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3" r:id="rId3"/>
    <p:sldMasterId id="2147483686" r:id="rId4"/>
    <p:sldMasterId id="2147483699" r:id="rId5"/>
  </p:sldMasterIdLst>
  <p:notesMasterIdLst>
    <p:notesMasterId r:id="rId37"/>
  </p:notesMasterIdLst>
  <p:sldIdLst>
    <p:sldId id="339" r:id="rId6"/>
    <p:sldId id="3282" r:id="rId7"/>
    <p:sldId id="298" r:id="rId8"/>
    <p:sldId id="295" r:id="rId9"/>
    <p:sldId id="3283" r:id="rId10"/>
    <p:sldId id="3284" r:id="rId11"/>
    <p:sldId id="274" r:id="rId12"/>
    <p:sldId id="3295" r:id="rId13"/>
    <p:sldId id="3296" r:id="rId14"/>
    <p:sldId id="3294" r:id="rId15"/>
    <p:sldId id="3285" r:id="rId16"/>
    <p:sldId id="3286" r:id="rId17"/>
    <p:sldId id="3287" r:id="rId18"/>
    <p:sldId id="268" r:id="rId19"/>
    <p:sldId id="3279" r:id="rId20"/>
    <p:sldId id="3274" r:id="rId21"/>
    <p:sldId id="3277" r:id="rId22"/>
    <p:sldId id="3275" r:id="rId23"/>
    <p:sldId id="3288" r:id="rId24"/>
    <p:sldId id="3289" r:id="rId25"/>
    <p:sldId id="3278" r:id="rId26"/>
    <p:sldId id="3280" r:id="rId27"/>
    <p:sldId id="3298" r:id="rId28"/>
    <p:sldId id="3297" r:id="rId29"/>
    <p:sldId id="3290" r:id="rId30"/>
    <p:sldId id="306" r:id="rId31"/>
    <p:sldId id="3291" r:id="rId32"/>
    <p:sldId id="3292" r:id="rId33"/>
    <p:sldId id="3293" r:id="rId34"/>
    <p:sldId id="338" r:id="rId35"/>
    <p:sldId id="33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5EA4F-996C-40F3-B863-C1E6BF3CC44D}"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97B73-4460-4795-B506-53127D8479A9}" type="slidenum">
              <a:rPr lang="en-US" smtClean="0"/>
              <a:t>‹#›</a:t>
            </a:fld>
            <a:endParaRPr lang="en-US"/>
          </a:p>
        </p:txBody>
      </p:sp>
    </p:spTree>
    <p:extLst>
      <p:ext uri="{BB962C8B-B14F-4D97-AF65-F5344CB8AC3E}">
        <p14:creationId xmlns:p14="http://schemas.microsoft.com/office/powerpoint/2010/main" val="996437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Chúng ta cần biết nhận lỗi khi mắc lỗi. Biết nhận lỗi chứng tỏ mình là người dũng cảm, trung thực.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A97B73-4460-4795-B506-53127D8479A9}" type="slidenum">
              <a:rPr lang="en-US" smtClean="0"/>
              <a:t>3</a:t>
            </a:fld>
            <a:endParaRPr lang="en-US"/>
          </a:p>
        </p:txBody>
      </p:sp>
    </p:spTree>
    <p:extLst>
      <p:ext uri="{BB962C8B-B14F-4D97-AF65-F5344CB8AC3E}">
        <p14:creationId xmlns:p14="http://schemas.microsoft.com/office/powerpoint/2010/main" val="7528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3E4DC-6D69-4C7A-B4FB-B5B054EA6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18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3E4DC-6D69-4C7A-B4FB-B5B054EA6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4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3E4DC-6D69-4C7A-B4FB-B5B054EA6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8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A97B73-4460-4795-B506-53127D8479A9}" type="slidenum">
              <a:rPr lang="en-US" smtClean="0"/>
              <a:t>22</a:t>
            </a:fld>
            <a:endParaRPr lang="en-US"/>
          </a:p>
        </p:txBody>
      </p:sp>
    </p:spTree>
    <p:extLst>
      <p:ext uri="{BB962C8B-B14F-4D97-AF65-F5344CB8AC3E}">
        <p14:creationId xmlns:p14="http://schemas.microsoft.com/office/powerpoint/2010/main" val="142993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A382-D8D2-B5AA-3FDD-8044ED72C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81F45-BFBE-1BCF-BD63-162794F77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C9B90-3929-2CE8-D9D0-D0C84E508E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EF98C3-C932-0812-7F5C-08C309957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7B73-4460-4795-B506-53127D8479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096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97B73-4460-4795-B506-53127D8479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11720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279061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531667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67346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29324225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74395381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6280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41930053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76285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291194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21630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0154400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17928564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17526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862508631"/>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06109643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5769888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70389282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4248868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8096644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3692470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2536196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764756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441384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9971191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25736528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1704942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764376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522793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0863967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4069539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8633406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28/04/2026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2513733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9753064"/>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28/04/2026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197308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28/04/2026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242520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277711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9485569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4844959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862958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4275743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67188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369834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1655384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2026/4/28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5046484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90997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push dir="u"/>
  </p:transition>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431046305"/>
      </p:ext>
    </p:extLst>
  </p:cSld>
  <p:clrMap bg1="lt1" tx1="dk1" bg2="lt2" tx2="dk2" accent1="accent1" accent2="accent2" accent3="accent3" accent4="accent4" accent5="accent5" accent6="accent6" hlink="hlink" folHlink="folHlink"/>
  <p:sldLayoutIdLst>
    <p:sldLayoutId id="2147483681" r:id="rId1"/>
    <p:sldLayoutId id="214748368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2026/4/28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97496446"/>
      </p:ext>
    </p:extLst>
  </p:cSld>
  <p:clrMap bg1="lt1" tx1="dk1" bg2="lt2" tx2="dk2" accent1="accent1" accent2="accent2" accent3="accent3" accent4="accent4" accent5="accent5" accent6="accent6" hlink="hlink" folHlink="folHlink"/>
  <p:sldLayoutIdLst>
    <p:sldLayoutId id="2147483684" r:id="rId1"/>
  </p:sldLayoutIdLst>
  <p:transition spd="slow">
    <p:push dir="u"/>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736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28/04/2026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582426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32.emf"/><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32.em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1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12.xml"/><Relationship Id="rId5" Type="http://schemas.openxmlformats.org/officeDocument/2006/relationships/image" Target="../media/image4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14.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1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1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6B3C8443-3D44-4308-47B8-E6B1A0E6D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470" y="3714429"/>
            <a:ext cx="7346026" cy="1929033"/>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_li_nh_202601171005_dc5hl">
            <a:hlinkClick r:id="" action="ppaction://media"/>
            <a:extLst>
              <a:ext uri="{FF2B5EF4-FFF2-40B4-BE49-F238E27FC236}">
                <a16:creationId xmlns:a16="http://schemas.microsoft.com/office/drawing/2014/main" id="{3FB2D108-F6DF-8F91-2EB5-AF3B9D71CB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9011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A5E56367-E2D0-FC2C-A5C0-5D4B1617A583}"/>
              </a:ext>
            </a:extLst>
          </p:cNvPr>
          <p:cNvPicPr>
            <a:picLocks noChangeAspect="1"/>
          </p:cNvPicPr>
          <p:nvPr/>
        </p:nvPicPr>
        <p:blipFill>
          <a:blip r:embed="rId4"/>
          <a:stretch>
            <a:fillRect/>
          </a:stretch>
        </p:blipFill>
        <p:spPr>
          <a:xfrm>
            <a:off x="840105" y="1968182"/>
            <a:ext cx="3562350" cy="3571875"/>
          </a:xfrm>
          <a:prstGeom prst="rect">
            <a:avLst/>
          </a:prstGeom>
        </p:spPr>
      </p:pic>
      <p:pic>
        <p:nvPicPr>
          <p:cNvPr id="8" name="Picture 7">
            <a:extLst>
              <a:ext uri="{FF2B5EF4-FFF2-40B4-BE49-F238E27FC236}">
                <a16:creationId xmlns:a16="http://schemas.microsoft.com/office/drawing/2014/main" id="{5BB1BA0C-211A-5589-96FA-53B58E666392}"/>
              </a:ext>
            </a:extLst>
          </p:cNvPr>
          <p:cNvPicPr>
            <a:picLocks noChangeAspect="1"/>
          </p:cNvPicPr>
          <p:nvPr/>
        </p:nvPicPr>
        <p:blipFill>
          <a:blip r:embed="rId5"/>
          <a:stretch>
            <a:fillRect/>
          </a:stretch>
        </p:blipFill>
        <p:spPr>
          <a:xfrm>
            <a:off x="2450719" y="534939"/>
            <a:ext cx="7010400" cy="943704"/>
          </a:xfrm>
          <a:prstGeom prst="rect">
            <a:avLst/>
          </a:prstGeom>
        </p:spPr>
      </p:pic>
      <p:sp>
        <p:nvSpPr>
          <p:cNvPr id="9" name="Rectangle: Rounded Corners 7">
            <a:extLst>
              <a:ext uri="{FF2B5EF4-FFF2-40B4-BE49-F238E27FC236}">
                <a16:creationId xmlns:a16="http://schemas.microsoft.com/office/drawing/2014/main" id="{154E5E70-0DFD-EFBE-AF93-EDDF114FFB3D}"/>
              </a:ext>
            </a:extLst>
          </p:cNvPr>
          <p:cNvSpPr/>
          <p:nvPr/>
        </p:nvSpPr>
        <p:spPr>
          <a:xfrm>
            <a:off x="5236716" y="2297579"/>
            <a:ext cx="6010640" cy="2985622"/>
          </a:xfrm>
          <a:custGeom>
            <a:avLst/>
            <a:gdLst>
              <a:gd name="csX0" fmla="*/ 0 w 6010640"/>
              <a:gd name="csY0" fmla="*/ 497614 h 2985622"/>
              <a:gd name="csX1" fmla="*/ 497614 w 6010640"/>
              <a:gd name="csY1" fmla="*/ 0 h 2985622"/>
              <a:gd name="csX2" fmla="*/ 5513026 w 6010640"/>
              <a:gd name="csY2" fmla="*/ 0 h 2985622"/>
              <a:gd name="csX3" fmla="*/ 6010640 w 6010640"/>
              <a:gd name="csY3" fmla="*/ 497614 h 2985622"/>
              <a:gd name="csX4" fmla="*/ 6010640 w 6010640"/>
              <a:gd name="csY4" fmla="*/ 2488008 h 2985622"/>
              <a:gd name="csX5" fmla="*/ 5513026 w 6010640"/>
              <a:gd name="csY5" fmla="*/ 2985622 h 2985622"/>
              <a:gd name="csX6" fmla="*/ 497614 w 6010640"/>
              <a:gd name="csY6" fmla="*/ 2985622 h 2985622"/>
              <a:gd name="csX7" fmla="*/ 0 w 6010640"/>
              <a:gd name="csY7" fmla="*/ 2488008 h 2985622"/>
              <a:gd name="csX8" fmla="*/ 0 w 6010640"/>
              <a:gd name="csY8" fmla="*/ 497614 h 2985622"/>
              <a:gd name="csX0" fmla="*/ 0 w 6010640"/>
              <a:gd name="csY0" fmla="*/ 497614 h 2985622"/>
              <a:gd name="csX1" fmla="*/ 497614 w 6010640"/>
              <a:gd name="csY1" fmla="*/ 0 h 2985622"/>
              <a:gd name="csX2" fmla="*/ 5513026 w 6010640"/>
              <a:gd name="csY2" fmla="*/ 0 h 2985622"/>
              <a:gd name="csX3" fmla="*/ 6010640 w 6010640"/>
              <a:gd name="csY3" fmla="*/ 497614 h 2985622"/>
              <a:gd name="csX4" fmla="*/ 6010640 w 6010640"/>
              <a:gd name="csY4" fmla="*/ 2488008 h 2985622"/>
              <a:gd name="csX5" fmla="*/ 5513026 w 6010640"/>
              <a:gd name="csY5" fmla="*/ 2985622 h 2985622"/>
              <a:gd name="csX6" fmla="*/ 497614 w 6010640"/>
              <a:gd name="csY6" fmla="*/ 2985622 h 2985622"/>
              <a:gd name="csX7" fmla="*/ 0 w 6010640"/>
              <a:gd name="csY7" fmla="*/ 2488008 h 2985622"/>
              <a:gd name="csX8" fmla="*/ 0 w 6010640"/>
              <a:gd name="csY8" fmla="*/ 497614 h 29856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2985622" fill="none" extrusionOk="0">
                <a:moveTo>
                  <a:pt x="0" y="497614"/>
                </a:moveTo>
                <a:cubicBezTo>
                  <a:pt x="1070" y="251743"/>
                  <a:pt x="253091" y="50857"/>
                  <a:pt x="497614" y="0"/>
                </a:cubicBezTo>
                <a:cubicBezTo>
                  <a:pt x="2496689" y="83122"/>
                  <a:pt x="4238375" y="238749"/>
                  <a:pt x="5513026" y="0"/>
                </a:cubicBezTo>
                <a:cubicBezTo>
                  <a:pt x="5778758" y="-62590"/>
                  <a:pt x="5940151" y="201468"/>
                  <a:pt x="6010640" y="497614"/>
                </a:cubicBezTo>
                <a:cubicBezTo>
                  <a:pt x="6184303" y="1194750"/>
                  <a:pt x="5889825" y="1864689"/>
                  <a:pt x="6010640" y="2488008"/>
                </a:cubicBezTo>
                <a:cubicBezTo>
                  <a:pt x="6021773" y="2706332"/>
                  <a:pt x="5745174" y="2937780"/>
                  <a:pt x="5513026" y="2985622"/>
                </a:cubicBezTo>
                <a:cubicBezTo>
                  <a:pt x="4969642" y="3033284"/>
                  <a:pt x="2071653" y="2996163"/>
                  <a:pt x="497614" y="2985622"/>
                </a:cubicBezTo>
                <a:cubicBezTo>
                  <a:pt x="260897" y="2981314"/>
                  <a:pt x="-91309" y="2780889"/>
                  <a:pt x="0" y="2488008"/>
                </a:cubicBezTo>
                <a:cubicBezTo>
                  <a:pt x="60720" y="1507005"/>
                  <a:pt x="-11812" y="869904"/>
                  <a:pt x="0" y="497614"/>
                </a:cubicBezTo>
                <a:close/>
              </a:path>
              <a:path w="6010640" h="2985622" stroke="0" extrusionOk="0">
                <a:moveTo>
                  <a:pt x="0" y="497614"/>
                </a:moveTo>
                <a:cubicBezTo>
                  <a:pt x="15317" y="250184"/>
                  <a:pt x="240480" y="-1545"/>
                  <a:pt x="497614" y="0"/>
                </a:cubicBezTo>
                <a:cubicBezTo>
                  <a:pt x="2639629" y="-28114"/>
                  <a:pt x="4445094" y="74046"/>
                  <a:pt x="5513026" y="0"/>
                </a:cubicBezTo>
                <a:cubicBezTo>
                  <a:pt x="5718830" y="-25181"/>
                  <a:pt x="6063516" y="217457"/>
                  <a:pt x="6010640" y="497614"/>
                </a:cubicBezTo>
                <a:cubicBezTo>
                  <a:pt x="6079178" y="1468593"/>
                  <a:pt x="6186079" y="1901298"/>
                  <a:pt x="6010640" y="2488008"/>
                </a:cubicBezTo>
                <a:cubicBezTo>
                  <a:pt x="6013549" y="2724804"/>
                  <a:pt x="5751868" y="2968663"/>
                  <a:pt x="5513026" y="2985622"/>
                </a:cubicBezTo>
                <a:cubicBezTo>
                  <a:pt x="3484823" y="2776832"/>
                  <a:pt x="1892374" y="3066997"/>
                  <a:pt x="497614" y="2985622"/>
                </a:cubicBezTo>
                <a:cubicBezTo>
                  <a:pt x="198744" y="3009168"/>
                  <a:pt x="-50163" y="2702232"/>
                  <a:pt x="0" y="2488008"/>
                </a:cubicBezTo>
                <a:cubicBezTo>
                  <a:pt x="35178" y="2027948"/>
                  <a:pt x="59872" y="1134980"/>
                  <a:pt x="0" y="497614"/>
                </a:cubicBezTo>
                <a:close/>
              </a:path>
              <a:path w="6010640" h="2985622" fill="none" stroke="0" extrusionOk="0">
                <a:moveTo>
                  <a:pt x="0" y="497614"/>
                </a:moveTo>
                <a:cubicBezTo>
                  <a:pt x="14265" y="246160"/>
                  <a:pt x="265663" y="80459"/>
                  <a:pt x="497614" y="0"/>
                </a:cubicBezTo>
                <a:cubicBezTo>
                  <a:pt x="2733295" y="110320"/>
                  <a:pt x="4070971" y="164728"/>
                  <a:pt x="5513026" y="0"/>
                </a:cubicBezTo>
                <a:cubicBezTo>
                  <a:pt x="5753959" y="-65895"/>
                  <a:pt x="5978640" y="200616"/>
                  <a:pt x="6010640" y="497614"/>
                </a:cubicBezTo>
                <a:cubicBezTo>
                  <a:pt x="6132152" y="1128503"/>
                  <a:pt x="5935916" y="1814572"/>
                  <a:pt x="6010640" y="2488008"/>
                </a:cubicBezTo>
                <a:cubicBezTo>
                  <a:pt x="5989496" y="2727729"/>
                  <a:pt x="5735650" y="2946748"/>
                  <a:pt x="5513026" y="2985622"/>
                </a:cubicBezTo>
                <a:cubicBezTo>
                  <a:pt x="4869050" y="2809933"/>
                  <a:pt x="2046307" y="2915762"/>
                  <a:pt x="497614" y="2985622"/>
                </a:cubicBezTo>
                <a:cubicBezTo>
                  <a:pt x="209982" y="2976191"/>
                  <a:pt x="-93944" y="2751801"/>
                  <a:pt x="0" y="2488008"/>
                </a:cubicBezTo>
                <a:cubicBezTo>
                  <a:pt x="33767" y="1585651"/>
                  <a:pt x="-5366" y="904636"/>
                  <a:pt x="0" y="497614"/>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497614 h 2985622"/>
                      <a:gd name="connsiteX1" fmla="*/ 497614 w 6010640"/>
                      <a:gd name="connsiteY1" fmla="*/ 0 h 2985622"/>
                      <a:gd name="connsiteX2" fmla="*/ 5513026 w 6010640"/>
                      <a:gd name="connsiteY2" fmla="*/ 0 h 2985622"/>
                      <a:gd name="connsiteX3" fmla="*/ 6010640 w 6010640"/>
                      <a:gd name="connsiteY3" fmla="*/ 497614 h 2985622"/>
                      <a:gd name="connsiteX4" fmla="*/ 6010640 w 6010640"/>
                      <a:gd name="connsiteY4" fmla="*/ 2488008 h 2985622"/>
                      <a:gd name="connsiteX5" fmla="*/ 5513026 w 6010640"/>
                      <a:gd name="connsiteY5" fmla="*/ 2985622 h 2985622"/>
                      <a:gd name="connsiteX6" fmla="*/ 497614 w 6010640"/>
                      <a:gd name="connsiteY6" fmla="*/ 2985622 h 2985622"/>
                      <a:gd name="connsiteX7" fmla="*/ 0 w 6010640"/>
                      <a:gd name="connsiteY7" fmla="*/ 2488008 h 2985622"/>
                      <a:gd name="connsiteX8" fmla="*/ 0 w 6010640"/>
                      <a:gd name="connsiteY8" fmla="*/ 497614 h 298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2985622" fill="none" extrusionOk="0">
                        <a:moveTo>
                          <a:pt x="0" y="497614"/>
                        </a:moveTo>
                        <a:cubicBezTo>
                          <a:pt x="727" y="242470"/>
                          <a:pt x="244677" y="36736"/>
                          <a:pt x="497614" y="0"/>
                        </a:cubicBezTo>
                        <a:cubicBezTo>
                          <a:pt x="2676883" y="72427"/>
                          <a:pt x="4158799" y="61419"/>
                          <a:pt x="5513026" y="0"/>
                        </a:cubicBezTo>
                        <a:cubicBezTo>
                          <a:pt x="5781306" y="-45052"/>
                          <a:pt x="5973251" y="211480"/>
                          <a:pt x="6010640" y="497614"/>
                        </a:cubicBezTo>
                        <a:cubicBezTo>
                          <a:pt x="6111516" y="1146049"/>
                          <a:pt x="5903327" y="1838049"/>
                          <a:pt x="6010640" y="2488008"/>
                        </a:cubicBezTo>
                        <a:cubicBezTo>
                          <a:pt x="6019714" y="2716782"/>
                          <a:pt x="5756169" y="2950106"/>
                          <a:pt x="5513026" y="2985622"/>
                        </a:cubicBezTo>
                        <a:cubicBezTo>
                          <a:pt x="4919661" y="3015449"/>
                          <a:pt x="2064522" y="2906316"/>
                          <a:pt x="497614" y="2985622"/>
                        </a:cubicBezTo>
                        <a:cubicBezTo>
                          <a:pt x="244518" y="2983166"/>
                          <a:pt x="-48446" y="2772413"/>
                          <a:pt x="0" y="2488008"/>
                        </a:cubicBezTo>
                        <a:cubicBezTo>
                          <a:pt x="50037" y="1526894"/>
                          <a:pt x="770" y="902360"/>
                          <a:pt x="0" y="497614"/>
                        </a:cubicBezTo>
                        <a:close/>
                      </a:path>
                      <a:path w="6010640" h="2985622" stroke="0" extrusionOk="0">
                        <a:moveTo>
                          <a:pt x="0" y="497614"/>
                        </a:moveTo>
                        <a:cubicBezTo>
                          <a:pt x="24021" y="229337"/>
                          <a:pt x="245275" y="46849"/>
                          <a:pt x="497614" y="0"/>
                        </a:cubicBezTo>
                        <a:cubicBezTo>
                          <a:pt x="2626052" y="123000"/>
                          <a:pt x="4319721" y="-96860"/>
                          <a:pt x="5513026" y="0"/>
                        </a:cubicBezTo>
                        <a:cubicBezTo>
                          <a:pt x="5750607" y="-28386"/>
                          <a:pt x="6018143" y="207663"/>
                          <a:pt x="6010640" y="497614"/>
                        </a:cubicBezTo>
                        <a:cubicBezTo>
                          <a:pt x="6013813" y="1476463"/>
                          <a:pt x="6104907" y="1884100"/>
                          <a:pt x="6010640" y="2488008"/>
                        </a:cubicBezTo>
                        <a:cubicBezTo>
                          <a:pt x="6001947" y="2765982"/>
                          <a:pt x="5780242" y="2984377"/>
                          <a:pt x="5513026" y="2985622"/>
                        </a:cubicBezTo>
                        <a:cubicBezTo>
                          <a:pt x="3480180" y="2824915"/>
                          <a:pt x="1898438" y="3025289"/>
                          <a:pt x="497614" y="2985622"/>
                        </a:cubicBezTo>
                        <a:cubicBezTo>
                          <a:pt x="188139" y="2978624"/>
                          <a:pt x="-41500" y="2744032"/>
                          <a:pt x="0" y="2488008"/>
                        </a:cubicBezTo>
                        <a:cubicBezTo>
                          <a:pt x="32216" y="2069221"/>
                          <a:pt x="57206" y="1177150"/>
                          <a:pt x="0" y="4976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C328FC7E-3C1F-A85E-2E62-01CD00AF1BF7}"/>
              </a:ext>
            </a:extLst>
          </p:cNvPr>
          <p:cNvSpPr txBox="1"/>
          <p:nvPr/>
        </p:nvSpPr>
        <p:spPr>
          <a:xfrm>
            <a:off x="5520823" y="2438715"/>
            <a:ext cx="5653050" cy="255454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Người</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anh</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vô</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tình</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giẫm</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lên</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chân</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em</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sửa</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sai</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nhận</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lỗi</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với</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40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2" name="Picture 11" descr="A green tick mark on a black background&#10;&#10;Description automatically generated">
            <a:extLst>
              <a:ext uri="{FF2B5EF4-FFF2-40B4-BE49-F238E27FC236}">
                <a16:creationId xmlns:a16="http://schemas.microsoft.com/office/drawing/2014/main" id="{0CAC23CD-A4FE-3880-990B-91E7C4798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2361" y="2042160"/>
            <a:ext cx="1535976" cy="1300480"/>
          </a:xfrm>
          <a:prstGeom prst="rect">
            <a:avLst/>
          </a:prstGeom>
        </p:spPr>
      </p:pic>
    </p:spTree>
    <p:custDataLst>
      <p:tags r:id="rId1"/>
    </p:custDataLst>
    <p:extLst>
      <p:ext uri="{BB962C8B-B14F-4D97-AF65-F5344CB8AC3E}">
        <p14:creationId xmlns:p14="http://schemas.microsoft.com/office/powerpoint/2010/main" val="1645342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5BB1BA0C-211A-5589-96FA-53B58E666392}"/>
              </a:ext>
            </a:extLst>
          </p:cNvPr>
          <p:cNvPicPr>
            <a:picLocks noChangeAspect="1"/>
          </p:cNvPicPr>
          <p:nvPr/>
        </p:nvPicPr>
        <p:blipFill>
          <a:blip r:embed="rId4"/>
          <a:stretch>
            <a:fillRect/>
          </a:stretch>
        </p:blipFill>
        <p:spPr>
          <a:xfrm>
            <a:off x="2450719" y="534939"/>
            <a:ext cx="7010400" cy="943704"/>
          </a:xfrm>
          <a:prstGeom prst="rect">
            <a:avLst/>
          </a:prstGeom>
        </p:spPr>
      </p:pic>
      <p:pic>
        <p:nvPicPr>
          <p:cNvPr id="4" name="Picture 3">
            <a:extLst>
              <a:ext uri="{FF2B5EF4-FFF2-40B4-BE49-F238E27FC236}">
                <a16:creationId xmlns:a16="http://schemas.microsoft.com/office/drawing/2014/main" id="{0AB41F92-2FB1-B41F-AB20-2DC1E5C8A776}"/>
              </a:ext>
            </a:extLst>
          </p:cNvPr>
          <p:cNvPicPr>
            <a:picLocks noChangeAspect="1"/>
          </p:cNvPicPr>
          <p:nvPr/>
        </p:nvPicPr>
        <p:blipFill>
          <a:blip r:embed="rId5"/>
          <a:stretch>
            <a:fillRect/>
          </a:stretch>
        </p:blipFill>
        <p:spPr>
          <a:xfrm>
            <a:off x="956945" y="2042160"/>
            <a:ext cx="3255030" cy="3432175"/>
          </a:xfrm>
          <a:prstGeom prst="rect">
            <a:avLst/>
          </a:prstGeom>
        </p:spPr>
      </p:pic>
      <p:sp>
        <p:nvSpPr>
          <p:cNvPr id="6" name="Rectangle: Rounded Corners 7">
            <a:extLst>
              <a:ext uri="{FF2B5EF4-FFF2-40B4-BE49-F238E27FC236}">
                <a16:creationId xmlns:a16="http://schemas.microsoft.com/office/drawing/2014/main" id="{8A4A1A06-CC63-CC58-0142-24877B174280}"/>
              </a:ext>
            </a:extLst>
          </p:cNvPr>
          <p:cNvSpPr/>
          <p:nvPr/>
        </p:nvSpPr>
        <p:spPr>
          <a:xfrm>
            <a:off x="5236716" y="2297579"/>
            <a:ext cx="6010640" cy="2711301"/>
          </a:xfrm>
          <a:custGeom>
            <a:avLst/>
            <a:gdLst>
              <a:gd name="csX0" fmla="*/ 0 w 6010640"/>
              <a:gd name="csY0" fmla="*/ 451892 h 2711301"/>
              <a:gd name="csX1" fmla="*/ 703535 w 6010640"/>
              <a:gd name="csY1" fmla="*/ 0 h 2711301"/>
              <a:gd name="csX2" fmla="*/ 5307105 w 6010640"/>
              <a:gd name="csY2" fmla="*/ 0 h 2711301"/>
              <a:gd name="csX3" fmla="*/ 6010640 w 6010640"/>
              <a:gd name="csY3" fmla="*/ 451892 h 2711301"/>
              <a:gd name="csX4" fmla="*/ 6010640 w 6010640"/>
              <a:gd name="csY4" fmla="*/ 2259408 h 2711301"/>
              <a:gd name="csX5" fmla="*/ 5307105 w 6010640"/>
              <a:gd name="csY5" fmla="*/ 2711301 h 2711301"/>
              <a:gd name="csX6" fmla="*/ 703535 w 6010640"/>
              <a:gd name="csY6" fmla="*/ 2711301 h 2711301"/>
              <a:gd name="csX7" fmla="*/ 0 w 6010640"/>
              <a:gd name="csY7" fmla="*/ 2259408 h 2711301"/>
              <a:gd name="csX8" fmla="*/ 0 w 6010640"/>
              <a:gd name="csY8" fmla="*/ 451892 h 2711301"/>
              <a:gd name="csX0" fmla="*/ 0 w 6010640"/>
              <a:gd name="csY0" fmla="*/ 451892 h 2711301"/>
              <a:gd name="csX1" fmla="*/ 703535 w 6010640"/>
              <a:gd name="csY1" fmla="*/ 0 h 2711301"/>
              <a:gd name="csX2" fmla="*/ 5307105 w 6010640"/>
              <a:gd name="csY2" fmla="*/ 0 h 2711301"/>
              <a:gd name="csX3" fmla="*/ 6010640 w 6010640"/>
              <a:gd name="csY3" fmla="*/ 451892 h 2711301"/>
              <a:gd name="csX4" fmla="*/ 6010640 w 6010640"/>
              <a:gd name="csY4" fmla="*/ 2259408 h 2711301"/>
              <a:gd name="csX5" fmla="*/ 5307105 w 6010640"/>
              <a:gd name="csY5" fmla="*/ 2711301 h 2711301"/>
              <a:gd name="csX6" fmla="*/ 703535 w 6010640"/>
              <a:gd name="csY6" fmla="*/ 2711301 h 2711301"/>
              <a:gd name="csX7" fmla="*/ 0 w 6010640"/>
              <a:gd name="csY7" fmla="*/ 2259408 h 2711301"/>
              <a:gd name="csX8" fmla="*/ 0 w 6010640"/>
              <a:gd name="csY8" fmla="*/ 451892 h 2711301"/>
              <a:gd name="csX0" fmla="*/ 0 w 6010640"/>
              <a:gd name="csY0" fmla="*/ 451892 h 2711301"/>
              <a:gd name="csX1" fmla="*/ 703535 w 6010640"/>
              <a:gd name="csY1" fmla="*/ 0 h 2711301"/>
              <a:gd name="csX2" fmla="*/ 5307105 w 6010640"/>
              <a:gd name="csY2" fmla="*/ 0 h 2711301"/>
              <a:gd name="csX3" fmla="*/ 6010640 w 6010640"/>
              <a:gd name="csY3" fmla="*/ 451892 h 2711301"/>
              <a:gd name="csX4" fmla="*/ 6010640 w 6010640"/>
              <a:gd name="csY4" fmla="*/ 2259408 h 2711301"/>
              <a:gd name="csX5" fmla="*/ 5307105 w 6010640"/>
              <a:gd name="csY5" fmla="*/ 2711301 h 2711301"/>
              <a:gd name="csX6" fmla="*/ 703535 w 6010640"/>
              <a:gd name="csY6" fmla="*/ 2711301 h 2711301"/>
              <a:gd name="csX7" fmla="*/ 0 w 6010640"/>
              <a:gd name="csY7" fmla="*/ 2259408 h 2711301"/>
              <a:gd name="csX8" fmla="*/ 0 w 6010640"/>
              <a:gd name="csY8" fmla="*/ 451892 h 2711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2711301" fill="none" extrusionOk="0">
                <a:moveTo>
                  <a:pt x="0" y="451892"/>
                </a:moveTo>
                <a:cubicBezTo>
                  <a:pt x="3236" y="277348"/>
                  <a:pt x="376395" y="100459"/>
                  <a:pt x="703535" y="0"/>
                </a:cubicBezTo>
                <a:cubicBezTo>
                  <a:pt x="2287128" y="56140"/>
                  <a:pt x="4764164" y="89076"/>
                  <a:pt x="5307105" y="0"/>
                </a:cubicBezTo>
                <a:cubicBezTo>
                  <a:pt x="5687786" y="-41522"/>
                  <a:pt x="5856169" y="162632"/>
                  <a:pt x="6010640" y="451892"/>
                </a:cubicBezTo>
                <a:cubicBezTo>
                  <a:pt x="6159412" y="919630"/>
                  <a:pt x="5883984" y="2081469"/>
                  <a:pt x="6010640" y="2259408"/>
                </a:cubicBezTo>
                <a:cubicBezTo>
                  <a:pt x="6038713" y="2391126"/>
                  <a:pt x="5624818" y="2635649"/>
                  <a:pt x="5307105" y="2711301"/>
                </a:cubicBezTo>
                <a:cubicBezTo>
                  <a:pt x="4314205" y="2772055"/>
                  <a:pt x="1348451" y="2799434"/>
                  <a:pt x="703535" y="2711301"/>
                </a:cubicBezTo>
                <a:cubicBezTo>
                  <a:pt x="431022" y="2699828"/>
                  <a:pt x="-53392" y="2519147"/>
                  <a:pt x="0" y="2259408"/>
                </a:cubicBezTo>
                <a:cubicBezTo>
                  <a:pt x="77705" y="1910454"/>
                  <a:pt x="-28005" y="665285"/>
                  <a:pt x="0" y="451892"/>
                </a:cubicBezTo>
                <a:close/>
              </a:path>
              <a:path w="6010640" h="2711301" stroke="0" extrusionOk="0">
                <a:moveTo>
                  <a:pt x="0" y="451892"/>
                </a:moveTo>
                <a:cubicBezTo>
                  <a:pt x="21856" y="287513"/>
                  <a:pt x="339847" y="-36386"/>
                  <a:pt x="703535" y="0"/>
                </a:cubicBezTo>
                <a:cubicBezTo>
                  <a:pt x="1939239" y="-263617"/>
                  <a:pt x="4047424" y="28521"/>
                  <a:pt x="5307105" y="0"/>
                </a:cubicBezTo>
                <a:cubicBezTo>
                  <a:pt x="5644297" y="2233"/>
                  <a:pt x="6069230" y="171091"/>
                  <a:pt x="6010640" y="451892"/>
                </a:cubicBezTo>
                <a:cubicBezTo>
                  <a:pt x="6085612" y="823110"/>
                  <a:pt x="6249071" y="1555988"/>
                  <a:pt x="6010640" y="2259408"/>
                </a:cubicBezTo>
                <a:cubicBezTo>
                  <a:pt x="6021002" y="2427802"/>
                  <a:pt x="5657606" y="2698355"/>
                  <a:pt x="5307105" y="2711301"/>
                </a:cubicBezTo>
                <a:cubicBezTo>
                  <a:pt x="4495295" y="2322160"/>
                  <a:pt x="1792642" y="2936463"/>
                  <a:pt x="703535" y="2711301"/>
                </a:cubicBezTo>
                <a:cubicBezTo>
                  <a:pt x="279406" y="2752354"/>
                  <a:pt x="-54046" y="2455292"/>
                  <a:pt x="0" y="2259408"/>
                </a:cubicBezTo>
                <a:cubicBezTo>
                  <a:pt x="38330" y="1835204"/>
                  <a:pt x="62300" y="690503"/>
                  <a:pt x="0" y="451892"/>
                </a:cubicBezTo>
                <a:close/>
              </a:path>
              <a:path w="6010640" h="2711301" fill="none" stroke="0" extrusionOk="0">
                <a:moveTo>
                  <a:pt x="0" y="451892"/>
                </a:moveTo>
                <a:cubicBezTo>
                  <a:pt x="69981" y="200051"/>
                  <a:pt x="336167" y="-2022"/>
                  <a:pt x="703535" y="0"/>
                </a:cubicBezTo>
                <a:cubicBezTo>
                  <a:pt x="2527463" y="117226"/>
                  <a:pt x="4677451" y="99187"/>
                  <a:pt x="5307105" y="0"/>
                </a:cubicBezTo>
                <a:cubicBezTo>
                  <a:pt x="5656042" y="-60196"/>
                  <a:pt x="5959734" y="148149"/>
                  <a:pt x="6010640" y="451892"/>
                </a:cubicBezTo>
                <a:cubicBezTo>
                  <a:pt x="6095645" y="911143"/>
                  <a:pt x="5967764" y="2048242"/>
                  <a:pt x="6010640" y="2259408"/>
                </a:cubicBezTo>
                <a:cubicBezTo>
                  <a:pt x="6071133" y="2475861"/>
                  <a:pt x="5594042" y="2667953"/>
                  <a:pt x="5307105" y="2711301"/>
                </a:cubicBezTo>
                <a:cubicBezTo>
                  <a:pt x="3538577" y="2803924"/>
                  <a:pt x="1497500" y="2571937"/>
                  <a:pt x="703535" y="2711301"/>
                </a:cubicBezTo>
                <a:cubicBezTo>
                  <a:pt x="272664" y="2670100"/>
                  <a:pt x="-20454" y="2470957"/>
                  <a:pt x="0" y="2259408"/>
                </a:cubicBezTo>
                <a:cubicBezTo>
                  <a:pt x="42564" y="1969549"/>
                  <a:pt x="-32244" y="714570"/>
                  <a:pt x="0" y="451892"/>
                </a:cubicBezTo>
                <a:close/>
              </a:path>
              <a:path w="6010640" h="2711301" fill="none" stroke="0" extrusionOk="0">
                <a:moveTo>
                  <a:pt x="0" y="451892"/>
                </a:moveTo>
                <a:cubicBezTo>
                  <a:pt x="44066" y="281145"/>
                  <a:pt x="371474" y="101211"/>
                  <a:pt x="703535" y="0"/>
                </a:cubicBezTo>
                <a:cubicBezTo>
                  <a:pt x="2414968" y="95363"/>
                  <a:pt x="4701855" y="131614"/>
                  <a:pt x="5307105" y="0"/>
                </a:cubicBezTo>
                <a:cubicBezTo>
                  <a:pt x="5661607" y="-51293"/>
                  <a:pt x="5913588" y="147859"/>
                  <a:pt x="6010640" y="451892"/>
                </a:cubicBezTo>
                <a:cubicBezTo>
                  <a:pt x="6151620" y="901363"/>
                  <a:pt x="5911977" y="2042401"/>
                  <a:pt x="6010640" y="2259408"/>
                </a:cubicBezTo>
                <a:cubicBezTo>
                  <a:pt x="6005468" y="2428391"/>
                  <a:pt x="5637481" y="2665337"/>
                  <a:pt x="5307105" y="2711301"/>
                </a:cubicBezTo>
                <a:cubicBezTo>
                  <a:pt x="4290753" y="2749461"/>
                  <a:pt x="1266326" y="2714058"/>
                  <a:pt x="703535" y="2711301"/>
                </a:cubicBezTo>
                <a:cubicBezTo>
                  <a:pt x="350615" y="2695061"/>
                  <a:pt x="-51802" y="2511522"/>
                  <a:pt x="0" y="2259408"/>
                </a:cubicBezTo>
                <a:cubicBezTo>
                  <a:pt x="53801" y="1974181"/>
                  <a:pt x="-41176" y="725959"/>
                  <a:pt x="0" y="451892"/>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451892 h 2711301"/>
                      <a:gd name="connsiteX1" fmla="*/ 703535 w 6010640"/>
                      <a:gd name="connsiteY1" fmla="*/ 0 h 2711301"/>
                      <a:gd name="connsiteX2" fmla="*/ 5307105 w 6010640"/>
                      <a:gd name="connsiteY2" fmla="*/ 0 h 2711301"/>
                      <a:gd name="connsiteX3" fmla="*/ 6010640 w 6010640"/>
                      <a:gd name="connsiteY3" fmla="*/ 451892 h 2711301"/>
                      <a:gd name="connsiteX4" fmla="*/ 6010640 w 6010640"/>
                      <a:gd name="connsiteY4" fmla="*/ 2259408 h 2711301"/>
                      <a:gd name="connsiteX5" fmla="*/ 5307105 w 6010640"/>
                      <a:gd name="connsiteY5" fmla="*/ 2711301 h 2711301"/>
                      <a:gd name="connsiteX6" fmla="*/ 703535 w 6010640"/>
                      <a:gd name="connsiteY6" fmla="*/ 2711301 h 2711301"/>
                      <a:gd name="connsiteX7" fmla="*/ 0 w 6010640"/>
                      <a:gd name="connsiteY7" fmla="*/ 2259408 h 2711301"/>
                      <a:gd name="connsiteX8" fmla="*/ 0 w 6010640"/>
                      <a:gd name="connsiteY8" fmla="*/ 451892 h 2711301"/>
                      <a:gd name="connsiteX0" fmla="*/ 0 w 6010640"/>
                      <a:gd name="connsiteY0" fmla="*/ 451892 h 2711301"/>
                      <a:gd name="connsiteX1" fmla="*/ 703535 w 6010640"/>
                      <a:gd name="connsiteY1" fmla="*/ 0 h 2711301"/>
                      <a:gd name="connsiteX2" fmla="*/ 5307105 w 6010640"/>
                      <a:gd name="connsiteY2" fmla="*/ 0 h 2711301"/>
                      <a:gd name="connsiteX3" fmla="*/ 6010640 w 6010640"/>
                      <a:gd name="connsiteY3" fmla="*/ 451892 h 2711301"/>
                      <a:gd name="connsiteX4" fmla="*/ 6010640 w 6010640"/>
                      <a:gd name="connsiteY4" fmla="*/ 2259408 h 2711301"/>
                      <a:gd name="connsiteX5" fmla="*/ 5307105 w 6010640"/>
                      <a:gd name="connsiteY5" fmla="*/ 2711301 h 2711301"/>
                      <a:gd name="connsiteX6" fmla="*/ 703535 w 6010640"/>
                      <a:gd name="connsiteY6" fmla="*/ 2711301 h 2711301"/>
                      <a:gd name="connsiteX7" fmla="*/ 0 w 6010640"/>
                      <a:gd name="connsiteY7" fmla="*/ 2259408 h 2711301"/>
                      <a:gd name="connsiteX8" fmla="*/ 0 w 6010640"/>
                      <a:gd name="connsiteY8" fmla="*/ 451892 h 27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2711301" fill="none" extrusionOk="0">
                        <a:moveTo>
                          <a:pt x="0" y="451892"/>
                        </a:moveTo>
                        <a:cubicBezTo>
                          <a:pt x="2962" y="269941"/>
                          <a:pt x="349232" y="54871"/>
                          <a:pt x="703535" y="0"/>
                        </a:cubicBezTo>
                        <a:cubicBezTo>
                          <a:pt x="2350937" y="52353"/>
                          <a:pt x="4755131" y="68947"/>
                          <a:pt x="5307105" y="0"/>
                        </a:cubicBezTo>
                        <a:cubicBezTo>
                          <a:pt x="5689449" y="-30073"/>
                          <a:pt x="5899725" y="175807"/>
                          <a:pt x="6010640" y="451892"/>
                        </a:cubicBezTo>
                        <a:cubicBezTo>
                          <a:pt x="6143028" y="908668"/>
                          <a:pt x="5899075" y="2051696"/>
                          <a:pt x="6010640" y="2259408"/>
                        </a:cubicBezTo>
                        <a:cubicBezTo>
                          <a:pt x="6033362" y="2418285"/>
                          <a:pt x="5653664" y="2667986"/>
                          <a:pt x="5307105" y="2711301"/>
                        </a:cubicBezTo>
                        <a:cubicBezTo>
                          <a:pt x="4294594" y="2765057"/>
                          <a:pt x="1338696" y="2676527"/>
                          <a:pt x="703535" y="2711301"/>
                        </a:cubicBezTo>
                        <a:cubicBezTo>
                          <a:pt x="394602" y="2703945"/>
                          <a:pt x="-40569" y="2516611"/>
                          <a:pt x="0" y="2259408"/>
                        </a:cubicBezTo>
                        <a:cubicBezTo>
                          <a:pt x="64789" y="1934499"/>
                          <a:pt x="-9097" y="714059"/>
                          <a:pt x="0" y="451892"/>
                        </a:cubicBezTo>
                        <a:close/>
                      </a:path>
                      <a:path w="6010640" h="2711301" stroke="0" extrusionOk="0">
                        <a:moveTo>
                          <a:pt x="0" y="451892"/>
                        </a:moveTo>
                        <a:cubicBezTo>
                          <a:pt x="31605" y="264165"/>
                          <a:pt x="346152" y="27245"/>
                          <a:pt x="703535" y="0"/>
                        </a:cubicBezTo>
                        <a:cubicBezTo>
                          <a:pt x="1919740" y="-46588"/>
                          <a:pt x="4006850" y="-26790"/>
                          <a:pt x="5307105" y="0"/>
                        </a:cubicBezTo>
                        <a:cubicBezTo>
                          <a:pt x="5648125" y="1847"/>
                          <a:pt x="6060027" y="169104"/>
                          <a:pt x="6010640" y="451892"/>
                        </a:cubicBezTo>
                        <a:cubicBezTo>
                          <a:pt x="6036597" y="829011"/>
                          <a:pt x="6231719" y="1552312"/>
                          <a:pt x="6010640" y="2259408"/>
                        </a:cubicBezTo>
                        <a:cubicBezTo>
                          <a:pt x="6014604" y="2450510"/>
                          <a:pt x="5664806" y="2702342"/>
                          <a:pt x="5307105" y="2711301"/>
                        </a:cubicBezTo>
                        <a:cubicBezTo>
                          <a:pt x="4480123" y="2479295"/>
                          <a:pt x="1819564" y="2751294"/>
                          <a:pt x="703535" y="2711301"/>
                        </a:cubicBezTo>
                        <a:cubicBezTo>
                          <a:pt x="277456" y="2746738"/>
                          <a:pt x="-48163" y="2483679"/>
                          <a:pt x="0" y="2259408"/>
                        </a:cubicBezTo>
                        <a:cubicBezTo>
                          <a:pt x="34459" y="1889134"/>
                          <a:pt x="60166" y="724253"/>
                          <a:pt x="0" y="451892"/>
                        </a:cubicBezTo>
                        <a:close/>
                      </a:path>
                      <a:path w="6010640" h="2711301" fill="none" stroke="0" extrusionOk="0">
                        <a:moveTo>
                          <a:pt x="0" y="451892"/>
                        </a:moveTo>
                        <a:cubicBezTo>
                          <a:pt x="15494" y="228698"/>
                          <a:pt x="321945" y="10135"/>
                          <a:pt x="703535" y="0"/>
                        </a:cubicBezTo>
                        <a:cubicBezTo>
                          <a:pt x="2494528" y="76970"/>
                          <a:pt x="4710357" y="76546"/>
                          <a:pt x="5307105" y="0"/>
                        </a:cubicBezTo>
                        <a:cubicBezTo>
                          <a:pt x="5653551" y="-50914"/>
                          <a:pt x="5955214" y="170295"/>
                          <a:pt x="6010640" y="451892"/>
                        </a:cubicBezTo>
                        <a:cubicBezTo>
                          <a:pt x="6120879" y="879623"/>
                          <a:pt x="5931093" y="2023305"/>
                          <a:pt x="6010640" y="2259408"/>
                        </a:cubicBezTo>
                        <a:cubicBezTo>
                          <a:pt x="6017691" y="2467123"/>
                          <a:pt x="5612928" y="2692543"/>
                          <a:pt x="5307105" y="2711301"/>
                        </a:cubicBezTo>
                        <a:cubicBezTo>
                          <a:pt x="4191718" y="2706431"/>
                          <a:pt x="1246621" y="2707445"/>
                          <a:pt x="703535" y="2711301"/>
                        </a:cubicBezTo>
                        <a:cubicBezTo>
                          <a:pt x="310500" y="2699229"/>
                          <a:pt x="-12420" y="2506584"/>
                          <a:pt x="0" y="2259408"/>
                        </a:cubicBezTo>
                        <a:cubicBezTo>
                          <a:pt x="48572" y="1967254"/>
                          <a:pt x="-21950" y="747938"/>
                          <a:pt x="0" y="4518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1" name="TextBox 10">
            <a:extLst>
              <a:ext uri="{FF2B5EF4-FFF2-40B4-BE49-F238E27FC236}">
                <a16:creationId xmlns:a16="http://schemas.microsoft.com/office/drawing/2014/main" id="{F022E15F-605A-2675-19EF-FF1296EA8510}"/>
              </a:ext>
            </a:extLst>
          </p:cNvPr>
          <p:cNvSpPr txBox="1"/>
          <p:nvPr/>
        </p:nvSpPr>
        <p:spPr>
          <a:xfrm>
            <a:off x="5388743" y="2570795"/>
            <a:ext cx="5653050" cy="21236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nữ</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vô</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ý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làm</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đổ</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sữa</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vào</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áo</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nam</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xin</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lỗi</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4" name="Picture 13" descr="A green tick mark on a black background&#10;&#10;Description automatically generated">
            <a:extLst>
              <a:ext uri="{FF2B5EF4-FFF2-40B4-BE49-F238E27FC236}">
                <a16:creationId xmlns:a16="http://schemas.microsoft.com/office/drawing/2014/main" id="{F965818D-821E-5115-6F6F-B83CA6DFA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081" y="2082800"/>
            <a:ext cx="1535976" cy="1300480"/>
          </a:xfrm>
          <a:prstGeom prst="rect">
            <a:avLst/>
          </a:prstGeom>
        </p:spPr>
      </p:pic>
    </p:spTree>
    <p:custDataLst>
      <p:tags r:id="rId1"/>
    </p:custDataLst>
    <p:extLst>
      <p:ext uri="{BB962C8B-B14F-4D97-AF65-F5344CB8AC3E}">
        <p14:creationId xmlns:p14="http://schemas.microsoft.com/office/powerpoint/2010/main" val="238798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5BB1BA0C-211A-5589-96FA-53B58E666392}"/>
              </a:ext>
            </a:extLst>
          </p:cNvPr>
          <p:cNvPicPr>
            <a:picLocks noChangeAspect="1"/>
          </p:cNvPicPr>
          <p:nvPr/>
        </p:nvPicPr>
        <p:blipFill>
          <a:blip r:embed="rId4"/>
          <a:stretch>
            <a:fillRect/>
          </a:stretch>
        </p:blipFill>
        <p:spPr>
          <a:xfrm>
            <a:off x="2450719" y="534939"/>
            <a:ext cx="7010400" cy="943704"/>
          </a:xfrm>
          <a:prstGeom prst="rect">
            <a:avLst/>
          </a:prstGeom>
        </p:spPr>
      </p:pic>
      <p:pic>
        <p:nvPicPr>
          <p:cNvPr id="7" name="Picture 6">
            <a:extLst>
              <a:ext uri="{FF2B5EF4-FFF2-40B4-BE49-F238E27FC236}">
                <a16:creationId xmlns:a16="http://schemas.microsoft.com/office/drawing/2014/main" id="{90F26E95-3DBD-6F22-77AE-69643344B3F3}"/>
              </a:ext>
            </a:extLst>
          </p:cNvPr>
          <p:cNvPicPr>
            <a:picLocks noChangeAspect="1"/>
          </p:cNvPicPr>
          <p:nvPr/>
        </p:nvPicPr>
        <p:blipFill>
          <a:blip r:embed="rId5"/>
          <a:stretch>
            <a:fillRect/>
          </a:stretch>
        </p:blipFill>
        <p:spPr>
          <a:xfrm>
            <a:off x="707390" y="2438400"/>
            <a:ext cx="4193116" cy="31448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0BA7EE17-F459-D61D-1773-C0C8532B1F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079" y="2164079"/>
            <a:ext cx="1097282" cy="1117602"/>
          </a:xfrm>
          <a:prstGeom prst="rect">
            <a:avLst/>
          </a:prstGeom>
        </p:spPr>
      </p:pic>
      <p:sp>
        <p:nvSpPr>
          <p:cNvPr id="15" name="Rectangle: Rounded Corners 7">
            <a:extLst>
              <a:ext uri="{FF2B5EF4-FFF2-40B4-BE49-F238E27FC236}">
                <a16:creationId xmlns:a16="http://schemas.microsoft.com/office/drawing/2014/main" id="{8EC52691-0206-E1C3-6C4F-E02DA75F1F89}"/>
              </a:ext>
            </a:extLst>
          </p:cNvPr>
          <p:cNvSpPr/>
          <p:nvPr/>
        </p:nvSpPr>
        <p:spPr>
          <a:xfrm>
            <a:off x="5307836" y="2013099"/>
            <a:ext cx="6010640" cy="3950821"/>
          </a:xfrm>
          <a:custGeom>
            <a:avLst/>
            <a:gdLst>
              <a:gd name="csX0" fmla="*/ 0 w 6010640"/>
              <a:gd name="csY0" fmla="*/ 658483 h 3950821"/>
              <a:gd name="csX1" fmla="*/ 703535 w 6010640"/>
              <a:gd name="csY1" fmla="*/ 0 h 3950821"/>
              <a:gd name="csX2" fmla="*/ 5307105 w 6010640"/>
              <a:gd name="csY2" fmla="*/ 0 h 3950821"/>
              <a:gd name="csX3" fmla="*/ 6010640 w 6010640"/>
              <a:gd name="csY3" fmla="*/ 658483 h 3950821"/>
              <a:gd name="csX4" fmla="*/ 6010640 w 6010640"/>
              <a:gd name="csY4" fmla="*/ 3292337 h 3950821"/>
              <a:gd name="csX5" fmla="*/ 5307105 w 6010640"/>
              <a:gd name="csY5" fmla="*/ 3950821 h 3950821"/>
              <a:gd name="csX6" fmla="*/ 703535 w 6010640"/>
              <a:gd name="csY6" fmla="*/ 3950821 h 3950821"/>
              <a:gd name="csX7" fmla="*/ 0 w 6010640"/>
              <a:gd name="csY7" fmla="*/ 3292337 h 3950821"/>
              <a:gd name="csX8" fmla="*/ 0 w 6010640"/>
              <a:gd name="csY8" fmla="*/ 658483 h 3950821"/>
              <a:gd name="csX0" fmla="*/ 0 w 6010640"/>
              <a:gd name="csY0" fmla="*/ 658483 h 3950821"/>
              <a:gd name="csX1" fmla="*/ 703535 w 6010640"/>
              <a:gd name="csY1" fmla="*/ 0 h 3950821"/>
              <a:gd name="csX2" fmla="*/ 5307105 w 6010640"/>
              <a:gd name="csY2" fmla="*/ 0 h 3950821"/>
              <a:gd name="csX3" fmla="*/ 6010640 w 6010640"/>
              <a:gd name="csY3" fmla="*/ 658483 h 3950821"/>
              <a:gd name="csX4" fmla="*/ 6010640 w 6010640"/>
              <a:gd name="csY4" fmla="*/ 3292337 h 3950821"/>
              <a:gd name="csX5" fmla="*/ 5307105 w 6010640"/>
              <a:gd name="csY5" fmla="*/ 3950821 h 3950821"/>
              <a:gd name="csX6" fmla="*/ 703535 w 6010640"/>
              <a:gd name="csY6" fmla="*/ 3950821 h 3950821"/>
              <a:gd name="csX7" fmla="*/ 0 w 6010640"/>
              <a:gd name="csY7" fmla="*/ 3292337 h 3950821"/>
              <a:gd name="csX8" fmla="*/ 0 w 6010640"/>
              <a:gd name="csY8" fmla="*/ 658483 h 3950821"/>
              <a:gd name="csX0" fmla="*/ 0 w 6010640"/>
              <a:gd name="csY0" fmla="*/ 658483 h 3950821"/>
              <a:gd name="csX1" fmla="*/ 703535 w 6010640"/>
              <a:gd name="csY1" fmla="*/ 0 h 3950821"/>
              <a:gd name="csX2" fmla="*/ 5307105 w 6010640"/>
              <a:gd name="csY2" fmla="*/ 0 h 3950821"/>
              <a:gd name="csX3" fmla="*/ 6010640 w 6010640"/>
              <a:gd name="csY3" fmla="*/ 658483 h 3950821"/>
              <a:gd name="csX4" fmla="*/ 6010640 w 6010640"/>
              <a:gd name="csY4" fmla="*/ 3292337 h 3950821"/>
              <a:gd name="csX5" fmla="*/ 5307105 w 6010640"/>
              <a:gd name="csY5" fmla="*/ 3950821 h 3950821"/>
              <a:gd name="csX6" fmla="*/ 703535 w 6010640"/>
              <a:gd name="csY6" fmla="*/ 3950821 h 3950821"/>
              <a:gd name="csX7" fmla="*/ 0 w 6010640"/>
              <a:gd name="csY7" fmla="*/ 3292337 h 3950821"/>
              <a:gd name="csX8" fmla="*/ 0 w 6010640"/>
              <a:gd name="csY8" fmla="*/ 658483 h 39508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3950821" fill="none" extrusionOk="0">
                <a:moveTo>
                  <a:pt x="0" y="658483"/>
                </a:moveTo>
                <a:cubicBezTo>
                  <a:pt x="4426" y="412370"/>
                  <a:pt x="378855" y="106729"/>
                  <a:pt x="703535" y="0"/>
                </a:cubicBezTo>
                <a:cubicBezTo>
                  <a:pt x="2351552" y="73584"/>
                  <a:pt x="4773469" y="127848"/>
                  <a:pt x="5307105" y="0"/>
                </a:cubicBezTo>
                <a:cubicBezTo>
                  <a:pt x="5684770" y="-72682"/>
                  <a:pt x="5888311" y="259071"/>
                  <a:pt x="6010640" y="658483"/>
                </a:cubicBezTo>
                <a:cubicBezTo>
                  <a:pt x="6192480" y="1347531"/>
                  <a:pt x="5854629" y="3073521"/>
                  <a:pt x="6010640" y="3292337"/>
                </a:cubicBezTo>
                <a:cubicBezTo>
                  <a:pt x="6037548" y="3523851"/>
                  <a:pt x="5645607" y="3895386"/>
                  <a:pt x="5307105" y="3950821"/>
                </a:cubicBezTo>
                <a:cubicBezTo>
                  <a:pt x="4373301" y="4041421"/>
                  <a:pt x="1350200" y="4037699"/>
                  <a:pt x="703535" y="3950821"/>
                </a:cubicBezTo>
                <a:cubicBezTo>
                  <a:pt x="449604" y="3935897"/>
                  <a:pt x="-35246" y="3662907"/>
                  <a:pt x="0" y="3292337"/>
                </a:cubicBezTo>
                <a:cubicBezTo>
                  <a:pt x="75898" y="2810763"/>
                  <a:pt x="-42104" y="966994"/>
                  <a:pt x="0" y="658483"/>
                </a:cubicBezTo>
                <a:close/>
              </a:path>
              <a:path w="6010640" h="3950821" stroke="0" extrusionOk="0">
                <a:moveTo>
                  <a:pt x="0" y="658483"/>
                </a:moveTo>
                <a:cubicBezTo>
                  <a:pt x="34484" y="354045"/>
                  <a:pt x="339372" y="-21097"/>
                  <a:pt x="703535" y="0"/>
                </a:cubicBezTo>
                <a:cubicBezTo>
                  <a:pt x="1934707" y="-177046"/>
                  <a:pt x="4101304" y="73525"/>
                  <a:pt x="5307105" y="0"/>
                </a:cubicBezTo>
                <a:cubicBezTo>
                  <a:pt x="5577953" y="7807"/>
                  <a:pt x="6122402" y="257870"/>
                  <a:pt x="6010640" y="658483"/>
                </a:cubicBezTo>
                <a:cubicBezTo>
                  <a:pt x="6192346" y="1190510"/>
                  <a:pt x="6237300" y="2250880"/>
                  <a:pt x="6010640" y="3292337"/>
                </a:cubicBezTo>
                <a:cubicBezTo>
                  <a:pt x="6006931" y="3626193"/>
                  <a:pt x="5622990" y="3917832"/>
                  <a:pt x="5307105" y="3950821"/>
                </a:cubicBezTo>
                <a:cubicBezTo>
                  <a:pt x="4497750" y="3489066"/>
                  <a:pt x="1773848" y="4316896"/>
                  <a:pt x="703535" y="3950821"/>
                </a:cubicBezTo>
                <a:cubicBezTo>
                  <a:pt x="285831" y="4007286"/>
                  <a:pt x="-54239" y="3595311"/>
                  <a:pt x="0" y="3292337"/>
                </a:cubicBezTo>
                <a:cubicBezTo>
                  <a:pt x="43006" y="2647976"/>
                  <a:pt x="64470" y="1008693"/>
                  <a:pt x="0" y="658483"/>
                </a:cubicBezTo>
                <a:close/>
              </a:path>
              <a:path w="6010640" h="3950821" fill="none" stroke="0" extrusionOk="0">
                <a:moveTo>
                  <a:pt x="0" y="658483"/>
                </a:moveTo>
                <a:cubicBezTo>
                  <a:pt x="80864" y="325397"/>
                  <a:pt x="347729" y="4943"/>
                  <a:pt x="703535" y="0"/>
                </a:cubicBezTo>
                <a:cubicBezTo>
                  <a:pt x="2550855" y="162608"/>
                  <a:pt x="4606894" y="175732"/>
                  <a:pt x="5307105" y="0"/>
                </a:cubicBezTo>
                <a:cubicBezTo>
                  <a:pt x="5679768" y="-87520"/>
                  <a:pt x="5969108" y="215117"/>
                  <a:pt x="6010640" y="658483"/>
                </a:cubicBezTo>
                <a:cubicBezTo>
                  <a:pt x="6136451" y="1275539"/>
                  <a:pt x="5963937" y="2959346"/>
                  <a:pt x="6010640" y="3292337"/>
                </a:cubicBezTo>
                <a:cubicBezTo>
                  <a:pt x="6015851" y="3615041"/>
                  <a:pt x="5604267" y="3903626"/>
                  <a:pt x="5307105" y="3950821"/>
                </a:cubicBezTo>
                <a:cubicBezTo>
                  <a:pt x="4238309" y="3874555"/>
                  <a:pt x="1163860" y="3871746"/>
                  <a:pt x="703535" y="3950821"/>
                </a:cubicBezTo>
                <a:cubicBezTo>
                  <a:pt x="303073" y="3931886"/>
                  <a:pt x="-36545" y="3582308"/>
                  <a:pt x="0" y="3292337"/>
                </a:cubicBezTo>
                <a:cubicBezTo>
                  <a:pt x="-29731" y="2950972"/>
                  <a:pt x="-57765" y="1035149"/>
                  <a:pt x="0" y="658483"/>
                </a:cubicBezTo>
                <a:close/>
              </a:path>
              <a:path w="6010640" h="3950821" fill="none" stroke="0" extrusionOk="0">
                <a:moveTo>
                  <a:pt x="0" y="658483"/>
                </a:moveTo>
                <a:cubicBezTo>
                  <a:pt x="62578" y="372397"/>
                  <a:pt x="377128" y="113698"/>
                  <a:pt x="703535" y="0"/>
                </a:cubicBezTo>
                <a:cubicBezTo>
                  <a:pt x="2441769" y="74944"/>
                  <a:pt x="4735913" y="83858"/>
                  <a:pt x="5307105" y="0"/>
                </a:cubicBezTo>
                <a:cubicBezTo>
                  <a:pt x="5676875" y="-63109"/>
                  <a:pt x="5951547" y="217698"/>
                  <a:pt x="6010640" y="658483"/>
                </a:cubicBezTo>
                <a:cubicBezTo>
                  <a:pt x="6171484" y="1312141"/>
                  <a:pt x="5897874" y="3013288"/>
                  <a:pt x="6010640" y="3292337"/>
                </a:cubicBezTo>
                <a:cubicBezTo>
                  <a:pt x="6020806" y="3588323"/>
                  <a:pt x="5619419" y="3897762"/>
                  <a:pt x="5307105" y="3950821"/>
                </a:cubicBezTo>
                <a:cubicBezTo>
                  <a:pt x="4292460" y="3942555"/>
                  <a:pt x="1316518" y="4007487"/>
                  <a:pt x="703535" y="3950821"/>
                </a:cubicBezTo>
                <a:cubicBezTo>
                  <a:pt x="356666" y="3930075"/>
                  <a:pt x="-26131" y="3657967"/>
                  <a:pt x="0" y="3292337"/>
                </a:cubicBezTo>
                <a:cubicBezTo>
                  <a:pt x="57995" y="2853284"/>
                  <a:pt x="-42667" y="1029843"/>
                  <a:pt x="0" y="658483"/>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658483 h 3950821"/>
                      <a:gd name="connsiteX1" fmla="*/ 703535 w 6010640"/>
                      <a:gd name="connsiteY1" fmla="*/ 0 h 3950821"/>
                      <a:gd name="connsiteX2" fmla="*/ 5307105 w 6010640"/>
                      <a:gd name="connsiteY2" fmla="*/ 0 h 3950821"/>
                      <a:gd name="connsiteX3" fmla="*/ 6010640 w 6010640"/>
                      <a:gd name="connsiteY3" fmla="*/ 658483 h 3950821"/>
                      <a:gd name="connsiteX4" fmla="*/ 6010640 w 6010640"/>
                      <a:gd name="connsiteY4" fmla="*/ 3292337 h 3950821"/>
                      <a:gd name="connsiteX5" fmla="*/ 5307105 w 6010640"/>
                      <a:gd name="connsiteY5" fmla="*/ 3950821 h 3950821"/>
                      <a:gd name="connsiteX6" fmla="*/ 703535 w 6010640"/>
                      <a:gd name="connsiteY6" fmla="*/ 3950821 h 3950821"/>
                      <a:gd name="connsiteX7" fmla="*/ 0 w 6010640"/>
                      <a:gd name="connsiteY7" fmla="*/ 3292337 h 3950821"/>
                      <a:gd name="connsiteX8" fmla="*/ 0 w 6010640"/>
                      <a:gd name="connsiteY8" fmla="*/ 658483 h 3950821"/>
                      <a:gd name="connsiteX0" fmla="*/ 0 w 6010640"/>
                      <a:gd name="connsiteY0" fmla="*/ 658483 h 3950821"/>
                      <a:gd name="connsiteX1" fmla="*/ 703535 w 6010640"/>
                      <a:gd name="connsiteY1" fmla="*/ 0 h 3950821"/>
                      <a:gd name="connsiteX2" fmla="*/ 5307105 w 6010640"/>
                      <a:gd name="connsiteY2" fmla="*/ 0 h 3950821"/>
                      <a:gd name="connsiteX3" fmla="*/ 6010640 w 6010640"/>
                      <a:gd name="connsiteY3" fmla="*/ 658483 h 3950821"/>
                      <a:gd name="connsiteX4" fmla="*/ 6010640 w 6010640"/>
                      <a:gd name="connsiteY4" fmla="*/ 3292337 h 3950821"/>
                      <a:gd name="connsiteX5" fmla="*/ 5307105 w 6010640"/>
                      <a:gd name="connsiteY5" fmla="*/ 3950821 h 3950821"/>
                      <a:gd name="connsiteX6" fmla="*/ 703535 w 6010640"/>
                      <a:gd name="connsiteY6" fmla="*/ 3950821 h 3950821"/>
                      <a:gd name="connsiteX7" fmla="*/ 0 w 6010640"/>
                      <a:gd name="connsiteY7" fmla="*/ 3292337 h 3950821"/>
                      <a:gd name="connsiteX8" fmla="*/ 0 w 6010640"/>
                      <a:gd name="connsiteY8" fmla="*/ 658483 h 395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3950821" fill="none" extrusionOk="0">
                        <a:moveTo>
                          <a:pt x="0" y="658483"/>
                        </a:moveTo>
                        <a:cubicBezTo>
                          <a:pt x="2343" y="355978"/>
                          <a:pt x="352776" y="62961"/>
                          <a:pt x="703535" y="0"/>
                        </a:cubicBezTo>
                        <a:cubicBezTo>
                          <a:pt x="2432585" y="68775"/>
                          <a:pt x="4747574" y="70142"/>
                          <a:pt x="5307105" y="0"/>
                        </a:cubicBezTo>
                        <a:cubicBezTo>
                          <a:pt x="5687317" y="-55150"/>
                          <a:pt x="5925453" y="270305"/>
                          <a:pt x="6010640" y="658483"/>
                        </a:cubicBezTo>
                        <a:cubicBezTo>
                          <a:pt x="6157437" y="1324084"/>
                          <a:pt x="5877846" y="3027716"/>
                          <a:pt x="6010640" y="3292337"/>
                        </a:cubicBezTo>
                        <a:cubicBezTo>
                          <a:pt x="6025155" y="3586747"/>
                          <a:pt x="5652565" y="3903187"/>
                          <a:pt x="5307105" y="3950821"/>
                        </a:cubicBezTo>
                        <a:cubicBezTo>
                          <a:pt x="4311365" y="4019320"/>
                          <a:pt x="1346565" y="3991905"/>
                          <a:pt x="703535" y="3950821"/>
                        </a:cubicBezTo>
                        <a:cubicBezTo>
                          <a:pt x="408497" y="3940544"/>
                          <a:pt x="-21310" y="3660151"/>
                          <a:pt x="0" y="3292337"/>
                        </a:cubicBezTo>
                        <a:cubicBezTo>
                          <a:pt x="63248" y="2834314"/>
                          <a:pt x="-20874" y="1021759"/>
                          <a:pt x="0" y="658483"/>
                        </a:cubicBezTo>
                        <a:close/>
                      </a:path>
                      <a:path w="6010640" h="3950821" stroke="0" extrusionOk="0">
                        <a:moveTo>
                          <a:pt x="0" y="658483"/>
                        </a:moveTo>
                        <a:cubicBezTo>
                          <a:pt x="37521" y="346772"/>
                          <a:pt x="346244" y="48254"/>
                          <a:pt x="703535" y="0"/>
                        </a:cubicBezTo>
                        <a:cubicBezTo>
                          <a:pt x="1918775" y="277"/>
                          <a:pt x="4012608" y="-47384"/>
                          <a:pt x="5307105" y="0"/>
                        </a:cubicBezTo>
                        <a:cubicBezTo>
                          <a:pt x="5621094" y="3456"/>
                          <a:pt x="6099013" y="252821"/>
                          <a:pt x="6010640" y="658483"/>
                        </a:cubicBezTo>
                        <a:cubicBezTo>
                          <a:pt x="6114040" y="1199938"/>
                          <a:pt x="6123592" y="2226789"/>
                          <a:pt x="6010640" y="3292337"/>
                        </a:cubicBezTo>
                        <a:cubicBezTo>
                          <a:pt x="6002486" y="3641970"/>
                          <a:pt x="5669083" y="3943359"/>
                          <a:pt x="5307105" y="3950821"/>
                        </a:cubicBezTo>
                        <a:cubicBezTo>
                          <a:pt x="4482333" y="3648735"/>
                          <a:pt x="1799952" y="4137350"/>
                          <a:pt x="703535" y="3950821"/>
                        </a:cubicBezTo>
                        <a:cubicBezTo>
                          <a:pt x="280617" y="3992267"/>
                          <a:pt x="-52227" y="3605019"/>
                          <a:pt x="0" y="3292337"/>
                        </a:cubicBezTo>
                        <a:cubicBezTo>
                          <a:pt x="38820" y="2706306"/>
                          <a:pt x="61446" y="1056517"/>
                          <a:pt x="0" y="658483"/>
                        </a:cubicBezTo>
                        <a:close/>
                      </a:path>
                      <a:path w="6010640" h="3950821" fill="none" stroke="0" extrusionOk="0">
                        <a:moveTo>
                          <a:pt x="0" y="658483"/>
                        </a:moveTo>
                        <a:cubicBezTo>
                          <a:pt x="50921" y="341140"/>
                          <a:pt x="326950" y="22705"/>
                          <a:pt x="703535" y="0"/>
                        </a:cubicBezTo>
                        <a:cubicBezTo>
                          <a:pt x="2502660" y="103700"/>
                          <a:pt x="4689950" y="118585"/>
                          <a:pt x="5307105" y="0"/>
                        </a:cubicBezTo>
                        <a:cubicBezTo>
                          <a:pt x="5669476" y="-49174"/>
                          <a:pt x="5964292" y="238711"/>
                          <a:pt x="6010640" y="658483"/>
                        </a:cubicBezTo>
                        <a:cubicBezTo>
                          <a:pt x="6144925" y="1264954"/>
                          <a:pt x="5945680" y="2946931"/>
                          <a:pt x="6010640" y="3292337"/>
                        </a:cubicBezTo>
                        <a:cubicBezTo>
                          <a:pt x="5976976" y="3608685"/>
                          <a:pt x="5625292" y="3931000"/>
                          <a:pt x="5307105" y="3950821"/>
                        </a:cubicBezTo>
                        <a:cubicBezTo>
                          <a:pt x="4183334" y="3920666"/>
                          <a:pt x="1254639" y="3919519"/>
                          <a:pt x="703535" y="3950821"/>
                        </a:cubicBezTo>
                        <a:cubicBezTo>
                          <a:pt x="310140" y="3937326"/>
                          <a:pt x="-21301" y="3649910"/>
                          <a:pt x="0" y="3292337"/>
                        </a:cubicBezTo>
                        <a:cubicBezTo>
                          <a:pt x="30965" y="2927786"/>
                          <a:pt x="-40005" y="1092717"/>
                          <a:pt x="0" y="6584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6" name="TextBox 15">
            <a:extLst>
              <a:ext uri="{FF2B5EF4-FFF2-40B4-BE49-F238E27FC236}">
                <a16:creationId xmlns:a16="http://schemas.microsoft.com/office/drawing/2014/main" id="{9505B679-DEBD-822C-1C63-6A549C47EC9E}"/>
              </a:ext>
            </a:extLst>
          </p:cNvPr>
          <p:cNvSpPr txBox="1"/>
          <p:nvPr/>
        </p:nvSpPr>
        <p:spPr>
          <a:xfrm>
            <a:off x="5459863" y="2286315"/>
            <a:ext cx="5653050" cy="347787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Các</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nhỏ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đá</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bóng</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vỡ</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kính</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nhà</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bác</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hàng</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xóm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nhưng</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không</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đến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nhận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mà</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tìm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cách</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bỏ</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trốn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đi</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017225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29" name="TextBox 28">
            <a:extLst>
              <a:ext uri="{FF2B5EF4-FFF2-40B4-BE49-F238E27FC236}">
                <a16:creationId xmlns:a16="http://schemas.microsoft.com/office/drawing/2014/main" id="{9C61B3EE-2814-E885-FD9A-0D8BDBFFA95E}"/>
              </a:ext>
            </a:extLst>
          </p:cNvPr>
          <p:cNvSpPr txBox="1"/>
          <p:nvPr/>
        </p:nvSpPr>
        <p:spPr>
          <a:xfrm>
            <a:off x="2937623" y="1539600"/>
            <a:ext cx="8264605" cy="1569660"/>
          </a:xfrm>
          <a:prstGeom prst="rect">
            <a:avLst/>
          </a:prstGeom>
          <a:noFill/>
        </p:spPr>
        <p:txBody>
          <a:bodyPr wrap="square">
            <a:spAutoFit/>
          </a:bodyPr>
          <a:lstStyle/>
          <a:p>
            <a:pPr marL="685800" lvl="0" indent="-685800" algn="just">
              <a:buFont typeface="Wingdings" panose="05000000000000000000" pitchFamily="2" charset="2"/>
              <a:buChar char="ü"/>
            </a:pPr>
            <a:r>
              <a:rPr lang="vi-VN" sz="4800" b="1" dirty="0">
                <a:solidFill>
                  <a:srgbClr val="002060"/>
                </a:solidFill>
                <a:latin typeface="Cambria" panose="02040503050406030204" pitchFamily="18" charset="0"/>
                <a:ea typeface="Cambria" panose="02040503050406030204" pitchFamily="18" charset="0"/>
                <a:cs typeface="BrushScript" panose="02020500000000000000" pitchFamily="18" charset="0"/>
              </a:rPr>
              <a:t>Vì sao khi mắc lỗi em cần biết nhận lỗi?</a:t>
            </a: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5675"/>
            <a:ext cx="10082889" cy="4882864"/>
            <a:chOff x="1988290" y="1028838"/>
            <a:chExt cx="10082889" cy="4882864"/>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28838"/>
              <a:ext cx="9276730" cy="4794798"/>
              <a:chOff x="0" y="-1270"/>
              <a:chExt cx="2145130" cy="241561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4">
                  <a:lumMod val="20000"/>
                  <a:lumOff val="8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4" name="Rectangle 13">
              <a:extLst>
                <a:ext uri="{FF2B5EF4-FFF2-40B4-BE49-F238E27FC236}">
                  <a16:creationId xmlns:a16="http://schemas.microsoft.com/office/drawing/2014/main" id="{10AD6EB5-101C-8A3E-31F3-7FF796329FD9}"/>
                </a:ext>
              </a:extLst>
            </p:cNvPr>
            <p:cNvSpPr/>
            <p:nvPr/>
          </p:nvSpPr>
          <p:spPr>
            <a:xfrm>
              <a:off x="2277641" y="1195984"/>
              <a:ext cx="6476735"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mắc lỗi các em cần biết nhận lỗi. Chúng ta đã nhìn nhận được lỗi sai của mình thì lần sau không tái phạm nữa và được mọi người yêu quý mình. </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text&#10;&#10;AI-generated content may be incorrect.">
            <a:extLst>
              <a:ext uri="{FF2B5EF4-FFF2-40B4-BE49-F238E27FC236}">
                <a16:creationId xmlns:a16="http://schemas.microsoft.com/office/drawing/2014/main" id="{ACD68415-611E-76AA-35DC-2E8E77031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760" y="2304190"/>
            <a:ext cx="8114479" cy="2249619"/>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sẽ</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làm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gì</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mắc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lỗi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sau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Vì</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sao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592D673D-AF51-7FC7-0DFF-D00D0BCB53BB}"/>
              </a:ext>
            </a:extLst>
          </p:cNvPr>
          <p:cNvPicPr>
            <a:picLocks noChangeAspect="1"/>
          </p:cNvPicPr>
          <p:nvPr/>
        </p:nvPicPr>
        <p:blipFill>
          <a:blip r:embed="rId4"/>
          <a:stretch>
            <a:fillRect/>
          </a:stretch>
        </p:blipFill>
        <p:spPr>
          <a:xfrm>
            <a:off x="1793875" y="1999932"/>
            <a:ext cx="8830208" cy="3212148"/>
          </a:xfrm>
          <a:prstGeom prst="rect">
            <a:avLst/>
          </a:prstGeom>
        </p:spPr>
      </p:pic>
    </p:spTree>
    <p:custDataLst>
      <p:tags r:id="rId1"/>
    </p:custDataLst>
    <p:extLst>
      <p:ext uri="{BB962C8B-B14F-4D97-AF65-F5344CB8AC3E}">
        <p14:creationId xmlns:p14="http://schemas.microsoft.com/office/powerpoint/2010/main" val="3204081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5"/>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328156" y="2399179"/>
            <a:ext cx="6010640" cy="3016102"/>
          </a:xfrm>
          <a:custGeom>
            <a:avLst/>
            <a:gdLst>
              <a:gd name="csX0" fmla="*/ 0 w 6010640"/>
              <a:gd name="csY0" fmla="*/ 502694 h 3016102"/>
              <a:gd name="csX1" fmla="*/ 502694 w 6010640"/>
              <a:gd name="csY1" fmla="*/ 0 h 3016102"/>
              <a:gd name="csX2" fmla="*/ 5507946 w 6010640"/>
              <a:gd name="csY2" fmla="*/ 0 h 3016102"/>
              <a:gd name="csX3" fmla="*/ 6010640 w 6010640"/>
              <a:gd name="csY3" fmla="*/ 502694 h 3016102"/>
              <a:gd name="csX4" fmla="*/ 6010640 w 6010640"/>
              <a:gd name="csY4" fmla="*/ 2513408 h 3016102"/>
              <a:gd name="csX5" fmla="*/ 5507946 w 6010640"/>
              <a:gd name="csY5" fmla="*/ 3016102 h 3016102"/>
              <a:gd name="csX6" fmla="*/ 502694 w 6010640"/>
              <a:gd name="csY6" fmla="*/ 3016102 h 3016102"/>
              <a:gd name="csX7" fmla="*/ 0 w 6010640"/>
              <a:gd name="csY7" fmla="*/ 2513408 h 3016102"/>
              <a:gd name="csX8" fmla="*/ 0 w 6010640"/>
              <a:gd name="csY8" fmla="*/ 502694 h 3016102"/>
              <a:gd name="csX0" fmla="*/ 0 w 6010640"/>
              <a:gd name="csY0" fmla="*/ 502694 h 3016102"/>
              <a:gd name="csX1" fmla="*/ 502694 w 6010640"/>
              <a:gd name="csY1" fmla="*/ 0 h 3016102"/>
              <a:gd name="csX2" fmla="*/ 5507946 w 6010640"/>
              <a:gd name="csY2" fmla="*/ 0 h 3016102"/>
              <a:gd name="csX3" fmla="*/ 6010640 w 6010640"/>
              <a:gd name="csY3" fmla="*/ 502694 h 3016102"/>
              <a:gd name="csX4" fmla="*/ 6010640 w 6010640"/>
              <a:gd name="csY4" fmla="*/ 2513408 h 3016102"/>
              <a:gd name="csX5" fmla="*/ 5507946 w 6010640"/>
              <a:gd name="csY5" fmla="*/ 3016102 h 3016102"/>
              <a:gd name="csX6" fmla="*/ 502694 w 6010640"/>
              <a:gd name="csY6" fmla="*/ 3016102 h 3016102"/>
              <a:gd name="csX7" fmla="*/ 0 w 6010640"/>
              <a:gd name="csY7" fmla="*/ 2513408 h 3016102"/>
              <a:gd name="csX8" fmla="*/ 0 w 6010640"/>
              <a:gd name="csY8" fmla="*/ 502694 h 3016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3016102" fill="none" extrusionOk="0">
                <a:moveTo>
                  <a:pt x="0" y="502694"/>
                </a:moveTo>
                <a:cubicBezTo>
                  <a:pt x="1808" y="274015"/>
                  <a:pt x="266700" y="69879"/>
                  <a:pt x="502694" y="0"/>
                </a:cubicBezTo>
                <a:cubicBezTo>
                  <a:pt x="1353422" y="83043"/>
                  <a:pt x="3409969" y="197507"/>
                  <a:pt x="5507946" y="0"/>
                </a:cubicBezTo>
                <a:cubicBezTo>
                  <a:pt x="5780001" y="-38381"/>
                  <a:pt x="5992289" y="219513"/>
                  <a:pt x="6010640" y="502694"/>
                </a:cubicBezTo>
                <a:cubicBezTo>
                  <a:pt x="6136873" y="740953"/>
                  <a:pt x="5891374" y="2132343"/>
                  <a:pt x="6010640" y="2513408"/>
                </a:cubicBezTo>
                <a:cubicBezTo>
                  <a:pt x="6024957" y="2718371"/>
                  <a:pt x="5766388" y="2994592"/>
                  <a:pt x="5507946" y="3016102"/>
                </a:cubicBezTo>
                <a:cubicBezTo>
                  <a:pt x="3150292" y="3065788"/>
                  <a:pt x="2370845" y="2974256"/>
                  <a:pt x="502694" y="3016102"/>
                </a:cubicBezTo>
                <a:cubicBezTo>
                  <a:pt x="283682" y="3009476"/>
                  <a:pt x="-61061" y="2803112"/>
                  <a:pt x="0" y="2513408"/>
                </a:cubicBezTo>
                <a:cubicBezTo>
                  <a:pt x="58529" y="1648560"/>
                  <a:pt x="-4519" y="1371072"/>
                  <a:pt x="0" y="502694"/>
                </a:cubicBezTo>
                <a:close/>
              </a:path>
              <a:path w="6010640" h="3016102" stroke="0" extrusionOk="0">
                <a:moveTo>
                  <a:pt x="0" y="502694"/>
                </a:moveTo>
                <a:cubicBezTo>
                  <a:pt x="9387" y="238552"/>
                  <a:pt x="226033" y="-26272"/>
                  <a:pt x="502694" y="0"/>
                </a:cubicBezTo>
                <a:cubicBezTo>
                  <a:pt x="2702864" y="82266"/>
                  <a:pt x="3233551" y="-61922"/>
                  <a:pt x="5507946" y="0"/>
                </a:cubicBezTo>
                <a:cubicBezTo>
                  <a:pt x="5730055" y="-3797"/>
                  <a:pt x="6060949" y="218044"/>
                  <a:pt x="6010640" y="502694"/>
                </a:cubicBezTo>
                <a:cubicBezTo>
                  <a:pt x="6064995" y="1006058"/>
                  <a:pt x="6142304" y="2251756"/>
                  <a:pt x="6010640" y="2513408"/>
                </a:cubicBezTo>
                <a:cubicBezTo>
                  <a:pt x="5995719" y="2777738"/>
                  <a:pt x="5752578" y="3006834"/>
                  <a:pt x="5507946" y="3016102"/>
                </a:cubicBezTo>
                <a:cubicBezTo>
                  <a:pt x="4196052" y="2819067"/>
                  <a:pt x="1730276" y="3262011"/>
                  <a:pt x="502694" y="3016102"/>
                </a:cubicBezTo>
                <a:cubicBezTo>
                  <a:pt x="233979" y="3058601"/>
                  <a:pt x="-41264" y="2752092"/>
                  <a:pt x="0" y="2513408"/>
                </a:cubicBezTo>
                <a:cubicBezTo>
                  <a:pt x="37543" y="1685497"/>
                  <a:pt x="60835" y="1259189"/>
                  <a:pt x="0" y="502694"/>
                </a:cubicBezTo>
                <a:close/>
              </a:path>
              <a:path w="6010640" h="3016102" fill="none" stroke="0" extrusionOk="0">
                <a:moveTo>
                  <a:pt x="0" y="502694"/>
                </a:moveTo>
                <a:cubicBezTo>
                  <a:pt x="12104" y="251165"/>
                  <a:pt x="264791" y="72885"/>
                  <a:pt x="502694" y="0"/>
                </a:cubicBezTo>
                <a:cubicBezTo>
                  <a:pt x="1726787" y="203076"/>
                  <a:pt x="3313842" y="102656"/>
                  <a:pt x="5507946" y="0"/>
                </a:cubicBezTo>
                <a:cubicBezTo>
                  <a:pt x="5753804" y="-28814"/>
                  <a:pt x="6006470" y="210782"/>
                  <a:pt x="6010640" y="502694"/>
                </a:cubicBezTo>
                <a:cubicBezTo>
                  <a:pt x="6173206" y="671537"/>
                  <a:pt x="5910543" y="2103562"/>
                  <a:pt x="6010640" y="2513408"/>
                </a:cubicBezTo>
                <a:cubicBezTo>
                  <a:pt x="5990395" y="2763442"/>
                  <a:pt x="5725696" y="2997911"/>
                  <a:pt x="5507946" y="3016102"/>
                </a:cubicBezTo>
                <a:cubicBezTo>
                  <a:pt x="3064828" y="2924879"/>
                  <a:pt x="2274863" y="2985030"/>
                  <a:pt x="502694" y="3016102"/>
                </a:cubicBezTo>
                <a:cubicBezTo>
                  <a:pt x="191848" y="3004042"/>
                  <a:pt x="-56823" y="2776344"/>
                  <a:pt x="0" y="2513408"/>
                </a:cubicBezTo>
                <a:cubicBezTo>
                  <a:pt x="47856" y="1672246"/>
                  <a:pt x="-3692" y="1386370"/>
                  <a:pt x="0" y="502694"/>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502694 h 3016102"/>
                      <a:gd name="connsiteX1" fmla="*/ 502694 w 6010640"/>
                      <a:gd name="connsiteY1" fmla="*/ 0 h 3016102"/>
                      <a:gd name="connsiteX2" fmla="*/ 5507946 w 6010640"/>
                      <a:gd name="connsiteY2" fmla="*/ 0 h 3016102"/>
                      <a:gd name="connsiteX3" fmla="*/ 6010640 w 6010640"/>
                      <a:gd name="connsiteY3" fmla="*/ 502694 h 3016102"/>
                      <a:gd name="connsiteX4" fmla="*/ 6010640 w 6010640"/>
                      <a:gd name="connsiteY4" fmla="*/ 2513408 h 3016102"/>
                      <a:gd name="connsiteX5" fmla="*/ 5507946 w 6010640"/>
                      <a:gd name="connsiteY5" fmla="*/ 3016102 h 3016102"/>
                      <a:gd name="connsiteX6" fmla="*/ 502694 w 6010640"/>
                      <a:gd name="connsiteY6" fmla="*/ 3016102 h 3016102"/>
                      <a:gd name="connsiteX7" fmla="*/ 0 w 6010640"/>
                      <a:gd name="connsiteY7" fmla="*/ 2513408 h 3016102"/>
                      <a:gd name="connsiteX8" fmla="*/ 0 w 6010640"/>
                      <a:gd name="connsiteY8" fmla="*/ 502694 h 30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3016102" fill="none" extrusionOk="0">
                        <a:moveTo>
                          <a:pt x="0" y="502694"/>
                        </a:moveTo>
                        <a:cubicBezTo>
                          <a:pt x="851" y="248098"/>
                          <a:pt x="249465" y="40953"/>
                          <a:pt x="502694" y="0"/>
                        </a:cubicBezTo>
                        <a:cubicBezTo>
                          <a:pt x="1532285" y="72427"/>
                          <a:pt x="3348900" y="61419"/>
                          <a:pt x="5507946" y="0"/>
                        </a:cubicBezTo>
                        <a:cubicBezTo>
                          <a:pt x="5784825" y="-5172"/>
                          <a:pt x="6000854" y="222104"/>
                          <a:pt x="6010640" y="502694"/>
                        </a:cubicBezTo>
                        <a:cubicBezTo>
                          <a:pt x="6111516" y="723987"/>
                          <a:pt x="5903327" y="2108761"/>
                          <a:pt x="6010640" y="2513408"/>
                        </a:cubicBezTo>
                        <a:cubicBezTo>
                          <a:pt x="6018051" y="2753423"/>
                          <a:pt x="5776811" y="3006276"/>
                          <a:pt x="5507946" y="3016102"/>
                        </a:cubicBezTo>
                        <a:cubicBezTo>
                          <a:pt x="3094638" y="3045929"/>
                          <a:pt x="2367872" y="2936796"/>
                          <a:pt x="502694" y="3016102"/>
                        </a:cubicBezTo>
                        <a:cubicBezTo>
                          <a:pt x="242051" y="3014182"/>
                          <a:pt x="-16977" y="2794395"/>
                          <a:pt x="0" y="2513408"/>
                        </a:cubicBezTo>
                        <a:cubicBezTo>
                          <a:pt x="50037" y="1664370"/>
                          <a:pt x="770" y="1384715"/>
                          <a:pt x="0" y="502694"/>
                        </a:cubicBezTo>
                        <a:close/>
                      </a:path>
                      <a:path w="6010640" h="3016102" stroke="0" extrusionOk="0">
                        <a:moveTo>
                          <a:pt x="0" y="502694"/>
                        </a:moveTo>
                        <a:cubicBezTo>
                          <a:pt x="13484" y="228739"/>
                          <a:pt x="229565" y="9378"/>
                          <a:pt x="502694" y="0"/>
                        </a:cubicBezTo>
                        <a:cubicBezTo>
                          <a:pt x="2699204" y="123000"/>
                          <a:pt x="3207922" y="-96860"/>
                          <a:pt x="5507946" y="0"/>
                        </a:cubicBezTo>
                        <a:cubicBezTo>
                          <a:pt x="5774688" y="-8299"/>
                          <a:pt x="6018651" y="208913"/>
                          <a:pt x="6010640" y="502694"/>
                        </a:cubicBezTo>
                        <a:cubicBezTo>
                          <a:pt x="6013813" y="1012220"/>
                          <a:pt x="6104907" y="2243833"/>
                          <a:pt x="6010640" y="2513408"/>
                        </a:cubicBezTo>
                        <a:cubicBezTo>
                          <a:pt x="5989849" y="2798570"/>
                          <a:pt x="5762491" y="3012324"/>
                          <a:pt x="5507946" y="3016102"/>
                        </a:cubicBezTo>
                        <a:cubicBezTo>
                          <a:pt x="4192544" y="2855395"/>
                          <a:pt x="1760262" y="3055769"/>
                          <a:pt x="502694" y="3016102"/>
                        </a:cubicBezTo>
                        <a:cubicBezTo>
                          <a:pt x="218783" y="3014833"/>
                          <a:pt x="-36632" y="2774442"/>
                          <a:pt x="0" y="2513408"/>
                        </a:cubicBezTo>
                        <a:cubicBezTo>
                          <a:pt x="32216" y="1759727"/>
                          <a:pt x="57206" y="1316588"/>
                          <a:pt x="0" y="5026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632583" y="2530155"/>
            <a:ext cx="5653050" cy="2800767"/>
          </a:xfrm>
          <a:prstGeom prst="rect">
            <a:avLst/>
          </a:prstGeom>
          <a:noFill/>
        </p:spPr>
        <p:txBody>
          <a:bodyPr wrap="square">
            <a:spAutoFit/>
          </a:bodyPr>
          <a:lstStyle/>
          <a:p>
            <a:pPr lvl="0" algn="just" defTabSz="1219170">
              <a:buClr>
                <a:srgbClr val="000000"/>
              </a:buClr>
            </a:pP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Em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nên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nhận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và</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xin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chân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vì</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đã</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làm</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màu</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vẽ</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dính</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vào</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quần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áo</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673BBD8B-2EF0-7048-B158-23B3F37F5DBD}"/>
              </a:ext>
            </a:extLst>
          </p:cNvPr>
          <p:cNvPicPr>
            <a:picLocks noChangeAspect="1"/>
          </p:cNvPicPr>
          <p:nvPr/>
        </p:nvPicPr>
        <p:blipFill>
          <a:blip r:embed="rId6"/>
          <a:stretch>
            <a:fillRect/>
          </a:stretch>
        </p:blipFill>
        <p:spPr>
          <a:xfrm>
            <a:off x="804227" y="2306320"/>
            <a:ext cx="4288494" cy="2967990"/>
          </a:xfrm>
          <a:prstGeom prst="rect">
            <a:avLst/>
          </a:prstGeom>
        </p:spPr>
      </p:pic>
    </p:spTree>
    <p:custDataLst>
      <p:tags r:id="rId1"/>
    </p:custDataLst>
    <p:extLst>
      <p:ext uri="{BB962C8B-B14F-4D97-AF65-F5344CB8AC3E}">
        <p14:creationId xmlns:p14="http://schemas.microsoft.com/office/powerpoint/2010/main" val="3708299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5"/>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328156" y="2399179"/>
            <a:ext cx="6010640" cy="3016102"/>
          </a:xfrm>
          <a:custGeom>
            <a:avLst/>
            <a:gdLst>
              <a:gd name="csX0" fmla="*/ 0 w 6010640"/>
              <a:gd name="csY0" fmla="*/ 502694 h 3016102"/>
              <a:gd name="csX1" fmla="*/ 502694 w 6010640"/>
              <a:gd name="csY1" fmla="*/ 0 h 3016102"/>
              <a:gd name="csX2" fmla="*/ 5507946 w 6010640"/>
              <a:gd name="csY2" fmla="*/ 0 h 3016102"/>
              <a:gd name="csX3" fmla="*/ 6010640 w 6010640"/>
              <a:gd name="csY3" fmla="*/ 502694 h 3016102"/>
              <a:gd name="csX4" fmla="*/ 6010640 w 6010640"/>
              <a:gd name="csY4" fmla="*/ 2513408 h 3016102"/>
              <a:gd name="csX5" fmla="*/ 5507946 w 6010640"/>
              <a:gd name="csY5" fmla="*/ 3016102 h 3016102"/>
              <a:gd name="csX6" fmla="*/ 502694 w 6010640"/>
              <a:gd name="csY6" fmla="*/ 3016102 h 3016102"/>
              <a:gd name="csX7" fmla="*/ 0 w 6010640"/>
              <a:gd name="csY7" fmla="*/ 2513408 h 3016102"/>
              <a:gd name="csX8" fmla="*/ 0 w 6010640"/>
              <a:gd name="csY8" fmla="*/ 502694 h 3016102"/>
              <a:gd name="csX0" fmla="*/ 0 w 6010640"/>
              <a:gd name="csY0" fmla="*/ 502694 h 3016102"/>
              <a:gd name="csX1" fmla="*/ 502694 w 6010640"/>
              <a:gd name="csY1" fmla="*/ 0 h 3016102"/>
              <a:gd name="csX2" fmla="*/ 5507946 w 6010640"/>
              <a:gd name="csY2" fmla="*/ 0 h 3016102"/>
              <a:gd name="csX3" fmla="*/ 6010640 w 6010640"/>
              <a:gd name="csY3" fmla="*/ 502694 h 3016102"/>
              <a:gd name="csX4" fmla="*/ 6010640 w 6010640"/>
              <a:gd name="csY4" fmla="*/ 2513408 h 3016102"/>
              <a:gd name="csX5" fmla="*/ 5507946 w 6010640"/>
              <a:gd name="csY5" fmla="*/ 3016102 h 3016102"/>
              <a:gd name="csX6" fmla="*/ 502694 w 6010640"/>
              <a:gd name="csY6" fmla="*/ 3016102 h 3016102"/>
              <a:gd name="csX7" fmla="*/ 0 w 6010640"/>
              <a:gd name="csY7" fmla="*/ 2513408 h 3016102"/>
              <a:gd name="csX8" fmla="*/ 0 w 6010640"/>
              <a:gd name="csY8" fmla="*/ 502694 h 3016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3016102" fill="none" extrusionOk="0">
                <a:moveTo>
                  <a:pt x="0" y="502694"/>
                </a:moveTo>
                <a:cubicBezTo>
                  <a:pt x="1808" y="274015"/>
                  <a:pt x="266700" y="69879"/>
                  <a:pt x="502694" y="0"/>
                </a:cubicBezTo>
                <a:cubicBezTo>
                  <a:pt x="1353422" y="83043"/>
                  <a:pt x="3409969" y="197507"/>
                  <a:pt x="5507946" y="0"/>
                </a:cubicBezTo>
                <a:cubicBezTo>
                  <a:pt x="5780001" y="-38381"/>
                  <a:pt x="5992289" y="219513"/>
                  <a:pt x="6010640" y="502694"/>
                </a:cubicBezTo>
                <a:cubicBezTo>
                  <a:pt x="6136873" y="740953"/>
                  <a:pt x="5891374" y="2132343"/>
                  <a:pt x="6010640" y="2513408"/>
                </a:cubicBezTo>
                <a:cubicBezTo>
                  <a:pt x="6024957" y="2718371"/>
                  <a:pt x="5766388" y="2994592"/>
                  <a:pt x="5507946" y="3016102"/>
                </a:cubicBezTo>
                <a:cubicBezTo>
                  <a:pt x="3150292" y="3065788"/>
                  <a:pt x="2370845" y="2974256"/>
                  <a:pt x="502694" y="3016102"/>
                </a:cubicBezTo>
                <a:cubicBezTo>
                  <a:pt x="283682" y="3009476"/>
                  <a:pt x="-61061" y="2803112"/>
                  <a:pt x="0" y="2513408"/>
                </a:cubicBezTo>
                <a:cubicBezTo>
                  <a:pt x="58529" y="1648560"/>
                  <a:pt x="-4519" y="1371072"/>
                  <a:pt x="0" y="502694"/>
                </a:cubicBezTo>
                <a:close/>
              </a:path>
              <a:path w="6010640" h="3016102" stroke="0" extrusionOk="0">
                <a:moveTo>
                  <a:pt x="0" y="502694"/>
                </a:moveTo>
                <a:cubicBezTo>
                  <a:pt x="9387" y="238552"/>
                  <a:pt x="226033" y="-26272"/>
                  <a:pt x="502694" y="0"/>
                </a:cubicBezTo>
                <a:cubicBezTo>
                  <a:pt x="2702864" y="82266"/>
                  <a:pt x="3233551" y="-61922"/>
                  <a:pt x="5507946" y="0"/>
                </a:cubicBezTo>
                <a:cubicBezTo>
                  <a:pt x="5730055" y="-3797"/>
                  <a:pt x="6060949" y="218044"/>
                  <a:pt x="6010640" y="502694"/>
                </a:cubicBezTo>
                <a:cubicBezTo>
                  <a:pt x="6064995" y="1006058"/>
                  <a:pt x="6142304" y="2251756"/>
                  <a:pt x="6010640" y="2513408"/>
                </a:cubicBezTo>
                <a:cubicBezTo>
                  <a:pt x="5995719" y="2777738"/>
                  <a:pt x="5752578" y="3006834"/>
                  <a:pt x="5507946" y="3016102"/>
                </a:cubicBezTo>
                <a:cubicBezTo>
                  <a:pt x="4196052" y="2819067"/>
                  <a:pt x="1730276" y="3262011"/>
                  <a:pt x="502694" y="3016102"/>
                </a:cubicBezTo>
                <a:cubicBezTo>
                  <a:pt x="233979" y="3058601"/>
                  <a:pt x="-41264" y="2752092"/>
                  <a:pt x="0" y="2513408"/>
                </a:cubicBezTo>
                <a:cubicBezTo>
                  <a:pt x="37543" y="1685497"/>
                  <a:pt x="60835" y="1259189"/>
                  <a:pt x="0" y="502694"/>
                </a:cubicBezTo>
                <a:close/>
              </a:path>
              <a:path w="6010640" h="3016102" fill="none" stroke="0" extrusionOk="0">
                <a:moveTo>
                  <a:pt x="0" y="502694"/>
                </a:moveTo>
                <a:cubicBezTo>
                  <a:pt x="12104" y="251165"/>
                  <a:pt x="264791" y="72885"/>
                  <a:pt x="502694" y="0"/>
                </a:cubicBezTo>
                <a:cubicBezTo>
                  <a:pt x="1726787" y="203076"/>
                  <a:pt x="3313842" y="102656"/>
                  <a:pt x="5507946" y="0"/>
                </a:cubicBezTo>
                <a:cubicBezTo>
                  <a:pt x="5753804" y="-28814"/>
                  <a:pt x="6006470" y="210782"/>
                  <a:pt x="6010640" y="502694"/>
                </a:cubicBezTo>
                <a:cubicBezTo>
                  <a:pt x="6173206" y="671537"/>
                  <a:pt x="5910543" y="2103562"/>
                  <a:pt x="6010640" y="2513408"/>
                </a:cubicBezTo>
                <a:cubicBezTo>
                  <a:pt x="5990395" y="2763442"/>
                  <a:pt x="5725696" y="2997911"/>
                  <a:pt x="5507946" y="3016102"/>
                </a:cubicBezTo>
                <a:cubicBezTo>
                  <a:pt x="3064828" y="2924879"/>
                  <a:pt x="2274863" y="2985030"/>
                  <a:pt x="502694" y="3016102"/>
                </a:cubicBezTo>
                <a:cubicBezTo>
                  <a:pt x="191848" y="3004042"/>
                  <a:pt x="-56823" y="2776344"/>
                  <a:pt x="0" y="2513408"/>
                </a:cubicBezTo>
                <a:cubicBezTo>
                  <a:pt x="47856" y="1672246"/>
                  <a:pt x="-3692" y="1386370"/>
                  <a:pt x="0" y="502694"/>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502694 h 3016102"/>
                      <a:gd name="connsiteX1" fmla="*/ 502694 w 6010640"/>
                      <a:gd name="connsiteY1" fmla="*/ 0 h 3016102"/>
                      <a:gd name="connsiteX2" fmla="*/ 5507946 w 6010640"/>
                      <a:gd name="connsiteY2" fmla="*/ 0 h 3016102"/>
                      <a:gd name="connsiteX3" fmla="*/ 6010640 w 6010640"/>
                      <a:gd name="connsiteY3" fmla="*/ 502694 h 3016102"/>
                      <a:gd name="connsiteX4" fmla="*/ 6010640 w 6010640"/>
                      <a:gd name="connsiteY4" fmla="*/ 2513408 h 3016102"/>
                      <a:gd name="connsiteX5" fmla="*/ 5507946 w 6010640"/>
                      <a:gd name="connsiteY5" fmla="*/ 3016102 h 3016102"/>
                      <a:gd name="connsiteX6" fmla="*/ 502694 w 6010640"/>
                      <a:gd name="connsiteY6" fmla="*/ 3016102 h 3016102"/>
                      <a:gd name="connsiteX7" fmla="*/ 0 w 6010640"/>
                      <a:gd name="connsiteY7" fmla="*/ 2513408 h 3016102"/>
                      <a:gd name="connsiteX8" fmla="*/ 0 w 6010640"/>
                      <a:gd name="connsiteY8" fmla="*/ 502694 h 30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3016102" fill="none" extrusionOk="0">
                        <a:moveTo>
                          <a:pt x="0" y="502694"/>
                        </a:moveTo>
                        <a:cubicBezTo>
                          <a:pt x="851" y="248098"/>
                          <a:pt x="249465" y="40953"/>
                          <a:pt x="502694" y="0"/>
                        </a:cubicBezTo>
                        <a:cubicBezTo>
                          <a:pt x="1532285" y="72427"/>
                          <a:pt x="3348900" y="61419"/>
                          <a:pt x="5507946" y="0"/>
                        </a:cubicBezTo>
                        <a:cubicBezTo>
                          <a:pt x="5784825" y="-5172"/>
                          <a:pt x="6000854" y="222104"/>
                          <a:pt x="6010640" y="502694"/>
                        </a:cubicBezTo>
                        <a:cubicBezTo>
                          <a:pt x="6111516" y="723987"/>
                          <a:pt x="5903327" y="2108761"/>
                          <a:pt x="6010640" y="2513408"/>
                        </a:cubicBezTo>
                        <a:cubicBezTo>
                          <a:pt x="6018051" y="2753423"/>
                          <a:pt x="5776811" y="3006276"/>
                          <a:pt x="5507946" y="3016102"/>
                        </a:cubicBezTo>
                        <a:cubicBezTo>
                          <a:pt x="3094638" y="3045929"/>
                          <a:pt x="2367872" y="2936796"/>
                          <a:pt x="502694" y="3016102"/>
                        </a:cubicBezTo>
                        <a:cubicBezTo>
                          <a:pt x="242051" y="3014182"/>
                          <a:pt x="-16977" y="2794395"/>
                          <a:pt x="0" y="2513408"/>
                        </a:cubicBezTo>
                        <a:cubicBezTo>
                          <a:pt x="50037" y="1664370"/>
                          <a:pt x="770" y="1384715"/>
                          <a:pt x="0" y="502694"/>
                        </a:cubicBezTo>
                        <a:close/>
                      </a:path>
                      <a:path w="6010640" h="3016102" stroke="0" extrusionOk="0">
                        <a:moveTo>
                          <a:pt x="0" y="502694"/>
                        </a:moveTo>
                        <a:cubicBezTo>
                          <a:pt x="13484" y="228739"/>
                          <a:pt x="229565" y="9378"/>
                          <a:pt x="502694" y="0"/>
                        </a:cubicBezTo>
                        <a:cubicBezTo>
                          <a:pt x="2699204" y="123000"/>
                          <a:pt x="3207922" y="-96860"/>
                          <a:pt x="5507946" y="0"/>
                        </a:cubicBezTo>
                        <a:cubicBezTo>
                          <a:pt x="5774688" y="-8299"/>
                          <a:pt x="6018651" y="208913"/>
                          <a:pt x="6010640" y="502694"/>
                        </a:cubicBezTo>
                        <a:cubicBezTo>
                          <a:pt x="6013813" y="1012220"/>
                          <a:pt x="6104907" y="2243833"/>
                          <a:pt x="6010640" y="2513408"/>
                        </a:cubicBezTo>
                        <a:cubicBezTo>
                          <a:pt x="5989849" y="2798570"/>
                          <a:pt x="5762491" y="3012324"/>
                          <a:pt x="5507946" y="3016102"/>
                        </a:cubicBezTo>
                        <a:cubicBezTo>
                          <a:pt x="4192544" y="2855395"/>
                          <a:pt x="1760262" y="3055769"/>
                          <a:pt x="502694" y="3016102"/>
                        </a:cubicBezTo>
                        <a:cubicBezTo>
                          <a:pt x="218783" y="3014833"/>
                          <a:pt x="-36632" y="2774442"/>
                          <a:pt x="0" y="2513408"/>
                        </a:cubicBezTo>
                        <a:cubicBezTo>
                          <a:pt x="32216" y="1759727"/>
                          <a:pt x="57206" y="1316588"/>
                          <a:pt x="0" y="5026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419223" y="2784155"/>
            <a:ext cx="5653050" cy="21236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Em</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nên</a:t>
            </a:r>
            <a:r>
              <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xin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lỗi</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vì</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đã</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không</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may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xô</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ngã</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và</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làm</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bị</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đau</a:t>
            </a:r>
            <a:r>
              <a:rPr kumimoji="0" lang="en-US" sz="4400" b="1" i="0" u="none" strike="noStrike" kern="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3E9ED6D5-4F78-7EDB-6B4A-96ECA3E1FC3A}"/>
              </a:ext>
            </a:extLst>
          </p:cNvPr>
          <p:cNvPicPr>
            <a:picLocks noChangeAspect="1"/>
          </p:cNvPicPr>
          <p:nvPr/>
        </p:nvPicPr>
        <p:blipFill>
          <a:blip r:embed="rId6"/>
          <a:stretch>
            <a:fillRect/>
          </a:stretch>
        </p:blipFill>
        <p:spPr>
          <a:xfrm>
            <a:off x="1084579" y="2489201"/>
            <a:ext cx="3980411" cy="2788602"/>
          </a:xfrm>
          <a:prstGeom prst="rect">
            <a:avLst/>
          </a:prstGeom>
        </p:spPr>
      </p:pic>
    </p:spTree>
    <p:custDataLst>
      <p:tags r:id="rId1"/>
    </p:custDataLst>
    <p:extLst>
      <p:ext uri="{BB962C8B-B14F-4D97-AF65-F5344CB8AC3E}">
        <p14:creationId xmlns:p14="http://schemas.microsoft.com/office/powerpoint/2010/main" val="2580067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a:hlinkClick r:id="" action="ppaction://media"/>
            <a:extLst>
              <a:ext uri="{FF2B5EF4-FFF2-40B4-BE49-F238E27FC236}">
                <a16:creationId xmlns:a16="http://schemas.microsoft.com/office/drawing/2014/main" id="{A400401F-A2C1-DC5C-F5B1-20C0436768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01739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sp>
        <p:nvSpPr>
          <p:cNvPr id="29" name="TextBox 28">
            <a:extLst>
              <a:ext uri="{FF2B5EF4-FFF2-40B4-BE49-F238E27FC236}">
                <a16:creationId xmlns:a16="http://schemas.microsoft.com/office/drawing/2014/main" id="{9C61B3EE-2814-E885-FD9A-0D8BDBFFA95E}"/>
              </a:ext>
            </a:extLst>
          </p:cNvPr>
          <p:cNvSpPr txBox="1"/>
          <p:nvPr/>
        </p:nvSpPr>
        <p:spPr>
          <a:xfrm>
            <a:off x="3124436" y="1274129"/>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vi-VN" sz="48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đã từng mắc lỗi với ai chưa? Em đã làm gì để nhận lỗi và sửa lỗi.</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
        <p:nvSpPr>
          <p:cNvPr id="9" name="Rectangle: Rounded Corners 1">
            <a:extLst>
              <a:ext uri="{FF2B5EF4-FFF2-40B4-BE49-F238E27FC236}">
                <a16:creationId xmlns:a16="http://schemas.microsoft.com/office/drawing/2014/main" id="{3721DF21-C655-AD25-028C-D3661FF5EA4C}"/>
              </a:ext>
            </a:extLst>
          </p:cNvPr>
          <p:cNvSpPr/>
          <p:nvPr/>
        </p:nvSpPr>
        <p:spPr>
          <a:xfrm>
            <a:off x="1106129" y="2308737"/>
            <a:ext cx="2394155" cy="985069"/>
          </a:xfrm>
          <a:custGeom>
            <a:avLst/>
            <a:gdLst>
              <a:gd name="csX0" fmla="*/ 0 w 2394155"/>
              <a:gd name="csY0" fmla="*/ 164181 h 985069"/>
              <a:gd name="csX1" fmla="*/ 147385 w 2394155"/>
              <a:gd name="csY1" fmla="*/ 0 h 985069"/>
              <a:gd name="csX2" fmla="*/ 518276 w 2394155"/>
              <a:gd name="csY2" fmla="*/ 0 h 985069"/>
              <a:gd name="csX3" fmla="*/ 910161 w 2394155"/>
              <a:gd name="csY3" fmla="*/ 0 h 985069"/>
              <a:gd name="csX4" fmla="*/ 1197077 w 2394155"/>
              <a:gd name="csY4" fmla="*/ 0 h 985069"/>
              <a:gd name="csX5" fmla="*/ 1588962 w 2394155"/>
              <a:gd name="csY5" fmla="*/ 0 h 985069"/>
              <a:gd name="csX6" fmla="*/ 1938859 w 2394155"/>
              <a:gd name="csY6" fmla="*/ 0 h 985069"/>
              <a:gd name="csX7" fmla="*/ 2246769 w 2394155"/>
              <a:gd name="csY7" fmla="*/ 0 h 985069"/>
              <a:gd name="csX8" fmla="*/ 2394155 w 2394155"/>
              <a:gd name="csY8" fmla="*/ 164181 h 985069"/>
              <a:gd name="csX9" fmla="*/ 2394155 w 2394155"/>
              <a:gd name="csY9" fmla="*/ 492534 h 985069"/>
              <a:gd name="csX10" fmla="*/ 2394155 w 2394155"/>
              <a:gd name="csY10" fmla="*/ 820887 h 985069"/>
              <a:gd name="csX11" fmla="*/ 2246769 w 2394155"/>
              <a:gd name="csY11" fmla="*/ 985068 h 985069"/>
              <a:gd name="csX12" fmla="*/ 1959853 w 2394155"/>
              <a:gd name="csY12" fmla="*/ 985068 h 985069"/>
              <a:gd name="csX13" fmla="*/ 1651944 w 2394155"/>
              <a:gd name="csY13" fmla="*/ 985068 h 985069"/>
              <a:gd name="csX14" fmla="*/ 1365028 w 2394155"/>
              <a:gd name="csY14" fmla="*/ 985068 h 985069"/>
              <a:gd name="csX15" fmla="*/ 1078112 w 2394155"/>
              <a:gd name="csY15" fmla="*/ 985068 h 985069"/>
              <a:gd name="csX16" fmla="*/ 770202 w 2394155"/>
              <a:gd name="csY16" fmla="*/ 985068 h 985069"/>
              <a:gd name="csX17" fmla="*/ 483286 w 2394155"/>
              <a:gd name="csY17" fmla="*/ 985068 h 985069"/>
              <a:gd name="csX18" fmla="*/ 147385 w 2394155"/>
              <a:gd name="csY18" fmla="*/ 985068 h 985069"/>
              <a:gd name="csX19" fmla="*/ 0 w 2394155"/>
              <a:gd name="csY19" fmla="*/ 820887 h 985069"/>
              <a:gd name="csX20" fmla="*/ 0 w 2394155"/>
              <a:gd name="csY20" fmla="*/ 512235 h 985069"/>
              <a:gd name="csX21" fmla="*/ 0 w 2394155"/>
              <a:gd name="csY21" fmla="*/ 164181 h 985069"/>
              <a:gd name="csX0" fmla="*/ 0 w 2394155"/>
              <a:gd name="csY0" fmla="*/ 164181 h 985069"/>
              <a:gd name="csX1" fmla="*/ 147385 w 2394155"/>
              <a:gd name="csY1" fmla="*/ 0 h 985069"/>
              <a:gd name="csX2" fmla="*/ 497282 w 2394155"/>
              <a:gd name="csY2" fmla="*/ 0 h 985069"/>
              <a:gd name="csX3" fmla="*/ 784198 w 2394155"/>
              <a:gd name="csY3" fmla="*/ 0 h 985069"/>
              <a:gd name="csX4" fmla="*/ 1092108 w 2394155"/>
              <a:gd name="csY4" fmla="*/ 0 h 985069"/>
              <a:gd name="csX5" fmla="*/ 1421011 w 2394155"/>
              <a:gd name="csY5" fmla="*/ 0 h 985069"/>
              <a:gd name="csX6" fmla="*/ 1770909 w 2394155"/>
              <a:gd name="csY6" fmla="*/ 0 h 985069"/>
              <a:gd name="csX7" fmla="*/ 2246769 w 2394155"/>
              <a:gd name="csY7" fmla="*/ 0 h 985069"/>
              <a:gd name="csX8" fmla="*/ 2394155 w 2394155"/>
              <a:gd name="csY8" fmla="*/ 164181 h 985069"/>
              <a:gd name="csX9" fmla="*/ 2394155 w 2394155"/>
              <a:gd name="csY9" fmla="*/ 485967 h 985069"/>
              <a:gd name="csX10" fmla="*/ 2394155 w 2394155"/>
              <a:gd name="csY10" fmla="*/ 820887 h 985069"/>
              <a:gd name="csX11" fmla="*/ 2246769 w 2394155"/>
              <a:gd name="csY11" fmla="*/ 985068 h 985069"/>
              <a:gd name="csX12" fmla="*/ 1959853 w 2394155"/>
              <a:gd name="csY12" fmla="*/ 985068 h 985069"/>
              <a:gd name="csX13" fmla="*/ 1651944 w 2394155"/>
              <a:gd name="csY13" fmla="*/ 985068 h 985069"/>
              <a:gd name="csX14" fmla="*/ 1302046 w 2394155"/>
              <a:gd name="csY14" fmla="*/ 985068 h 985069"/>
              <a:gd name="csX15" fmla="*/ 931155 w 2394155"/>
              <a:gd name="csY15" fmla="*/ 985068 h 985069"/>
              <a:gd name="csX16" fmla="*/ 623245 w 2394155"/>
              <a:gd name="csY16" fmla="*/ 985068 h 985069"/>
              <a:gd name="csX17" fmla="*/ 147385 w 2394155"/>
              <a:gd name="csY17" fmla="*/ 985068 h 985069"/>
              <a:gd name="csX18" fmla="*/ 0 w 2394155"/>
              <a:gd name="csY18" fmla="*/ 820887 h 985069"/>
              <a:gd name="csX19" fmla="*/ 0 w 2394155"/>
              <a:gd name="csY19" fmla="*/ 485967 h 985069"/>
              <a:gd name="csX20" fmla="*/ 0 w 2394155"/>
              <a:gd name="csY20" fmla="*/ 164181 h 985069"/>
              <a:gd name="csX0" fmla="*/ 0 w 2394155"/>
              <a:gd name="csY0" fmla="*/ 164181 h 985069"/>
              <a:gd name="csX1" fmla="*/ 147385 w 2394155"/>
              <a:gd name="csY1" fmla="*/ 0 h 985069"/>
              <a:gd name="csX2" fmla="*/ 518276 w 2394155"/>
              <a:gd name="csY2" fmla="*/ 0 h 985069"/>
              <a:gd name="csX3" fmla="*/ 910161 w 2394155"/>
              <a:gd name="csY3" fmla="*/ 0 h 985069"/>
              <a:gd name="csX4" fmla="*/ 1197077 w 2394155"/>
              <a:gd name="csY4" fmla="*/ 0 h 985069"/>
              <a:gd name="csX5" fmla="*/ 1588962 w 2394155"/>
              <a:gd name="csY5" fmla="*/ 0 h 985069"/>
              <a:gd name="csX6" fmla="*/ 1938859 w 2394155"/>
              <a:gd name="csY6" fmla="*/ 0 h 985069"/>
              <a:gd name="csX7" fmla="*/ 2246769 w 2394155"/>
              <a:gd name="csY7" fmla="*/ 0 h 985069"/>
              <a:gd name="csX8" fmla="*/ 2394155 w 2394155"/>
              <a:gd name="csY8" fmla="*/ 164181 h 985069"/>
              <a:gd name="csX9" fmla="*/ 2394155 w 2394155"/>
              <a:gd name="csY9" fmla="*/ 492534 h 985069"/>
              <a:gd name="csX10" fmla="*/ 2394155 w 2394155"/>
              <a:gd name="csY10" fmla="*/ 820887 h 985069"/>
              <a:gd name="csX11" fmla="*/ 2246769 w 2394155"/>
              <a:gd name="csY11" fmla="*/ 985068 h 985069"/>
              <a:gd name="csX12" fmla="*/ 1959853 w 2394155"/>
              <a:gd name="csY12" fmla="*/ 985068 h 985069"/>
              <a:gd name="csX13" fmla="*/ 1651944 w 2394155"/>
              <a:gd name="csY13" fmla="*/ 985068 h 985069"/>
              <a:gd name="csX14" fmla="*/ 1365028 w 2394155"/>
              <a:gd name="csY14" fmla="*/ 985068 h 985069"/>
              <a:gd name="csX15" fmla="*/ 1078112 w 2394155"/>
              <a:gd name="csY15" fmla="*/ 985068 h 985069"/>
              <a:gd name="csX16" fmla="*/ 770202 w 2394155"/>
              <a:gd name="csY16" fmla="*/ 985068 h 985069"/>
              <a:gd name="csX17" fmla="*/ 483286 w 2394155"/>
              <a:gd name="csY17" fmla="*/ 985068 h 985069"/>
              <a:gd name="csX18" fmla="*/ 147385 w 2394155"/>
              <a:gd name="csY18" fmla="*/ 985068 h 985069"/>
              <a:gd name="csX19" fmla="*/ 0 w 2394155"/>
              <a:gd name="csY19" fmla="*/ 820887 h 985069"/>
              <a:gd name="csX20" fmla="*/ 0 w 2394155"/>
              <a:gd name="csY20" fmla="*/ 512235 h 985069"/>
              <a:gd name="csX21" fmla="*/ 0 w 2394155"/>
              <a:gd name="csY21" fmla="*/ 164181 h 985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394155" h="985069" fill="none" extrusionOk="0">
                <a:moveTo>
                  <a:pt x="0" y="164181"/>
                </a:moveTo>
                <a:cubicBezTo>
                  <a:pt x="9280" y="50891"/>
                  <a:pt x="52456" y="-14045"/>
                  <a:pt x="147385" y="0"/>
                </a:cubicBezTo>
                <a:cubicBezTo>
                  <a:pt x="237339" y="5306"/>
                  <a:pt x="385527" y="-25800"/>
                  <a:pt x="518276" y="0"/>
                </a:cubicBezTo>
                <a:cubicBezTo>
                  <a:pt x="670711" y="-13838"/>
                  <a:pt x="749067" y="-8800"/>
                  <a:pt x="910161" y="0"/>
                </a:cubicBezTo>
                <a:cubicBezTo>
                  <a:pt x="1027886" y="30550"/>
                  <a:pt x="1078090" y="-10891"/>
                  <a:pt x="1197077" y="0"/>
                </a:cubicBezTo>
                <a:cubicBezTo>
                  <a:pt x="1352075" y="11379"/>
                  <a:pt x="1484521" y="29546"/>
                  <a:pt x="1588962" y="0"/>
                </a:cubicBezTo>
                <a:cubicBezTo>
                  <a:pt x="1701623" y="-33750"/>
                  <a:pt x="1814668" y="23865"/>
                  <a:pt x="1938859" y="0"/>
                </a:cubicBezTo>
                <a:cubicBezTo>
                  <a:pt x="2073027" y="10182"/>
                  <a:pt x="2173292" y="31667"/>
                  <a:pt x="2246769" y="0"/>
                </a:cubicBezTo>
                <a:cubicBezTo>
                  <a:pt x="2333131" y="26359"/>
                  <a:pt x="2427577" y="42738"/>
                  <a:pt x="2394155" y="164181"/>
                </a:cubicBezTo>
                <a:cubicBezTo>
                  <a:pt x="2406365" y="259699"/>
                  <a:pt x="2412258" y="364544"/>
                  <a:pt x="2394155" y="492534"/>
                </a:cubicBezTo>
                <a:cubicBezTo>
                  <a:pt x="2430927" y="617469"/>
                  <a:pt x="2413865" y="720171"/>
                  <a:pt x="2394155" y="820887"/>
                </a:cubicBezTo>
                <a:cubicBezTo>
                  <a:pt x="2392683" y="902835"/>
                  <a:pt x="2321650" y="1014782"/>
                  <a:pt x="2246769" y="985068"/>
                </a:cubicBezTo>
                <a:cubicBezTo>
                  <a:pt x="2165753" y="1009440"/>
                  <a:pt x="2041994" y="996677"/>
                  <a:pt x="1959853" y="985068"/>
                </a:cubicBezTo>
                <a:cubicBezTo>
                  <a:pt x="1879326" y="978992"/>
                  <a:pt x="1794429" y="965538"/>
                  <a:pt x="1651944" y="985068"/>
                </a:cubicBezTo>
                <a:cubicBezTo>
                  <a:pt x="1531239" y="965626"/>
                  <a:pt x="1441482" y="959878"/>
                  <a:pt x="1365028" y="985068"/>
                </a:cubicBezTo>
                <a:cubicBezTo>
                  <a:pt x="1252102" y="968079"/>
                  <a:pt x="1197743" y="972858"/>
                  <a:pt x="1078112" y="985068"/>
                </a:cubicBezTo>
                <a:cubicBezTo>
                  <a:pt x="968841" y="1003884"/>
                  <a:pt x="914634" y="1014100"/>
                  <a:pt x="770202" y="985068"/>
                </a:cubicBezTo>
                <a:cubicBezTo>
                  <a:pt x="616906" y="974271"/>
                  <a:pt x="622562" y="986911"/>
                  <a:pt x="483286" y="985068"/>
                </a:cubicBezTo>
                <a:cubicBezTo>
                  <a:pt x="348230" y="977824"/>
                  <a:pt x="244838" y="1003611"/>
                  <a:pt x="147385" y="985068"/>
                </a:cubicBezTo>
                <a:cubicBezTo>
                  <a:pt x="46586" y="959438"/>
                  <a:pt x="22713" y="902842"/>
                  <a:pt x="0" y="820887"/>
                </a:cubicBezTo>
                <a:cubicBezTo>
                  <a:pt x="-4654" y="709873"/>
                  <a:pt x="506" y="598127"/>
                  <a:pt x="0" y="512235"/>
                </a:cubicBezTo>
                <a:cubicBezTo>
                  <a:pt x="22186" y="469606"/>
                  <a:pt x="-3139" y="251658"/>
                  <a:pt x="0" y="164181"/>
                </a:cubicBezTo>
                <a:close/>
              </a:path>
              <a:path w="2394155" h="985069" stroke="0" extrusionOk="0">
                <a:moveTo>
                  <a:pt x="0" y="164181"/>
                </a:moveTo>
                <a:cubicBezTo>
                  <a:pt x="26201" y="82119"/>
                  <a:pt x="47069" y="-5948"/>
                  <a:pt x="147385" y="0"/>
                </a:cubicBezTo>
                <a:cubicBezTo>
                  <a:pt x="300699" y="-2453"/>
                  <a:pt x="365557" y="5121"/>
                  <a:pt x="497282" y="0"/>
                </a:cubicBezTo>
                <a:cubicBezTo>
                  <a:pt x="632636" y="4808"/>
                  <a:pt x="657411" y="4829"/>
                  <a:pt x="784198" y="0"/>
                </a:cubicBezTo>
                <a:cubicBezTo>
                  <a:pt x="902213" y="-22614"/>
                  <a:pt x="1011877" y="35699"/>
                  <a:pt x="1092108" y="0"/>
                </a:cubicBezTo>
                <a:cubicBezTo>
                  <a:pt x="1182973" y="-520"/>
                  <a:pt x="1257136" y="33273"/>
                  <a:pt x="1421011" y="0"/>
                </a:cubicBezTo>
                <a:cubicBezTo>
                  <a:pt x="1589176" y="-51888"/>
                  <a:pt x="1656760" y="33184"/>
                  <a:pt x="1770909" y="0"/>
                </a:cubicBezTo>
                <a:cubicBezTo>
                  <a:pt x="1897851" y="21306"/>
                  <a:pt x="2151983" y="25769"/>
                  <a:pt x="2246769" y="0"/>
                </a:cubicBezTo>
                <a:cubicBezTo>
                  <a:pt x="2298310" y="-33550"/>
                  <a:pt x="2416154" y="46893"/>
                  <a:pt x="2394155" y="164181"/>
                </a:cubicBezTo>
                <a:cubicBezTo>
                  <a:pt x="2383167" y="262109"/>
                  <a:pt x="2428863" y="331899"/>
                  <a:pt x="2394155" y="485967"/>
                </a:cubicBezTo>
                <a:cubicBezTo>
                  <a:pt x="2377073" y="653848"/>
                  <a:pt x="2381858" y="700378"/>
                  <a:pt x="2394155" y="820887"/>
                </a:cubicBezTo>
                <a:cubicBezTo>
                  <a:pt x="2386646" y="925716"/>
                  <a:pt x="2332223" y="1011315"/>
                  <a:pt x="2246769" y="985068"/>
                </a:cubicBezTo>
                <a:cubicBezTo>
                  <a:pt x="2166226" y="982374"/>
                  <a:pt x="2017503" y="975225"/>
                  <a:pt x="1959853" y="985068"/>
                </a:cubicBezTo>
                <a:cubicBezTo>
                  <a:pt x="1901295" y="987633"/>
                  <a:pt x="1732039" y="951842"/>
                  <a:pt x="1651944" y="985068"/>
                </a:cubicBezTo>
                <a:cubicBezTo>
                  <a:pt x="1584204" y="975409"/>
                  <a:pt x="1441227" y="1010285"/>
                  <a:pt x="1302046" y="985068"/>
                </a:cubicBezTo>
                <a:cubicBezTo>
                  <a:pt x="1145963" y="1002224"/>
                  <a:pt x="1068786" y="1023960"/>
                  <a:pt x="931155" y="985068"/>
                </a:cubicBezTo>
                <a:cubicBezTo>
                  <a:pt x="829854" y="947762"/>
                  <a:pt x="735355" y="1010510"/>
                  <a:pt x="623245" y="985068"/>
                </a:cubicBezTo>
                <a:cubicBezTo>
                  <a:pt x="508185" y="977981"/>
                  <a:pt x="353921" y="996784"/>
                  <a:pt x="147385" y="985068"/>
                </a:cubicBezTo>
                <a:cubicBezTo>
                  <a:pt x="98832" y="989572"/>
                  <a:pt x="-24352" y="909414"/>
                  <a:pt x="0" y="820887"/>
                </a:cubicBezTo>
                <a:cubicBezTo>
                  <a:pt x="5543" y="661226"/>
                  <a:pt x="20976" y="607939"/>
                  <a:pt x="0" y="485967"/>
                </a:cubicBezTo>
                <a:cubicBezTo>
                  <a:pt x="924" y="362084"/>
                  <a:pt x="-3792" y="295289"/>
                  <a:pt x="0" y="164181"/>
                </a:cubicBezTo>
                <a:close/>
              </a:path>
              <a:path w="2394155" h="985069" fill="none" stroke="0" extrusionOk="0">
                <a:moveTo>
                  <a:pt x="0" y="164181"/>
                </a:moveTo>
                <a:cubicBezTo>
                  <a:pt x="-9634" y="65030"/>
                  <a:pt x="50459" y="23959"/>
                  <a:pt x="147385" y="0"/>
                </a:cubicBezTo>
                <a:cubicBezTo>
                  <a:pt x="244144" y="-12484"/>
                  <a:pt x="347758" y="-6247"/>
                  <a:pt x="518276" y="0"/>
                </a:cubicBezTo>
                <a:cubicBezTo>
                  <a:pt x="678958" y="-14575"/>
                  <a:pt x="799509" y="14282"/>
                  <a:pt x="910161" y="0"/>
                </a:cubicBezTo>
                <a:cubicBezTo>
                  <a:pt x="1026283" y="30610"/>
                  <a:pt x="1062910" y="-14399"/>
                  <a:pt x="1197077" y="0"/>
                </a:cubicBezTo>
                <a:cubicBezTo>
                  <a:pt x="1319374" y="-7792"/>
                  <a:pt x="1473298" y="28745"/>
                  <a:pt x="1588962" y="0"/>
                </a:cubicBezTo>
                <a:cubicBezTo>
                  <a:pt x="1724165" y="-21970"/>
                  <a:pt x="1773349" y="-231"/>
                  <a:pt x="1938859" y="0"/>
                </a:cubicBezTo>
                <a:cubicBezTo>
                  <a:pt x="2099856" y="-11372"/>
                  <a:pt x="2142987" y="-2471"/>
                  <a:pt x="2246769" y="0"/>
                </a:cubicBezTo>
                <a:cubicBezTo>
                  <a:pt x="2325348" y="1759"/>
                  <a:pt x="2402546" y="46176"/>
                  <a:pt x="2394155" y="164181"/>
                </a:cubicBezTo>
                <a:cubicBezTo>
                  <a:pt x="2387489" y="285417"/>
                  <a:pt x="2381445" y="350629"/>
                  <a:pt x="2394155" y="492534"/>
                </a:cubicBezTo>
                <a:cubicBezTo>
                  <a:pt x="2407272" y="612487"/>
                  <a:pt x="2376104" y="736191"/>
                  <a:pt x="2394155" y="820887"/>
                </a:cubicBezTo>
                <a:cubicBezTo>
                  <a:pt x="2402426" y="907370"/>
                  <a:pt x="2321032" y="987402"/>
                  <a:pt x="2246769" y="985068"/>
                </a:cubicBezTo>
                <a:cubicBezTo>
                  <a:pt x="2181479" y="991881"/>
                  <a:pt x="2027763" y="975795"/>
                  <a:pt x="1959853" y="985068"/>
                </a:cubicBezTo>
                <a:cubicBezTo>
                  <a:pt x="1865904" y="986312"/>
                  <a:pt x="1771794" y="946090"/>
                  <a:pt x="1651944" y="985068"/>
                </a:cubicBezTo>
                <a:cubicBezTo>
                  <a:pt x="1551420" y="974092"/>
                  <a:pt x="1449571" y="982058"/>
                  <a:pt x="1365028" y="985068"/>
                </a:cubicBezTo>
                <a:cubicBezTo>
                  <a:pt x="1276754" y="993037"/>
                  <a:pt x="1169406" y="963022"/>
                  <a:pt x="1078112" y="985068"/>
                </a:cubicBezTo>
                <a:cubicBezTo>
                  <a:pt x="978807" y="1000332"/>
                  <a:pt x="912641" y="996479"/>
                  <a:pt x="770202" y="985068"/>
                </a:cubicBezTo>
                <a:cubicBezTo>
                  <a:pt x="622030" y="967867"/>
                  <a:pt x="629068" y="989261"/>
                  <a:pt x="483286" y="985068"/>
                </a:cubicBezTo>
                <a:cubicBezTo>
                  <a:pt x="328631" y="963002"/>
                  <a:pt x="253125" y="978352"/>
                  <a:pt x="147385" y="985068"/>
                </a:cubicBezTo>
                <a:cubicBezTo>
                  <a:pt x="100579" y="972047"/>
                  <a:pt x="-5165" y="924282"/>
                  <a:pt x="0" y="820887"/>
                </a:cubicBezTo>
                <a:cubicBezTo>
                  <a:pt x="-6158" y="707159"/>
                  <a:pt x="5845" y="576792"/>
                  <a:pt x="0" y="512235"/>
                </a:cubicBezTo>
                <a:cubicBezTo>
                  <a:pt x="-5550" y="450312"/>
                  <a:pt x="-2861" y="288296"/>
                  <a:pt x="0" y="164181"/>
                </a:cubicBezTo>
                <a:close/>
              </a:path>
              <a:path w="2394155" h="985069" fill="none" stroke="0" extrusionOk="0">
                <a:moveTo>
                  <a:pt x="0" y="164181"/>
                </a:moveTo>
                <a:cubicBezTo>
                  <a:pt x="4012" y="54738"/>
                  <a:pt x="46846" y="5222"/>
                  <a:pt x="147385" y="0"/>
                </a:cubicBezTo>
                <a:cubicBezTo>
                  <a:pt x="237578" y="4855"/>
                  <a:pt x="350048" y="1983"/>
                  <a:pt x="518276" y="0"/>
                </a:cubicBezTo>
                <a:cubicBezTo>
                  <a:pt x="652653" y="-15298"/>
                  <a:pt x="771777" y="9133"/>
                  <a:pt x="910161" y="0"/>
                </a:cubicBezTo>
                <a:cubicBezTo>
                  <a:pt x="1031117" y="21255"/>
                  <a:pt x="1068839" y="-14134"/>
                  <a:pt x="1197077" y="0"/>
                </a:cubicBezTo>
                <a:cubicBezTo>
                  <a:pt x="1313232" y="-6142"/>
                  <a:pt x="1477484" y="26335"/>
                  <a:pt x="1588962" y="0"/>
                </a:cubicBezTo>
                <a:cubicBezTo>
                  <a:pt x="1717850" y="-48904"/>
                  <a:pt x="1793569" y="8505"/>
                  <a:pt x="1938859" y="0"/>
                </a:cubicBezTo>
                <a:cubicBezTo>
                  <a:pt x="2072150" y="-13790"/>
                  <a:pt x="2154619" y="12975"/>
                  <a:pt x="2246769" y="0"/>
                </a:cubicBezTo>
                <a:cubicBezTo>
                  <a:pt x="2333959" y="16906"/>
                  <a:pt x="2431763" y="47984"/>
                  <a:pt x="2394155" y="164181"/>
                </a:cubicBezTo>
                <a:cubicBezTo>
                  <a:pt x="2387781" y="281811"/>
                  <a:pt x="2391935" y="363171"/>
                  <a:pt x="2394155" y="492534"/>
                </a:cubicBezTo>
                <a:cubicBezTo>
                  <a:pt x="2422108" y="612450"/>
                  <a:pt x="2388590" y="734790"/>
                  <a:pt x="2394155" y="820887"/>
                </a:cubicBezTo>
                <a:cubicBezTo>
                  <a:pt x="2394640" y="906675"/>
                  <a:pt x="2320802" y="997623"/>
                  <a:pt x="2246769" y="985068"/>
                </a:cubicBezTo>
                <a:cubicBezTo>
                  <a:pt x="2160140" y="993604"/>
                  <a:pt x="2029715" y="990392"/>
                  <a:pt x="1959853" y="985068"/>
                </a:cubicBezTo>
                <a:cubicBezTo>
                  <a:pt x="1867243" y="982339"/>
                  <a:pt x="1789042" y="967222"/>
                  <a:pt x="1651944" y="985068"/>
                </a:cubicBezTo>
                <a:cubicBezTo>
                  <a:pt x="1536957" y="972307"/>
                  <a:pt x="1445500" y="977098"/>
                  <a:pt x="1365028" y="985068"/>
                </a:cubicBezTo>
                <a:cubicBezTo>
                  <a:pt x="1251132" y="976345"/>
                  <a:pt x="1187120" y="979569"/>
                  <a:pt x="1078112" y="985068"/>
                </a:cubicBezTo>
                <a:cubicBezTo>
                  <a:pt x="981568" y="1002606"/>
                  <a:pt x="913156" y="999932"/>
                  <a:pt x="770202" y="985068"/>
                </a:cubicBezTo>
                <a:cubicBezTo>
                  <a:pt x="617105" y="974420"/>
                  <a:pt x="624161" y="988760"/>
                  <a:pt x="483286" y="985068"/>
                </a:cubicBezTo>
                <a:cubicBezTo>
                  <a:pt x="343359" y="958321"/>
                  <a:pt x="239041" y="967730"/>
                  <a:pt x="147385" y="985068"/>
                </a:cubicBezTo>
                <a:cubicBezTo>
                  <a:pt x="69809" y="956477"/>
                  <a:pt x="14522" y="914787"/>
                  <a:pt x="0" y="820887"/>
                </a:cubicBezTo>
                <a:cubicBezTo>
                  <a:pt x="-7166" y="707444"/>
                  <a:pt x="-750" y="589919"/>
                  <a:pt x="0" y="512235"/>
                </a:cubicBezTo>
                <a:cubicBezTo>
                  <a:pt x="-1313" y="464224"/>
                  <a:pt x="-6948" y="252636"/>
                  <a:pt x="0" y="164181"/>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custGeom>
                    <a:avLst/>
                    <a:gdLst>
                      <a:gd name="connsiteX0" fmla="*/ 0 w 2394155"/>
                      <a:gd name="connsiteY0" fmla="*/ 164181 h 985069"/>
                      <a:gd name="connsiteX1" fmla="*/ 147385 w 2394155"/>
                      <a:gd name="connsiteY1" fmla="*/ 0 h 985069"/>
                      <a:gd name="connsiteX2" fmla="*/ 518276 w 2394155"/>
                      <a:gd name="connsiteY2" fmla="*/ 0 h 985069"/>
                      <a:gd name="connsiteX3" fmla="*/ 910161 w 2394155"/>
                      <a:gd name="connsiteY3" fmla="*/ 0 h 985069"/>
                      <a:gd name="connsiteX4" fmla="*/ 1197077 w 2394155"/>
                      <a:gd name="connsiteY4" fmla="*/ 0 h 985069"/>
                      <a:gd name="connsiteX5" fmla="*/ 1588962 w 2394155"/>
                      <a:gd name="connsiteY5" fmla="*/ 0 h 985069"/>
                      <a:gd name="connsiteX6" fmla="*/ 1938859 w 2394155"/>
                      <a:gd name="connsiteY6" fmla="*/ 0 h 985069"/>
                      <a:gd name="connsiteX7" fmla="*/ 2246769 w 2394155"/>
                      <a:gd name="connsiteY7" fmla="*/ 0 h 985069"/>
                      <a:gd name="connsiteX8" fmla="*/ 2394155 w 2394155"/>
                      <a:gd name="connsiteY8" fmla="*/ 164181 h 985069"/>
                      <a:gd name="connsiteX9" fmla="*/ 2394155 w 2394155"/>
                      <a:gd name="connsiteY9" fmla="*/ 492534 h 985069"/>
                      <a:gd name="connsiteX10" fmla="*/ 2394155 w 2394155"/>
                      <a:gd name="connsiteY10" fmla="*/ 820887 h 985069"/>
                      <a:gd name="connsiteX11" fmla="*/ 2246769 w 2394155"/>
                      <a:gd name="connsiteY11" fmla="*/ 985068 h 985069"/>
                      <a:gd name="connsiteX12" fmla="*/ 1959853 w 2394155"/>
                      <a:gd name="connsiteY12" fmla="*/ 985068 h 985069"/>
                      <a:gd name="connsiteX13" fmla="*/ 1651944 w 2394155"/>
                      <a:gd name="connsiteY13" fmla="*/ 985068 h 985069"/>
                      <a:gd name="connsiteX14" fmla="*/ 1365028 w 2394155"/>
                      <a:gd name="connsiteY14" fmla="*/ 985068 h 985069"/>
                      <a:gd name="connsiteX15" fmla="*/ 1078112 w 2394155"/>
                      <a:gd name="connsiteY15" fmla="*/ 985068 h 985069"/>
                      <a:gd name="connsiteX16" fmla="*/ 770202 w 2394155"/>
                      <a:gd name="connsiteY16" fmla="*/ 985068 h 985069"/>
                      <a:gd name="connsiteX17" fmla="*/ 483286 w 2394155"/>
                      <a:gd name="connsiteY17" fmla="*/ 985068 h 985069"/>
                      <a:gd name="connsiteX18" fmla="*/ 147385 w 2394155"/>
                      <a:gd name="connsiteY18" fmla="*/ 985068 h 985069"/>
                      <a:gd name="connsiteX19" fmla="*/ 0 w 2394155"/>
                      <a:gd name="connsiteY19" fmla="*/ 820887 h 985069"/>
                      <a:gd name="connsiteX20" fmla="*/ 0 w 2394155"/>
                      <a:gd name="connsiteY20" fmla="*/ 512235 h 985069"/>
                      <a:gd name="connsiteX21" fmla="*/ 0 w 2394155"/>
                      <a:gd name="connsiteY21" fmla="*/ 164181 h 985069"/>
                      <a:gd name="connsiteX0" fmla="*/ 0 w 2394155"/>
                      <a:gd name="connsiteY0" fmla="*/ 164181 h 985069"/>
                      <a:gd name="connsiteX1" fmla="*/ 147385 w 2394155"/>
                      <a:gd name="connsiteY1" fmla="*/ 0 h 985069"/>
                      <a:gd name="connsiteX2" fmla="*/ 497282 w 2394155"/>
                      <a:gd name="connsiteY2" fmla="*/ 0 h 985069"/>
                      <a:gd name="connsiteX3" fmla="*/ 784198 w 2394155"/>
                      <a:gd name="connsiteY3" fmla="*/ 0 h 985069"/>
                      <a:gd name="connsiteX4" fmla="*/ 1092108 w 2394155"/>
                      <a:gd name="connsiteY4" fmla="*/ 0 h 985069"/>
                      <a:gd name="connsiteX5" fmla="*/ 1421011 w 2394155"/>
                      <a:gd name="connsiteY5" fmla="*/ 0 h 985069"/>
                      <a:gd name="connsiteX6" fmla="*/ 1770909 w 2394155"/>
                      <a:gd name="connsiteY6" fmla="*/ 0 h 985069"/>
                      <a:gd name="connsiteX7" fmla="*/ 2246769 w 2394155"/>
                      <a:gd name="connsiteY7" fmla="*/ 0 h 985069"/>
                      <a:gd name="connsiteX8" fmla="*/ 2394155 w 2394155"/>
                      <a:gd name="connsiteY8" fmla="*/ 164181 h 985069"/>
                      <a:gd name="connsiteX9" fmla="*/ 2394155 w 2394155"/>
                      <a:gd name="connsiteY9" fmla="*/ 485967 h 985069"/>
                      <a:gd name="connsiteX10" fmla="*/ 2394155 w 2394155"/>
                      <a:gd name="connsiteY10" fmla="*/ 820887 h 985069"/>
                      <a:gd name="connsiteX11" fmla="*/ 2246769 w 2394155"/>
                      <a:gd name="connsiteY11" fmla="*/ 985068 h 985069"/>
                      <a:gd name="connsiteX12" fmla="*/ 1959853 w 2394155"/>
                      <a:gd name="connsiteY12" fmla="*/ 985068 h 985069"/>
                      <a:gd name="connsiteX13" fmla="*/ 1651944 w 2394155"/>
                      <a:gd name="connsiteY13" fmla="*/ 985068 h 985069"/>
                      <a:gd name="connsiteX14" fmla="*/ 1302046 w 2394155"/>
                      <a:gd name="connsiteY14" fmla="*/ 985068 h 985069"/>
                      <a:gd name="connsiteX15" fmla="*/ 931155 w 2394155"/>
                      <a:gd name="connsiteY15" fmla="*/ 985068 h 985069"/>
                      <a:gd name="connsiteX16" fmla="*/ 623245 w 2394155"/>
                      <a:gd name="connsiteY16" fmla="*/ 985068 h 985069"/>
                      <a:gd name="connsiteX17" fmla="*/ 147385 w 2394155"/>
                      <a:gd name="connsiteY17" fmla="*/ 985068 h 985069"/>
                      <a:gd name="connsiteX18" fmla="*/ 0 w 2394155"/>
                      <a:gd name="connsiteY18" fmla="*/ 820887 h 985069"/>
                      <a:gd name="connsiteX19" fmla="*/ 0 w 2394155"/>
                      <a:gd name="connsiteY19" fmla="*/ 485967 h 985069"/>
                      <a:gd name="connsiteX20" fmla="*/ 0 w 2394155"/>
                      <a:gd name="connsiteY20" fmla="*/ 164181 h 98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4155" h="985069" fill="none" extrusionOk="0">
                        <a:moveTo>
                          <a:pt x="0" y="164181"/>
                        </a:moveTo>
                        <a:cubicBezTo>
                          <a:pt x="8003" y="54354"/>
                          <a:pt x="56464" y="2089"/>
                          <a:pt x="147385" y="0"/>
                        </a:cubicBezTo>
                        <a:cubicBezTo>
                          <a:pt x="240513" y="7226"/>
                          <a:pt x="371796" y="-18768"/>
                          <a:pt x="518276" y="0"/>
                        </a:cubicBezTo>
                        <a:cubicBezTo>
                          <a:pt x="671926" y="-5654"/>
                          <a:pt x="773562" y="-14042"/>
                          <a:pt x="910161" y="0"/>
                        </a:cubicBezTo>
                        <a:cubicBezTo>
                          <a:pt x="1031996" y="20454"/>
                          <a:pt x="1069984" y="-8949"/>
                          <a:pt x="1197077" y="0"/>
                        </a:cubicBezTo>
                        <a:cubicBezTo>
                          <a:pt x="1334025" y="9143"/>
                          <a:pt x="1473717" y="23047"/>
                          <a:pt x="1588962" y="0"/>
                        </a:cubicBezTo>
                        <a:cubicBezTo>
                          <a:pt x="1705806" y="-28404"/>
                          <a:pt x="1798201" y="13397"/>
                          <a:pt x="1938859" y="0"/>
                        </a:cubicBezTo>
                        <a:cubicBezTo>
                          <a:pt x="2081829" y="-4045"/>
                          <a:pt x="2167537" y="22552"/>
                          <a:pt x="2246769" y="0"/>
                        </a:cubicBezTo>
                        <a:cubicBezTo>
                          <a:pt x="2328819" y="16723"/>
                          <a:pt x="2413178" y="61146"/>
                          <a:pt x="2394155" y="164181"/>
                        </a:cubicBezTo>
                        <a:cubicBezTo>
                          <a:pt x="2394451" y="276593"/>
                          <a:pt x="2406772" y="364041"/>
                          <a:pt x="2394155" y="492534"/>
                        </a:cubicBezTo>
                        <a:cubicBezTo>
                          <a:pt x="2409894" y="620753"/>
                          <a:pt x="2405753" y="722579"/>
                          <a:pt x="2394155" y="820887"/>
                        </a:cubicBezTo>
                        <a:cubicBezTo>
                          <a:pt x="2391419" y="909107"/>
                          <a:pt x="2323564" y="1010931"/>
                          <a:pt x="2246769" y="985068"/>
                        </a:cubicBezTo>
                        <a:cubicBezTo>
                          <a:pt x="2167083" y="1007946"/>
                          <a:pt x="2038378" y="986117"/>
                          <a:pt x="1959853" y="985068"/>
                        </a:cubicBezTo>
                        <a:cubicBezTo>
                          <a:pt x="1882089" y="986526"/>
                          <a:pt x="1788726" y="970111"/>
                          <a:pt x="1651944" y="985068"/>
                        </a:cubicBezTo>
                        <a:cubicBezTo>
                          <a:pt x="1532015" y="968894"/>
                          <a:pt x="1444236" y="973550"/>
                          <a:pt x="1365028" y="985068"/>
                        </a:cubicBezTo>
                        <a:cubicBezTo>
                          <a:pt x="1267438" y="978042"/>
                          <a:pt x="1184526" y="970836"/>
                          <a:pt x="1078112" y="985068"/>
                        </a:cubicBezTo>
                        <a:cubicBezTo>
                          <a:pt x="970301" y="1003029"/>
                          <a:pt x="916114" y="1011163"/>
                          <a:pt x="770202" y="985068"/>
                        </a:cubicBezTo>
                        <a:cubicBezTo>
                          <a:pt x="617659" y="972593"/>
                          <a:pt x="622971" y="987803"/>
                          <a:pt x="483286" y="985068"/>
                        </a:cubicBezTo>
                        <a:cubicBezTo>
                          <a:pt x="345005" y="978927"/>
                          <a:pt x="241328" y="982536"/>
                          <a:pt x="147385" y="985068"/>
                        </a:cubicBezTo>
                        <a:cubicBezTo>
                          <a:pt x="57310" y="968343"/>
                          <a:pt x="18115" y="904631"/>
                          <a:pt x="0" y="820887"/>
                        </a:cubicBezTo>
                        <a:cubicBezTo>
                          <a:pt x="-3478" y="705493"/>
                          <a:pt x="-5187" y="591611"/>
                          <a:pt x="0" y="512235"/>
                        </a:cubicBezTo>
                        <a:cubicBezTo>
                          <a:pt x="17838" y="455862"/>
                          <a:pt x="-5324" y="267154"/>
                          <a:pt x="0" y="164181"/>
                        </a:cubicBezTo>
                        <a:close/>
                      </a:path>
                      <a:path w="2394155" h="985069" stroke="0" extrusionOk="0">
                        <a:moveTo>
                          <a:pt x="0" y="164181"/>
                        </a:moveTo>
                        <a:cubicBezTo>
                          <a:pt x="11925" y="79175"/>
                          <a:pt x="52374" y="1559"/>
                          <a:pt x="147385" y="0"/>
                        </a:cubicBezTo>
                        <a:cubicBezTo>
                          <a:pt x="304652" y="-5312"/>
                          <a:pt x="363292" y="3785"/>
                          <a:pt x="497282" y="0"/>
                        </a:cubicBezTo>
                        <a:cubicBezTo>
                          <a:pt x="633584" y="2301"/>
                          <a:pt x="657656" y="3860"/>
                          <a:pt x="784198" y="0"/>
                        </a:cubicBezTo>
                        <a:cubicBezTo>
                          <a:pt x="907320" y="-8553"/>
                          <a:pt x="1010487" y="27698"/>
                          <a:pt x="1092108" y="0"/>
                        </a:cubicBezTo>
                        <a:cubicBezTo>
                          <a:pt x="1178308" y="-6889"/>
                          <a:pt x="1260519" y="25822"/>
                          <a:pt x="1421011" y="0"/>
                        </a:cubicBezTo>
                        <a:cubicBezTo>
                          <a:pt x="1583132" y="-33881"/>
                          <a:pt x="1651915" y="16077"/>
                          <a:pt x="1770909" y="0"/>
                        </a:cubicBezTo>
                        <a:cubicBezTo>
                          <a:pt x="1894126" y="1103"/>
                          <a:pt x="2146666" y="22632"/>
                          <a:pt x="2246769" y="0"/>
                        </a:cubicBezTo>
                        <a:cubicBezTo>
                          <a:pt x="2310296" y="-20064"/>
                          <a:pt x="2394733" y="55668"/>
                          <a:pt x="2394155" y="164181"/>
                        </a:cubicBezTo>
                        <a:cubicBezTo>
                          <a:pt x="2389602" y="268149"/>
                          <a:pt x="2413068" y="334286"/>
                          <a:pt x="2394155" y="485967"/>
                        </a:cubicBezTo>
                        <a:cubicBezTo>
                          <a:pt x="2384030" y="638235"/>
                          <a:pt x="2390827" y="709038"/>
                          <a:pt x="2394155" y="820887"/>
                        </a:cubicBezTo>
                        <a:cubicBezTo>
                          <a:pt x="2387840" y="923763"/>
                          <a:pt x="2322625" y="1001983"/>
                          <a:pt x="2246769" y="985068"/>
                        </a:cubicBezTo>
                        <a:cubicBezTo>
                          <a:pt x="2170381" y="980381"/>
                          <a:pt x="2028143" y="978038"/>
                          <a:pt x="1959853" y="985068"/>
                        </a:cubicBezTo>
                        <a:cubicBezTo>
                          <a:pt x="1890150" y="987913"/>
                          <a:pt x="1736919" y="970783"/>
                          <a:pt x="1651944" y="985068"/>
                        </a:cubicBezTo>
                        <a:cubicBezTo>
                          <a:pt x="1578107" y="977072"/>
                          <a:pt x="1435704" y="982848"/>
                          <a:pt x="1302046" y="985068"/>
                        </a:cubicBezTo>
                        <a:cubicBezTo>
                          <a:pt x="1152855" y="1002381"/>
                          <a:pt x="1049757" y="1009905"/>
                          <a:pt x="931155" y="985068"/>
                        </a:cubicBezTo>
                        <a:cubicBezTo>
                          <a:pt x="821474" y="962701"/>
                          <a:pt x="732192" y="1006313"/>
                          <a:pt x="623245" y="985068"/>
                        </a:cubicBezTo>
                        <a:cubicBezTo>
                          <a:pt x="512196" y="978235"/>
                          <a:pt x="347330" y="990394"/>
                          <a:pt x="147385" y="985068"/>
                        </a:cubicBezTo>
                        <a:cubicBezTo>
                          <a:pt x="85288" y="985187"/>
                          <a:pt x="-9548" y="908966"/>
                          <a:pt x="0" y="820887"/>
                        </a:cubicBezTo>
                        <a:cubicBezTo>
                          <a:pt x="6560" y="666581"/>
                          <a:pt x="10294" y="597957"/>
                          <a:pt x="0" y="485967"/>
                        </a:cubicBezTo>
                        <a:cubicBezTo>
                          <a:pt x="1180" y="365540"/>
                          <a:pt x="-2795" y="283556"/>
                          <a:pt x="0" y="164181"/>
                        </a:cubicBezTo>
                        <a:close/>
                      </a:path>
                      <a:path w="2394155" h="985069" fill="none" stroke="0" extrusionOk="0">
                        <a:moveTo>
                          <a:pt x="0" y="164181"/>
                        </a:moveTo>
                        <a:cubicBezTo>
                          <a:pt x="-12935" y="73264"/>
                          <a:pt x="48194" y="21703"/>
                          <a:pt x="147385" y="0"/>
                        </a:cubicBezTo>
                        <a:cubicBezTo>
                          <a:pt x="239634" y="4411"/>
                          <a:pt x="355647" y="-7794"/>
                          <a:pt x="518276" y="0"/>
                        </a:cubicBezTo>
                        <a:cubicBezTo>
                          <a:pt x="658370" y="5413"/>
                          <a:pt x="785167" y="5301"/>
                          <a:pt x="910161" y="0"/>
                        </a:cubicBezTo>
                        <a:cubicBezTo>
                          <a:pt x="1026411" y="23300"/>
                          <a:pt x="1065923" y="-13883"/>
                          <a:pt x="1197077" y="0"/>
                        </a:cubicBezTo>
                        <a:cubicBezTo>
                          <a:pt x="1324074" y="6128"/>
                          <a:pt x="1473055" y="25436"/>
                          <a:pt x="1588962" y="0"/>
                        </a:cubicBezTo>
                        <a:cubicBezTo>
                          <a:pt x="1720247" y="-25147"/>
                          <a:pt x="1787584" y="4628"/>
                          <a:pt x="1938859" y="0"/>
                        </a:cubicBezTo>
                        <a:cubicBezTo>
                          <a:pt x="2081810" y="-13248"/>
                          <a:pt x="2157201" y="8544"/>
                          <a:pt x="2246769" y="0"/>
                        </a:cubicBezTo>
                        <a:cubicBezTo>
                          <a:pt x="2344001" y="9077"/>
                          <a:pt x="2415037" y="63935"/>
                          <a:pt x="2394155" y="164181"/>
                        </a:cubicBezTo>
                        <a:cubicBezTo>
                          <a:pt x="2386307" y="286797"/>
                          <a:pt x="2379522" y="361890"/>
                          <a:pt x="2394155" y="492534"/>
                        </a:cubicBezTo>
                        <a:cubicBezTo>
                          <a:pt x="2407863" y="616064"/>
                          <a:pt x="2368433" y="741335"/>
                          <a:pt x="2394155" y="820887"/>
                        </a:cubicBezTo>
                        <a:cubicBezTo>
                          <a:pt x="2401717" y="911151"/>
                          <a:pt x="2331694" y="988640"/>
                          <a:pt x="2246769" y="985068"/>
                        </a:cubicBezTo>
                        <a:cubicBezTo>
                          <a:pt x="2174869" y="989052"/>
                          <a:pt x="2034585" y="980415"/>
                          <a:pt x="1959853" y="985068"/>
                        </a:cubicBezTo>
                        <a:cubicBezTo>
                          <a:pt x="1876752" y="988583"/>
                          <a:pt x="1771414" y="958532"/>
                          <a:pt x="1651944" y="985068"/>
                        </a:cubicBezTo>
                        <a:cubicBezTo>
                          <a:pt x="1540406" y="987062"/>
                          <a:pt x="1449911" y="992775"/>
                          <a:pt x="1365028" y="985068"/>
                        </a:cubicBezTo>
                        <a:cubicBezTo>
                          <a:pt x="1281582" y="988707"/>
                          <a:pt x="1182693" y="977315"/>
                          <a:pt x="1078112" y="985068"/>
                        </a:cubicBezTo>
                        <a:cubicBezTo>
                          <a:pt x="981293" y="999691"/>
                          <a:pt x="917727" y="989887"/>
                          <a:pt x="770202" y="985068"/>
                        </a:cubicBezTo>
                        <a:cubicBezTo>
                          <a:pt x="619210" y="969499"/>
                          <a:pt x="627257" y="992847"/>
                          <a:pt x="483286" y="985068"/>
                        </a:cubicBezTo>
                        <a:cubicBezTo>
                          <a:pt x="342074" y="975195"/>
                          <a:pt x="239098" y="968794"/>
                          <a:pt x="147385" y="985068"/>
                        </a:cubicBezTo>
                        <a:cubicBezTo>
                          <a:pt x="84109" y="963024"/>
                          <a:pt x="6902" y="923504"/>
                          <a:pt x="0" y="820887"/>
                        </a:cubicBezTo>
                        <a:cubicBezTo>
                          <a:pt x="-13675" y="708552"/>
                          <a:pt x="-514" y="576966"/>
                          <a:pt x="0" y="512235"/>
                        </a:cubicBezTo>
                        <a:cubicBezTo>
                          <a:pt x="-15083" y="455039"/>
                          <a:pt x="-12386" y="268700"/>
                          <a:pt x="0" y="16418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sẻ</a:t>
            </a:r>
            <a:endParaRPr lang="vi-VN" sz="40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208471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1083231" y="672380"/>
            <a:ext cx="1015161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gì</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56142906-AF11-0209-4F52-2FB9CED6090C}"/>
              </a:ext>
            </a:extLst>
          </p:cNvPr>
          <p:cNvPicPr>
            <a:picLocks noChangeAspect="1"/>
          </p:cNvPicPr>
          <p:nvPr/>
        </p:nvPicPr>
        <p:blipFill>
          <a:blip r:embed="rId5"/>
          <a:stretch>
            <a:fillRect/>
          </a:stretch>
        </p:blipFill>
        <p:spPr>
          <a:xfrm>
            <a:off x="650156" y="1720339"/>
            <a:ext cx="5208807" cy="3815223"/>
          </a:xfrm>
          <a:prstGeom prst="rect">
            <a:avLst/>
          </a:prstGeom>
        </p:spPr>
      </p:pic>
      <p:sp>
        <p:nvSpPr>
          <p:cNvPr id="9" name="Rectangle: Rounded Corners 7">
            <a:extLst>
              <a:ext uri="{FF2B5EF4-FFF2-40B4-BE49-F238E27FC236}">
                <a16:creationId xmlns:a16="http://schemas.microsoft.com/office/drawing/2014/main" id="{14E2FD22-8401-C6C1-2C01-E2346B5A8FBF}"/>
              </a:ext>
            </a:extLst>
          </p:cNvPr>
          <p:cNvSpPr/>
          <p:nvPr/>
        </p:nvSpPr>
        <p:spPr>
          <a:xfrm>
            <a:off x="6016415" y="2035384"/>
            <a:ext cx="6010640" cy="3529673"/>
          </a:xfrm>
          <a:custGeom>
            <a:avLst/>
            <a:gdLst>
              <a:gd name="csX0" fmla="*/ 0 w 6010640"/>
              <a:gd name="csY0" fmla="*/ 588290 h 3529673"/>
              <a:gd name="csX1" fmla="*/ 703535 w 6010640"/>
              <a:gd name="csY1" fmla="*/ 0 h 3529673"/>
              <a:gd name="csX2" fmla="*/ 5307105 w 6010640"/>
              <a:gd name="csY2" fmla="*/ 0 h 3529673"/>
              <a:gd name="csX3" fmla="*/ 6010640 w 6010640"/>
              <a:gd name="csY3" fmla="*/ 588290 h 3529673"/>
              <a:gd name="csX4" fmla="*/ 6010640 w 6010640"/>
              <a:gd name="csY4" fmla="*/ 2941382 h 3529673"/>
              <a:gd name="csX5" fmla="*/ 5307105 w 6010640"/>
              <a:gd name="csY5" fmla="*/ 3529673 h 3529673"/>
              <a:gd name="csX6" fmla="*/ 703535 w 6010640"/>
              <a:gd name="csY6" fmla="*/ 3529673 h 3529673"/>
              <a:gd name="csX7" fmla="*/ 0 w 6010640"/>
              <a:gd name="csY7" fmla="*/ 2941382 h 3529673"/>
              <a:gd name="csX8" fmla="*/ 0 w 6010640"/>
              <a:gd name="csY8" fmla="*/ 588290 h 3529673"/>
              <a:gd name="csX0" fmla="*/ 0 w 6010640"/>
              <a:gd name="csY0" fmla="*/ 588290 h 3529673"/>
              <a:gd name="csX1" fmla="*/ 703535 w 6010640"/>
              <a:gd name="csY1" fmla="*/ 0 h 3529673"/>
              <a:gd name="csX2" fmla="*/ 5307105 w 6010640"/>
              <a:gd name="csY2" fmla="*/ 0 h 3529673"/>
              <a:gd name="csX3" fmla="*/ 6010640 w 6010640"/>
              <a:gd name="csY3" fmla="*/ 588290 h 3529673"/>
              <a:gd name="csX4" fmla="*/ 6010640 w 6010640"/>
              <a:gd name="csY4" fmla="*/ 2941382 h 3529673"/>
              <a:gd name="csX5" fmla="*/ 5307105 w 6010640"/>
              <a:gd name="csY5" fmla="*/ 3529673 h 3529673"/>
              <a:gd name="csX6" fmla="*/ 703535 w 6010640"/>
              <a:gd name="csY6" fmla="*/ 3529673 h 3529673"/>
              <a:gd name="csX7" fmla="*/ 0 w 6010640"/>
              <a:gd name="csY7" fmla="*/ 2941382 h 3529673"/>
              <a:gd name="csX8" fmla="*/ 0 w 6010640"/>
              <a:gd name="csY8" fmla="*/ 588290 h 3529673"/>
              <a:gd name="csX0" fmla="*/ 0 w 6010640"/>
              <a:gd name="csY0" fmla="*/ 588290 h 3529673"/>
              <a:gd name="csX1" fmla="*/ 703535 w 6010640"/>
              <a:gd name="csY1" fmla="*/ 0 h 3529673"/>
              <a:gd name="csX2" fmla="*/ 5307105 w 6010640"/>
              <a:gd name="csY2" fmla="*/ 0 h 3529673"/>
              <a:gd name="csX3" fmla="*/ 6010640 w 6010640"/>
              <a:gd name="csY3" fmla="*/ 588290 h 3529673"/>
              <a:gd name="csX4" fmla="*/ 6010640 w 6010640"/>
              <a:gd name="csY4" fmla="*/ 2941382 h 3529673"/>
              <a:gd name="csX5" fmla="*/ 5307105 w 6010640"/>
              <a:gd name="csY5" fmla="*/ 3529673 h 3529673"/>
              <a:gd name="csX6" fmla="*/ 703535 w 6010640"/>
              <a:gd name="csY6" fmla="*/ 3529673 h 3529673"/>
              <a:gd name="csX7" fmla="*/ 0 w 6010640"/>
              <a:gd name="csY7" fmla="*/ 2941382 h 3529673"/>
              <a:gd name="csX8" fmla="*/ 0 w 6010640"/>
              <a:gd name="csY8" fmla="*/ 588290 h 35296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3529673" fill="none" extrusionOk="0">
                <a:moveTo>
                  <a:pt x="0" y="588290"/>
                </a:moveTo>
                <a:cubicBezTo>
                  <a:pt x="5289" y="400815"/>
                  <a:pt x="376017" y="101239"/>
                  <a:pt x="703535" y="0"/>
                </a:cubicBezTo>
                <a:cubicBezTo>
                  <a:pt x="2314287" y="68569"/>
                  <a:pt x="4795815" y="171518"/>
                  <a:pt x="5307105" y="0"/>
                </a:cubicBezTo>
                <a:cubicBezTo>
                  <a:pt x="5676494" y="-126120"/>
                  <a:pt x="5850569" y="218191"/>
                  <a:pt x="6010640" y="588290"/>
                </a:cubicBezTo>
                <a:cubicBezTo>
                  <a:pt x="6201551" y="1215731"/>
                  <a:pt x="5861704" y="2742175"/>
                  <a:pt x="6010640" y="2941382"/>
                </a:cubicBezTo>
                <a:cubicBezTo>
                  <a:pt x="6032681" y="3165695"/>
                  <a:pt x="5637713" y="3466439"/>
                  <a:pt x="5307105" y="3529673"/>
                </a:cubicBezTo>
                <a:cubicBezTo>
                  <a:pt x="4388854" y="3622847"/>
                  <a:pt x="1350511" y="3628388"/>
                  <a:pt x="703535" y="3529673"/>
                </a:cubicBezTo>
                <a:cubicBezTo>
                  <a:pt x="378623" y="3523232"/>
                  <a:pt x="-34089" y="3272847"/>
                  <a:pt x="0" y="2941382"/>
                </a:cubicBezTo>
                <a:cubicBezTo>
                  <a:pt x="81379" y="2495806"/>
                  <a:pt x="-7067" y="942507"/>
                  <a:pt x="0" y="588290"/>
                </a:cubicBezTo>
                <a:close/>
              </a:path>
              <a:path w="6010640" h="3529673" stroke="0" extrusionOk="0">
                <a:moveTo>
                  <a:pt x="0" y="588290"/>
                </a:moveTo>
                <a:cubicBezTo>
                  <a:pt x="37636" y="313614"/>
                  <a:pt x="337013" y="-51740"/>
                  <a:pt x="703535" y="0"/>
                </a:cubicBezTo>
                <a:cubicBezTo>
                  <a:pt x="1937973" y="-225683"/>
                  <a:pt x="4123756" y="113796"/>
                  <a:pt x="5307105" y="0"/>
                </a:cubicBezTo>
                <a:cubicBezTo>
                  <a:pt x="5596432" y="6324"/>
                  <a:pt x="6131047" y="234152"/>
                  <a:pt x="6010640" y="588290"/>
                </a:cubicBezTo>
                <a:cubicBezTo>
                  <a:pt x="6111644" y="1071030"/>
                  <a:pt x="6221697" y="2010625"/>
                  <a:pt x="6010640" y="2941382"/>
                </a:cubicBezTo>
                <a:cubicBezTo>
                  <a:pt x="6021391" y="3184668"/>
                  <a:pt x="5637931" y="3505256"/>
                  <a:pt x="5307105" y="3529673"/>
                </a:cubicBezTo>
                <a:cubicBezTo>
                  <a:pt x="4478893" y="3279251"/>
                  <a:pt x="1779090" y="3855741"/>
                  <a:pt x="703535" y="3529673"/>
                </a:cubicBezTo>
                <a:cubicBezTo>
                  <a:pt x="277144" y="3562167"/>
                  <a:pt x="-63463" y="3163142"/>
                  <a:pt x="0" y="2941382"/>
                </a:cubicBezTo>
                <a:cubicBezTo>
                  <a:pt x="39263" y="2401847"/>
                  <a:pt x="62988" y="912358"/>
                  <a:pt x="0" y="588290"/>
                </a:cubicBezTo>
                <a:close/>
              </a:path>
              <a:path w="6010640" h="3529673" fill="none" stroke="0" extrusionOk="0">
                <a:moveTo>
                  <a:pt x="0" y="588290"/>
                </a:moveTo>
                <a:cubicBezTo>
                  <a:pt x="87264" y="297550"/>
                  <a:pt x="379727" y="19599"/>
                  <a:pt x="703535" y="0"/>
                </a:cubicBezTo>
                <a:cubicBezTo>
                  <a:pt x="2548071" y="135130"/>
                  <a:pt x="4637766" y="148063"/>
                  <a:pt x="5307105" y="0"/>
                </a:cubicBezTo>
                <a:cubicBezTo>
                  <a:pt x="5652863" y="-115295"/>
                  <a:pt x="5980956" y="141155"/>
                  <a:pt x="6010640" y="588290"/>
                </a:cubicBezTo>
                <a:cubicBezTo>
                  <a:pt x="6131651" y="1141564"/>
                  <a:pt x="5928496" y="2663208"/>
                  <a:pt x="6010640" y="2941382"/>
                </a:cubicBezTo>
                <a:cubicBezTo>
                  <a:pt x="5980408" y="3231673"/>
                  <a:pt x="5667207" y="3502313"/>
                  <a:pt x="5307105" y="3529673"/>
                </a:cubicBezTo>
                <a:cubicBezTo>
                  <a:pt x="4179501" y="3426924"/>
                  <a:pt x="1194620" y="3451264"/>
                  <a:pt x="703535" y="3529673"/>
                </a:cubicBezTo>
                <a:cubicBezTo>
                  <a:pt x="306698" y="3511658"/>
                  <a:pt x="-35825" y="3227360"/>
                  <a:pt x="0" y="2941382"/>
                </a:cubicBezTo>
                <a:cubicBezTo>
                  <a:pt x="11757" y="2578768"/>
                  <a:pt x="-39930" y="945307"/>
                  <a:pt x="0" y="588290"/>
                </a:cubicBezTo>
                <a:close/>
              </a:path>
              <a:path w="6010640" h="3529673" fill="none" stroke="0" extrusionOk="0">
                <a:moveTo>
                  <a:pt x="0" y="588290"/>
                </a:moveTo>
                <a:cubicBezTo>
                  <a:pt x="21389" y="342922"/>
                  <a:pt x="367458" y="94748"/>
                  <a:pt x="703535" y="0"/>
                </a:cubicBezTo>
                <a:cubicBezTo>
                  <a:pt x="2483072" y="103028"/>
                  <a:pt x="4706951" y="154334"/>
                  <a:pt x="5307105" y="0"/>
                </a:cubicBezTo>
                <a:cubicBezTo>
                  <a:pt x="5646193" y="-94309"/>
                  <a:pt x="5899307" y="210244"/>
                  <a:pt x="6010640" y="588290"/>
                </a:cubicBezTo>
                <a:cubicBezTo>
                  <a:pt x="6196176" y="1151427"/>
                  <a:pt x="5903744" y="2683070"/>
                  <a:pt x="6010640" y="2941382"/>
                </a:cubicBezTo>
                <a:cubicBezTo>
                  <a:pt x="5973163" y="3213987"/>
                  <a:pt x="5645324" y="3479946"/>
                  <a:pt x="5307105" y="3529673"/>
                </a:cubicBezTo>
                <a:cubicBezTo>
                  <a:pt x="4294149" y="3505285"/>
                  <a:pt x="1331097" y="3533114"/>
                  <a:pt x="703535" y="3529673"/>
                </a:cubicBezTo>
                <a:cubicBezTo>
                  <a:pt x="317137" y="3513707"/>
                  <a:pt x="-50703" y="3259623"/>
                  <a:pt x="0" y="2941382"/>
                </a:cubicBezTo>
                <a:cubicBezTo>
                  <a:pt x="41225" y="2598785"/>
                  <a:pt x="-46846" y="968542"/>
                  <a:pt x="0" y="588290"/>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6010640"/>
                      <a:gd name="connsiteY0" fmla="*/ 588290 h 3529673"/>
                      <a:gd name="connsiteX1" fmla="*/ 703535 w 6010640"/>
                      <a:gd name="connsiteY1" fmla="*/ 0 h 3529673"/>
                      <a:gd name="connsiteX2" fmla="*/ 5307105 w 6010640"/>
                      <a:gd name="connsiteY2" fmla="*/ 0 h 3529673"/>
                      <a:gd name="connsiteX3" fmla="*/ 6010640 w 6010640"/>
                      <a:gd name="connsiteY3" fmla="*/ 588290 h 3529673"/>
                      <a:gd name="connsiteX4" fmla="*/ 6010640 w 6010640"/>
                      <a:gd name="connsiteY4" fmla="*/ 2941382 h 3529673"/>
                      <a:gd name="connsiteX5" fmla="*/ 5307105 w 6010640"/>
                      <a:gd name="connsiteY5" fmla="*/ 3529673 h 3529673"/>
                      <a:gd name="connsiteX6" fmla="*/ 703535 w 6010640"/>
                      <a:gd name="connsiteY6" fmla="*/ 3529673 h 3529673"/>
                      <a:gd name="connsiteX7" fmla="*/ 0 w 6010640"/>
                      <a:gd name="connsiteY7" fmla="*/ 2941382 h 3529673"/>
                      <a:gd name="connsiteX8" fmla="*/ 0 w 6010640"/>
                      <a:gd name="connsiteY8" fmla="*/ 588290 h 3529673"/>
                      <a:gd name="connsiteX0" fmla="*/ 0 w 6010640"/>
                      <a:gd name="connsiteY0" fmla="*/ 588290 h 3529673"/>
                      <a:gd name="connsiteX1" fmla="*/ 703535 w 6010640"/>
                      <a:gd name="connsiteY1" fmla="*/ 0 h 3529673"/>
                      <a:gd name="connsiteX2" fmla="*/ 5307105 w 6010640"/>
                      <a:gd name="connsiteY2" fmla="*/ 0 h 3529673"/>
                      <a:gd name="connsiteX3" fmla="*/ 6010640 w 6010640"/>
                      <a:gd name="connsiteY3" fmla="*/ 588290 h 3529673"/>
                      <a:gd name="connsiteX4" fmla="*/ 6010640 w 6010640"/>
                      <a:gd name="connsiteY4" fmla="*/ 2941382 h 3529673"/>
                      <a:gd name="connsiteX5" fmla="*/ 5307105 w 6010640"/>
                      <a:gd name="connsiteY5" fmla="*/ 3529673 h 3529673"/>
                      <a:gd name="connsiteX6" fmla="*/ 703535 w 6010640"/>
                      <a:gd name="connsiteY6" fmla="*/ 3529673 h 3529673"/>
                      <a:gd name="connsiteX7" fmla="*/ 0 w 6010640"/>
                      <a:gd name="connsiteY7" fmla="*/ 2941382 h 3529673"/>
                      <a:gd name="connsiteX8" fmla="*/ 0 w 6010640"/>
                      <a:gd name="connsiteY8" fmla="*/ 588290 h 352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3529673" fill="none" extrusionOk="0">
                        <a:moveTo>
                          <a:pt x="0" y="588290"/>
                        </a:moveTo>
                        <a:cubicBezTo>
                          <a:pt x="2965" y="337900"/>
                          <a:pt x="348022" y="54254"/>
                          <a:pt x="703535" y="0"/>
                        </a:cubicBezTo>
                        <a:cubicBezTo>
                          <a:pt x="2422233" y="62162"/>
                          <a:pt x="4760067" y="91856"/>
                          <a:pt x="5307105" y="0"/>
                        </a:cubicBezTo>
                        <a:cubicBezTo>
                          <a:pt x="5685463" y="-64380"/>
                          <a:pt x="5889521" y="229973"/>
                          <a:pt x="6010640" y="588290"/>
                        </a:cubicBezTo>
                        <a:cubicBezTo>
                          <a:pt x="6156219" y="1185400"/>
                          <a:pt x="5884712" y="2696781"/>
                          <a:pt x="6010640" y="2941382"/>
                        </a:cubicBezTo>
                        <a:cubicBezTo>
                          <a:pt x="6027010" y="3194479"/>
                          <a:pt x="5650521" y="3480797"/>
                          <a:pt x="5307105" y="3529673"/>
                        </a:cubicBezTo>
                        <a:cubicBezTo>
                          <a:pt x="4316766" y="3597124"/>
                          <a:pt x="1342481" y="3527211"/>
                          <a:pt x="703535" y="3529673"/>
                        </a:cubicBezTo>
                        <a:cubicBezTo>
                          <a:pt x="369438" y="3524270"/>
                          <a:pt x="-25334" y="3271116"/>
                          <a:pt x="0" y="2941382"/>
                        </a:cubicBezTo>
                        <a:cubicBezTo>
                          <a:pt x="57356" y="2540529"/>
                          <a:pt x="-3244" y="952368"/>
                          <a:pt x="0" y="588290"/>
                        </a:cubicBezTo>
                        <a:close/>
                      </a:path>
                      <a:path w="6010640" h="3529673" stroke="0" extrusionOk="0">
                        <a:moveTo>
                          <a:pt x="0" y="588290"/>
                        </a:moveTo>
                        <a:cubicBezTo>
                          <a:pt x="49735" y="284638"/>
                          <a:pt x="340937" y="-12137"/>
                          <a:pt x="703535" y="0"/>
                        </a:cubicBezTo>
                        <a:cubicBezTo>
                          <a:pt x="1931947" y="-158610"/>
                          <a:pt x="4017585" y="-30935"/>
                          <a:pt x="5307105" y="0"/>
                        </a:cubicBezTo>
                        <a:cubicBezTo>
                          <a:pt x="5623775" y="3566"/>
                          <a:pt x="6111452" y="229922"/>
                          <a:pt x="6010640" y="588290"/>
                        </a:cubicBezTo>
                        <a:cubicBezTo>
                          <a:pt x="6034999" y="1080258"/>
                          <a:pt x="6183371" y="2002505"/>
                          <a:pt x="6010640" y="2941382"/>
                        </a:cubicBezTo>
                        <a:cubicBezTo>
                          <a:pt x="6007111" y="3235352"/>
                          <a:pt x="5667451" y="3521604"/>
                          <a:pt x="5307105" y="3529673"/>
                        </a:cubicBezTo>
                        <a:cubicBezTo>
                          <a:pt x="4471898" y="3351702"/>
                          <a:pt x="1795894" y="3740161"/>
                          <a:pt x="703535" y="3529673"/>
                        </a:cubicBezTo>
                        <a:cubicBezTo>
                          <a:pt x="270711" y="3543639"/>
                          <a:pt x="-57396" y="3192419"/>
                          <a:pt x="0" y="2941382"/>
                        </a:cubicBezTo>
                        <a:cubicBezTo>
                          <a:pt x="35725" y="2451141"/>
                          <a:pt x="61994" y="928079"/>
                          <a:pt x="0" y="588290"/>
                        </a:cubicBezTo>
                        <a:close/>
                      </a:path>
                      <a:path w="6010640" h="3529673" fill="none" stroke="0" extrusionOk="0">
                        <a:moveTo>
                          <a:pt x="0" y="588290"/>
                        </a:moveTo>
                        <a:cubicBezTo>
                          <a:pt x="63998" y="309782"/>
                          <a:pt x="341495" y="52281"/>
                          <a:pt x="703535" y="0"/>
                        </a:cubicBezTo>
                        <a:cubicBezTo>
                          <a:pt x="2533262" y="117029"/>
                          <a:pt x="4690564" y="111735"/>
                          <a:pt x="5307105" y="0"/>
                        </a:cubicBezTo>
                        <a:cubicBezTo>
                          <a:pt x="5640164" y="-67982"/>
                          <a:pt x="5968992" y="199773"/>
                          <a:pt x="6010640" y="588290"/>
                        </a:cubicBezTo>
                        <a:cubicBezTo>
                          <a:pt x="6139658" y="1131563"/>
                          <a:pt x="5913297" y="2652872"/>
                          <a:pt x="6010640" y="2941382"/>
                        </a:cubicBezTo>
                        <a:cubicBezTo>
                          <a:pt x="5966935" y="3229470"/>
                          <a:pt x="5680778" y="3519982"/>
                          <a:pt x="5307105" y="3529673"/>
                        </a:cubicBezTo>
                        <a:cubicBezTo>
                          <a:pt x="4168468" y="3436178"/>
                          <a:pt x="1277067" y="3494652"/>
                          <a:pt x="703535" y="3529673"/>
                        </a:cubicBezTo>
                        <a:cubicBezTo>
                          <a:pt x="314241" y="3517465"/>
                          <a:pt x="-29261" y="3256472"/>
                          <a:pt x="0" y="2941382"/>
                        </a:cubicBezTo>
                        <a:cubicBezTo>
                          <a:pt x="46943" y="2565327"/>
                          <a:pt x="-30930" y="974481"/>
                          <a:pt x="0" y="5882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1" name="TextBox 10">
            <a:extLst>
              <a:ext uri="{FF2B5EF4-FFF2-40B4-BE49-F238E27FC236}">
                <a16:creationId xmlns:a16="http://schemas.microsoft.com/office/drawing/2014/main" id="{1F066BE4-51F4-A55E-8A94-D6442672762A}"/>
              </a:ext>
            </a:extLst>
          </p:cNvPr>
          <p:cNvSpPr txBox="1"/>
          <p:nvPr/>
        </p:nvSpPr>
        <p:spPr>
          <a:xfrm>
            <a:off x="6176308" y="2312206"/>
            <a:ext cx="5653050" cy="28623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Em</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nên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thật</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nhận</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lỗi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và</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khoanh</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tay</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xin</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lỗi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mẹ</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Mẹ</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ơi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con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xin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lỗi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mẹ</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ạ! Con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lỡ</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đá</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bóng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vào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bình</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hoa</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bị</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rơi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ạ!”</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92549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i_m_ni_202601171011_dile4">
            <a:hlinkClick r:id="" action="ppaction://media"/>
            <a:extLst>
              <a:ext uri="{FF2B5EF4-FFF2-40B4-BE49-F238E27FC236}">
                <a16:creationId xmlns:a16="http://schemas.microsoft.com/office/drawing/2014/main" id="{D87BECA8-44AF-7690-3F49-EF4643B1B62A}"/>
              </a:ext>
            </a:extLst>
          </p:cNvPr>
          <p:cNvPicPr>
            <a:picLocks noChangeAspect="1"/>
          </p:cNvPicPr>
          <p:nvPr>
            <a:videoFile r:link="rId1"/>
            <p:extLst>
              <p:ext uri="{DAA4B4D4-6D71-4841-9C94-3DE7FCFB9230}">
                <p14:media xmlns:p14="http://schemas.microsoft.com/office/powerpoint/2010/main" r:embed="rId2">
                  <p14:trim end="513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9004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F0A6E-77ED-DE01-F57C-A35576C93EA8}"/>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6E52202B-68F7-B323-0A8E-663D5FE404FE}"/>
              </a:ext>
            </a:extLst>
          </p:cNvPr>
          <p:cNvGrpSpPr/>
          <p:nvPr/>
        </p:nvGrpSpPr>
        <p:grpSpPr>
          <a:xfrm>
            <a:off x="-12700" y="-4445"/>
            <a:ext cx="12773660" cy="6858000"/>
            <a:chOff x="-34" y="0"/>
            <a:chExt cx="20116" cy="10800"/>
          </a:xfrm>
        </p:grpSpPr>
        <p:grpSp>
          <p:nvGrpSpPr>
            <p:cNvPr id="5" name="组合 4">
              <a:extLst>
                <a:ext uri="{FF2B5EF4-FFF2-40B4-BE49-F238E27FC236}">
                  <a16:creationId xmlns:a16="http://schemas.microsoft.com/office/drawing/2014/main" id="{FF2BD563-2668-4CAB-3B4C-9CC9851FB855}"/>
                </a:ext>
              </a:extLst>
            </p:cNvPr>
            <p:cNvGrpSpPr/>
            <p:nvPr/>
          </p:nvGrpSpPr>
          <p:grpSpPr>
            <a:xfrm>
              <a:off x="-34" y="0"/>
              <a:ext cx="20117" cy="10800"/>
              <a:chOff x="0" y="0"/>
              <a:chExt cx="20117" cy="10800"/>
            </a:xfrm>
          </p:grpSpPr>
          <p:pic>
            <p:nvPicPr>
              <p:cNvPr id="18" name="图片 17" descr="26">
                <a:extLst>
                  <a:ext uri="{FF2B5EF4-FFF2-40B4-BE49-F238E27FC236}">
                    <a16:creationId xmlns:a16="http://schemas.microsoft.com/office/drawing/2014/main" id="{DD5CC724-2DE1-6D04-35B7-E1CFEB1D9C03}"/>
                  </a:ext>
                </a:extLst>
              </p:cNvPr>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a:extLst>
                  <a:ext uri="{FF2B5EF4-FFF2-40B4-BE49-F238E27FC236}">
                    <a16:creationId xmlns:a16="http://schemas.microsoft.com/office/drawing/2014/main" id="{60A0B404-57F3-811F-29FF-153A17A6AE81}"/>
                  </a:ext>
                </a:extLst>
              </p:cNvPr>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a:extLst>
                  <a:ext uri="{FF2B5EF4-FFF2-40B4-BE49-F238E27FC236}">
                    <a16:creationId xmlns:a16="http://schemas.microsoft.com/office/drawing/2014/main" id="{36F0815A-862E-862B-99AF-4DB1626FA44C}"/>
                  </a:ext>
                </a:extLst>
              </p:cNvPr>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a:extLst>
                <a:ext uri="{FF2B5EF4-FFF2-40B4-BE49-F238E27FC236}">
                  <a16:creationId xmlns:a16="http://schemas.microsoft.com/office/drawing/2014/main" id="{A68CA414-C0D6-227E-6452-8E725E629F3A}"/>
                </a:ext>
              </a:extLst>
            </p:cNvPr>
            <p:cNvGrpSpPr/>
            <p:nvPr/>
          </p:nvGrpSpPr>
          <p:grpSpPr>
            <a:xfrm>
              <a:off x="542" y="552"/>
              <a:ext cx="18164" cy="9812"/>
              <a:chOff x="542" y="552"/>
              <a:chExt cx="18164" cy="9812"/>
            </a:xfrm>
          </p:grpSpPr>
          <p:sp>
            <p:nvSpPr>
              <p:cNvPr id="25" name="矩形 24">
                <a:extLst>
                  <a:ext uri="{FF2B5EF4-FFF2-40B4-BE49-F238E27FC236}">
                    <a16:creationId xmlns:a16="http://schemas.microsoft.com/office/drawing/2014/main" id="{BEF4BE66-BE31-6B38-16FD-9434E9BC7AFF}"/>
                  </a:ext>
                </a:extLst>
              </p:cNvPr>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a:extLst>
                  <a:ext uri="{FF2B5EF4-FFF2-40B4-BE49-F238E27FC236}">
                    <a16:creationId xmlns:a16="http://schemas.microsoft.com/office/drawing/2014/main" id="{F6EBC064-A2F9-A50C-3180-631869149A5C}"/>
                  </a:ext>
                </a:extLst>
              </p:cNvPr>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92C7E0-9D39-ED86-1647-1109805AB7CA}"/>
              </a:ext>
            </a:extLst>
          </p:cNvPr>
          <p:cNvPicPr>
            <a:picLocks noChangeAspect="1"/>
          </p:cNvPicPr>
          <p:nvPr/>
        </p:nvPicPr>
        <p:blipFill>
          <a:blip r:embed="rId5"/>
          <a:stretch>
            <a:fillRect/>
          </a:stretch>
        </p:blipFill>
        <p:spPr>
          <a:xfrm>
            <a:off x="650156" y="1720339"/>
            <a:ext cx="5208807" cy="3815223"/>
          </a:xfrm>
          <a:prstGeom prst="rect">
            <a:avLst/>
          </a:prstGeom>
        </p:spPr>
      </p:pic>
      <p:sp>
        <p:nvSpPr>
          <p:cNvPr id="9" name="Rectangle: Rounded Corners 7">
            <a:extLst>
              <a:ext uri="{FF2B5EF4-FFF2-40B4-BE49-F238E27FC236}">
                <a16:creationId xmlns:a16="http://schemas.microsoft.com/office/drawing/2014/main" id="{6D05EBE3-F540-E451-485D-4EE7AF7C6249}"/>
              </a:ext>
            </a:extLst>
          </p:cNvPr>
          <p:cNvSpPr/>
          <p:nvPr/>
        </p:nvSpPr>
        <p:spPr>
          <a:xfrm>
            <a:off x="6016415" y="2035384"/>
            <a:ext cx="6010640" cy="3529673"/>
          </a:xfrm>
          <a:custGeom>
            <a:avLst/>
            <a:gdLst>
              <a:gd name="csX0" fmla="*/ 0 w 6010640"/>
              <a:gd name="csY0" fmla="*/ 588291 h 3529673"/>
              <a:gd name="csX1" fmla="*/ 588291 w 6010640"/>
              <a:gd name="csY1" fmla="*/ 0 h 3529673"/>
              <a:gd name="csX2" fmla="*/ 5422349 w 6010640"/>
              <a:gd name="csY2" fmla="*/ 0 h 3529673"/>
              <a:gd name="csX3" fmla="*/ 6010640 w 6010640"/>
              <a:gd name="csY3" fmla="*/ 588291 h 3529673"/>
              <a:gd name="csX4" fmla="*/ 6010640 w 6010640"/>
              <a:gd name="csY4" fmla="*/ 2941382 h 3529673"/>
              <a:gd name="csX5" fmla="*/ 5422349 w 6010640"/>
              <a:gd name="csY5" fmla="*/ 3529673 h 3529673"/>
              <a:gd name="csX6" fmla="*/ 588291 w 6010640"/>
              <a:gd name="csY6" fmla="*/ 3529673 h 3529673"/>
              <a:gd name="csX7" fmla="*/ 0 w 6010640"/>
              <a:gd name="csY7" fmla="*/ 2941382 h 3529673"/>
              <a:gd name="csX8" fmla="*/ 0 w 6010640"/>
              <a:gd name="csY8" fmla="*/ 588291 h 35296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10640" h="3529673" fill="none" extrusionOk="0">
                <a:moveTo>
                  <a:pt x="0" y="588291"/>
                </a:moveTo>
                <a:cubicBezTo>
                  <a:pt x="847" y="286305"/>
                  <a:pt x="288812" y="42671"/>
                  <a:pt x="588291" y="0"/>
                </a:cubicBezTo>
                <a:cubicBezTo>
                  <a:pt x="2514167" y="72427"/>
                  <a:pt x="3167771" y="61419"/>
                  <a:pt x="5422349" y="0"/>
                </a:cubicBezTo>
                <a:cubicBezTo>
                  <a:pt x="5740369" y="-47385"/>
                  <a:pt x="5957319" y="247259"/>
                  <a:pt x="6010640" y="588291"/>
                </a:cubicBezTo>
                <a:cubicBezTo>
                  <a:pt x="6111516" y="1535122"/>
                  <a:pt x="5903327" y="1939239"/>
                  <a:pt x="6010640" y="2941382"/>
                </a:cubicBezTo>
                <a:cubicBezTo>
                  <a:pt x="6013128" y="3253658"/>
                  <a:pt x="5743523" y="3525492"/>
                  <a:pt x="5422349" y="3529673"/>
                </a:cubicBezTo>
                <a:cubicBezTo>
                  <a:pt x="4352940" y="3559500"/>
                  <a:pt x="2680121" y="3450367"/>
                  <a:pt x="588291" y="3529673"/>
                </a:cubicBezTo>
                <a:cubicBezTo>
                  <a:pt x="282553" y="3527506"/>
                  <a:pt x="-21950" y="3270626"/>
                  <a:pt x="0" y="2941382"/>
                </a:cubicBezTo>
                <a:cubicBezTo>
                  <a:pt x="50037" y="1951186"/>
                  <a:pt x="770" y="869209"/>
                  <a:pt x="0" y="588291"/>
                </a:cubicBezTo>
                <a:close/>
              </a:path>
              <a:path w="6010640" h="3529673" stroke="0" extrusionOk="0">
                <a:moveTo>
                  <a:pt x="0" y="588291"/>
                </a:moveTo>
                <a:cubicBezTo>
                  <a:pt x="57936" y="279179"/>
                  <a:pt x="281411" y="37553"/>
                  <a:pt x="588291" y="0"/>
                </a:cubicBezTo>
                <a:cubicBezTo>
                  <a:pt x="1998176" y="123000"/>
                  <a:pt x="3670868" y="-96860"/>
                  <a:pt x="5422349" y="0"/>
                </a:cubicBezTo>
                <a:cubicBezTo>
                  <a:pt x="5716103" y="-23741"/>
                  <a:pt x="6016539" y="251495"/>
                  <a:pt x="6010640" y="588291"/>
                </a:cubicBezTo>
                <a:cubicBezTo>
                  <a:pt x="6013813" y="1104419"/>
                  <a:pt x="6104907" y="2395679"/>
                  <a:pt x="6010640" y="2941382"/>
                </a:cubicBezTo>
                <a:cubicBezTo>
                  <a:pt x="5954231" y="3286722"/>
                  <a:pt x="5686176" y="3519677"/>
                  <a:pt x="5422349" y="3529673"/>
                </a:cubicBezTo>
                <a:cubicBezTo>
                  <a:pt x="4663834" y="3368966"/>
                  <a:pt x="1365648" y="3569340"/>
                  <a:pt x="588291" y="3529673"/>
                </a:cubicBezTo>
                <a:cubicBezTo>
                  <a:pt x="203244" y="3517526"/>
                  <a:pt x="-28549" y="3253353"/>
                  <a:pt x="0" y="2941382"/>
                </a:cubicBezTo>
                <a:cubicBezTo>
                  <a:pt x="32216" y="2429760"/>
                  <a:pt x="57206" y="1603628"/>
                  <a:pt x="0" y="588291"/>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1" name="TextBox 10">
            <a:extLst>
              <a:ext uri="{FF2B5EF4-FFF2-40B4-BE49-F238E27FC236}">
                <a16:creationId xmlns:a16="http://schemas.microsoft.com/office/drawing/2014/main" id="{D1465FAC-D322-A759-22C1-9D27F941EA96}"/>
              </a:ext>
            </a:extLst>
          </p:cNvPr>
          <p:cNvSpPr txBox="1"/>
          <p:nvPr/>
        </p:nvSpPr>
        <p:spPr>
          <a:xfrm>
            <a:off x="6176308" y="2312206"/>
            <a:ext cx="5653050" cy="28623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Em</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nên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thật</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nhận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lỗi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và</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khoanh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tay</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xin</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lỗi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mẹ</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Mẹ</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ơi</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con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xin</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lỗi</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mẹ</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ạ! Con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lỡ</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bóng</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vào</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bình</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hoa</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nên</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bị</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1"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rơi</a:t>
            </a:r>
            <a:r>
              <a:rPr kumimoji="0" lang="en-US" sz="36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ạ!”</a:t>
            </a:r>
          </a:p>
        </p:txBody>
      </p:sp>
    </p:spTree>
    <p:custDataLst>
      <p:tags r:id="rId1"/>
    </p:custDataLst>
    <p:extLst>
      <p:ext uri="{BB962C8B-B14F-4D97-AF65-F5344CB8AC3E}">
        <p14:creationId xmlns:p14="http://schemas.microsoft.com/office/powerpoint/2010/main" val="106263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5675"/>
            <a:ext cx="9276730" cy="3969951"/>
            <a:chOff x="1988290" y="1028838"/>
            <a:chExt cx="9276730" cy="4794798"/>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28838"/>
              <a:ext cx="9276730" cy="4794798"/>
              <a:chOff x="0" y="-1270"/>
              <a:chExt cx="2145130" cy="241561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4">
                  <a:lumMod val="20000"/>
                  <a:lumOff val="8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4" name="Rectangle 13">
              <a:extLst>
                <a:ext uri="{FF2B5EF4-FFF2-40B4-BE49-F238E27FC236}">
                  <a16:creationId xmlns:a16="http://schemas.microsoft.com/office/drawing/2014/main" id="{10AD6EB5-101C-8A3E-31F3-7FF796329FD9}"/>
                </a:ext>
              </a:extLst>
            </p:cNvPr>
            <p:cNvSpPr/>
            <p:nvPr/>
          </p:nvSpPr>
          <p:spPr>
            <a:xfrm>
              <a:off x="2307137" y="1397479"/>
              <a:ext cx="7865705" cy="38287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mắc lỗi, biết nhận lỗi và xin lỗi sẽ được mọi người sẵn sàng tha thứ, yêu quý và tin tưởng mình hơn. Không nên đổ lỗi cho người khác.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5" name="Picture 4" descr="A picture containing vector graphics&#10;&#10;Description automatically generated">
            <a:extLst>
              <a:ext uri="{FF2B5EF4-FFF2-40B4-BE49-F238E27FC236}">
                <a16:creationId xmlns:a16="http://schemas.microsoft.com/office/drawing/2014/main" id="{1307C932-12EE-3ED8-335E-02160829A03C}"/>
              </a:ext>
            </a:extLst>
          </p:cNvPr>
          <p:cNvPicPr>
            <a:picLocks noChangeAspect="1"/>
          </p:cNvPicPr>
          <p:nvPr/>
        </p:nvPicPr>
        <p:blipFill>
          <a:blip r:embed="rId4"/>
          <a:stretch>
            <a:fillRect/>
          </a:stretch>
        </p:blipFill>
        <p:spPr>
          <a:xfrm>
            <a:off x="8330446" y="2666698"/>
            <a:ext cx="5404880" cy="5404880"/>
          </a:xfrm>
          <a:prstGeom prst="rect">
            <a:avLst/>
          </a:prstGeom>
        </p:spPr>
      </p:pic>
    </p:spTree>
    <p:custDataLst>
      <p:tags r:id="rId1"/>
    </p:custDataLst>
    <p:extLst>
      <p:ext uri="{BB962C8B-B14F-4D97-AF65-F5344CB8AC3E}">
        <p14:creationId xmlns:p14="http://schemas.microsoft.com/office/powerpoint/2010/main" val="2464119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sp>
        <p:nvSpPr>
          <p:cNvPr id="9" name="Rectangle: Rounded Corners 1">
            <a:extLst>
              <a:ext uri="{FF2B5EF4-FFF2-40B4-BE49-F238E27FC236}">
                <a16:creationId xmlns:a16="http://schemas.microsoft.com/office/drawing/2014/main" id="{2FA3780B-B39C-748F-5BE4-D4977B302E9D}"/>
              </a:ext>
            </a:extLst>
          </p:cNvPr>
          <p:cNvSpPr/>
          <p:nvPr/>
        </p:nvSpPr>
        <p:spPr>
          <a:xfrm>
            <a:off x="2196936" y="5012608"/>
            <a:ext cx="8294084" cy="1378360"/>
          </a:xfrm>
          <a:custGeom>
            <a:avLst/>
            <a:gdLst>
              <a:gd name="csX0" fmla="*/ 0 w 8294084"/>
              <a:gd name="csY0" fmla="*/ 229731 h 1378360"/>
              <a:gd name="csX1" fmla="*/ 229731 w 8294084"/>
              <a:gd name="csY1" fmla="*/ 0 h 1378360"/>
              <a:gd name="csX2" fmla="*/ 647578 w 8294084"/>
              <a:gd name="csY2" fmla="*/ 0 h 1378360"/>
              <a:gd name="csX3" fmla="*/ 1065424 w 8294084"/>
              <a:gd name="csY3" fmla="*/ 0 h 1378360"/>
              <a:gd name="csX4" fmla="*/ 1483271 w 8294084"/>
              <a:gd name="csY4" fmla="*/ 0 h 1378360"/>
              <a:gd name="csX5" fmla="*/ 1979463 w 8294084"/>
              <a:gd name="csY5" fmla="*/ 0 h 1378360"/>
              <a:gd name="csX6" fmla="*/ 2397310 w 8294084"/>
              <a:gd name="csY6" fmla="*/ 0 h 1378360"/>
              <a:gd name="csX7" fmla="*/ 3206887 w 8294084"/>
              <a:gd name="csY7" fmla="*/ 0 h 1378360"/>
              <a:gd name="csX8" fmla="*/ 3624734 w 8294084"/>
              <a:gd name="csY8" fmla="*/ 0 h 1378360"/>
              <a:gd name="csX9" fmla="*/ 4277619 w 8294084"/>
              <a:gd name="csY9" fmla="*/ 0 h 1378360"/>
              <a:gd name="csX10" fmla="*/ 4852158 w 8294084"/>
              <a:gd name="csY10" fmla="*/ 0 h 1378360"/>
              <a:gd name="csX11" fmla="*/ 5270004 w 8294084"/>
              <a:gd name="csY11" fmla="*/ 0 h 1378360"/>
              <a:gd name="csX12" fmla="*/ 6001236 w 8294084"/>
              <a:gd name="csY12" fmla="*/ 0 h 1378360"/>
              <a:gd name="csX13" fmla="*/ 6575775 w 8294084"/>
              <a:gd name="csY13" fmla="*/ 0 h 1378360"/>
              <a:gd name="csX14" fmla="*/ 7307006 w 8294084"/>
              <a:gd name="csY14" fmla="*/ 0 h 1378360"/>
              <a:gd name="csX15" fmla="*/ 8064353 w 8294084"/>
              <a:gd name="csY15" fmla="*/ 0 h 1378360"/>
              <a:gd name="csX16" fmla="*/ 8294084 w 8294084"/>
              <a:gd name="csY16" fmla="*/ 229731 h 1378360"/>
              <a:gd name="csX17" fmla="*/ 8294084 w 8294084"/>
              <a:gd name="csY17" fmla="*/ 689180 h 1378360"/>
              <a:gd name="csX18" fmla="*/ 8294084 w 8294084"/>
              <a:gd name="csY18" fmla="*/ 1148629 h 1378360"/>
              <a:gd name="csX19" fmla="*/ 8064353 w 8294084"/>
              <a:gd name="csY19" fmla="*/ 1378360 h 1378360"/>
              <a:gd name="csX20" fmla="*/ 7568160 w 8294084"/>
              <a:gd name="csY20" fmla="*/ 1378360 h 1378360"/>
              <a:gd name="csX21" fmla="*/ 6915275 w 8294084"/>
              <a:gd name="csY21" fmla="*/ 1378360 h 1378360"/>
              <a:gd name="csX22" fmla="*/ 6497429 w 8294084"/>
              <a:gd name="csY22" fmla="*/ 1378360 h 1378360"/>
              <a:gd name="csX23" fmla="*/ 5922890 w 8294084"/>
              <a:gd name="csY23" fmla="*/ 1378360 h 1378360"/>
              <a:gd name="csX24" fmla="*/ 5113312 w 8294084"/>
              <a:gd name="csY24" fmla="*/ 1378360 h 1378360"/>
              <a:gd name="csX25" fmla="*/ 4695466 w 8294084"/>
              <a:gd name="csY25" fmla="*/ 1378360 h 1378360"/>
              <a:gd name="csX26" fmla="*/ 3964234 w 8294084"/>
              <a:gd name="csY26" fmla="*/ 1378360 h 1378360"/>
              <a:gd name="csX27" fmla="*/ 3311349 w 8294084"/>
              <a:gd name="csY27" fmla="*/ 1378360 h 1378360"/>
              <a:gd name="csX28" fmla="*/ 2580118 w 8294084"/>
              <a:gd name="csY28" fmla="*/ 1378360 h 1378360"/>
              <a:gd name="csX29" fmla="*/ 1927232 w 8294084"/>
              <a:gd name="csY29" fmla="*/ 1378360 h 1378360"/>
              <a:gd name="csX30" fmla="*/ 1352693 w 8294084"/>
              <a:gd name="csY30" fmla="*/ 1378360 h 1378360"/>
              <a:gd name="csX31" fmla="*/ 229731 w 8294084"/>
              <a:gd name="csY31" fmla="*/ 1378360 h 1378360"/>
              <a:gd name="csX32" fmla="*/ 0 w 8294084"/>
              <a:gd name="csY32" fmla="*/ 1148629 h 1378360"/>
              <a:gd name="csX33" fmla="*/ 0 w 8294084"/>
              <a:gd name="csY33" fmla="*/ 716747 h 1378360"/>
              <a:gd name="csX34" fmla="*/ 0 w 8294084"/>
              <a:gd name="csY34" fmla="*/ 229731 h 13783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8294084" h="1378360" fill="none" extrusionOk="0">
                <a:moveTo>
                  <a:pt x="0" y="229731"/>
                </a:moveTo>
                <a:cubicBezTo>
                  <a:pt x="-6461" y="81872"/>
                  <a:pt x="83128" y="-6495"/>
                  <a:pt x="229731" y="0"/>
                </a:cubicBezTo>
                <a:cubicBezTo>
                  <a:pt x="315674" y="-12143"/>
                  <a:pt x="455529" y="-8123"/>
                  <a:pt x="647578" y="0"/>
                </a:cubicBezTo>
                <a:cubicBezTo>
                  <a:pt x="839627" y="8123"/>
                  <a:pt x="971755" y="-15341"/>
                  <a:pt x="1065424" y="0"/>
                </a:cubicBezTo>
                <a:cubicBezTo>
                  <a:pt x="1159093" y="15341"/>
                  <a:pt x="1311694" y="3365"/>
                  <a:pt x="1483271" y="0"/>
                </a:cubicBezTo>
                <a:cubicBezTo>
                  <a:pt x="1654848" y="-3365"/>
                  <a:pt x="1767972" y="-6395"/>
                  <a:pt x="1979463" y="0"/>
                </a:cubicBezTo>
                <a:cubicBezTo>
                  <a:pt x="2190954" y="6395"/>
                  <a:pt x="2252486" y="11737"/>
                  <a:pt x="2397310" y="0"/>
                </a:cubicBezTo>
                <a:cubicBezTo>
                  <a:pt x="2542134" y="-11737"/>
                  <a:pt x="2818361" y="33729"/>
                  <a:pt x="3206887" y="0"/>
                </a:cubicBezTo>
                <a:cubicBezTo>
                  <a:pt x="3595413" y="-33729"/>
                  <a:pt x="3539594" y="2837"/>
                  <a:pt x="3624734" y="0"/>
                </a:cubicBezTo>
                <a:cubicBezTo>
                  <a:pt x="3709874" y="-2837"/>
                  <a:pt x="3973755" y="23382"/>
                  <a:pt x="4277619" y="0"/>
                </a:cubicBezTo>
                <a:cubicBezTo>
                  <a:pt x="4581484" y="-23382"/>
                  <a:pt x="4613430" y="-6255"/>
                  <a:pt x="4852158" y="0"/>
                </a:cubicBezTo>
                <a:cubicBezTo>
                  <a:pt x="5090886" y="6255"/>
                  <a:pt x="5138978" y="2237"/>
                  <a:pt x="5270004" y="0"/>
                </a:cubicBezTo>
                <a:cubicBezTo>
                  <a:pt x="5401030" y="-2237"/>
                  <a:pt x="5815504" y="8997"/>
                  <a:pt x="6001236" y="0"/>
                </a:cubicBezTo>
                <a:cubicBezTo>
                  <a:pt x="6186968" y="-8997"/>
                  <a:pt x="6330445" y="-17385"/>
                  <a:pt x="6575775" y="0"/>
                </a:cubicBezTo>
                <a:cubicBezTo>
                  <a:pt x="6821105" y="17385"/>
                  <a:pt x="6968106" y="-16627"/>
                  <a:pt x="7307006" y="0"/>
                </a:cubicBezTo>
                <a:cubicBezTo>
                  <a:pt x="7645906" y="16627"/>
                  <a:pt x="7774092" y="-13155"/>
                  <a:pt x="8064353" y="0"/>
                </a:cubicBezTo>
                <a:cubicBezTo>
                  <a:pt x="8178816" y="4794"/>
                  <a:pt x="8298266" y="84700"/>
                  <a:pt x="8294084" y="229731"/>
                </a:cubicBezTo>
                <a:cubicBezTo>
                  <a:pt x="8285318" y="448310"/>
                  <a:pt x="8286951" y="487364"/>
                  <a:pt x="8294084" y="689180"/>
                </a:cubicBezTo>
                <a:cubicBezTo>
                  <a:pt x="8301217" y="890996"/>
                  <a:pt x="8276703" y="951322"/>
                  <a:pt x="8294084" y="1148629"/>
                </a:cubicBezTo>
                <a:cubicBezTo>
                  <a:pt x="8302924" y="1288416"/>
                  <a:pt x="8204348" y="1373325"/>
                  <a:pt x="8064353" y="1378360"/>
                </a:cubicBezTo>
                <a:cubicBezTo>
                  <a:pt x="7953176" y="1395268"/>
                  <a:pt x="7702586" y="1353668"/>
                  <a:pt x="7568160" y="1378360"/>
                </a:cubicBezTo>
                <a:cubicBezTo>
                  <a:pt x="7433734" y="1403052"/>
                  <a:pt x="7065157" y="1351082"/>
                  <a:pt x="6915275" y="1378360"/>
                </a:cubicBezTo>
                <a:cubicBezTo>
                  <a:pt x="6765393" y="1405638"/>
                  <a:pt x="6696725" y="1390156"/>
                  <a:pt x="6497429" y="1378360"/>
                </a:cubicBezTo>
                <a:cubicBezTo>
                  <a:pt x="6298133" y="1366564"/>
                  <a:pt x="6051983" y="1383196"/>
                  <a:pt x="5922890" y="1378360"/>
                </a:cubicBezTo>
                <a:cubicBezTo>
                  <a:pt x="5793797" y="1373524"/>
                  <a:pt x="5281625" y="1359418"/>
                  <a:pt x="5113312" y="1378360"/>
                </a:cubicBezTo>
                <a:cubicBezTo>
                  <a:pt x="4944999" y="1397302"/>
                  <a:pt x="4812963" y="1370654"/>
                  <a:pt x="4695466" y="1378360"/>
                </a:cubicBezTo>
                <a:cubicBezTo>
                  <a:pt x="4577969" y="1386066"/>
                  <a:pt x="4208778" y="1353975"/>
                  <a:pt x="3964234" y="1378360"/>
                </a:cubicBezTo>
                <a:cubicBezTo>
                  <a:pt x="3719690" y="1402745"/>
                  <a:pt x="3614601" y="1384054"/>
                  <a:pt x="3311349" y="1378360"/>
                </a:cubicBezTo>
                <a:cubicBezTo>
                  <a:pt x="3008097" y="1372666"/>
                  <a:pt x="2876729" y="1381126"/>
                  <a:pt x="2580118" y="1378360"/>
                </a:cubicBezTo>
                <a:cubicBezTo>
                  <a:pt x="2283507" y="1375594"/>
                  <a:pt x="2095387" y="1347099"/>
                  <a:pt x="1927232" y="1378360"/>
                </a:cubicBezTo>
                <a:cubicBezTo>
                  <a:pt x="1759077" y="1409621"/>
                  <a:pt x="1526443" y="1359708"/>
                  <a:pt x="1352693" y="1378360"/>
                </a:cubicBezTo>
                <a:cubicBezTo>
                  <a:pt x="1178943" y="1397012"/>
                  <a:pt x="521842" y="1393909"/>
                  <a:pt x="229731" y="1378360"/>
                </a:cubicBezTo>
                <a:cubicBezTo>
                  <a:pt x="130251" y="1387425"/>
                  <a:pt x="14144" y="1265653"/>
                  <a:pt x="0" y="1148629"/>
                </a:cubicBezTo>
                <a:cubicBezTo>
                  <a:pt x="7331" y="1047628"/>
                  <a:pt x="-611" y="832628"/>
                  <a:pt x="0" y="716747"/>
                </a:cubicBezTo>
                <a:cubicBezTo>
                  <a:pt x="611" y="600866"/>
                  <a:pt x="21277" y="399503"/>
                  <a:pt x="0" y="229731"/>
                </a:cubicBezTo>
                <a:close/>
              </a:path>
              <a:path w="8294084" h="1378360" stroke="0" extrusionOk="0">
                <a:moveTo>
                  <a:pt x="0" y="229731"/>
                </a:moveTo>
                <a:cubicBezTo>
                  <a:pt x="-11835" y="103992"/>
                  <a:pt x="80998" y="7119"/>
                  <a:pt x="229731" y="0"/>
                </a:cubicBezTo>
                <a:cubicBezTo>
                  <a:pt x="506742" y="-19005"/>
                  <a:pt x="698785" y="22426"/>
                  <a:pt x="882616" y="0"/>
                </a:cubicBezTo>
                <a:cubicBezTo>
                  <a:pt x="1066448" y="-22426"/>
                  <a:pt x="1127790" y="-11458"/>
                  <a:pt x="1300463" y="0"/>
                </a:cubicBezTo>
                <a:cubicBezTo>
                  <a:pt x="1473136" y="11458"/>
                  <a:pt x="1678181" y="18148"/>
                  <a:pt x="1796655" y="0"/>
                </a:cubicBezTo>
                <a:cubicBezTo>
                  <a:pt x="1915129" y="-18148"/>
                  <a:pt x="2204256" y="21632"/>
                  <a:pt x="2371194" y="0"/>
                </a:cubicBezTo>
                <a:cubicBezTo>
                  <a:pt x="2538132" y="-21632"/>
                  <a:pt x="2699472" y="17186"/>
                  <a:pt x="3024080" y="0"/>
                </a:cubicBezTo>
                <a:cubicBezTo>
                  <a:pt x="3348688" y="-17186"/>
                  <a:pt x="3380548" y="1045"/>
                  <a:pt x="3520272" y="0"/>
                </a:cubicBezTo>
                <a:cubicBezTo>
                  <a:pt x="3659996" y="-1045"/>
                  <a:pt x="4003877" y="-18629"/>
                  <a:pt x="4173157" y="0"/>
                </a:cubicBezTo>
                <a:cubicBezTo>
                  <a:pt x="4342438" y="18629"/>
                  <a:pt x="4395961" y="-9134"/>
                  <a:pt x="4591004" y="0"/>
                </a:cubicBezTo>
                <a:cubicBezTo>
                  <a:pt x="4786047" y="9134"/>
                  <a:pt x="4805943" y="6833"/>
                  <a:pt x="5008850" y="0"/>
                </a:cubicBezTo>
                <a:cubicBezTo>
                  <a:pt x="5211757" y="-6833"/>
                  <a:pt x="5472031" y="-39176"/>
                  <a:pt x="5818428" y="0"/>
                </a:cubicBezTo>
                <a:cubicBezTo>
                  <a:pt x="6164825" y="39176"/>
                  <a:pt x="6032288" y="8248"/>
                  <a:pt x="6236275" y="0"/>
                </a:cubicBezTo>
                <a:cubicBezTo>
                  <a:pt x="6440262" y="-8248"/>
                  <a:pt x="6715301" y="3714"/>
                  <a:pt x="7045852" y="0"/>
                </a:cubicBezTo>
                <a:cubicBezTo>
                  <a:pt x="7376403" y="-3714"/>
                  <a:pt x="7812064" y="37333"/>
                  <a:pt x="8064353" y="0"/>
                </a:cubicBezTo>
                <a:cubicBezTo>
                  <a:pt x="8174097" y="5233"/>
                  <a:pt x="8297900" y="102926"/>
                  <a:pt x="8294084" y="229731"/>
                </a:cubicBezTo>
                <a:cubicBezTo>
                  <a:pt x="8285342" y="364171"/>
                  <a:pt x="8281448" y="448268"/>
                  <a:pt x="8294084" y="661613"/>
                </a:cubicBezTo>
                <a:cubicBezTo>
                  <a:pt x="8306720" y="874958"/>
                  <a:pt x="8276948" y="1032849"/>
                  <a:pt x="8294084" y="1148629"/>
                </a:cubicBezTo>
                <a:cubicBezTo>
                  <a:pt x="8280204" y="1289930"/>
                  <a:pt x="8184614" y="1371342"/>
                  <a:pt x="8064353" y="1378360"/>
                </a:cubicBezTo>
                <a:cubicBezTo>
                  <a:pt x="7882228" y="1413111"/>
                  <a:pt x="7614321" y="1351549"/>
                  <a:pt x="7333122" y="1378360"/>
                </a:cubicBezTo>
                <a:cubicBezTo>
                  <a:pt x="7051923" y="1405171"/>
                  <a:pt x="6818981" y="1378605"/>
                  <a:pt x="6523544" y="1378360"/>
                </a:cubicBezTo>
                <a:cubicBezTo>
                  <a:pt x="6228107" y="1378115"/>
                  <a:pt x="6202168" y="1392235"/>
                  <a:pt x="6105698" y="1378360"/>
                </a:cubicBezTo>
                <a:cubicBezTo>
                  <a:pt x="6009228" y="1364485"/>
                  <a:pt x="5776317" y="1397284"/>
                  <a:pt x="5609505" y="1378360"/>
                </a:cubicBezTo>
                <a:cubicBezTo>
                  <a:pt x="5442693" y="1359436"/>
                  <a:pt x="5239492" y="1349199"/>
                  <a:pt x="4956620" y="1378360"/>
                </a:cubicBezTo>
                <a:cubicBezTo>
                  <a:pt x="4673749" y="1407521"/>
                  <a:pt x="4574469" y="1365161"/>
                  <a:pt x="4382081" y="1378360"/>
                </a:cubicBezTo>
                <a:cubicBezTo>
                  <a:pt x="4189693" y="1391559"/>
                  <a:pt x="3738915" y="1340903"/>
                  <a:pt x="3572503" y="1378360"/>
                </a:cubicBezTo>
                <a:cubicBezTo>
                  <a:pt x="3406091" y="1415817"/>
                  <a:pt x="3241642" y="1364878"/>
                  <a:pt x="3154657" y="1378360"/>
                </a:cubicBezTo>
                <a:cubicBezTo>
                  <a:pt x="3067672" y="1391842"/>
                  <a:pt x="2586530" y="1414324"/>
                  <a:pt x="2345079" y="1378360"/>
                </a:cubicBezTo>
                <a:cubicBezTo>
                  <a:pt x="2103628" y="1342396"/>
                  <a:pt x="1855576" y="1383833"/>
                  <a:pt x="1692194" y="1378360"/>
                </a:cubicBezTo>
                <a:cubicBezTo>
                  <a:pt x="1528813" y="1372887"/>
                  <a:pt x="1186707" y="1362118"/>
                  <a:pt x="1039309" y="1378360"/>
                </a:cubicBezTo>
                <a:cubicBezTo>
                  <a:pt x="891911" y="1394602"/>
                  <a:pt x="451195" y="1383810"/>
                  <a:pt x="229731" y="1378360"/>
                </a:cubicBezTo>
                <a:cubicBezTo>
                  <a:pt x="92496" y="1357546"/>
                  <a:pt x="13010" y="1280605"/>
                  <a:pt x="0" y="1148629"/>
                </a:cubicBezTo>
                <a:cubicBezTo>
                  <a:pt x="15716" y="1046918"/>
                  <a:pt x="-14002" y="843376"/>
                  <a:pt x="0" y="670802"/>
                </a:cubicBezTo>
                <a:cubicBezTo>
                  <a:pt x="14002" y="498228"/>
                  <a:pt x="-7901" y="384169"/>
                  <a:pt x="0" y="229731"/>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b="1" dirty="0" err="1">
                <a:solidFill>
                  <a:srgbClr val="002060"/>
                </a:solidFill>
                <a:latin typeface="Cambria" panose="02040503050406030204" pitchFamily="18" charset="0"/>
                <a:ea typeface="Cambria" panose="02040503050406030204" pitchFamily="18" charset="0"/>
              </a:rPr>
              <a:t>Đóng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vai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sửa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lỗi</a:t>
            </a:r>
            <a:endParaRPr lang="vi-VN"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2883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73271"/>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2" name="Rectangle: Rounded Corners 1">
            <a:extLst>
              <a:ext uri="{FF2B5EF4-FFF2-40B4-BE49-F238E27FC236}">
                <a16:creationId xmlns:a16="http://schemas.microsoft.com/office/drawing/2014/main" id="{70D80A64-204A-80AF-86D7-68C9A5C5D401}"/>
              </a:ext>
            </a:extLst>
          </p:cNvPr>
          <p:cNvSpPr/>
          <p:nvPr/>
        </p:nvSpPr>
        <p:spPr>
          <a:xfrm>
            <a:off x="3898490" y="725743"/>
            <a:ext cx="3741175" cy="798257"/>
          </a:xfrm>
          <a:custGeom>
            <a:avLst/>
            <a:gdLst>
              <a:gd name="csX0" fmla="*/ 0 w 3741175"/>
              <a:gd name="csY0" fmla="*/ 133045 h 798257"/>
              <a:gd name="csX1" fmla="*/ 230308 w 3741175"/>
              <a:gd name="csY1" fmla="*/ 0 h 798257"/>
              <a:gd name="csX2" fmla="*/ 809874 w 3741175"/>
              <a:gd name="csY2" fmla="*/ 0 h 798257"/>
              <a:gd name="csX3" fmla="*/ 1422244 w 3741175"/>
              <a:gd name="csY3" fmla="*/ 0 h 798257"/>
              <a:gd name="csX4" fmla="*/ 1870587 w 3741175"/>
              <a:gd name="csY4" fmla="*/ 0 h 798257"/>
              <a:gd name="csX5" fmla="*/ 2482958 w 3741175"/>
              <a:gd name="csY5" fmla="*/ 0 h 798257"/>
              <a:gd name="csX6" fmla="*/ 3029717 w 3741175"/>
              <a:gd name="csY6" fmla="*/ 0 h 798257"/>
              <a:gd name="csX7" fmla="*/ 3510866 w 3741175"/>
              <a:gd name="csY7" fmla="*/ 0 h 798257"/>
              <a:gd name="csX8" fmla="*/ 3741175 w 3741175"/>
              <a:gd name="csY8" fmla="*/ 133045 h 798257"/>
              <a:gd name="csX9" fmla="*/ 3741175 w 3741175"/>
              <a:gd name="csY9" fmla="*/ 399128 h 798257"/>
              <a:gd name="csX10" fmla="*/ 3741175 w 3741175"/>
              <a:gd name="csY10" fmla="*/ 665211 h 798257"/>
              <a:gd name="csX11" fmla="*/ 3510866 w 3741175"/>
              <a:gd name="csY11" fmla="*/ 798257 h 798257"/>
              <a:gd name="csX12" fmla="*/ 3062522 w 3741175"/>
              <a:gd name="csY12" fmla="*/ 798257 h 798257"/>
              <a:gd name="csX13" fmla="*/ 2581375 w 3741175"/>
              <a:gd name="csY13" fmla="*/ 798257 h 798257"/>
              <a:gd name="csX14" fmla="*/ 2133031 w 3741175"/>
              <a:gd name="csY14" fmla="*/ 798257 h 798257"/>
              <a:gd name="csX15" fmla="*/ 1684689 w 3741175"/>
              <a:gd name="csY15" fmla="*/ 798257 h 798257"/>
              <a:gd name="csX16" fmla="*/ 1203540 w 3741175"/>
              <a:gd name="csY16" fmla="*/ 798257 h 798257"/>
              <a:gd name="csX17" fmla="*/ 755197 w 3741175"/>
              <a:gd name="csY17" fmla="*/ 798257 h 798257"/>
              <a:gd name="csX18" fmla="*/ 230308 w 3741175"/>
              <a:gd name="csY18" fmla="*/ 798257 h 798257"/>
              <a:gd name="csX19" fmla="*/ 0 w 3741175"/>
              <a:gd name="csY19" fmla="*/ 665211 h 798257"/>
              <a:gd name="csX20" fmla="*/ 0 w 3741175"/>
              <a:gd name="csY20" fmla="*/ 415093 h 798257"/>
              <a:gd name="csX21" fmla="*/ 0 w 3741175"/>
              <a:gd name="csY21" fmla="*/ 133045 h 798257"/>
              <a:gd name="csX0" fmla="*/ 0 w 3741175"/>
              <a:gd name="csY0" fmla="*/ 133045 h 798257"/>
              <a:gd name="csX1" fmla="*/ 230308 w 3741175"/>
              <a:gd name="csY1" fmla="*/ 0 h 798257"/>
              <a:gd name="csX2" fmla="*/ 777068 w 3741175"/>
              <a:gd name="csY2" fmla="*/ 0 h 798257"/>
              <a:gd name="csX3" fmla="*/ 1225410 w 3741175"/>
              <a:gd name="csY3" fmla="*/ 0 h 798257"/>
              <a:gd name="csX4" fmla="*/ 1706559 w 3741175"/>
              <a:gd name="csY4" fmla="*/ 0 h 798257"/>
              <a:gd name="csX5" fmla="*/ 2220513 w 3741175"/>
              <a:gd name="csY5" fmla="*/ 0 h 798257"/>
              <a:gd name="csX6" fmla="*/ 2767273 w 3741175"/>
              <a:gd name="csY6" fmla="*/ 0 h 798257"/>
              <a:gd name="csX7" fmla="*/ 3510866 w 3741175"/>
              <a:gd name="csY7" fmla="*/ 0 h 798257"/>
              <a:gd name="csX8" fmla="*/ 3741175 w 3741175"/>
              <a:gd name="csY8" fmla="*/ 133045 h 798257"/>
              <a:gd name="csX9" fmla="*/ 3741175 w 3741175"/>
              <a:gd name="csY9" fmla="*/ 393806 h 798257"/>
              <a:gd name="csX10" fmla="*/ 3741175 w 3741175"/>
              <a:gd name="csY10" fmla="*/ 665211 h 798257"/>
              <a:gd name="csX11" fmla="*/ 3510866 w 3741175"/>
              <a:gd name="csY11" fmla="*/ 798257 h 798257"/>
              <a:gd name="csX12" fmla="*/ 3062522 w 3741175"/>
              <a:gd name="csY12" fmla="*/ 798257 h 798257"/>
              <a:gd name="csX13" fmla="*/ 2581375 w 3741175"/>
              <a:gd name="csY13" fmla="*/ 798257 h 798257"/>
              <a:gd name="csX14" fmla="*/ 2034615 w 3741175"/>
              <a:gd name="csY14" fmla="*/ 798257 h 798257"/>
              <a:gd name="csX15" fmla="*/ 1455050 w 3741175"/>
              <a:gd name="csY15" fmla="*/ 798257 h 798257"/>
              <a:gd name="csX16" fmla="*/ 973901 w 3741175"/>
              <a:gd name="csY16" fmla="*/ 798257 h 798257"/>
              <a:gd name="csX17" fmla="*/ 230308 w 3741175"/>
              <a:gd name="csY17" fmla="*/ 798257 h 798257"/>
              <a:gd name="csX18" fmla="*/ 0 w 3741175"/>
              <a:gd name="csY18" fmla="*/ 665211 h 798257"/>
              <a:gd name="csX19" fmla="*/ 0 w 3741175"/>
              <a:gd name="csY19" fmla="*/ 393806 h 798257"/>
              <a:gd name="csX20" fmla="*/ 0 w 3741175"/>
              <a:gd name="csY20" fmla="*/ 133045 h 798257"/>
              <a:gd name="csX0" fmla="*/ 0 w 3741175"/>
              <a:gd name="csY0" fmla="*/ 133045 h 798257"/>
              <a:gd name="csX1" fmla="*/ 230308 w 3741175"/>
              <a:gd name="csY1" fmla="*/ 0 h 798257"/>
              <a:gd name="csX2" fmla="*/ 809874 w 3741175"/>
              <a:gd name="csY2" fmla="*/ 0 h 798257"/>
              <a:gd name="csX3" fmla="*/ 1422244 w 3741175"/>
              <a:gd name="csY3" fmla="*/ 0 h 798257"/>
              <a:gd name="csX4" fmla="*/ 1870587 w 3741175"/>
              <a:gd name="csY4" fmla="*/ 0 h 798257"/>
              <a:gd name="csX5" fmla="*/ 2482958 w 3741175"/>
              <a:gd name="csY5" fmla="*/ 0 h 798257"/>
              <a:gd name="csX6" fmla="*/ 3029717 w 3741175"/>
              <a:gd name="csY6" fmla="*/ 0 h 798257"/>
              <a:gd name="csX7" fmla="*/ 3510866 w 3741175"/>
              <a:gd name="csY7" fmla="*/ 0 h 798257"/>
              <a:gd name="csX8" fmla="*/ 3741175 w 3741175"/>
              <a:gd name="csY8" fmla="*/ 133045 h 798257"/>
              <a:gd name="csX9" fmla="*/ 3741175 w 3741175"/>
              <a:gd name="csY9" fmla="*/ 399128 h 798257"/>
              <a:gd name="csX10" fmla="*/ 3741175 w 3741175"/>
              <a:gd name="csY10" fmla="*/ 665211 h 798257"/>
              <a:gd name="csX11" fmla="*/ 3510866 w 3741175"/>
              <a:gd name="csY11" fmla="*/ 798257 h 798257"/>
              <a:gd name="csX12" fmla="*/ 3062522 w 3741175"/>
              <a:gd name="csY12" fmla="*/ 798257 h 798257"/>
              <a:gd name="csX13" fmla="*/ 2581375 w 3741175"/>
              <a:gd name="csY13" fmla="*/ 798257 h 798257"/>
              <a:gd name="csX14" fmla="*/ 2133031 w 3741175"/>
              <a:gd name="csY14" fmla="*/ 798257 h 798257"/>
              <a:gd name="csX15" fmla="*/ 1684689 w 3741175"/>
              <a:gd name="csY15" fmla="*/ 798257 h 798257"/>
              <a:gd name="csX16" fmla="*/ 1203540 w 3741175"/>
              <a:gd name="csY16" fmla="*/ 798257 h 798257"/>
              <a:gd name="csX17" fmla="*/ 755197 w 3741175"/>
              <a:gd name="csY17" fmla="*/ 798257 h 798257"/>
              <a:gd name="csX18" fmla="*/ 230308 w 3741175"/>
              <a:gd name="csY18" fmla="*/ 798257 h 798257"/>
              <a:gd name="csX19" fmla="*/ 0 w 3741175"/>
              <a:gd name="csY19" fmla="*/ 665211 h 798257"/>
              <a:gd name="csX20" fmla="*/ 0 w 3741175"/>
              <a:gd name="csY20" fmla="*/ 415093 h 798257"/>
              <a:gd name="csX21" fmla="*/ 0 w 3741175"/>
              <a:gd name="csY21" fmla="*/ 133045 h 7982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741175" h="798257" fill="none" extrusionOk="0">
                <a:moveTo>
                  <a:pt x="0" y="133045"/>
                </a:moveTo>
                <a:cubicBezTo>
                  <a:pt x="11968" y="33082"/>
                  <a:pt x="95989" y="19381"/>
                  <a:pt x="230308" y="0"/>
                </a:cubicBezTo>
                <a:cubicBezTo>
                  <a:pt x="340330" y="-20761"/>
                  <a:pt x="620722" y="-22155"/>
                  <a:pt x="809874" y="0"/>
                </a:cubicBezTo>
                <a:cubicBezTo>
                  <a:pt x="1063207" y="-50419"/>
                  <a:pt x="1201108" y="31092"/>
                  <a:pt x="1422244" y="0"/>
                </a:cubicBezTo>
                <a:cubicBezTo>
                  <a:pt x="1610148" y="24706"/>
                  <a:pt x="1677472" y="-20055"/>
                  <a:pt x="1870587" y="0"/>
                </a:cubicBezTo>
                <a:cubicBezTo>
                  <a:pt x="2114359" y="21546"/>
                  <a:pt x="2271212" y="33123"/>
                  <a:pt x="2482958" y="0"/>
                </a:cubicBezTo>
                <a:cubicBezTo>
                  <a:pt x="2690990" y="-22884"/>
                  <a:pt x="2804488" y="20417"/>
                  <a:pt x="3029717" y="0"/>
                </a:cubicBezTo>
                <a:cubicBezTo>
                  <a:pt x="3239022" y="17120"/>
                  <a:pt x="3373925" y="-6433"/>
                  <a:pt x="3510866" y="0"/>
                </a:cubicBezTo>
                <a:cubicBezTo>
                  <a:pt x="3632280" y="18830"/>
                  <a:pt x="3771804" y="35727"/>
                  <a:pt x="3741175" y="133045"/>
                </a:cubicBezTo>
                <a:cubicBezTo>
                  <a:pt x="3730559" y="231187"/>
                  <a:pt x="3731219" y="302551"/>
                  <a:pt x="3741175" y="399128"/>
                </a:cubicBezTo>
                <a:cubicBezTo>
                  <a:pt x="3763984" y="498296"/>
                  <a:pt x="3750352" y="576407"/>
                  <a:pt x="3741175" y="665211"/>
                </a:cubicBezTo>
                <a:cubicBezTo>
                  <a:pt x="3741699" y="743467"/>
                  <a:pt x="3629878" y="816599"/>
                  <a:pt x="3510866" y="798257"/>
                </a:cubicBezTo>
                <a:cubicBezTo>
                  <a:pt x="3375592" y="822917"/>
                  <a:pt x="3184372" y="831593"/>
                  <a:pt x="3062522" y="798257"/>
                </a:cubicBezTo>
                <a:cubicBezTo>
                  <a:pt x="2968761" y="800071"/>
                  <a:pt x="2814319" y="733301"/>
                  <a:pt x="2581375" y="798257"/>
                </a:cubicBezTo>
                <a:cubicBezTo>
                  <a:pt x="2451379" y="755770"/>
                  <a:pt x="2345757" y="778531"/>
                  <a:pt x="2133031" y="798257"/>
                </a:cubicBezTo>
                <a:cubicBezTo>
                  <a:pt x="2000887" y="792179"/>
                  <a:pt x="1825907" y="799699"/>
                  <a:pt x="1684689" y="798257"/>
                </a:cubicBezTo>
                <a:cubicBezTo>
                  <a:pt x="1503321" y="826997"/>
                  <a:pt x="1423899" y="843412"/>
                  <a:pt x="1203540" y="798257"/>
                </a:cubicBezTo>
                <a:cubicBezTo>
                  <a:pt x="966354" y="783924"/>
                  <a:pt x="976237" y="800731"/>
                  <a:pt x="755197" y="798257"/>
                </a:cubicBezTo>
                <a:cubicBezTo>
                  <a:pt x="549979" y="803313"/>
                  <a:pt x="361375" y="801901"/>
                  <a:pt x="230308" y="798257"/>
                </a:cubicBezTo>
                <a:cubicBezTo>
                  <a:pt x="110400" y="778598"/>
                  <a:pt x="22922" y="742343"/>
                  <a:pt x="0" y="665211"/>
                </a:cubicBezTo>
                <a:cubicBezTo>
                  <a:pt x="2330" y="584050"/>
                  <a:pt x="-11146" y="485746"/>
                  <a:pt x="0" y="415093"/>
                </a:cubicBezTo>
                <a:cubicBezTo>
                  <a:pt x="27984" y="372986"/>
                  <a:pt x="2791" y="222191"/>
                  <a:pt x="0" y="133045"/>
                </a:cubicBezTo>
                <a:close/>
              </a:path>
              <a:path w="3741175" h="798257" stroke="0" extrusionOk="0">
                <a:moveTo>
                  <a:pt x="0" y="133045"/>
                </a:moveTo>
                <a:cubicBezTo>
                  <a:pt x="-26789" y="40831"/>
                  <a:pt x="63379" y="-4279"/>
                  <a:pt x="230308" y="0"/>
                </a:cubicBezTo>
                <a:cubicBezTo>
                  <a:pt x="483651" y="9457"/>
                  <a:pt x="560478" y="22443"/>
                  <a:pt x="777068" y="0"/>
                </a:cubicBezTo>
                <a:cubicBezTo>
                  <a:pt x="910959" y="41591"/>
                  <a:pt x="1081122" y="318"/>
                  <a:pt x="1225410" y="0"/>
                </a:cubicBezTo>
                <a:cubicBezTo>
                  <a:pt x="1435341" y="-34344"/>
                  <a:pt x="1571689" y="26123"/>
                  <a:pt x="1706559" y="0"/>
                </a:cubicBezTo>
                <a:cubicBezTo>
                  <a:pt x="1862339" y="16462"/>
                  <a:pt x="1968759" y="53202"/>
                  <a:pt x="2220513" y="0"/>
                </a:cubicBezTo>
                <a:cubicBezTo>
                  <a:pt x="2463615" y="-20611"/>
                  <a:pt x="2555464" y="22967"/>
                  <a:pt x="2767273" y="0"/>
                </a:cubicBezTo>
                <a:cubicBezTo>
                  <a:pt x="2968602" y="2596"/>
                  <a:pt x="3330968" y="-21037"/>
                  <a:pt x="3510866" y="0"/>
                </a:cubicBezTo>
                <a:cubicBezTo>
                  <a:pt x="3599636" y="-30066"/>
                  <a:pt x="3713640" y="44059"/>
                  <a:pt x="3741175" y="133045"/>
                </a:cubicBezTo>
                <a:cubicBezTo>
                  <a:pt x="3736241" y="214225"/>
                  <a:pt x="3750191" y="274173"/>
                  <a:pt x="3741175" y="393806"/>
                </a:cubicBezTo>
                <a:cubicBezTo>
                  <a:pt x="3736337" y="519473"/>
                  <a:pt x="3751302" y="580063"/>
                  <a:pt x="3741175" y="665211"/>
                </a:cubicBezTo>
                <a:cubicBezTo>
                  <a:pt x="3720656" y="759841"/>
                  <a:pt x="3639252" y="818724"/>
                  <a:pt x="3510866" y="798257"/>
                </a:cubicBezTo>
                <a:cubicBezTo>
                  <a:pt x="3410945" y="781365"/>
                  <a:pt x="3178648" y="788530"/>
                  <a:pt x="3062522" y="798257"/>
                </a:cubicBezTo>
                <a:cubicBezTo>
                  <a:pt x="2973282" y="800117"/>
                  <a:pt x="2715223" y="814699"/>
                  <a:pt x="2581375" y="798257"/>
                </a:cubicBezTo>
                <a:cubicBezTo>
                  <a:pt x="2438063" y="818818"/>
                  <a:pt x="2273222" y="776429"/>
                  <a:pt x="2034615" y="798257"/>
                </a:cubicBezTo>
                <a:cubicBezTo>
                  <a:pt x="1817465" y="817720"/>
                  <a:pt x="1636179" y="840184"/>
                  <a:pt x="1455050" y="798257"/>
                </a:cubicBezTo>
                <a:cubicBezTo>
                  <a:pt x="1262760" y="764339"/>
                  <a:pt x="1147967" y="801023"/>
                  <a:pt x="973901" y="798257"/>
                </a:cubicBezTo>
                <a:cubicBezTo>
                  <a:pt x="819919" y="816511"/>
                  <a:pt x="540768" y="822349"/>
                  <a:pt x="230308" y="798257"/>
                </a:cubicBezTo>
                <a:cubicBezTo>
                  <a:pt x="137952" y="808998"/>
                  <a:pt x="-611" y="733832"/>
                  <a:pt x="0" y="665211"/>
                </a:cubicBezTo>
                <a:cubicBezTo>
                  <a:pt x="5908" y="553340"/>
                  <a:pt x="1116" y="478226"/>
                  <a:pt x="0" y="393806"/>
                </a:cubicBezTo>
                <a:cubicBezTo>
                  <a:pt x="2510" y="286396"/>
                  <a:pt x="-26220" y="246973"/>
                  <a:pt x="0" y="133045"/>
                </a:cubicBezTo>
                <a:close/>
              </a:path>
              <a:path w="3741175" h="798257" fill="none" stroke="0" extrusionOk="0">
                <a:moveTo>
                  <a:pt x="0" y="133045"/>
                </a:moveTo>
                <a:cubicBezTo>
                  <a:pt x="-8130" y="35736"/>
                  <a:pt x="100461" y="29812"/>
                  <a:pt x="230308" y="0"/>
                </a:cubicBezTo>
                <a:cubicBezTo>
                  <a:pt x="387811" y="-24925"/>
                  <a:pt x="507754" y="14874"/>
                  <a:pt x="809874" y="0"/>
                </a:cubicBezTo>
                <a:cubicBezTo>
                  <a:pt x="1045375" y="-24090"/>
                  <a:pt x="1239726" y="33691"/>
                  <a:pt x="1422244" y="0"/>
                </a:cubicBezTo>
                <a:cubicBezTo>
                  <a:pt x="1606854" y="25464"/>
                  <a:pt x="1654401" y="-16666"/>
                  <a:pt x="1870587" y="0"/>
                </a:cubicBezTo>
                <a:cubicBezTo>
                  <a:pt x="2064370" y="-10395"/>
                  <a:pt x="2310881" y="62284"/>
                  <a:pt x="2482958" y="0"/>
                </a:cubicBezTo>
                <a:cubicBezTo>
                  <a:pt x="2704180" y="-16067"/>
                  <a:pt x="2773005" y="-4127"/>
                  <a:pt x="3029717" y="0"/>
                </a:cubicBezTo>
                <a:cubicBezTo>
                  <a:pt x="3259514" y="-15553"/>
                  <a:pt x="3356307" y="-5993"/>
                  <a:pt x="3510866" y="0"/>
                </a:cubicBezTo>
                <a:cubicBezTo>
                  <a:pt x="3631834" y="839"/>
                  <a:pt x="3768788" y="40984"/>
                  <a:pt x="3741175" y="133045"/>
                </a:cubicBezTo>
                <a:cubicBezTo>
                  <a:pt x="3727245" y="233111"/>
                  <a:pt x="3725137" y="280951"/>
                  <a:pt x="3741175" y="399128"/>
                </a:cubicBezTo>
                <a:cubicBezTo>
                  <a:pt x="3754064" y="485511"/>
                  <a:pt x="3725701" y="593447"/>
                  <a:pt x="3741175" y="665211"/>
                </a:cubicBezTo>
                <a:cubicBezTo>
                  <a:pt x="3752723" y="712270"/>
                  <a:pt x="3634150" y="788279"/>
                  <a:pt x="3510866" y="798257"/>
                </a:cubicBezTo>
                <a:cubicBezTo>
                  <a:pt x="3420122" y="811128"/>
                  <a:pt x="3159743" y="786197"/>
                  <a:pt x="3062522" y="798257"/>
                </a:cubicBezTo>
                <a:cubicBezTo>
                  <a:pt x="2902814" y="793013"/>
                  <a:pt x="2767002" y="737711"/>
                  <a:pt x="2581375" y="798257"/>
                </a:cubicBezTo>
                <a:cubicBezTo>
                  <a:pt x="2470018" y="793339"/>
                  <a:pt x="2248506" y="795084"/>
                  <a:pt x="2133031" y="798257"/>
                </a:cubicBezTo>
                <a:cubicBezTo>
                  <a:pt x="1993483" y="814864"/>
                  <a:pt x="1830820" y="771279"/>
                  <a:pt x="1684689" y="798257"/>
                </a:cubicBezTo>
                <a:cubicBezTo>
                  <a:pt x="1518434" y="832828"/>
                  <a:pt x="1444907" y="834324"/>
                  <a:pt x="1203540" y="798257"/>
                </a:cubicBezTo>
                <a:cubicBezTo>
                  <a:pt x="975448" y="781285"/>
                  <a:pt x="979847" y="802184"/>
                  <a:pt x="755197" y="798257"/>
                </a:cubicBezTo>
                <a:cubicBezTo>
                  <a:pt x="522737" y="784934"/>
                  <a:pt x="384363" y="789398"/>
                  <a:pt x="230308" y="798257"/>
                </a:cubicBezTo>
                <a:cubicBezTo>
                  <a:pt x="111019" y="778956"/>
                  <a:pt x="9217" y="724824"/>
                  <a:pt x="0" y="665211"/>
                </a:cubicBezTo>
                <a:cubicBezTo>
                  <a:pt x="410" y="565132"/>
                  <a:pt x="-15191" y="473676"/>
                  <a:pt x="0" y="415093"/>
                </a:cubicBezTo>
                <a:cubicBezTo>
                  <a:pt x="43741" y="352217"/>
                  <a:pt x="-10104" y="275085"/>
                  <a:pt x="0" y="133045"/>
                </a:cubicBezTo>
                <a:close/>
              </a:path>
              <a:path w="3741175" h="798257" fill="none" stroke="0" extrusionOk="0">
                <a:moveTo>
                  <a:pt x="0" y="133045"/>
                </a:moveTo>
                <a:cubicBezTo>
                  <a:pt x="-18359" y="55027"/>
                  <a:pt x="95621" y="27672"/>
                  <a:pt x="230308" y="0"/>
                </a:cubicBezTo>
                <a:cubicBezTo>
                  <a:pt x="353289" y="-16070"/>
                  <a:pt x="566853" y="18386"/>
                  <a:pt x="809874" y="0"/>
                </a:cubicBezTo>
                <a:cubicBezTo>
                  <a:pt x="1036144" y="-28095"/>
                  <a:pt x="1233750" y="50201"/>
                  <a:pt x="1422244" y="0"/>
                </a:cubicBezTo>
                <a:cubicBezTo>
                  <a:pt x="1603825" y="27208"/>
                  <a:pt x="1661709" y="-20983"/>
                  <a:pt x="1870587" y="0"/>
                </a:cubicBezTo>
                <a:cubicBezTo>
                  <a:pt x="2094143" y="9270"/>
                  <a:pt x="2261954" y="28555"/>
                  <a:pt x="2482958" y="0"/>
                </a:cubicBezTo>
                <a:cubicBezTo>
                  <a:pt x="2707393" y="-32345"/>
                  <a:pt x="2787966" y="4462"/>
                  <a:pt x="3029717" y="0"/>
                </a:cubicBezTo>
                <a:cubicBezTo>
                  <a:pt x="3244434" y="-14293"/>
                  <a:pt x="3360723" y="-21598"/>
                  <a:pt x="3510866" y="0"/>
                </a:cubicBezTo>
                <a:cubicBezTo>
                  <a:pt x="3630973" y="4538"/>
                  <a:pt x="3761086" y="50405"/>
                  <a:pt x="3741175" y="133045"/>
                </a:cubicBezTo>
                <a:cubicBezTo>
                  <a:pt x="3724087" y="237060"/>
                  <a:pt x="3709254" y="301055"/>
                  <a:pt x="3741175" y="399128"/>
                </a:cubicBezTo>
                <a:cubicBezTo>
                  <a:pt x="3760485" y="492096"/>
                  <a:pt x="3725757" y="589825"/>
                  <a:pt x="3741175" y="665211"/>
                </a:cubicBezTo>
                <a:cubicBezTo>
                  <a:pt x="3749158" y="750014"/>
                  <a:pt x="3637850" y="782980"/>
                  <a:pt x="3510866" y="798257"/>
                </a:cubicBezTo>
                <a:cubicBezTo>
                  <a:pt x="3377571" y="781231"/>
                  <a:pt x="3170198" y="828839"/>
                  <a:pt x="3062522" y="798257"/>
                </a:cubicBezTo>
                <a:cubicBezTo>
                  <a:pt x="2929164" y="795570"/>
                  <a:pt x="2783455" y="713158"/>
                  <a:pt x="2581375" y="798257"/>
                </a:cubicBezTo>
                <a:cubicBezTo>
                  <a:pt x="2460472" y="779006"/>
                  <a:pt x="2354396" y="813433"/>
                  <a:pt x="2133031" y="798257"/>
                </a:cubicBezTo>
                <a:cubicBezTo>
                  <a:pt x="2007186" y="801996"/>
                  <a:pt x="1824990" y="806951"/>
                  <a:pt x="1684689" y="798257"/>
                </a:cubicBezTo>
                <a:cubicBezTo>
                  <a:pt x="1533908" y="815878"/>
                  <a:pt x="1428266" y="814641"/>
                  <a:pt x="1203540" y="798257"/>
                </a:cubicBezTo>
                <a:cubicBezTo>
                  <a:pt x="966096" y="785518"/>
                  <a:pt x="980241" y="804750"/>
                  <a:pt x="755197" y="798257"/>
                </a:cubicBezTo>
                <a:cubicBezTo>
                  <a:pt x="536235" y="793279"/>
                  <a:pt x="352159" y="744422"/>
                  <a:pt x="230308" y="798257"/>
                </a:cubicBezTo>
                <a:cubicBezTo>
                  <a:pt x="127445" y="780625"/>
                  <a:pt x="16398" y="747505"/>
                  <a:pt x="0" y="665211"/>
                </a:cubicBezTo>
                <a:cubicBezTo>
                  <a:pt x="-10270" y="586140"/>
                  <a:pt x="-17249" y="474550"/>
                  <a:pt x="0" y="415093"/>
                </a:cubicBezTo>
                <a:cubicBezTo>
                  <a:pt x="5508" y="361050"/>
                  <a:pt x="-485" y="239206"/>
                  <a:pt x="0" y="133045"/>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custGeom>
                    <a:avLst/>
                    <a:gdLst>
                      <a:gd name="connsiteX0" fmla="*/ 0 w 3741175"/>
                      <a:gd name="connsiteY0" fmla="*/ 133045 h 798257"/>
                      <a:gd name="connsiteX1" fmla="*/ 230308 w 3741175"/>
                      <a:gd name="connsiteY1" fmla="*/ 0 h 798257"/>
                      <a:gd name="connsiteX2" fmla="*/ 809874 w 3741175"/>
                      <a:gd name="connsiteY2" fmla="*/ 0 h 798257"/>
                      <a:gd name="connsiteX3" fmla="*/ 1422244 w 3741175"/>
                      <a:gd name="connsiteY3" fmla="*/ 0 h 798257"/>
                      <a:gd name="connsiteX4" fmla="*/ 1870587 w 3741175"/>
                      <a:gd name="connsiteY4" fmla="*/ 0 h 798257"/>
                      <a:gd name="connsiteX5" fmla="*/ 2482958 w 3741175"/>
                      <a:gd name="connsiteY5" fmla="*/ 0 h 798257"/>
                      <a:gd name="connsiteX6" fmla="*/ 3029717 w 3741175"/>
                      <a:gd name="connsiteY6" fmla="*/ 0 h 798257"/>
                      <a:gd name="connsiteX7" fmla="*/ 3510866 w 3741175"/>
                      <a:gd name="connsiteY7" fmla="*/ 0 h 798257"/>
                      <a:gd name="connsiteX8" fmla="*/ 3741175 w 3741175"/>
                      <a:gd name="connsiteY8" fmla="*/ 133045 h 798257"/>
                      <a:gd name="connsiteX9" fmla="*/ 3741175 w 3741175"/>
                      <a:gd name="connsiteY9" fmla="*/ 399128 h 798257"/>
                      <a:gd name="connsiteX10" fmla="*/ 3741175 w 3741175"/>
                      <a:gd name="connsiteY10" fmla="*/ 665211 h 798257"/>
                      <a:gd name="connsiteX11" fmla="*/ 3510866 w 3741175"/>
                      <a:gd name="connsiteY11" fmla="*/ 798257 h 798257"/>
                      <a:gd name="connsiteX12" fmla="*/ 3062522 w 3741175"/>
                      <a:gd name="connsiteY12" fmla="*/ 798257 h 798257"/>
                      <a:gd name="connsiteX13" fmla="*/ 2581375 w 3741175"/>
                      <a:gd name="connsiteY13" fmla="*/ 798257 h 798257"/>
                      <a:gd name="connsiteX14" fmla="*/ 2133031 w 3741175"/>
                      <a:gd name="connsiteY14" fmla="*/ 798257 h 798257"/>
                      <a:gd name="connsiteX15" fmla="*/ 1684689 w 3741175"/>
                      <a:gd name="connsiteY15" fmla="*/ 798257 h 798257"/>
                      <a:gd name="connsiteX16" fmla="*/ 1203540 w 3741175"/>
                      <a:gd name="connsiteY16" fmla="*/ 798257 h 798257"/>
                      <a:gd name="connsiteX17" fmla="*/ 755197 w 3741175"/>
                      <a:gd name="connsiteY17" fmla="*/ 798257 h 798257"/>
                      <a:gd name="connsiteX18" fmla="*/ 230308 w 3741175"/>
                      <a:gd name="connsiteY18" fmla="*/ 798257 h 798257"/>
                      <a:gd name="connsiteX19" fmla="*/ 0 w 3741175"/>
                      <a:gd name="connsiteY19" fmla="*/ 665211 h 798257"/>
                      <a:gd name="connsiteX20" fmla="*/ 0 w 3741175"/>
                      <a:gd name="connsiteY20" fmla="*/ 415093 h 798257"/>
                      <a:gd name="connsiteX21" fmla="*/ 0 w 3741175"/>
                      <a:gd name="connsiteY21" fmla="*/ 133045 h 798257"/>
                      <a:gd name="connsiteX0" fmla="*/ 0 w 3741175"/>
                      <a:gd name="connsiteY0" fmla="*/ 133045 h 798257"/>
                      <a:gd name="connsiteX1" fmla="*/ 230308 w 3741175"/>
                      <a:gd name="connsiteY1" fmla="*/ 0 h 798257"/>
                      <a:gd name="connsiteX2" fmla="*/ 777068 w 3741175"/>
                      <a:gd name="connsiteY2" fmla="*/ 0 h 798257"/>
                      <a:gd name="connsiteX3" fmla="*/ 1225410 w 3741175"/>
                      <a:gd name="connsiteY3" fmla="*/ 0 h 798257"/>
                      <a:gd name="connsiteX4" fmla="*/ 1706559 w 3741175"/>
                      <a:gd name="connsiteY4" fmla="*/ 0 h 798257"/>
                      <a:gd name="connsiteX5" fmla="*/ 2220513 w 3741175"/>
                      <a:gd name="connsiteY5" fmla="*/ 0 h 798257"/>
                      <a:gd name="connsiteX6" fmla="*/ 2767273 w 3741175"/>
                      <a:gd name="connsiteY6" fmla="*/ 0 h 798257"/>
                      <a:gd name="connsiteX7" fmla="*/ 3510866 w 3741175"/>
                      <a:gd name="connsiteY7" fmla="*/ 0 h 798257"/>
                      <a:gd name="connsiteX8" fmla="*/ 3741175 w 3741175"/>
                      <a:gd name="connsiteY8" fmla="*/ 133045 h 798257"/>
                      <a:gd name="connsiteX9" fmla="*/ 3741175 w 3741175"/>
                      <a:gd name="connsiteY9" fmla="*/ 393806 h 798257"/>
                      <a:gd name="connsiteX10" fmla="*/ 3741175 w 3741175"/>
                      <a:gd name="connsiteY10" fmla="*/ 665211 h 798257"/>
                      <a:gd name="connsiteX11" fmla="*/ 3510866 w 3741175"/>
                      <a:gd name="connsiteY11" fmla="*/ 798257 h 798257"/>
                      <a:gd name="connsiteX12" fmla="*/ 3062522 w 3741175"/>
                      <a:gd name="connsiteY12" fmla="*/ 798257 h 798257"/>
                      <a:gd name="connsiteX13" fmla="*/ 2581375 w 3741175"/>
                      <a:gd name="connsiteY13" fmla="*/ 798257 h 798257"/>
                      <a:gd name="connsiteX14" fmla="*/ 2034615 w 3741175"/>
                      <a:gd name="connsiteY14" fmla="*/ 798257 h 798257"/>
                      <a:gd name="connsiteX15" fmla="*/ 1455050 w 3741175"/>
                      <a:gd name="connsiteY15" fmla="*/ 798257 h 798257"/>
                      <a:gd name="connsiteX16" fmla="*/ 973901 w 3741175"/>
                      <a:gd name="connsiteY16" fmla="*/ 798257 h 798257"/>
                      <a:gd name="connsiteX17" fmla="*/ 230308 w 3741175"/>
                      <a:gd name="connsiteY17" fmla="*/ 798257 h 798257"/>
                      <a:gd name="connsiteX18" fmla="*/ 0 w 3741175"/>
                      <a:gd name="connsiteY18" fmla="*/ 665211 h 798257"/>
                      <a:gd name="connsiteX19" fmla="*/ 0 w 3741175"/>
                      <a:gd name="connsiteY19" fmla="*/ 393806 h 798257"/>
                      <a:gd name="connsiteX20" fmla="*/ 0 w 3741175"/>
                      <a:gd name="connsiteY20" fmla="*/ 133045 h 79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1175" h="798257" fill="none" extrusionOk="0">
                        <a:moveTo>
                          <a:pt x="0" y="133045"/>
                        </a:moveTo>
                        <a:cubicBezTo>
                          <a:pt x="4694" y="52811"/>
                          <a:pt x="97867" y="26941"/>
                          <a:pt x="230308" y="0"/>
                        </a:cubicBezTo>
                        <a:cubicBezTo>
                          <a:pt x="368810" y="-3533"/>
                          <a:pt x="596158" y="-9575"/>
                          <a:pt x="809874" y="0"/>
                        </a:cubicBezTo>
                        <a:cubicBezTo>
                          <a:pt x="1068959" y="-11675"/>
                          <a:pt x="1235793" y="23669"/>
                          <a:pt x="1422244" y="0"/>
                        </a:cubicBezTo>
                        <a:cubicBezTo>
                          <a:pt x="1612257" y="19526"/>
                          <a:pt x="1662696" y="-16516"/>
                          <a:pt x="1870587" y="0"/>
                        </a:cubicBezTo>
                        <a:cubicBezTo>
                          <a:pt x="2110130" y="21022"/>
                          <a:pt x="2258261" y="25332"/>
                          <a:pt x="2482958" y="0"/>
                        </a:cubicBezTo>
                        <a:cubicBezTo>
                          <a:pt x="2697184" y="-14969"/>
                          <a:pt x="2800932" y="18157"/>
                          <a:pt x="3029717" y="0"/>
                        </a:cubicBezTo>
                        <a:cubicBezTo>
                          <a:pt x="3253074" y="-5594"/>
                          <a:pt x="3367543" y="-16542"/>
                          <a:pt x="3510866" y="0"/>
                        </a:cubicBezTo>
                        <a:cubicBezTo>
                          <a:pt x="3625802" y="4354"/>
                          <a:pt x="3759374" y="51618"/>
                          <a:pt x="3741175" y="133045"/>
                        </a:cubicBezTo>
                        <a:cubicBezTo>
                          <a:pt x="3729286" y="232993"/>
                          <a:pt x="3724909" y="301973"/>
                          <a:pt x="3741175" y="399128"/>
                        </a:cubicBezTo>
                        <a:cubicBezTo>
                          <a:pt x="3747601" y="500854"/>
                          <a:pt x="3740511" y="579328"/>
                          <a:pt x="3741175" y="665211"/>
                        </a:cubicBezTo>
                        <a:cubicBezTo>
                          <a:pt x="3738805" y="757832"/>
                          <a:pt x="3640423" y="795375"/>
                          <a:pt x="3510866" y="798257"/>
                        </a:cubicBezTo>
                        <a:cubicBezTo>
                          <a:pt x="3389946" y="806795"/>
                          <a:pt x="3181517" y="823253"/>
                          <a:pt x="3062522" y="798257"/>
                        </a:cubicBezTo>
                        <a:cubicBezTo>
                          <a:pt x="2971488" y="807506"/>
                          <a:pt x="2778068" y="762370"/>
                          <a:pt x="2581375" y="798257"/>
                        </a:cubicBezTo>
                        <a:cubicBezTo>
                          <a:pt x="2456193" y="776051"/>
                          <a:pt x="2350698" y="803059"/>
                          <a:pt x="2133031" y="798257"/>
                        </a:cubicBezTo>
                        <a:cubicBezTo>
                          <a:pt x="2017680" y="803088"/>
                          <a:pt x="1822690" y="799207"/>
                          <a:pt x="1684689" y="798257"/>
                        </a:cubicBezTo>
                        <a:cubicBezTo>
                          <a:pt x="1521497" y="816344"/>
                          <a:pt x="1431744" y="827846"/>
                          <a:pt x="1203540" y="798257"/>
                        </a:cubicBezTo>
                        <a:cubicBezTo>
                          <a:pt x="967048" y="782377"/>
                          <a:pt x="976817" y="801998"/>
                          <a:pt x="755197" y="798257"/>
                        </a:cubicBezTo>
                        <a:cubicBezTo>
                          <a:pt x="537381" y="807623"/>
                          <a:pt x="356728" y="774003"/>
                          <a:pt x="230308" y="798257"/>
                        </a:cubicBezTo>
                        <a:cubicBezTo>
                          <a:pt x="120632" y="787094"/>
                          <a:pt x="17475" y="744462"/>
                          <a:pt x="0" y="665211"/>
                        </a:cubicBezTo>
                        <a:cubicBezTo>
                          <a:pt x="3762" y="578717"/>
                          <a:pt x="-20008" y="475602"/>
                          <a:pt x="0" y="415093"/>
                        </a:cubicBezTo>
                        <a:cubicBezTo>
                          <a:pt x="21939" y="353875"/>
                          <a:pt x="-97" y="242672"/>
                          <a:pt x="0" y="133045"/>
                        </a:cubicBezTo>
                        <a:close/>
                      </a:path>
                      <a:path w="3741175" h="798257" stroke="0" extrusionOk="0">
                        <a:moveTo>
                          <a:pt x="0" y="133045"/>
                        </a:moveTo>
                        <a:cubicBezTo>
                          <a:pt x="-30396" y="40087"/>
                          <a:pt x="74240" y="11090"/>
                          <a:pt x="230308" y="0"/>
                        </a:cubicBezTo>
                        <a:cubicBezTo>
                          <a:pt x="492189" y="3281"/>
                          <a:pt x="555008" y="19215"/>
                          <a:pt x="777068" y="0"/>
                        </a:cubicBezTo>
                        <a:cubicBezTo>
                          <a:pt x="919102" y="20058"/>
                          <a:pt x="1085935" y="-18695"/>
                          <a:pt x="1225410" y="0"/>
                        </a:cubicBezTo>
                        <a:cubicBezTo>
                          <a:pt x="1438478" y="-25709"/>
                          <a:pt x="1570350" y="18411"/>
                          <a:pt x="1706559" y="0"/>
                        </a:cubicBezTo>
                        <a:cubicBezTo>
                          <a:pt x="1841368" y="-12171"/>
                          <a:pt x="1977932" y="32995"/>
                          <a:pt x="2220513" y="0"/>
                        </a:cubicBezTo>
                        <a:cubicBezTo>
                          <a:pt x="2461584" y="-14561"/>
                          <a:pt x="2553443" y="15831"/>
                          <a:pt x="2767273" y="0"/>
                        </a:cubicBezTo>
                        <a:cubicBezTo>
                          <a:pt x="2966822" y="-7061"/>
                          <a:pt x="3316142" y="-29785"/>
                          <a:pt x="3510866" y="0"/>
                        </a:cubicBezTo>
                        <a:cubicBezTo>
                          <a:pt x="3609808" y="-18621"/>
                          <a:pt x="3710225" y="45458"/>
                          <a:pt x="3741175" y="133045"/>
                        </a:cubicBezTo>
                        <a:cubicBezTo>
                          <a:pt x="3738835" y="216660"/>
                          <a:pt x="3747861" y="274525"/>
                          <a:pt x="3741175" y="393806"/>
                        </a:cubicBezTo>
                        <a:cubicBezTo>
                          <a:pt x="3741744" y="507338"/>
                          <a:pt x="3756393" y="584979"/>
                          <a:pt x="3741175" y="665211"/>
                        </a:cubicBezTo>
                        <a:cubicBezTo>
                          <a:pt x="3735419" y="735698"/>
                          <a:pt x="3630797" y="810504"/>
                          <a:pt x="3510866" y="798257"/>
                        </a:cubicBezTo>
                        <a:cubicBezTo>
                          <a:pt x="3424297" y="774961"/>
                          <a:pt x="3209695" y="796738"/>
                          <a:pt x="3062522" y="798257"/>
                        </a:cubicBezTo>
                        <a:cubicBezTo>
                          <a:pt x="2940233" y="800947"/>
                          <a:pt x="2719081" y="829675"/>
                          <a:pt x="2581375" y="798257"/>
                        </a:cubicBezTo>
                        <a:cubicBezTo>
                          <a:pt x="2416879" y="824595"/>
                          <a:pt x="2272234" y="771519"/>
                          <a:pt x="2034615" y="798257"/>
                        </a:cubicBezTo>
                        <a:cubicBezTo>
                          <a:pt x="1834845" y="818117"/>
                          <a:pt x="1611580" y="822016"/>
                          <a:pt x="1455050" y="798257"/>
                        </a:cubicBezTo>
                        <a:cubicBezTo>
                          <a:pt x="1260996" y="767484"/>
                          <a:pt x="1133837" y="782273"/>
                          <a:pt x="973901" y="798257"/>
                        </a:cubicBezTo>
                        <a:cubicBezTo>
                          <a:pt x="864843" y="819358"/>
                          <a:pt x="509099" y="791647"/>
                          <a:pt x="230308" y="798257"/>
                        </a:cubicBezTo>
                        <a:cubicBezTo>
                          <a:pt x="135564" y="808225"/>
                          <a:pt x="9759" y="733519"/>
                          <a:pt x="0" y="665211"/>
                        </a:cubicBezTo>
                        <a:cubicBezTo>
                          <a:pt x="7447" y="561448"/>
                          <a:pt x="-4682" y="472808"/>
                          <a:pt x="0" y="393806"/>
                        </a:cubicBezTo>
                        <a:cubicBezTo>
                          <a:pt x="3928" y="305546"/>
                          <a:pt x="-24884" y="231253"/>
                          <a:pt x="0" y="133045"/>
                        </a:cubicBezTo>
                        <a:close/>
                      </a:path>
                      <a:path w="3741175" h="798257" fill="none" stroke="0" extrusionOk="0">
                        <a:moveTo>
                          <a:pt x="0" y="133045"/>
                        </a:moveTo>
                        <a:cubicBezTo>
                          <a:pt x="-17937" y="60198"/>
                          <a:pt x="87268" y="16671"/>
                          <a:pt x="230308" y="0"/>
                        </a:cubicBezTo>
                        <a:cubicBezTo>
                          <a:pt x="380687" y="1765"/>
                          <a:pt x="545998" y="7375"/>
                          <a:pt x="809874" y="0"/>
                        </a:cubicBezTo>
                        <a:cubicBezTo>
                          <a:pt x="1024579" y="-3900"/>
                          <a:pt x="1226580" y="25459"/>
                          <a:pt x="1422244" y="0"/>
                        </a:cubicBezTo>
                        <a:cubicBezTo>
                          <a:pt x="1606933" y="20940"/>
                          <a:pt x="1665809" y="-14714"/>
                          <a:pt x="1870587" y="0"/>
                        </a:cubicBezTo>
                        <a:cubicBezTo>
                          <a:pt x="2069004" y="3329"/>
                          <a:pt x="2308758" y="33399"/>
                          <a:pt x="2482958" y="0"/>
                        </a:cubicBezTo>
                        <a:cubicBezTo>
                          <a:pt x="2688980" y="-28393"/>
                          <a:pt x="2797356" y="4185"/>
                          <a:pt x="3029717" y="0"/>
                        </a:cubicBezTo>
                        <a:cubicBezTo>
                          <a:pt x="3249975" y="-16544"/>
                          <a:pt x="3372063" y="6218"/>
                          <a:pt x="3510866" y="0"/>
                        </a:cubicBezTo>
                        <a:cubicBezTo>
                          <a:pt x="3648430" y="7351"/>
                          <a:pt x="3773273" y="47361"/>
                          <a:pt x="3741175" y="133045"/>
                        </a:cubicBezTo>
                        <a:cubicBezTo>
                          <a:pt x="3722454" y="238705"/>
                          <a:pt x="3723067" y="293077"/>
                          <a:pt x="3741175" y="399128"/>
                        </a:cubicBezTo>
                        <a:cubicBezTo>
                          <a:pt x="3756238" y="498665"/>
                          <a:pt x="3716405" y="599681"/>
                          <a:pt x="3741175" y="665211"/>
                        </a:cubicBezTo>
                        <a:cubicBezTo>
                          <a:pt x="3748549" y="734536"/>
                          <a:pt x="3641737" y="789160"/>
                          <a:pt x="3510866" y="798257"/>
                        </a:cubicBezTo>
                        <a:cubicBezTo>
                          <a:pt x="3401771" y="803274"/>
                          <a:pt x="3175567" y="796913"/>
                          <a:pt x="3062522" y="798257"/>
                        </a:cubicBezTo>
                        <a:cubicBezTo>
                          <a:pt x="2927163" y="798111"/>
                          <a:pt x="2765826" y="776196"/>
                          <a:pt x="2581375" y="798257"/>
                        </a:cubicBezTo>
                        <a:cubicBezTo>
                          <a:pt x="2458638" y="806739"/>
                          <a:pt x="2248806" y="804539"/>
                          <a:pt x="2133031" y="798257"/>
                        </a:cubicBezTo>
                        <a:cubicBezTo>
                          <a:pt x="1996828" y="811864"/>
                          <a:pt x="1837662" y="778638"/>
                          <a:pt x="1684689" y="798257"/>
                        </a:cubicBezTo>
                        <a:cubicBezTo>
                          <a:pt x="1527858" y="830399"/>
                          <a:pt x="1455321" y="820827"/>
                          <a:pt x="1203540" y="798257"/>
                        </a:cubicBezTo>
                        <a:cubicBezTo>
                          <a:pt x="972048" y="783254"/>
                          <a:pt x="978199" y="805447"/>
                          <a:pt x="755197" y="798257"/>
                        </a:cubicBezTo>
                        <a:cubicBezTo>
                          <a:pt x="537269" y="798115"/>
                          <a:pt x="376852" y="784280"/>
                          <a:pt x="230308" y="798257"/>
                        </a:cubicBezTo>
                        <a:cubicBezTo>
                          <a:pt x="109044" y="777874"/>
                          <a:pt x="15486" y="724420"/>
                          <a:pt x="0" y="665211"/>
                        </a:cubicBezTo>
                        <a:cubicBezTo>
                          <a:pt x="-9607" y="566988"/>
                          <a:pt x="-17761" y="473746"/>
                          <a:pt x="0" y="415093"/>
                        </a:cubicBezTo>
                        <a:cubicBezTo>
                          <a:pt x="27878" y="360084"/>
                          <a:pt x="-18631" y="257542"/>
                          <a:pt x="0" y="13304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xin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lỗi</a:t>
            </a:r>
            <a:endParaRPr lang="vi-VN"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CE87C3-2751-DDD3-7B8C-2D650B67235E}"/>
              </a:ext>
            </a:extLst>
          </p:cNvPr>
          <p:cNvSpPr txBox="1"/>
          <p:nvPr/>
        </p:nvSpPr>
        <p:spPr>
          <a:xfrm>
            <a:off x="1386348" y="2015613"/>
            <a:ext cx="9261987" cy="3013133"/>
          </a:xfrm>
          <a:prstGeom prst="rect">
            <a:avLst/>
          </a:prstGeom>
          <a:noFill/>
        </p:spPr>
        <p:txBody>
          <a:bodyPr wrap="square" rtlCol="0">
            <a:spAutoFit/>
          </a:bodyPr>
          <a:lstStyle/>
          <a:p>
            <a:pPr marL="571500" marR="0" indent="-571500" algn="just">
              <a:lnSpc>
                <a:spcPct val="107000"/>
              </a:lnSpc>
              <a:spcBef>
                <a:spcPts val="0"/>
              </a:spcBef>
              <a:spcAft>
                <a:spcPts val="0"/>
              </a:spcAft>
              <a:buFont typeface="Wingdings" panose="05000000000000000000" pitchFamily="2" charset="2"/>
              <a:buChar char="ü"/>
            </a:pPr>
            <a:r>
              <a:rPr lang="en-US" sz="36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khoanh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tay</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cúi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xưng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hô</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thẳng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xin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lỗi</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07000"/>
              </a:lnSpc>
              <a:spcBef>
                <a:spcPts val="0"/>
              </a:spcBef>
              <a:spcAft>
                <a:spcPts val="0"/>
              </a:spcAft>
              <a:buFont typeface="Wingdings" panose="05000000000000000000" pitchFamily="2" charset="2"/>
              <a:buChar char="ü"/>
            </a:pPr>
            <a:r>
              <a:rPr lang="en-US" sz="36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bè</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tay</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thật</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xin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lỗi</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854398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5675"/>
            <a:ext cx="9276730" cy="4028944"/>
            <a:chOff x="1988290" y="1028838"/>
            <a:chExt cx="9276730" cy="4794798"/>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28838"/>
              <a:ext cx="9276730" cy="4794798"/>
              <a:chOff x="0" y="-1270"/>
              <a:chExt cx="2145130" cy="241561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4">
                  <a:lumMod val="20000"/>
                  <a:lumOff val="8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4" name="Rectangle 13">
              <a:extLst>
                <a:ext uri="{FF2B5EF4-FFF2-40B4-BE49-F238E27FC236}">
                  <a16:creationId xmlns:a16="http://schemas.microsoft.com/office/drawing/2014/main" id="{10AD6EB5-101C-8A3E-31F3-7FF796329FD9}"/>
                </a:ext>
              </a:extLst>
            </p:cNvPr>
            <p:cNvSpPr/>
            <p:nvPr/>
          </p:nvSpPr>
          <p:spPr>
            <a:xfrm>
              <a:off x="2454622" y="1156656"/>
              <a:ext cx="8121344"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trở thành người biết cư xử lịch sự, em cần biết nhận lỗi và dũng cảm sửa lỗi, có như vậy em sẽ nhận được sự tha thứ khi em mắc lỗi.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5" name="Picture 4" descr="A picture containing text&#10;&#10;Description automatically generated">
            <a:extLst>
              <a:ext uri="{FF2B5EF4-FFF2-40B4-BE49-F238E27FC236}">
                <a16:creationId xmlns:a16="http://schemas.microsoft.com/office/drawing/2014/main" id="{E4F1B61C-FE66-F077-CDDB-C236987AC508}"/>
              </a:ext>
            </a:extLst>
          </p:cNvPr>
          <p:cNvPicPr>
            <a:picLocks noChangeAspect="1"/>
          </p:cNvPicPr>
          <p:nvPr/>
        </p:nvPicPr>
        <p:blipFill>
          <a:blip r:embed="rId4"/>
          <a:stretch>
            <a:fillRect/>
          </a:stretch>
        </p:blipFill>
        <p:spPr>
          <a:xfrm>
            <a:off x="8082116" y="2812858"/>
            <a:ext cx="4674476" cy="4674476"/>
          </a:xfrm>
          <a:prstGeom prst="rect">
            <a:avLst/>
          </a:prstGeom>
        </p:spPr>
      </p:pic>
    </p:spTree>
    <p:custDataLst>
      <p:tags r:id="rId1"/>
    </p:custDataLst>
    <p:extLst>
      <p:ext uri="{BB962C8B-B14F-4D97-AF65-F5344CB8AC3E}">
        <p14:creationId xmlns:p14="http://schemas.microsoft.com/office/powerpoint/2010/main" val="3579836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523876" y="1085849"/>
            <a:ext cx="3979930" cy="5065365"/>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4591050" y="2342778"/>
            <a:ext cx="720089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Mỗi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khi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em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mắc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lỗi</a:t>
            </a:r>
            <a:endPar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Cambria" panose="02040503050406030204" pitchFamily="18" charset="0"/>
                <a:ea typeface="Cambria" panose="02040503050406030204" pitchFamily="18" charset="0"/>
                <a:cs typeface="iCiel Cucho Bold" pitchFamily="50" charset="0"/>
              </a:rPr>
              <a:t>Biết</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nhận</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ra</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sai</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lầm</a:t>
            </a:r>
            <a:endParaRPr lang="en-US" sz="4400" b="1" dirty="0">
              <a:solidFill>
                <a:srgbClr val="002060"/>
              </a:solidFill>
              <a:latin typeface="Cambria" panose="02040503050406030204" pitchFamily="18" charset="0"/>
              <a:ea typeface="Cambria" panose="02040503050406030204" pitchFamily="18" charset="0"/>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Hãy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nói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xin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rPr>
              <a:t>lỗi</a:t>
            </a:r>
            <a:endPar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Cambria" panose="02040503050406030204" pitchFamily="18" charset="0"/>
                <a:ea typeface="Cambria" panose="02040503050406030204" pitchFamily="18" charset="0"/>
                <a:cs typeface="iCiel Cucho Bold" pitchFamily="50" charset="0"/>
              </a:rPr>
              <a:t>Em</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thấy</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lòng</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mình</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 </a:t>
            </a:r>
            <a:r>
              <a:rPr lang="en-US" sz="4400" b="1" dirty="0" err="1">
                <a:solidFill>
                  <a:srgbClr val="002060"/>
                </a:solidFill>
                <a:latin typeface="Cambria" panose="02040503050406030204" pitchFamily="18" charset="0"/>
                <a:ea typeface="Cambria" panose="02040503050406030204" pitchFamily="18" charset="0"/>
                <a:cs typeface="iCiel Cucho Bold" pitchFamily="50" charset="0"/>
              </a:rPr>
              <a:t>vui</a:t>
            </a:r>
            <a:r>
              <a:rPr lang="en-US" sz="4400" b="1" dirty="0">
                <a:solidFill>
                  <a:srgbClr val="002060"/>
                </a:solidFill>
                <a:latin typeface="Cambria" panose="02040503050406030204" pitchFamily="18" charset="0"/>
                <a:ea typeface="Cambria" panose="02040503050406030204" pitchFamily="18" charset="0"/>
                <a:cs typeface="iCiel Cucho Bold" pitchFamily="50"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500"/>
                                        <p:tgtEl>
                                          <p:spTgt spid="8">
                                            <p:txEl>
                                              <p:pRg st="2" end="2"/>
                                            </p:txEl>
                                          </p:spTgt>
                                        </p:tgtEl>
                                      </p:cBhvr>
                                    </p:animEffect>
                                  </p:childTnLst>
                                </p:cTn>
                              </p:par>
                              <p:par>
                                <p:cTn id="20" presetID="10" presetClass="entr" presetSubtype="0" fill="hold" nodeType="withEffect">
                                  <p:stCondLst>
                                    <p:cond delay="125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3"/>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4"/>
          <a:stretch>
            <a:fillRect/>
          </a:stretch>
        </p:blipFill>
        <p:spPr>
          <a:xfrm>
            <a:off x="1751330" y="-99341"/>
            <a:ext cx="9649487" cy="3937916"/>
          </a:xfrm>
          <a:prstGeom prst="rect">
            <a:avLst/>
          </a:prstGeom>
        </p:spPr>
      </p:pic>
      <p:pic>
        <p:nvPicPr>
          <p:cNvPr id="12" name="图片 11" descr="卡通人物&#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6"/>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7"/>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8"/>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27080" y="1138825"/>
            <a:ext cx="7113182" cy="1569660"/>
          </a:xfrm>
          <a:prstGeom prst="rect">
            <a:avLst/>
          </a:prstGeom>
          <a:noFill/>
        </p:spPr>
        <p:txBody>
          <a:bodyPr wrap="square">
            <a:spAutoFit/>
          </a:bodyPr>
          <a:lstStyle/>
          <a:p>
            <a:pPr lvl="0" algn="ctr"/>
            <a:r>
              <a:rPr lang="vi-VN" sz="48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Qua câu chuyện, em thấy cần làm gì khi mắc lỗi?</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id="{BB965730-D747-C4F5-53E2-00B04A66F72B}"/>
              </a:ext>
            </a:extLst>
          </p:cNvPr>
          <p:cNvPicPr>
            <a:picLocks noChangeAspect="1"/>
          </p:cNvPicPr>
          <p:nvPr/>
        </p:nvPicPr>
        <p:blipFill>
          <a:blip r:embed="rId4"/>
          <a:stretch>
            <a:fillRect/>
          </a:stretch>
        </p:blipFill>
        <p:spPr>
          <a:xfrm>
            <a:off x="-1950026" y="2141273"/>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2" name="Picture 1">
            <a:extLst>
              <a:ext uri="{FF2B5EF4-FFF2-40B4-BE49-F238E27FC236}">
                <a16:creationId xmlns:a16="http://schemas.microsoft.com/office/drawing/2014/main" id="{56693BCD-2CF3-8A9E-D4B9-51057EA6CECD}"/>
              </a:ext>
            </a:extLst>
          </p:cNvPr>
          <p:cNvPicPr>
            <a:picLocks noChangeAspect="1"/>
          </p:cNvPicPr>
          <p:nvPr/>
        </p:nvPicPr>
        <p:blipFill>
          <a:blip r:embed="rId10"/>
          <a:stretch>
            <a:fillRect/>
          </a:stretch>
        </p:blipFill>
        <p:spPr>
          <a:xfrm>
            <a:off x="3123509" y="1915166"/>
            <a:ext cx="7145131" cy="2780017"/>
          </a:xfrm>
          <a:prstGeom prst="rect">
            <a:avLst/>
          </a:prstGeom>
        </p:spPr>
      </p:pic>
      <p:pic>
        <p:nvPicPr>
          <p:cNvPr id="10" name="Picture 9">
            <a:extLst>
              <a:ext uri="{FF2B5EF4-FFF2-40B4-BE49-F238E27FC236}">
                <a16:creationId xmlns:a16="http://schemas.microsoft.com/office/drawing/2014/main" id="{037C3A38-506A-F7FA-141F-7A909ADC6219}"/>
              </a:ext>
            </a:extLst>
          </p:cNvPr>
          <p:cNvPicPr>
            <a:picLocks noChangeAspect="1"/>
          </p:cNvPicPr>
          <p:nvPr/>
        </p:nvPicPr>
        <p:blipFill>
          <a:blip r:embed="rId11"/>
          <a:stretch>
            <a:fillRect/>
          </a:stretch>
        </p:blipFill>
        <p:spPr>
          <a:xfrm>
            <a:off x="5267325" y="1228725"/>
            <a:ext cx="2421429" cy="8695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2" name="Picture 1">
            <a:extLst>
              <a:ext uri="{FF2B5EF4-FFF2-40B4-BE49-F238E27FC236}">
                <a16:creationId xmlns:a16="http://schemas.microsoft.com/office/drawing/2014/main" id="{821FC1FE-E4A5-14C6-A9AB-4469A1EB8D95}"/>
              </a:ext>
            </a:extLst>
          </p:cNvPr>
          <p:cNvPicPr>
            <a:picLocks noChangeAspect="1"/>
          </p:cNvPicPr>
          <p:nvPr/>
        </p:nvPicPr>
        <p:blipFill>
          <a:blip r:embed="rId4"/>
          <a:stretch>
            <a:fillRect/>
          </a:stretch>
        </p:blipFill>
        <p:spPr>
          <a:xfrm>
            <a:off x="3630728" y="845654"/>
            <a:ext cx="4663844" cy="1072989"/>
          </a:xfrm>
          <a:prstGeom prst="rect">
            <a:avLst/>
          </a:prstGeom>
        </p:spPr>
      </p:pic>
      <p:sp>
        <p:nvSpPr>
          <p:cNvPr id="4" name="TextBox 3">
            <a:extLst>
              <a:ext uri="{FF2B5EF4-FFF2-40B4-BE49-F238E27FC236}">
                <a16:creationId xmlns:a16="http://schemas.microsoft.com/office/drawing/2014/main" id="{ECA03CDC-1061-EC43-47D5-067AF8D4AFF7}"/>
              </a:ext>
            </a:extLst>
          </p:cNvPr>
          <p:cNvSpPr txBox="1"/>
          <p:nvPr/>
        </p:nvSpPr>
        <p:spPr>
          <a:xfrm>
            <a:off x="789334" y="2227194"/>
            <a:ext cx="10421592" cy="2062103"/>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dirty="0">
                <a:latin typeface="Calibri" panose="020F0502020204030204" pitchFamily="34" charset="0"/>
                <a:cs typeface="Calibri" panose="020F0502020204030204" pitchFamily="34" charset="0"/>
              </a:rPr>
              <a:t>Biết được ý nghĩa của việc biết nhận lỗi.</a:t>
            </a:r>
          </a:p>
          <a:p>
            <a:pPr marL="457200" indent="-457200" algn="just">
              <a:buFont typeface="Wingdings" panose="05000000000000000000" pitchFamily="2" charset="2"/>
              <a:buChar char="q"/>
            </a:pPr>
            <a:r>
              <a:rPr lang="vi-VN" sz="3200" b="1" dirty="0">
                <a:latin typeface="Calibri" panose="020F0502020204030204" pitchFamily="34" charset="0"/>
                <a:cs typeface="Calibri" panose="020F0502020204030204" pitchFamily="34" charset="0"/>
              </a:rPr>
              <a:t>Đồng tình với những thái độ, hành vi thật thà; không đồng tình với những thái độ, hành vi không thật thà.</a:t>
            </a:r>
          </a:p>
          <a:p>
            <a:pPr marL="457200" indent="-457200" algn="just">
              <a:buFont typeface="Wingdings" panose="05000000000000000000" pitchFamily="2" charset="2"/>
              <a:buChar char="q"/>
            </a:pPr>
            <a:r>
              <a:rPr lang="vi-VN" sz="3200" b="1" dirty="0">
                <a:latin typeface="Calibri" panose="020F0502020204030204" pitchFamily="34" charset="0"/>
                <a:cs typeface="Calibri" panose="020F0502020204030204" pitchFamily="34" charset="0"/>
              </a:rPr>
              <a:t>Chủ động thực hiện những cách xử lí khi mắc lỗi.</a:t>
            </a:r>
          </a:p>
        </p:txBody>
      </p:sp>
    </p:spTree>
    <p:custDataLst>
      <p:tags r:id="rId1"/>
    </p:custDataLst>
    <p:extLst>
      <p:ext uri="{BB962C8B-B14F-4D97-AF65-F5344CB8AC3E}">
        <p14:creationId xmlns:p14="http://schemas.microsoft.com/office/powerpoint/2010/main" val="326806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1B85D-850F-BF44-F3E2-A1D904EE1FAE}"/>
              </a:ext>
            </a:extLst>
          </p:cNvPr>
          <p:cNvPicPr>
            <a:picLocks noChangeAspect="1"/>
          </p:cNvPicPr>
          <p:nvPr/>
        </p:nvPicPr>
        <p:blipFill>
          <a:blip r:embed="rId2"/>
          <a:stretch>
            <a:fillRect/>
          </a:stretch>
        </p:blipFill>
        <p:spPr>
          <a:xfrm>
            <a:off x="2206415" y="2445396"/>
            <a:ext cx="7779170" cy="1908213"/>
          </a:xfrm>
          <a:prstGeom prst="rect">
            <a:avLst/>
          </a:prstGeom>
        </p:spPr>
      </p:pic>
    </p:spTree>
    <p:extLst>
      <p:ext uri="{BB962C8B-B14F-4D97-AF65-F5344CB8AC3E}">
        <p14:creationId xmlns:p14="http://schemas.microsoft.com/office/powerpoint/2010/main" val="2640864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nào</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tranh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đã</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biết</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nhận</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lỗi</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đồng</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tình</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với</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nào</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Không</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đồng</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tình</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với</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32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nào</a:t>
            </a:r>
            <a:r>
              <a:rPr lang="en-US" sz="32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D1D51CBD-902C-FD77-00A5-E36B4749022B}"/>
              </a:ext>
            </a:extLst>
          </p:cNvPr>
          <p:cNvPicPr>
            <a:picLocks noChangeAspect="1"/>
          </p:cNvPicPr>
          <p:nvPr/>
        </p:nvPicPr>
        <p:blipFill>
          <a:blip r:embed="rId4"/>
          <a:stretch>
            <a:fillRect/>
          </a:stretch>
        </p:blipFill>
        <p:spPr>
          <a:xfrm>
            <a:off x="3423920" y="1619555"/>
            <a:ext cx="4500880" cy="4369467"/>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_trai_gim_202601171006_rnc1j">
            <a:hlinkClick r:id="" action="ppaction://media"/>
            <a:extLst>
              <a:ext uri="{FF2B5EF4-FFF2-40B4-BE49-F238E27FC236}">
                <a16:creationId xmlns:a16="http://schemas.microsoft.com/office/drawing/2014/main" id="{E23C35E0-5D25-BE5C-1A9A-C1818071B6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309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_li_nh_202601171021_n2xsi">
            <a:hlinkClick r:id="" action="ppaction://media"/>
            <a:extLst>
              <a:ext uri="{FF2B5EF4-FFF2-40B4-BE49-F238E27FC236}">
                <a16:creationId xmlns:a16="http://schemas.microsoft.com/office/drawing/2014/main" id="{28725110-F687-C69B-AC1F-6440F1D1C9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98588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14.xml><?xml version="1.0" encoding="utf-8"?>
<p:tagLst xmlns:a="http://schemas.openxmlformats.org/drawingml/2006/main" xmlns:r="http://schemas.openxmlformats.org/officeDocument/2006/relationships" xmlns:p="http://schemas.openxmlformats.org/presentationml/2006/main">
  <p:tag name="ISLIDE.ICON" val="#400791;"/>
</p:tagLst>
</file>

<file path=ppt/tags/tag15.xml><?xml version="1.0" encoding="utf-8"?>
<p:tagLst xmlns:a="http://schemas.openxmlformats.org/drawingml/2006/main" xmlns:r="http://schemas.openxmlformats.org/officeDocument/2006/relationships" xmlns:p="http://schemas.openxmlformats.org/presentationml/2006/main">
  <p:tag name="ISLIDE.ICON" val="#400791;"/>
</p:tagLst>
</file>

<file path=ppt/tags/tag16.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ags/tag4.xml><?xml version="1.0" encoding="utf-8"?>
<p:tagLst xmlns:a="http://schemas.openxmlformats.org/drawingml/2006/main" xmlns:r="http://schemas.openxmlformats.org/officeDocument/2006/relationships" xmlns:p="http://schemas.openxmlformats.org/presentationml/2006/main">
  <p:tag name="ISLIDE.ICON" val="#400791;"/>
</p:tagLst>
</file>

<file path=ppt/tags/tag5.xml><?xml version="1.0" encoding="utf-8"?>
<p:tagLst xmlns:a="http://schemas.openxmlformats.org/drawingml/2006/main" xmlns:r="http://schemas.openxmlformats.org/officeDocument/2006/relationships" xmlns:p="http://schemas.openxmlformats.org/presentationml/2006/main">
  <p:tag name="ISLIDE.ICON" val="#400791;"/>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553</Words>
  <Application>Microsoft Office PowerPoint</Application>
  <PresentationFormat>Widescreen</PresentationFormat>
  <Paragraphs>41</Paragraphs>
  <Slides>31</Slides>
  <Notes>7</Notes>
  <HiddenSlides>0</HiddenSlides>
  <MMClips>5</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#9Slide07 Soup of Justice</vt:lpstr>
      <vt:lpstr>Arial</vt:lpstr>
      <vt:lpstr>Calibri</vt:lpstr>
      <vt:lpstr>Calibri Light</vt:lpstr>
      <vt:lpstr>Cambria</vt:lpstr>
      <vt:lpstr>Times New Roman</vt:lpstr>
      <vt:lpstr>Wingdings</vt:lpstr>
      <vt:lpstr>字魂37号-波纹乖乖体</vt:lpstr>
      <vt:lpstr>思源黑体 CN Medium</vt:lpstr>
      <vt:lpstr>1_Office 主题</vt:lpstr>
      <vt:lpstr>Office 主题</vt:lpstr>
      <vt:lpstr>jeppt.com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2023-11-16T11:06:56Z</dcterms:created>
  <dcterms:modified xsi:type="dcterms:W3CDTF">2026-04-28T11:16:22Z</dcterms:modified>
</cp:coreProperties>
</file>