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7" r:id="rId2"/>
    <p:sldMasterId id="2147483702" r:id="rId3"/>
    <p:sldMasterId id="2147483708" r:id="rId4"/>
  </p:sldMasterIdLst>
  <p:notesMasterIdLst>
    <p:notesMasterId r:id="rId34"/>
  </p:notesMasterIdLst>
  <p:sldIdLst>
    <p:sldId id="342" r:id="rId5"/>
    <p:sldId id="377" r:id="rId6"/>
    <p:sldId id="350" r:id="rId7"/>
    <p:sldId id="340" r:id="rId8"/>
    <p:sldId id="344" r:id="rId9"/>
    <p:sldId id="378" r:id="rId10"/>
    <p:sldId id="320" r:id="rId11"/>
    <p:sldId id="379" r:id="rId12"/>
    <p:sldId id="380" r:id="rId13"/>
    <p:sldId id="381" r:id="rId14"/>
    <p:sldId id="382" r:id="rId15"/>
    <p:sldId id="383" r:id="rId16"/>
    <p:sldId id="384" r:id="rId17"/>
    <p:sldId id="385" r:id="rId18"/>
    <p:sldId id="386" r:id="rId19"/>
    <p:sldId id="387" r:id="rId20"/>
    <p:sldId id="373" r:id="rId21"/>
    <p:sldId id="355" r:id="rId22"/>
    <p:sldId id="388" r:id="rId23"/>
    <p:sldId id="389" r:id="rId24"/>
    <p:sldId id="390" r:id="rId25"/>
    <p:sldId id="391" r:id="rId26"/>
    <p:sldId id="394" r:id="rId27"/>
    <p:sldId id="395" r:id="rId28"/>
    <p:sldId id="402" r:id="rId29"/>
    <p:sldId id="403" r:id="rId30"/>
    <p:sldId id="396" r:id="rId31"/>
    <p:sldId id="397" r:id="rId32"/>
    <p:sldId id="39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EBF7E1-35B2-4FF1-97CF-EA7225453EDF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14E026-8FDC-4A0A-960F-2E175F7B6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4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gbf7f698039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4" name="Google Shape;1184;gbf7f698039_0_2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1997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gc03ec8724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7" name="Google Shape;1497;gc03ec8724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vi-V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Bạn nhỏ đã biết đi đường phía bên tay phải, không đi phía bên trái để phòng, tránh tai nạn giao thông.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668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gbfe78c4662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9" name="Google Shape;1229;gbfe78c4662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427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C6B7E2-0617-4AC1-993F-2E58B2FF18A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205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gbfe78c4662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9" name="Google Shape;1229;gbfe78c4662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8768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home" TargetMode="External"/><Relationship Id="rId2" Type="http://schemas.openxmlformats.org/officeDocument/2006/relationships/hyperlink" Target="https://slidesgo.com/" TargetMode="External"/><Relationship Id="rId1" Type="http://schemas.openxmlformats.org/officeDocument/2006/relationships/slideMaster" Target="../slideMasters/slideMaster2.xml"/><Relationship Id="rId5" Type="http://schemas.openxmlformats.org/officeDocument/2006/relationships/hyperlink" Target="https://stories.freepik.com/" TargetMode="External"/><Relationship Id="rId4" Type="http://schemas.openxmlformats.org/officeDocument/2006/relationships/hyperlink" Target="https://www.freepik.com/home" TargetMode="Externa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29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6" name="Google Shape;576;p29"/>
          <p:cNvSpPr txBox="1">
            <a:spLocks noGrp="1"/>
          </p:cNvSpPr>
          <p:nvPr>
            <p:ph type="title" idx="2"/>
          </p:nvPr>
        </p:nvSpPr>
        <p:spPr>
          <a:xfrm>
            <a:off x="1591235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rgbClr val="E1556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77" name="Google Shape;577;p29"/>
          <p:cNvSpPr txBox="1">
            <a:spLocks noGrp="1"/>
          </p:cNvSpPr>
          <p:nvPr>
            <p:ph type="subTitle" idx="1"/>
          </p:nvPr>
        </p:nvSpPr>
        <p:spPr>
          <a:xfrm>
            <a:off x="1591235" y="46206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867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78" name="Google Shape;578;p29"/>
          <p:cNvSpPr txBox="1">
            <a:spLocks noGrp="1"/>
          </p:cNvSpPr>
          <p:nvPr>
            <p:ph type="title" idx="3"/>
          </p:nvPr>
        </p:nvSpPr>
        <p:spPr>
          <a:xfrm>
            <a:off x="4729800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rgbClr val="5587A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79" name="Google Shape;579;p29"/>
          <p:cNvSpPr txBox="1">
            <a:spLocks noGrp="1"/>
          </p:cNvSpPr>
          <p:nvPr>
            <p:ph type="subTitle" idx="4"/>
          </p:nvPr>
        </p:nvSpPr>
        <p:spPr>
          <a:xfrm>
            <a:off x="4729800" y="46206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867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80" name="Google Shape;580;p29"/>
          <p:cNvSpPr txBox="1">
            <a:spLocks noGrp="1"/>
          </p:cNvSpPr>
          <p:nvPr>
            <p:ph type="title" idx="5"/>
          </p:nvPr>
        </p:nvSpPr>
        <p:spPr>
          <a:xfrm>
            <a:off x="7868365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rgbClr val="D4852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81" name="Google Shape;581;p29"/>
          <p:cNvSpPr txBox="1">
            <a:spLocks noGrp="1"/>
          </p:cNvSpPr>
          <p:nvPr>
            <p:ph type="subTitle" idx="6"/>
          </p:nvPr>
        </p:nvSpPr>
        <p:spPr>
          <a:xfrm>
            <a:off x="7868365" y="46206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867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grpSp>
        <p:nvGrpSpPr>
          <p:cNvPr id="582" name="Google Shape;582;p29"/>
          <p:cNvGrpSpPr/>
          <p:nvPr/>
        </p:nvGrpSpPr>
        <p:grpSpPr>
          <a:xfrm>
            <a:off x="-239011" y="5937398"/>
            <a:ext cx="13259732" cy="956535"/>
            <a:chOff x="-179259" y="4453048"/>
            <a:chExt cx="9944799" cy="717401"/>
          </a:xfrm>
        </p:grpSpPr>
        <p:sp>
          <p:nvSpPr>
            <p:cNvPr id="583" name="Google Shape;583;p29"/>
            <p:cNvSpPr/>
            <p:nvPr/>
          </p:nvSpPr>
          <p:spPr>
            <a:xfrm>
              <a:off x="-179250" y="4453048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4" name="Google Shape;584;p29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585" name="Google Shape;585;p29"/>
          <p:cNvGrpSpPr/>
          <p:nvPr/>
        </p:nvGrpSpPr>
        <p:grpSpPr>
          <a:xfrm>
            <a:off x="-502540" y="328600"/>
            <a:ext cx="13790195" cy="1699240"/>
            <a:chOff x="-376905" y="246450"/>
            <a:chExt cx="10342646" cy="1274430"/>
          </a:xfrm>
        </p:grpSpPr>
        <p:sp>
          <p:nvSpPr>
            <p:cNvPr id="586" name="Google Shape;586;p29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7" name="Google Shape;587;p29"/>
            <p:cNvSpPr/>
            <p:nvPr/>
          </p:nvSpPr>
          <p:spPr>
            <a:xfrm>
              <a:off x="7511824" y="1149999"/>
              <a:ext cx="857646" cy="370881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8" name="Google Shape;588;p29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708956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5" name="Google Shape;865;p35"/>
          <p:cNvGrpSpPr/>
          <p:nvPr/>
        </p:nvGrpSpPr>
        <p:grpSpPr>
          <a:xfrm flipH="1">
            <a:off x="9840477" y="4284485"/>
            <a:ext cx="1868392" cy="2589073"/>
            <a:chOff x="1002412" y="3043930"/>
            <a:chExt cx="1598009" cy="2214397"/>
          </a:xfrm>
        </p:grpSpPr>
        <p:sp>
          <p:nvSpPr>
            <p:cNvPr id="866" name="Google Shape;866;p35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67" name="Google Shape;867;p35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68" name="Google Shape;868;p35"/>
          <p:cNvSpPr/>
          <p:nvPr/>
        </p:nvSpPr>
        <p:spPr>
          <a:xfrm flipH="1">
            <a:off x="10554933" y="51364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869" name="Google Shape;869;p35"/>
          <p:cNvGrpSpPr/>
          <p:nvPr/>
        </p:nvGrpSpPr>
        <p:grpSpPr>
          <a:xfrm>
            <a:off x="-1010540" y="-490081"/>
            <a:ext cx="14183895" cy="2633004"/>
            <a:chOff x="-376905" y="-824761"/>
            <a:chExt cx="10637921" cy="1974753"/>
          </a:xfrm>
        </p:grpSpPr>
        <p:sp>
          <p:nvSpPr>
            <p:cNvPr id="870" name="Google Shape;870;p35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1" name="Google Shape;871;p35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2" name="Google Shape;872;p35"/>
            <p:cNvSpPr/>
            <p:nvPr/>
          </p:nvSpPr>
          <p:spPr>
            <a:xfrm>
              <a:off x="589079" y="-824761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3" name="Google Shape;873;p35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874" name="Google Shape;874;p35"/>
          <p:cNvGrpSpPr/>
          <p:nvPr/>
        </p:nvGrpSpPr>
        <p:grpSpPr>
          <a:xfrm>
            <a:off x="475151" y="4252650"/>
            <a:ext cx="1293404" cy="2691756"/>
            <a:chOff x="464166" y="3124811"/>
            <a:chExt cx="1174114" cy="2443497"/>
          </a:xfrm>
        </p:grpSpPr>
        <p:sp>
          <p:nvSpPr>
            <p:cNvPr id="875" name="Google Shape;875;p35"/>
            <p:cNvSpPr/>
            <p:nvPr/>
          </p:nvSpPr>
          <p:spPr>
            <a:xfrm>
              <a:off x="464166" y="3124811"/>
              <a:ext cx="1174114" cy="1546508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6" name="Google Shape;876;p35"/>
            <p:cNvSpPr/>
            <p:nvPr/>
          </p:nvSpPr>
          <p:spPr>
            <a:xfrm>
              <a:off x="987117" y="4602853"/>
              <a:ext cx="126904" cy="965455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77" name="Google Shape;877;p35"/>
          <p:cNvSpPr/>
          <p:nvPr/>
        </p:nvSpPr>
        <p:spPr>
          <a:xfrm>
            <a:off x="-755183" y="51872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082250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9" name="Google Shape;879;p36"/>
          <p:cNvGrpSpPr/>
          <p:nvPr/>
        </p:nvGrpSpPr>
        <p:grpSpPr>
          <a:xfrm flipH="1">
            <a:off x="-774680" y="407028"/>
            <a:ext cx="13295983" cy="6474833"/>
            <a:chOff x="-376905" y="-18529"/>
            <a:chExt cx="10637921" cy="5180419"/>
          </a:xfrm>
        </p:grpSpPr>
        <p:sp>
          <p:nvSpPr>
            <p:cNvPr id="880" name="Google Shape;880;p36"/>
            <p:cNvSpPr/>
            <p:nvPr/>
          </p:nvSpPr>
          <p:spPr>
            <a:xfrm>
              <a:off x="-179259" y="4165417"/>
              <a:ext cx="9944790" cy="825695"/>
            </a:xfrm>
            <a:custGeom>
              <a:avLst/>
              <a:gdLst/>
              <a:ahLst/>
              <a:cxnLst/>
              <a:rect l="l" t="t" r="r" b="b"/>
              <a:pathLst>
                <a:path w="209001" h="17352" extrusionOk="0">
                  <a:moveTo>
                    <a:pt x="0" y="0"/>
                  </a:moveTo>
                  <a:lnTo>
                    <a:pt x="0" y="17352"/>
                  </a:lnTo>
                  <a:lnTo>
                    <a:pt x="209000" y="17352"/>
                  </a:lnTo>
                  <a:lnTo>
                    <a:pt x="20900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1" name="Google Shape;881;p36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2" name="Google Shape;882;p36"/>
            <p:cNvSpPr/>
            <p:nvPr/>
          </p:nvSpPr>
          <p:spPr>
            <a:xfrm>
              <a:off x="8587302" y="2717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3" name="Google Shape;883;p36"/>
            <p:cNvSpPr/>
            <p:nvPr/>
          </p:nvSpPr>
          <p:spPr>
            <a:xfrm>
              <a:off x="2828101" y="-18529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4" name="Google Shape;884;p36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5" name="Google Shape;885;p36"/>
            <p:cNvSpPr/>
            <p:nvPr/>
          </p:nvSpPr>
          <p:spPr>
            <a:xfrm>
              <a:off x="-376905" y="758779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6" name="Google Shape;886;p36"/>
            <p:cNvSpPr/>
            <p:nvPr/>
          </p:nvSpPr>
          <p:spPr>
            <a:xfrm>
              <a:off x="4362603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7" name="Google Shape;887;p36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8" name="Google Shape;888;p36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9" name="Google Shape;889;p36"/>
            <p:cNvSpPr/>
            <p:nvPr/>
          </p:nvSpPr>
          <p:spPr>
            <a:xfrm>
              <a:off x="8822181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0" name="Google Shape;890;p36"/>
            <p:cNvSpPr/>
            <p:nvPr/>
          </p:nvSpPr>
          <p:spPr>
            <a:xfrm>
              <a:off x="8086214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1" name="Google Shape;891;p36"/>
            <p:cNvSpPr/>
            <p:nvPr/>
          </p:nvSpPr>
          <p:spPr>
            <a:xfrm>
              <a:off x="-179259" y="4378351"/>
              <a:ext cx="9944790" cy="74756"/>
            </a:xfrm>
            <a:custGeom>
              <a:avLst/>
              <a:gdLst/>
              <a:ahLst/>
              <a:cxnLst/>
              <a:rect l="l" t="t" r="r" b="b"/>
              <a:pathLst>
                <a:path w="209001" h="1571" extrusionOk="0">
                  <a:moveTo>
                    <a:pt x="0" y="1"/>
                  </a:moveTo>
                  <a:lnTo>
                    <a:pt x="209000" y="1"/>
                  </a:lnTo>
                  <a:lnTo>
                    <a:pt x="209000" y="1571"/>
                  </a:lnTo>
                  <a:lnTo>
                    <a:pt x="0" y="15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2" name="Google Shape;892;p36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893" name="Google Shape;893;p36"/>
          <p:cNvGrpSpPr/>
          <p:nvPr/>
        </p:nvGrpSpPr>
        <p:grpSpPr>
          <a:xfrm flipH="1">
            <a:off x="8270069" y="4470284"/>
            <a:ext cx="3668707" cy="1827857"/>
            <a:chOff x="404850" y="2182975"/>
            <a:chExt cx="2230850" cy="1111475"/>
          </a:xfrm>
        </p:grpSpPr>
        <p:sp>
          <p:nvSpPr>
            <p:cNvPr id="894" name="Google Shape;894;p36"/>
            <p:cNvSpPr/>
            <p:nvPr/>
          </p:nvSpPr>
          <p:spPr>
            <a:xfrm>
              <a:off x="433900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5" name="Google Shape;895;p36"/>
            <p:cNvSpPr/>
            <p:nvPr/>
          </p:nvSpPr>
          <p:spPr>
            <a:xfrm>
              <a:off x="709675" y="2182975"/>
              <a:ext cx="70050" cy="69675"/>
            </a:xfrm>
            <a:custGeom>
              <a:avLst/>
              <a:gdLst/>
              <a:ahLst/>
              <a:cxnLst/>
              <a:rect l="l" t="t" r="r" b="b"/>
              <a:pathLst>
                <a:path w="2802" h="2787" extrusionOk="0">
                  <a:moveTo>
                    <a:pt x="1401" y="1"/>
                  </a:moveTo>
                  <a:cubicBezTo>
                    <a:pt x="637" y="1"/>
                    <a:pt x="0" y="622"/>
                    <a:pt x="0" y="1386"/>
                  </a:cubicBezTo>
                  <a:cubicBezTo>
                    <a:pt x="0" y="2166"/>
                    <a:pt x="637" y="2787"/>
                    <a:pt x="1401" y="2787"/>
                  </a:cubicBezTo>
                  <a:cubicBezTo>
                    <a:pt x="2181" y="2787"/>
                    <a:pt x="2802" y="2166"/>
                    <a:pt x="2802" y="1386"/>
                  </a:cubicBezTo>
                  <a:cubicBezTo>
                    <a:pt x="2802" y="622"/>
                    <a:pt x="2181" y="1"/>
                    <a:pt x="140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6" name="Google Shape;896;p36"/>
            <p:cNvSpPr/>
            <p:nvPr/>
          </p:nvSpPr>
          <p:spPr>
            <a:xfrm>
              <a:off x="480450" y="2217600"/>
              <a:ext cx="1753325" cy="854800"/>
            </a:xfrm>
            <a:custGeom>
              <a:avLst/>
              <a:gdLst/>
              <a:ahLst/>
              <a:cxnLst/>
              <a:rect l="l" t="t" r="r" b="b"/>
              <a:pathLst>
                <a:path w="70133" h="34192" extrusionOk="0">
                  <a:moveTo>
                    <a:pt x="7148" y="1"/>
                  </a:moveTo>
                  <a:cubicBezTo>
                    <a:pt x="3200" y="1"/>
                    <a:pt x="1" y="3200"/>
                    <a:pt x="1" y="7148"/>
                  </a:cubicBezTo>
                  <a:lnTo>
                    <a:pt x="1" y="27044"/>
                  </a:lnTo>
                  <a:cubicBezTo>
                    <a:pt x="1" y="30992"/>
                    <a:pt x="3200" y="34191"/>
                    <a:pt x="7148" y="34191"/>
                  </a:cubicBezTo>
                  <a:lnTo>
                    <a:pt x="62986" y="34191"/>
                  </a:lnTo>
                  <a:cubicBezTo>
                    <a:pt x="66934" y="34191"/>
                    <a:pt x="70133" y="30992"/>
                    <a:pt x="70133" y="30658"/>
                  </a:cubicBezTo>
                  <a:lnTo>
                    <a:pt x="70133" y="10761"/>
                  </a:lnTo>
                  <a:cubicBezTo>
                    <a:pt x="70133" y="3200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8B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7" name="Google Shape;897;p36"/>
            <p:cNvSpPr/>
            <p:nvPr/>
          </p:nvSpPr>
          <p:spPr>
            <a:xfrm>
              <a:off x="480450" y="2218000"/>
              <a:ext cx="2102325" cy="854400"/>
            </a:xfrm>
            <a:custGeom>
              <a:avLst/>
              <a:gdLst/>
              <a:ahLst/>
              <a:cxnLst/>
              <a:rect l="l" t="t" r="r" b="b"/>
              <a:pathLst>
                <a:path w="84093" h="34176" extrusionOk="0">
                  <a:moveTo>
                    <a:pt x="7148" y="1"/>
                  </a:moveTo>
                  <a:cubicBezTo>
                    <a:pt x="3200" y="1"/>
                    <a:pt x="1" y="3184"/>
                    <a:pt x="1" y="7132"/>
                  </a:cubicBezTo>
                  <a:lnTo>
                    <a:pt x="1" y="27028"/>
                  </a:lnTo>
                  <a:cubicBezTo>
                    <a:pt x="1" y="30976"/>
                    <a:pt x="3200" y="34175"/>
                    <a:pt x="7148" y="34175"/>
                  </a:cubicBezTo>
                  <a:lnTo>
                    <a:pt x="79254" y="34175"/>
                  </a:lnTo>
                  <a:cubicBezTo>
                    <a:pt x="81928" y="34175"/>
                    <a:pt x="84093" y="32011"/>
                    <a:pt x="84093" y="29337"/>
                  </a:cubicBezTo>
                  <a:lnTo>
                    <a:pt x="84093" y="21776"/>
                  </a:lnTo>
                  <a:cubicBezTo>
                    <a:pt x="84093" y="19102"/>
                    <a:pt x="81928" y="16937"/>
                    <a:pt x="79254" y="16937"/>
                  </a:cubicBezTo>
                  <a:lnTo>
                    <a:pt x="70133" y="16937"/>
                  </a:lnTo>
                  <a:lnTo>
                    <a:pt x="70133" y="7132"/>
                  </a:lnTo>
                  <a:cubicBezTo>
                    <a:pt x="70133" y="3184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B0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8" name="Google Shape;898;p36"/>
            <p:cNvSpPr/>
            <p:nvPr/>
          </p:nvSpPr>
          <p:spPr>
            <a:xfrm>
              <a:off x="404850" y="2860275"/>
              <a:ext cx="296075" cy="212125"/>
            </a:xfrm>
            <a:custGeom>
              <a:avLst/>
              <a:gdLst/>
              <a:ahLst/>
              <a:cxnLst/>
              <a:rect l="l" t="t" r="r" b="b"/>
              <a:pathLst>
                <a:path w="11843" h="8485" extrusionOk="0">
                  <a:moveTo>
                    <a:pt x="4234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4" y="8484"/>
                  </a:cubicBezTo>
                  <a:lnTo>
                    <a:pt x="7593" y="8484"/>
                  </a:lnTo>
                  <a:cubicBezTo>
                    <a:pt x="9933" y="8484"/>
                    <a:pt x="11843" y="6574"/>
                    <a:pt x="11843" y="4234"/>
                  </a:cubicBezTo>
                  <a:cubicBezTo>
                    <a:pt x="11843" y="1895"/>
                    <a:pt x="9933" y="0"/>
                    <a:pt x="759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99" name="Google Shape;899;p36"/>
            <p:cNvSpPr/>
            <p:nvPr/>
          </p:nvSpPr>
          <p:spPr>
            <a:xfrm>
              <a:off x="2356725" y="2860275"/>
              <a:ext cx="278975" cy="212125"/>
            </a:xfrm>
            <a:custGeom>
              <a:avLst/>
              <a:gdLst/>
              <a:ahLst/>
              <a:cxnLst/>
              <a:rect l="l" t="t" r="r" b="b"/>
              <a:pathLst>
                <a:path w="11159" h="8485" extrusionOk="0">
                  <a:moveTo>
                    <a:pt x="4235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5" y="8484"/>
                  </a:cubicBezTo>
                  <a:lnTo>
                    <a:pt x="6925" y="8484"/>
                  </a:lnTo>
                  <a:cubicBezTo>
                    <a:pt x="9264" y="8484"/>
                    <a:pt x="11159" y="6574"/>
                    <a:pt x="11159" y="4234"/>
                  </a:cubicBezTo>
                  <a:cubicBezTo>
                    <a:pt x="11159" y="1895"/>
                    <a:pt x="9264" y="0"/>
                    <a:pt x="6925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0" name="Google Shape;900;p36"/>
            <p:cNvSpPr/>
            <p:nvPr/>
          </p:nvSpPr>
          <p:spPr>
            <a:xfrm>
              <a:off x="70130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51" y="11763"/>
                  </a:lnTo>
                  <a:cubicBezTo>
                    <a:pt x="22651" y="11620"/>
                    <a:pt x="22651" y="11477"/>
                    <a:pt x="22651" y="11318"/>
                  </a:cubicBezTo>
                  <a:cubicBezTo>
                    <a:pt x="22651" y="5062"/>
                    <a:pt x="17590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1" name="Google Shape;901;p36"/>
            <p:cNvSpPr/>
            <p:nvPr/>
          </p:nvSpPr>
          <p:spPr>
            <a:xfrm>
              <a:off x="751450" y="2828050"/>
              <a:ext cx="466400" cy="466400"/>
            </a:xfrm>
            <a:custGeom>
              <a:avLst/>
              <a:gdLst/>
              <a:ahLst/>
              <a:cxnLst/>
              <a:rect l="l" t="t" r="r" b="b"/>
              <a:pathLst>
                <a:path w="18656" h="18656" extrusionOk="0">
                  <a:moveTo>
                    <a:pt x="9328" y="0"/>
                  </a:moveTo>
                  <a:cubicBezTo>
                    <a:pt x="4171" y="0"/>
                    <a:pt x="1" y="4186"/>
                    <a:pt x="1" y="9328"/>
                  </a:cubicBezTo>
                  <a:cubicBezTo>
                    <a:pt x="1" y="14485"/>
                    <a:pt x="4171" y="18655"/>
                    <a:pt x="9328" y="18655"/>
                  </a:cubicBezTo>
                  <a:cubicBezTo>
                    <a:pt x="14485" y="18655"/>
                    <a:pt x="18656" y="14485"/>
                    <a:pt x="18656" y="9328"/>
                  </a:cubicBezTo>
                  <a:cubicBezTo>
                    <a:pt x="18656" y="4186"/>
                    <a:pt x="14485" y="0"/>
                    <a:pt x="932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2" name="Google Shape;902;p36"/>
            <p:cNvSpPr/>
            <p:nvPr/>
          </p:nvSpPr>
          <p:spPr>
            <a:xfrm>
              <a:off x="845750" y="2922350"/>
              <a:ext cx="277800" cy="278175"/>
            </a:xfrm>
            <a:custGeom>
              <a:avLst/>
              <a:gdLst/>
              <a:ahLst/>
              <a:cxnLst/>
              <a:rect l="l" t="t" r="r" b="b"/>
              <a:pathLst>
                <a:path w="11112" h="11127" extrusionOk="0">
                  <a:moveTo>
                    <a:pt x="5556" y="1"/>
                  </a:moveTo>
                  <a:cubicBezTo>
                    <a:pt x="2484" y="1"/>
                    <a:pt x="1" y="2484"/>
                    <a:pt x="1" y="5556"/>
                  </a:cubicBezTo>
                  <a:cubicBezTo>
                    <a:pt x="1" y="8628"/>
                    <a:pt x="2484" y="11127"/>
                    <a:pt x="5556" y="11127"/>
                  </a:cubicBezTo>
                  <a:cubicBezTo>
                    <a:pt x="8628" y="11127"/>
                    <a:pt x="11111" y="8628"/>
                    <a:pt x="11111" y="5556"/>
                  </a:cubicBezTo>
                  <a:cubicBezTo>
                    <a:pt x="11111" y="2484"/>
                    <a:pt x="8628" y="1"/>
                    <a:pt x="555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3" name="Google Shape;903;p36"/>
            <p:cNvSpPr/>
            <p:nvPr/>
          </p:nvSpPr>
          <p:spPr>
            <a:xfrm>
              <a:off x="1934525" y="2321875"/>
              <a:ext cx="312400" cy="253500"/>
            </a:xfrm>
            <a:custGeom>
              <a:avLst/>
              <a:gdLst/>
              <a:ahLst/>
              <a:cxnLst/>
              <a:rect l="l" t="t" r="r" b="b"/>
              <a:pathLst>
                <a:path w="12496" h="10140" extrusionOk="0">
                  <a:moveTo>
                    <a:pt x="3184" y="0"/>
                  </a:moveTo>
                  <a:cubicBezTo>
                    <a:pt x="1417" y="0"/>
                    <a:pt x="0" y="1417"/>
                    <a:pt x="0" y="3184"/>
                  </a:cubicBezTo>
                  <a:lnTo>
                    <a:pt x="0" y="6956"/>
                  </a:lnTo>
                  <a:cubicBezTo>
                    <a:pt x="0" y="8707"/>
                    <a:pt x="1417" y="10140"/>
                    <a:pt x="3184" y="10140"/>
                  </a:cubicBezTo>
                  <a:lnTo>
                    <a:pt x="12288" y="10140"/>
                  </a:lnTo>
                  <a:cubicBezTo>
                    <a:pt x="12352" y="10108"/>
                    <a:pt x="12416" y="10108"/>
                    <a:pt x="12495" y="10108"/>
                  </a:cubicBezTo>
                  <a:lnTo>
                    <a:pt x="12495" y="2977"/>
                  </a:lnTo>
                  <a:cubicBezTo>
                    <a:pt x="12495" y="1958"/>
                    <a:pt x="12272" y="939"/>
                    <a:pt x="1184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4" name="Google Shape;904;p36"/>
            <p:cNvSpPr/>
            <p:nvPr/>
          </p:nvSpPr>
          <p:spPr>
            <a:xfrm>
              <a:off x="1960775" y="2348125"/>
              <a:ext cx="286550" cy="200600"/>
            </a:xfrm>
            <a:custGeom>
              <a:avLst/>
              <a:gdLst/>
              <a:ahLst/>
              <a:cxnLst/>
              <a:rect l="l" t="t" r="r" b="b"/>
              <a:pathLst>
                <a:path w="11462" h="8024" extrusionOk="0">
                  <a:moveTo>
                    <a:pt x="2134" y="1"/>
                  </a:moveTo>
                  <a:cubicBezTo>
                    <a:pt x="956" y="1"/>
                    <a:pt x="1" y="940"/>
                    <a:pt x="1" y="2118"/>
                  </a:cubicBezTo>
                  <a:lnTo>
                    <a:pt x="1" y="5890"/>
                  </a:lnTo>
                  <a:cubicBezTo>
                    <a:pt x="1" y="7068"/>
                    <a:pt x="956" y="8023"/>
                    <a:pt x="2134" y="8023"/>
                  </a:cubicBezTo>
                  <a:lnTo>
                    <a:pt x="11445" y="8023"/>
                  </a:lnTo>
                  <a:lnTo>
                    <a:pt x="11445" y="1927"/>
                  </a:lnTo>
                  <a:cubicBezTo>
                    <a:pt x="11461" y="1274"/>
                    <a:pt x="11366" y="621"/>
                    <a:pt x="11175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5" name="Google Shape;905;p36"/>
            <p:cNvSpPr/>
            <p:nvPr/>
          </p:nvSpPr>
          <p:spPr>
            <a:xfrm>
              <a:off x="1971525" y="2349725"/>
              <a:ext cx="276200" cy="199000"/>
            </a:xfrm>
            <a:custGeom>
              <a:avLst/>
              <a:gdLst/>
              <a:ahLst/>
              <a:cxnLst/>
              <a:rect l="l" t="t" r="r" b="b"/>
              <a:pathLst>
                <a:path w="11048" h="7960" extrusionOk="0">
                  <a:moveTo>
                    <a:pt x="10761" y="0"/>
                  </a:moveTo>
                  <a:lnTo>
                    <a:pt x="0" y="7100"/>
                  </a:lnTo>
                  <a:cubicBezTo>
                    <a:pt x="398" y="7641"/>
                    <a:pt x="1035" y="7959"/>
                    <a:pt x="1704" y="7959"/>
                  </a:cubicBezTo>
                  <a:lnTo>
                    <a:pt x="11015" y="7959"/>
                  </a:lnTo>
                  <a:lnTo>
                    <a:pt x="11047" y="1895"/>
                  </a:lnTo>
                  <a:cubicBezTo>
                    <a:pt x="11047" y="1242"/>
                    <a:pt x="10952" y="605"/>
                    <a:pt x="107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6" name="Google Shape;906;p36"/>
            <p:cNvSpPr/>
            <p:nvPr/>
          </p:nvSpPr>
          <p:spPr>
            <a:xfrm>
              <a:off x="1362275" y="2289225"/>
              <a:ext cx="443325" cy="728250"/>
            </a:xfrm>
            <a:custGeom>
              <a:avLst/>
              <a:gdLst/>
              <a:ahLst/>
              <a:cxnLst/>
              <a:rect l="l" t="t" r="r" b="b"/>
              <a:pathLst>
                <a:path w="17733" h="29130" fill="none" extrusionOk="0">
                  <a:moveTo>
                    <a:pt x="17733" y="25135"/>
                  </a:moveTo>
                  <a:cubicBezTo>
                    <a:pt x="17733" y="27347"/>
                    <a:pt x="16109" y="29130"/>
                    <a:pt x="14088" y="29130"/>
                  </a:cubicBezTo>
                  <a:lnTo>
                    <a:pt x="3646" y="29130"/>
                  </a:lnTo>
                  <a:cubicBezTo>
                    <a:pt x="1640" y="29130"/>
                    <a:pt x="1" y="27347"/>
                    <a:pt x="1" y="25135"/>
                  </a:cubicBezTo>
                  <a:lnTo>
                    <a:pt x="1" y="3996"/>
                  </a:lnTo>
                  <a:cubicBezTo>
                    <a:pt x="1" y="1784"/>
                    <a:pt x="1640" y="1"/>
                    <a:pt x="3646" y="1"/>
                  </a:cubicBezTo>
                  <a:lnTo>
                    <a:pt x="14088" y="1"/>
                  </a:lnTo>
                  <a:cubicBezTo>
                    <a:pt x="16109" y="1"/>
                    <a:pt x="17733" y="1784"/>
                    <a:pt x="17733" y="3996"/>
                  </a:cubicBezTo>
                  <a:close/>
                </a:path>
              </a:pathLst>
            </a:custGeom>
            <a:noFill/>
            <a:ln w="5175" cap="flat" cmpd="sng">
              <a:solidFill>
                <a:srgbClr val="273E4A"/>
              </a:solidFill>
              <a:prstDash val="solid"/>
              <a:miter lim="1591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7" name="Google Shape;907;p36"/>
            <p:cNvSpPr/>
            <p:nvPr/>
          </p:nvSpPr>
          <p:spPr>
            <a:xfrm>
              <a:off x="179045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36" y="11763"/>
                  </a:lnTo>
                  <a:cubicBezTo>
                    <a:pt x="22636" y="11620"/>
                    <a:pt x="22651" y="11477"/>
                    <a:pt x="22651" y="11318"/>
                  </a:cubicBezTo>
                  <a:cubicBezTo>
                    <a:pt x="22651" y="5062"/>
                    <a:pt x="17574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8" name="Google Shape;908;p36"/>
            <p:cNvSpPr/>
            <p:nvPr/>
          </p:nvSpPr>
          <p:spPr>
            <a:xfrm>
              <a:off x="1840200" y="2828050"/>
              <a:ext cx="466800" cy="466400"/>
            </a:xfrm>
            <a:custGeom>
              <a:avLst/>
              <a:gdLst/>
              <a:ahLst/>
              <a:cxnLst/>
              <a:rect l="l" t="t" r="r" b="b"/>
              <a:pathLst>
                <a:path w="18672" h="18656" extrusionOk="0">
                  <a:moveTo>
                    <a:pt x="9344" y="0"/>
                  </a:moveTo>
                  <a:cubicBezTo>
                    <a:pt x="4187" y="0"/>
                    <a:pt x="1" y="4186"/>
                    <a:pt x="1" y="9328"/>
                  </a:cubicBezTo>
                  <a:cubicBezTo>
                    <a:pt x="1" y="14485"/>
                    <a:pt x="4187" y="18655"/>
                    <a:pt x="9344" y="18655"/>
                  </a:cubicBezTo>
                  <a:cubicBezTo>
                    <a:pt x="14486" y="18655"/>
                    <a:pt x="18672" y="14485"/>
                    <a:pt x="18672" y="9328"/>
                  </a:cubicBezTo>
                  <a:cubicBezTo>
                    <a:pt x="18672" y="4186"/>
                    <a:pt x="14486" y="0"/>
                    <a:pt x="9344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09" name="Google Shape;909;p36"/>
            <p:cNvSpPr/>
            <p:nvPr/>
          </p:nvSpPr>
          <p:spPr>
            <a:xfrm>
              <a:off x="1934525" y="2922350"/>
              <a:ext cx="278175" cy="278175"/>
            </a:xfrm>
            <a:custGeom>
              <a:avLst/>
              <a:gdLst/>
              <a:ahLst/>
              <a:cxnLst/>
              <a:rect l="l" t="t" r="r" b="b"/>
              <a:pathLst>
                <a:path w="11127" h="11127" extrusionOk="0">
                  <a:moveTo>
                    <a:pt x="5571" y="1"/>
                  </a:moveTo>
                  <a:cubicBezTo>
                    <a:pt x="2499" y="1"/>
                    <a:pt x="0" y="2484"/>
                    <a:pt x="0" y="5556"/>
                  </a:cubicBezTo>
                  <a:cubicBezTo>
                    <a:pt x="0" y="8628"/>
                    <a:pt x="2499" y="11127"/>
                    <a:pt x="5571" y="11127"/>
                  </a:cubicBezTo>
                  <a:cubicBezTo>
                    <a:pt x="8627" y="11127"/>
                    <a:pt x="11126" y="8628"/>
                    <a:pt x="11126" y="5556"/>
                  </a:cubicBezTo>
                  <a:cubicBezTo>
                    <a:pt x="11126" y="2484"/>
                    <a:pt x="8627" y="1"/>
                    <a:pt x="55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0" name="Google Shape;910;p36"/>
            <p:cNvSpPr/>
            <p:nvPr/>
          </p:nvSpPr>
          <p:spPr>
            <a:xfrm>
              <a:off x="529000" y="2595250"/>
              <a:ext cx="1717925" cy="8775"/>
            </a:xfrm>
            <a:custGeom>
              <a:avLst/>
              <a:gdLst/>
              <a:ahLst/>
              <a:cxnLst/>
              <a:rect l="l" t="t" r="r" b="b"/>
              <a:pathLst>
                <a:path w="68717" h="351" extrusionOk="0">
                  <a:moveTo>
                    <a:pt x="1" y="0"/>
                  </a:moveTo>
                  <a:lnTo>
                    <a:pt x="1" y="351"/>
                  </a:lnTo>
                  <a:lnTo>
                    <a:pt x="68716" y="351"/>
                  </a:lnTo>
                  <a:lnTo>
                    <a:pt x="68716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1" name="Google Shape;911;p36"/>
            <p:cNvSpPr/>
            <p:nvPr/>
          </p:nvSpPr>
          <p:spPr>
            <a:xfrm>
              <a:off x="529000" y="2769550"/>
              <a:ext cx="2054175" cy="8775"/>
            </a:xfrm>
            <a:custGeom>
              <a:avLst/>
              <a:gdLst/>
              <a:ahLst/>
              <a:cxnLst/>
              <a:rect l="l" t="t" r="r" b="b"/>
              <a:pathLst>
                <a:path w="82167" h="351" extrusionOk="0">
                  <a:moveTo>
                    <a:pt x="1" y="0"/>
                  </a:moveTo>
                  <a:lnTo>
                    <a:pt x="1" y="350"/>
                  </a:lnTo>
                  <a:lnTo>
                    <a:pt x="82167" y="350"/>
                  </a:lnTo>
                  <a:lnTo>
                    <a:pt x="82167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2" name="Google Shape;912;p36"/>
            <p:cNvSpPr/>
            <p:nvPr/>
          </p:nvSpPr>
          <p:spPr>
            <a:xfrm>
              <a:off x="2252875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3" name="Google Shape;913;p36"/>
            <p:cNvSpPr/>
            <p:nvPr/>
          </p:nvSpPr>
          <p:spPr>
            <a:xfrm>
              <a:off x="526625" y="2321875"/>
              <a:ext cx="386400" cy="252700"/>
            </a:xfrm>
            <a:custGeom>
              <a:avLst/>
              <a:gdLst/>
              <a:ahLst/>
              <a:cxnLst/>
              <a:rect l="l" t="t" r="r" b="b"/>
              <a:pathLst>
                <a:path w="15456" h="10108" extrusionOk="0">
                  <a:moveTo>
                    <a:pt x="3168" y="0"/>
                  </a:moveTo>
                  <a:cubicBezTo>
                    <a:pt x="1417" y="0"/>
                    <a:pt x="0" y="1417"/>
                    <a:pt x="0" y="3168"/>
                  </a:cubicBezTo>
                  <a:lnTo>
                    <a:pt x="0" y="6940"/>
                  </a:lnTo>
                  <a:cubicBezTo>
                    <a:pt x="0" y="8691"/>
                    <a:pt x="1417" y="10108"/>
                    <a:pt x="3168" y="10108"/>
                  </a:cubicBezTo>
                  <a:lnTo>
                    <a:pt x="12288" y="10108"/>
                  </a:lnTo>
                  <a:cubicBezTo>
                    <a:pt x="14039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39" y="0"/>
                    <a:pt x="1228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4" name="Google Shape;914;p36"/>
            <p:cNvSpPr/>
            <p:nvPr/>
          </p:nvSpPr>
          <p:spPr>
            <a:xfrm>
              <a:off x="552875" y="2347725"/>
              <a:ext cx="333900" cy="201000"/>
            </a:xfrm>
            <a:custGeom>
              <a:avLst/>
              <a:gdLst/>
              <a:ahLst/>
              <a:cxnLst/>
              <a:rect l="l" t="t" r="r" b="b"/>
              <a:pathLst>
                <a:path w="13356" h="8040" extrusionOk="0">
                  <a:moveTo>
                    <a:pt x="2118" y="1"/>
                  </a:moveTo>
                  <a:cubicBezTo>
                    <a:pt x="940" y="1"/>
                    <a:pt x="1" y="956"/>
                    <a:pt x="1" y="2134"/>
                  </a:cubicBezTo>
                  <a:lnTo>
                    <a:pt x="1" y="5906"/>
                  </a:lnTo>
                  <a:cubicBezTo>
                    <a:pt x="1" y="7084"/>
                    <a:pt x="940" y="8039"/>
                    <a:pt x="2118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5" name="Google Shape;915;p36"/>
            <p:cNvSpPr/>
            <p:nvPr/>
          </p:nvSpPr>
          <p:spPr>
            <a:xfrm>
              <a:off x="572375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43" y="0"/>
                  </a:moveTo>
                  <a:lnTo>
                    <a:pt x="1" y="7036"/>
                  </a:lnTo>
                  <a:cubicBezTo>
                    <a:pt x="383" y="7338"/>
                    <a:pt x="860" y="7513"/>
                    <a:pt x="1338" y="7513"/>
                  </a:cubicBezTo>
                  <a:lnTo>
                    <a:pt x="10458" y="7513"/>
                  </a:lnTo>
                  <a:cubicBezTo>
                    <a:pt x="11620" y="7513"/>
                    <a:pt x="12575" y="6558"/>
                    <a:pt x="12575" y="5380"/>
                  </a:cubicBezTo>
                  <a:lnTo>
                    <a:pt x="12575" y="1608"/>
                  </a:lnTo>
                  <a:cubicBezTo>
                    <a:pt x="12575" y="987"/>
                    <a:pt x="12305" y="414"/>
                    <a:pt x="1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6" name="Google Shape;916;p36"/>
            <p:cNvSpPr/>
            <p:nvPr/>
          </p:nvSpPr>
          <p:spPr>
            <a:xfrm>
              <a:off x="95320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68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68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7" name="Google Shape;917;p36"/>
            <p:cNvSpPr/>
            <p:nvPr/>
          </p:nvSpPr>
          <p:spPr>
            <a:xfrm>
              <a:off x="979475" y="2347725"/>
              <a:ext cx="333875" cy="201000"/>
            </a:xfrm>
            <a:custGeom>
              <a:avLst/>
              <a:gdLst/>
              <a:ahLst/>
              <a:cxnLst/>
              <a:rect l="l" t="t" r="r" b="b"/>
              <a:pathLst>
                <a:path w="13355" h="8040" extrusionOk="0">
                  <a:moveTo>
                    <a:pt x="2117" y="1"/>
                  </a:moveTo>
                  <a:cubicBezTo>
                    <a:pt x="939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39" y="8039"/>
                    <a:pt x="2117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8" name="Google Shape;918;p36"/>
            <p:cNvSpPr/>
            <p:nvPr/>
          </p:nvSpPr>
          <p:spPr>
            <a:xfrm>
              <a:off x="999375" y="2360875"/>
              <a:ext cx="313975" cy="187850"/>
            </a:xfrm>
            <a:custGeom>
              <a:avLst/>
              <a:gdLst/>
              <a:ahLst/>
              <a:cxnLst/>
              <a:rect l="l" t="t" r="r" b="b"/>
              <a:pathLst>
                <a:path w="12559" h="7514" extrusionOk="0">
                  <a:moveTo>
                    <a:pt x="11827" y="0"/>
                  </a:moveTo>
                  <a:lnTo>
                    <a:pt x="0" y="7036"/>
                  </a:lnTo>
                  <a:cubicBezTo>
                    <a:pt x="366" y="7338"/>
                    <a:pt x="844" y="7513"/>
                    <a:pt x="1321" y="7513"/>
                  </a:cubicBezTo>
                  <a:lnTo>
                    <a:pt x="10442" y="7513"/>
                  </a:lnTo>
                  <a:cubicBezTo>
                    <a:pt x="11604" y="7513"/>
                    <a:pt x="12559" y="6558"/>
                    <a:pt x="12559" y="5380"/>
                  </a:cubicBezTo>
                  <a:lnTo>
                    <a:pt x="12559" y="1608"/>
                  </a:lnTo>
                  <a:cubicBezTo>
                    <a:pt x="12559" y="1003"/>
                    <a:pt x="12288" y="414"/>
                    <a:pt x="118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9" name="Google Shape;919;p36"/>
            <p:cNvSpPr/>
            <p:nvPr/>
          </p:nvSpPr>
          <p:spPr>
            <a:xfrm>
              <a:off x="138775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84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84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20" name="Google Shape;920;p36"/>
            <p:cNvSpPr/>
            <p:nvPr/>
          </p:nvSpPr>
          <p:spPr>
            <a:xfrm>
              <a:off x="1414025" y="2347725"/>
              <a:ext cx="334275" cy="201000"/>
            </a:xfrm>
            <a:custGeom>
              <a:avLst/>
              <a:gdLst/>
              <a:ahLst/>
              <a:cxnLst/>
              <a:rect l="l" t="t" r="r" b="b"/>
              <a:pathLst>
                <a:path w="13371" h="8040" extrusionOk="0">
                  <a:moveTo>
                    <a:pt x="2133" y="1"/>
                  </a:moveTo>
                  <a:cubicBezTo>
                    <a:pt x="955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55" y="8039"/>
                    <a:pt x="2133" y="8039"/>
                  </a:cubicBezTo>
                  <a:lnTo>
                    <a:pt x="11238" y="8039"/>
                  </a:lnTo>
                  <a:cubicBezTo>
                    <a:pt x="12416" y="8039"/>
                    <a:pt x="13371" y="7084"/>
                    <a:pt x="13371" y="5906"/>
                  </a:cubicBezTo>
                  <a:lnTo>
                    <a:pt x="13371" y="2134"/>
                  </a:lnTo>
                  <a:cubicBezTo>
                    <a:pt x="13371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21" name="Google Shape;921;p36"/>
            <p:cNvSpPr/>
            <p:nvPr/>
          </p:nvSpPr>
          <p:spPr>
            <a:xfrm>
              <a:off x="1433900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28" y="0"/>
                  </a:moveTo>
                  <a:lnTo>
                    <a:pt x="1" y="7036"/>
                  </a:lnTo>
                  <a:cubicBezTo>
                    <a:pt x="367" y="7338"/>
                    <a:pt x="845" y="7513"/>
                    <a:pt x="1338" y="7513"/>
                  </a:cubicBezTo>
                  <a:lnTo>
                    <a:pt x="10443" y="7513"/>
                  </a:lnTo>
                  <a:cubicBezTo>
                    <a:pt x="11621" y="7513"/>
                    <a:pt x="12576" y="6558"/>
                    <a:pt x="12576" y="5380"/>
                  </a:cubicBezTo>
                  <a:lnTo>
                    <a:pt x="12576" y="1608"/>
                  </a:lnTo>
                  <a:cubicBezTo>
                    <a:pt x="12576" y="987"/>
                    <a:pt x="12305" y="414"/>
                    <a:pt x="118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18611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38"/>
          <p:cNvSpPr/>
          <p:nvPr/>
        </p:nvSpPr>
        <p:spPr>
          <a:xfrm>
            <a:off x="-19648" y="5636401"/>
            <a:ext cx="12429661" cy="1032008"/>
          </a:xfrm>
          <a:custGeom>
            <a:avLst/>
            <a:gdLst/>
            <a:ahLst/>
            <a:cxnLst/>
            <a:rect l="l" t="t" r="r" b="b"/>
            <a:pathLst>
              <a:path w="209001" h="17352" extrusionOk="0">
                <a:moveTo>
                  <a:pt x="0" y="0"/>
                </a:moveTo>
                <a:lnTo>
                  <a:pt x="0" y="17352"/>
                </a:lnTo>
                <a:lnTo>
                  <a:pt x="209000" y="17352"/>
                </a:lnTo>
                <a:lnTo>
                  <a:pt x="2090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1112" name="Google Shape;1112;p38"/>
          <p:cNvGrpSpPr/>
          <p:nvPr/>
        </p:nvGrpSpPr>
        <p:grpSpPr>
          <a:xfrm>
            <a:off x="10816278" y="704876"/>
            <a:ext cx="1274223" cy="6344109"/>
            <a:chOff x="-5509963" y="1180077"/>
            <a:chExt cx="520006" cy="2589009"/>
          </a:xfrm>
        </p:grpSpPr>
        <p:sp>
          <p:nvSpPr>
            <p:cNvPr id="1113" name="Google Shape;1113;p38"/>
            <p:cNvSpPr/>
            <p:nvPr/>
          </p:nvSpPr>
          <p:spPr>
            <a:xfrm>
              <a:off x="-5293654" y="1411411"/>
              <a:ext cx="60752" cy="2357676"/>
            </a:xfrm>
            <a:custGeom>
              <a:avLst/>
              <a:gdLst/>
              <a:ahLst/>
              <a:cxnLst/>
              <a:rect l="l" t="t" r="r" b="b"/>
              <a:pathLst>
                <a:path w="2883" h="111884" extrusionOk="0">
                  <a:moveTo>
                    <a:pt x="1" y="0"/>
                  </a:moveTo>
                  <a:lnTo>
                    <a:pt x="1" y="111171"/>
                  </a:lnTo>
                  <a:cubicBezTo>
                    <a:pt x="1" y="111560"/>
                    <a:pt x="648" y="111883"/>
                    <a:pt x="1425" y="111883"/>
                  </a:cubicBezTo>
                  <a:cubicBezTo>
                    <a:pt x="2235" y="111883"/>
                    <a:pt x="2883" y="111560"/>
                    <a:pt x="2883" y="111171"/>
                  </a:cubicBezTo>
                  <a:lnTo>
                    <a:pt x="2883" y="0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4" name="Google Shape;1114;p38"/>
            <p:cNvSpPr/>
            <p:nvPr/>
          </p:nvSpPr>
          <p:spPr>
            <a:xfrm>
              <a:off x="-5509963" y="1180077"/>
              <a:ext cx="520006" cy="522050"/>
            </a:xfrm>
            <a:custGeom>
              <a:avLst/>
              <a:gdLst/>
              <a:ahLst/>
              <a:cxnLst/>
              <a:rect l="l" t="t" r="r" b="b"/>
              <a:pathLst>
                <a:path w="24677" h="24774" extrusionOk="0">
                  <a:moveTo>
                    <a:pt x="1684" y="1"/>
                  </a:moveTo>
                  <a:lnTo>
                    <a:pt x="22960" y="1"/>
                  </a:lnTo>
                  <a:cubicBezTo>
                    <a:pt x="23931" y="1"/>
                    <a:pt x="24676" y="778"/>
                    <a:pt x="24676" y="1717"/>
                  </a:cubicBezTo>
                  <a:lnTo>
                    <a:pt x="24676" y="23057"/>
                  </a:lnTo>
                  <a:cubicBezTo>
                    <a:pt x="24676" y="23996"/>
                    <a:pt x="23931" y="24774"/>
                    <a:pt x="22960" y="24774"/>
                  </a:cubicBezTo>
                  <a:lnTo>
                    <a:pt x="1684" y="24774"/>
                  </a:lnTo>
                  <a:cubicBezTo>
                    <a:pt x="745" y="24774"/>
                    <a:pt x="0" y="23996"/>
                    <a:pt x="0" y="23057"/>
                  </a:cubicBezTo>
                  <a:lnTo>
                    <a:pt x="0" y="1717"/>
                  </a:lnTo>
                  <a:cubicBezTo>
                    <a:pt x="0" y="778"/>
                    <a:pt x="745" y="1"/>
                    <a:pt x="16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5" name="Google Shape;1115;p38"/>
            <p:cNvSpPr/>
            <p:nvPr/>
          </p:nvSpPr>
          <p:spPr>
            <a:xfrm>
              <a:off x="-5485392" y="1204647"/>
              <a:ext cx="470865" cy="472235"/>
            </a:xfrm>
            <a:custGeom>
              <a:avLst/>
              <a:gdLst/>
              <a:ahLst/>
              <a:cxnLst/>
              <a:rect l="l" t="t" r="r" b="b"/>
              <a:pathLst>
                <a:path w="22345" h="22410" extrusionOk="0">
                  <a:moveTo>
                    <a:pt x="1522" y="0"/>
                  </a:moveTo>
                  <a:lnTo>
                    <a:pt x="20790" y="0"/>
                  </a:lnTo>
                  <a:cubicBezTo>
                    <a:pt x="21664" y="0"/>
                    <a:pt x="22344" y="713"/>
                    <a:pt x="22344" y="1555"/>
                  </a:cubicBezTo>
                  <a:lnTo>
                    <a:pt x="22344" y="20887"/>
                  </a:lnTo>
                  <a:cubicBezTo>
                    <a:pt x="22344" y="21729"/>
                    <a:pt x="21664" y="22409"/>
                    <a:pt x="20790" y="22409"/>
                  </a:cubicBezTo>
                  <a:lnTo>
                    <a:pt x="1522" y="22409"/>
                  </a:lnTo>
                  <a:cubicBezTo>
                    <a:pt x="680" y="22409"/>
                    <a:pt x="0" y="21729"/>
                    <a:pt x="0" y="20887"/>
                  </a:cubicBezTo>
                  <a:lnTo>
                    <a:pt x="0" y="1555"/>
                  </a:lnTo>
                  <a:cubicBezTo>
                    <a:pt x="0" y="713"/>
                    <a:pt x="680" y="0"/>
                    <a:pt x="15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6" name="Google Shape;1116;p38"/>
            <p:cNvSpPr/>
            <p:nvPr/>
          </p:nvSpPr>
          <p:spPr>
            <a:xfrm>
              <a:off x="-5396003" y="1257181"/>
              <a:ext cx="292760" cy="368516"/>
            </a:xfrm>
            <a:custGeom>
              <a:avLst/>
              <a:gdLst/>
              <a:ahLst/>
              <a:cxnLst/>
              <a:rect l="l" t="t" r="r" b="b"/>
              <a:pathLst>
                <a:path w="13893" h="17488" extrusionOk="0">
                  <a:moveTo>
                    <a:pt x="2526" y="130"/>
                  </a:moveTo>
                  <a:cubicBezTo>
                    <a:pt x="2817" y="66"/>
                    <a:pt x="3141" y="1"/>
                    <a:pt x="3465" y="1"/>
                  </a:cubicBezTo>
                  <a:lnTo>
                    <a:pt x="10427" y="1"/>
                  </a:lnTo>
                  <a:cubicBezTo>
                    <a:pt x="10751" y="1"/>
                    <a:pt x="11075" y="66"/>
                    <a:pt x="11367" y="130"/>
                  </a:cubicBezTo>
                  <a:cubicBezTo>
                    <a:pt x="11561" y="195"/>
                    <a:pt x="11723" y="260"/>
                    <a:pt x="11885" y="325"/>
                  </a:cubicBezTo>
                  <a:cubicBezTo>
                    <a:pt x="12403" y="584"/>
                    <a:pt x="12856" y="940"/>
                    <a:pt x="13212" y="1393"/>
                  </a:cubicBezTo>
                  <a:lnTo>
                    <a:pt x="13374" y="1620"/>
                  </a:lnTo>
                  <a:lnTo>
                    <a:pt x="13374" y="1652"/>
                  </a:lnTo>
                  <a:cubicBezTo>
                    <a:pt x="13439" y="1750"/>
                    <a:pt x="13504" y="1879"/>
                    <a:pt x="13569" y="2009"/>
                  </a:cubicBezTo>
                  <a:cubicBezTo>
                    <a:pt x="13633" y="2106"/>
                    <a:pt x="13666" y="2235"/>
                    <a:pt x="13731" y="2365"/>
                  </a:cubicBezTo>
                  <a:cubicBezTo>
                    <a:pt x="13763" y="2527"/>
                    <a:pt x="13828" y="2721"/>
                    <a:pt x="13860" y="2915"/>
                  </a:cubicBezTo>
                  <a:cubicBezTo>
                    <a:pt x="13892" y="3110"/>
                    <a:pt x="13892" y="3304"/>
                    <a:pt x="13892" y="3498"/>
                  </a:cubicBezTo>
                  <a:lnTo>
                    <a:pt x="13892" y="13084"/>
                  </a:lnTo>
                  <a:lnTo>
                    <a:pt x="13892" y="14185"/>
                  </a:lnTo>
                  <a:lnTo>
                    <a:pt x="13892" y="14185"/>
                  </a:lnTo>
                  <a:lnTo>
                    <a:pt x="13860" y="14282"/>
                  </a:lnTo>
                  <a:cubicBezTo>
                    <a:pt x="13860" y="14379"/>
                    <a:pt x="13795" y="14476"/>
                    <a:pt x="13763" y="14541"/>
                  </a:cubicBezTo>
                  <a:cubicBezTo>
                    <a:pt x="13633" y="14767"/>
                    <a:pt x="13439" y="14929"/>
                    <a:pt x="13212" y="15027"/>
                  </a:cubicBezTo>
                  <a:cubicBezTo>
                    <a:pt x="13083" y="15091"/>
                    <a:pt x="12921" y="15124"/>
                    <a:pt x="12759" y="15124"/>
                  </a:cubicBezTo>
                  <a:lnTo>
                    <a:pt x="12759" y="16387"/>
                  </a:lnTo>
                  <a:cubicBezTo>
                    <a:pt x="12727" y="16678"/>
                    <a:pt x="12597" y="16937"/>
                    <a:pt x="12370" y="17164"/>
                  </a:cubicBezTo>
                  <a:cubicBezTo>
                    <a:pt x="12306" y="17229"/>
                    <a:pt x="12209" y="17261"/>
                    <a:pt x="12144" y="17326"/>
                  </a:cubicBezTo>
                  <a:cubicBezTo>
                    <a:pt x="11885" y="17423"/>
                    <a:pt x="11626" y="17455"/>
                    <a:pt x="11367" y="17455"/>
                  </a:cubicBezTo>
                  <a:lnTo>
                    <a:pt x="10266" y="17455"/>
                  </a:lnTo>
                  <a:cubicBezTo>
                    <a:pt x="10007" y="17391"/>
                    <a:pt x="9812" y="17293"/>
                    <a:pt x="9618" y="17131"/>
                  </a:cubicBezTo>
                  <a:cubicBezTo>
                    <a:pt x="9586" y="17099"/>
                    <a:pt x="9553" y="17034"/>
                    <a:pt x="9521" y="17002"/>
                  </a:cubicBezTo>
                  <a:lnTo>
                    <a:pt x="9456" y="16905"/>
                  </a:lnTo>
                  <a:cubicBezTo>
                    <a:pt x="9391" y="16808"/>
                    <a:pt x="9359" y="16710"/>
                    <a:pt x="9326" y="16581"/>
                  </a:cubicBezTo>
                  <a:cubicBezTo>
                    <a:pt x="9326" y="16484"/>
                    <a:pt x="9262" y="16387"/>
                    <a:pt x="9294" y="16257"/>
                  </a:cubicBezTo>
                  <a:lnTo>
                    <a:pt x="9294" y="15124"/>
                  </a:lnTo>
                  <a:lnTo>
                    <a:pt x="4599" y="15124"/>
                  </a:lnTo>
                  <a:lnTo>
                    <a:pt x="4599" y="16451"/>
                  </a:lnTo>
                  <a:lnTo>
                    <a:pt x="4599" y="16451"/>
                  </a:lnTo>
                  <a:cubicBezTo>
                    <a:pt x="4599" y="16516"/>
                    <a:pt x="4599" y="16581"/>
                    <a:pt x="4566" y="16646"/>
                  </a:cubicBezTo>
                  <a:cubicBezTo>
                    <a:pt x="4534" y="16808"/>
                    <a:pt x="4404" y="17002"/>
                    <a:pt x="4275" y="17131"/>
                  </a:cubicBezTo>
                  <a:cubicBezTo>
                    <a:pt x="4178" y="17229"/>
                    <a:pt x="4048" y="17326"/>
                    <a:pt x="3919" y="17391"/>
                  </a:cubicBezTo>
                  <a:cubicBezTo>
                    <a:pt x="3692" y="17455"/>
                    <a:pt x="3465" y="17488"/>
                    <a:pt x="3206" y="17455"/>
                  </a:cubicBezTo>
                  <a:lnTo>
                    <a:pt x="2202" y="17455"/>
                  </a:lnTo>
                  <a:cubicBezTo>
                    <a:pt x="1716" y="17423"/>
                    <a:pt x="1295" y="17099"/>
                    <a:pt x="1198" y="16646"/>
                  </a:cubicBezTo>
                  <a:cubicBezTo>
                    <a:pt x="1198" y="16613"/>
                    <a:pt x="1198" y="16581"/>
                    <a:pt x="1166" y="16549"/>
                  </a:cubicBezTo>
                  <a:cubicBezTo>
                    <a:pt x="1166" y="16484"/>
                    <a:pt x="1166" y="16419"/>
                    <a:pt x="1166" y="16354"/>
                  </a:cubicBezTo>
                  <a:lnTo>
                    <a:pt x="1166" y="15156"/>
                  </a:lnTo>
                  <a:cubicBezTo>
                    <a:pt x="745" y="15156"/>
                    <a:pt x="389" y="14962"/>
                    <a:pt x="162" y="14606"/>
                  </a:cubicBezTo>
                  <a:cubicBezTo>
                    <a:pt x="130" y="14508"/>
                    <a:pt x="65" y="14411"/>
                    <a:pt x="33" y="14314"/>
                  </a:cubicBezTo>
                  <a:lnTo>
                    <a:pt x="33" y="14217"/>
                  </a:lnTo>
                  <a:cubicBezTo>
                    <a:pt x="0" y="14120"/>
                    <a:pt x="0" y="14023"/>
                    <a:pt x="0" y="13926"/>
                  </a:cubicBezTo>
                  <a:lnTo>
                    <a:pt x="0" y="4761"/>
                  </a:lnTo>
                  <a:lnTo>
                    <a:pt x="0" y="3174"/>
                  </a:lnTo>
                  <a:cubicBezTo>
                    <a:pt x="33" y="2915"/>
                    <a:pt x="97" y="2624"/>
                    <a:pt x="162" y="2365"/>
                  </a:cubicBezTo>
                  <a:cubicBezTo>
                    <a:pt x="227" y="2268"/>
                    <a:pt x="259" y="2171"/>
                    <a:pt x="292" y="2073"/>
                  </a:cubicBezTo>
                  <a:cubicBezTo>
                    <a:pt x="356" y="1911"/>
                    <a:pt x="454" y="1782"/>
                    <a:pt x="551" y="1620"/>
                  </a:cubicBezTo>
                  <a:cubicBezTo>
                    <a:pt x="777" y="1231"/>
                    <a:pt x="1101" y="908"/>
                    <a:pt x="1457" y="649"/>
                  </a:cubicBezTo>
                  <a:cubicBezTo>
                    <a:pt x="1555" y="584"/>
                    <a:pt x="1684" y="551"/>
                    <a:pt x="1749" y="454"/>
                  </a:cubicBezTo>
                  <a:cubicBezTo>
                    <a:pt x="1846" y="389"/>
                    <a:pt x="1943" y="357"/>
                    <a:pt x="2040" y="325"/>
                  </a:cubicBezTo>
                  <a:cubicBezTo>
                    <a:pt x="2170" y="260"/>
                    <a:pt x="2299" y="195"/>
                    <a:pt x="2429" y="163"/>
                  </a:cubicBezTo>
                  <a:cubicBezTo>
                    <a:pt x="2494" y="163"/>
                    <a:pt x="2526" y="130"/>
                    <a:pt x="2558" y="130"/>
                  </a:cubicBezTo>
                  <a:close/>
                  <a:moveTo>
                    <a:pt x="4599" y="1167"/>
                  </a:moveTo>
                  <a:lnTo>
                    <a:pt x="4599" y="2332"/>
                  </a:lnTo>
                  <a:lnTo>
                    <a:pt x="9262" y="2332"/>
                  </a:lnTo>
                  <a:lnTo>
                    <a:pt x="9262" y="1167"/>
                  </a:lnTo>
                  <a:close/>
                  <a:moveTo>
                    <a:pt x="1101" y="3498"/>
                  </a:moveTo>
                  <a:lnTo>
                    <a:pt x="1101" y="10493"/>
                  </a:lnTo>
                  <a:lnTo>
                    <a:pt x="12759" y="10493"/>
                  </a:lnTo>
                  <a:lnTo>
                    <a:pt x="12759" y="3498"/>
                  </a:lnTo>
                  <a:close/>
                  <a:moveTo>
                    <a:pt x="2235" y="11626"/>
                  </a:moveTo>
                  <a:cubicBezTo>
                    <a:pt x="2040" y="11659"/>
                    <a:pt x="1878" y="11691"/>
                    <a:pt x="1716" y="11788"/>
                  </a:cubicBezTo>
                  <a:cubicBezTo>
                    <a:pt x="1425" y="11918"/>
                    <a:pt x="1231" y="12209"/>
                    <a:pt x="1166" y="12501"/>
                  </a:cubicBezTo>
                  <a:lnTo>
                    <a:pt x="1134" y="12598"/>
                  </a:lnTo>
                  <a:cubicBezTo>
                    <a:pt x="1101" y="12695"/>
                    <a:pt x="1101" y="12825"/>
                    <a:pt x="1134" y="12922"/>
                  </a:cubicBezTo>
                  <a:cubicBezTo>
                    <a:pt x="1134" y="12986"/>
                    <a:pt x="1166" y="13051"/>
                    <a:pt x="1166" y="13116"/>
                  </a:cubicBezTo>
                  <a:cubicBezTo>
                    <a:pt x="1263" y="13472"/>
                    <a:pt x="1522" y="13731"/>
                    <a:pt x="1846" y="13893"/>
                  </a:cubicBezTo>
                  <a:cubicBezTo>
                    <a:pt x="2137" y="13990"/>
                    <a:pt x="2494" y="13990"/>
                    <a:pt x="2785" y="13861"/>
                  </a:cubicBezTo>
                  <a:cubicBezTo>
                    <a:pt x="3077" y="13699"/>
                    <a:pt x="3303" y="13440"/>
                    <a:pt x="3400" y="13116"/>
                  </a:cubicBezTo>
                  <a:lnTo>
                    <a:pt x="3433" y="13019"/>
                  </a:lnTo>
                  <a:cubicBezTo>
                    <a:pt x="3465" y="12889"/>
                    <a:pt x="3465" y="12760"/>
                    <a:pt x="3433" y="12630"/>
                  </a:cubicBezTo>
                  <a:lnTo>
                    <a:pt x="3400" y="12533"/>
                  </a:lnTo>
                  <a:cubicBezTo>
                    <a:pt x="3303" y="12144"/>
                    <a:pt x="3012" y="11853"/>
                    <a:pt x="2656" y="11723"/>
                  </a:cubicBezTo>
                  <a:cubicBezTo>
                    <a:pt x="2526" y="11659"/>
                    <a:pt x="2364" y="11659"/>
                    <a:pt x="2235" y="11626"/>
                  </a:cubicBezTo>
                  <a:close/>
                  <a:moveTo>
                    <a:pt x="11010" y="11788"/>
                  </a:moveTo>
                  <a:cubicBezTo>
                    <a:pt x="10751" y="11950"/>
                    <a:pt x="10525" y="12209"/>
                    <a:pt x="10460" y="12501"/>
                  </a:cubicBezTo>
                  <a:lnTo>
                    <a:pt x="10427" y="12598"/>
                  </a:lnTo>
                  <a:cubicBezTo>
                    <a:pt x="10427" y="12727"/>
                    <a:pt x="10427" y="12857"/>
                    <a:pt x="10427" y="12986"/>
                  </a:cubicBezTo>
                  <a:cubicBezTo>
                    <a:pt x="10460" y="13181"/>
                    <a:pt x="10557" y="13343"/>
                    <a:pt x="10654" y="13472"/>
                  </a:cubicBezTo>
                  <a:cubicBezTo>
                    <a:pt x="10784" y="13634"/>
                    <a:pt x="10946" y="13764"/>
                    <a:pt x="11108" y="13861"/>
                  </a:cubicBezTo>
                  <a:lnTo>
                    <a:pt x="11237" y="13893"/>
                  </a:lnTo>
                  <a:cubicBezTo>
                    <a:pt x="11496" y="13990"/>
                    <a:pt x="11820" y="13958"/>
                    <a:pt x="12079" y="13828"/>
                  </a:cubicBezTo>
                  <a:cubicBezTo>
                    <a:pt x="12176" y="13796"/>
                    <a:pt x="12273" y="13731"/>
                    <a:pt x="12338" y="13666"/>
                  </a:cubicBezTo>
                  <a:cubicBezTo>
                    <a:pt x="12532" y="13505"/>
                    <a:pt x="12630" y="13310"/>
                    <a:pt x="12694" y="13084"/>
                  </a:cubicBezTo>
                  <a:cubicBezTo>
                    <a:pt x="12694" y="13019"/>
                    <a:pt x="12727" y="12986"/>
                    <a:pt x="12727" y="12922"/>
                  </a:cubicBezTo>
                  <a:cubicBezTo>
                    <a:pt x="12759" y="12792"/>
                    <a:pt x="12759" y="12695"/>
                    <a:pt x="12727" y="12565"/>
                  </a:cubicBezTo>
                  <a:lnTo>
                    <a:pt x="12727" y="12468"/>
                  </a:lnTo>
                  <a:cubicBezTo>
                    <a:pt x="12630" y="12112"/>
                    <a:pt x="12338" y="11821"/>
                    <a:pt x="11982" y="11659"/>
                  </a:cubicBezTo>
                  <a:cubicBezTo>
                    <a:pt x="11852" y="11626"/>
                    <a:pt x="11690" y="11594"/>
                    <a:pt x="11561" y="11594"/>
                  </a:cubicBezTo>
                  <a:cubicBezTo>
                    <a:pt x="11367" y="11626"/>
                    <a:pt x="11172" y="11691"/>
                    <a:pt x="11043" y="117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7" name="Google Shape;1117;p38"/>
            <p:cNvSpPr/>
            <p:nvPr/>
          </p:nvSpPr>
          <p:spPr>
            <a:xfrm>
              <a:off x="-5445818" y="1355463"/>
              <a:ext cx="24592" cy="73712"/>
            </a:xfrm>
            <a:custGeom>
              <a:avLst/>
              <a:gdLst/>
              <a:ahLst/>
              <a:cxnLst/>
              <a:rect l="l" t="t" r="r" b="b"/>
              <a:pathLst>
                <a:path w="1167" h="3498" extrusionOk="0">
                  <a:moveTo>
                    <a:pt x="0" y="486"/>
                  </a:moveTo>
                  <a:cubicBezTo>
                    <a:pt x="33" y="227"/>
                    <a:pt x="259" y="0"/>
                    <a:pt x="551" y="0"/>
                  </a:cubicBezTo>
                  <a:lnTo>
                    <a:pt x="1166" y="0"/>
                  </a:lnTo>
                  <a:lnTo>
                    <a:pt x="1166" y="3497"/>
                  </a:lnTo>
                  <a:lnTo>
                    <a:pt x="486" y="3497"/>
                  </a:lnTo>
                  <a:cubicBezTo>
                    <a:pt x="195" y="3465"/>
                    <a:pt x="0" y="3206"/>
                    <a:pt x="0" y="2914"/>
                  </a:cubicBezTo>
                  <a:lnTo>
                    <a:pt x="0" y="38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8" name="Google Shape;1118;p38"/>
            <p:cNvSpPr/>
            <p:nvPr/>
          </p:nvSpPr>
          <p:spPr>
            <a:xfrm>
              <a:off x="-5078693" y="1355463"/>
              <a:ext cx="24592" cy="73016"/>
            </a:xfrm>
            <a:custGeom>
              <a:avLst/>
              <a:gdLst/>
              <a:ahLst/>
              <a:cxnLst/>
              <a:rect l="l" t="t" r="r" b="b"/>
              <a:pathLst>
                <a:path w="1167" h="3465" extrusionOk="0">
                  <a:moveTo>
                    <a:pt x="0" y="0"/>
                  </a:moveTo>
                  <a:lnTo>
                    <a:pt x="616" y="0"/>
                  </a:lnTo>
                  <a:cubicBezTo>
                    <a:pt x="907" y="0"/>
                    <a:pt x="1166" y="259"/>
                    <a:pt x="1166" y="551"/>
                  </a:cubicBezTo>
                  <a:lnTo>
                    <a:pt x="1166" y="2914"/>
                  </a:lnTo>
                  <a:cubicBezTo>
                    <a:pt x="1166" y="3076"/>
                    <a:pt x="1101" y="3238"/>
                    <a:pt x="972" y="3335"/>
                  </a:cubicBezTo>
                  <a:cubicBezTo>
                    <a:pt x="875" y="3400"/>
                    <a:pt x="713" y="3465"/>
                    <a:pt x="583" y="3465"/>
                  </a:cubicBezTo>
                  <a:lnTo>
                    <a:pt x="0" y="34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119" name="Google Shape;1119;p38"/>
          <p:cNvGrpSpPr/>
          <p:nvPr/>
        </p:nvGrpSpPr>
        <p:grpSpPr>
          <a:xfrm>
            <a:off x="-239011" y="5937398"/>
            <a:ext cx="13259732" cy="956535"/>
            <a:chOff x="-179259" y="4453048"/>
            <a:chExt cx="9944799" cy="717401"/>
          </a:xfrm>
        </p:grpSpPr>
        <p:sp>
          <p:nvSpPr>
            <p:cNvPr id="1120" name="Google Shape;1120;p38"/>
            <p:cNvSpPr/>
            <p:nvPr/>
          </p:nvSpPr>
          <p:spPr>
            <a:xfrm>
              <a:off x="-179250" y="4453048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21" name="Google Shape;1121;p38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122" name="Google Shape;1122;p38"/>
          <p:cNvGrpSpPr/>
          <p:nvPr/>
        </p:nvGrpSpPr>
        <p:grpSpPr>
          <a:xfrm flipH="1">
            <a:off x="-390539" y="275881"/>
            <a:ext cx="10902017" cy="1600343"/>
            <a:chOff x="2084504" y="-50265"/>
            <a:chExt cx="8176513" cy="1200257"/>
          </a:xfrm>
        </p:grpSpPr>
        <p:sp>
          <p:nvSpPr>
            <p:cNvPr id="1123" name="Google Shape;1123;p38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24" name="Google Shape;1124;p38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25" name="Google Shape;1125;p38"/>
            <p:cNvSpPr/>
            <p:nvPr/>
          </p:nvSpPr>
          <p:spPr>
            <a:xfrm>
              <a:off x="2084504" y="107214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126" name="Google Shape;1126;p38"/>
          <p:cNvSpPr/>
          <p:nvPr/>
        </p:nvSpPr>
        <p:spPr>
          <a:xfrm flipH="1">
            <a:off x="2127992" y="2230343"/>
            <a:ext cx="3213165" cy="3567271"/>
          </a:xfrm>
          <a:custGeom>
            <a:avLst/>
            <a:gdLst/>
            <a:ahLst/>
            <a:cxnLst/>
            <a:rect l="l" t="t" r="r" b="b"/>
            <a:pathLst>
              <a:path w="54027" h="59981" extrusionOk="0">
                <a:moveTo>
                  <a:pt x="24883" y="0"/>
                </a:moveTo>
                <a:cubicBezTo>
                  <a:pt x="22921" y="0"/>
                  <a:pt x="20541" y="387"/>
                  <a:pt x="17658" y="1370"/>
                </a:cubicBezTo>
                <a:cubicBezTo>
                  <a:pt x="8590" y="4472"/>
                  <a:pt x="6274" y="11459"/>
                  <a:pt x="12751" y="12166"/>
                </a:cubicBezTo>
                <a:cubicBezTo>
                  <a:pt x="12751" y="12166"/>
                  <a:pt x="2544" y="13344"/>
                  <a:pt x="2544" y="20056"/>
                </a:cubicBezTo>
                <a:cubicBezTo>
                  <a:pt x="2544" y="23375"/>
                  <a:pt x="4734" y="24218"/>
                  <a:pt x="6962" y="24218"/>
                </a:cubicBezTo>
                <a:cubicBezTo>
                  <a:pt x="8693" y="24218"/>
                  <a:pt x="10448" y="23708"/>
                  <a:pt x="11213" y="23455"/>
                </a:cubicBezTo>
                <a:lnTo>
                  <a:pt x="11213" y="23455"/>
                </a:lnTo>
                <a:cubicBezTo>
                  <a:pt x="9153" y="24213"/>
                  <a:pt x="1" y="28030"/>
                  <a:pt x="4860" y="34463"/>
                </a:cubicBezTo>
                <a:cubicBezTo>
                  <a:pt x="4860" y="34463"/>
                  <a:pt x="7199" y="36328"/>
                  <a:pt x="10101" y="36328"/>
                </a:cubicBezTo>
                <a:cubicBezTo>
                  <a:pt x="11774" y="36328"/>
                  <a:pt x="13634" y="35709"/>
                  <a:pt x="15342" y="33757"/>
                </a:cubicBezTo>
                <a:lnTo>
                  <a:pt x="15342" y="33757"/>
                </a:lnTo>
                <a:cubicBezTo>
                  <a:pt x="15341" y="33758"/>
                  <a:pt x="12202" y="37683"/>
                  <a:pt x="15656" y="39331"/>
                </a:cubicBezTo>
                <a:cubicBezTo>
                  <a:pt x="16187" y="39582"/>
                  <a:pt x="16706" y="39684"/>
                  <a:pt x="17212" y="39684"/>
                </a:cubicBezTo>
                <a:cubicBezTo>
                  <a:pt x="19535" y="39684"/>
                  <a:pt x="21601" y="37525"/>
                  <a:pt x="23372" y="37525"/>
                </a:cubicBezTo>
                <a:cubicBezTo>
                  <a:pt x="23758" y="37525"/>
                  <a:pt x="24131" y="37628"/>
                  <a:pt x="24488" y="37879"/>
                </a:cubicBezTo>
                <a:cubicBezTo>
                  <a:pt x="24488" y="37879"/>
                  <a:pt x="29160" y="43492"/>
                  <a:pt x="26373" y="59980"/>
                </a:cubicBezTo>
                <a:lnTo>
                  <a:pt x="31476" y="59980"/>
                </a:lnTo>
                <a:cubicBezTo>
                  <a:pt x="31476" y="59980"/>
                  <a:pt x="27315" y="40980"/>
                  <a:pt x="33949" y="36897"/>
                </a:cubicBezTo>
                <a:cubicBezTo>
                  <a:pt x="33949" y="36897"/>
                  <a:pt x="34507" y="36568"/>
                  <a:pt x="35327" y="36568"/>
                </a:cubicBezTo>
                <a:cubicBezTo>
                  <a:pt x="36134" y="36568"/>
                  <a:pt x="37196" y="36887"/>
                  <a:pt x="38228" y="38154"/>
                </a:cubicBezTo>
                <a:cubicBezTo>
                  <a:pt x="38790" y="38843"/>
                  <a:pt x="39777" y="39169"/>
                  <a:pt x="40914" y="39169"/>
                </a:cubicBezTo>
                <a:cubicBezTo>
                  <a:pt x="43983" y="39169"/>
                  <a:pt x="48146" y="36796"/>
                  <a:pt x="48003" y="32815"/>
                </a:cubicBezTo>
                <a:cubicBezTo>
                  <a:pt x="47869" y="29719"/>
                  <a:pt x="46497" y="29049"/>
                  <a:pt x="45335" y="29049"/>
                </a:cubicBezTo>
                <a:cubicBezTo>
                  <a:pt x="45257" y="29049"/>
                  <a:pt x="45180" y="29052"/>
                  <a:pt x="45104" y="29058"/>
                </a:cubicBezTo>
                <a:lnTo>
                  <a:pt x="45104" y="29058"/>
                </a:lnTo>
                <a:cubicBezTo>
                  <a:pt x="47944" y="28167"/>
                  <a:pt x="54027" y="25555"/>
                  <a:pt x="53695" y="19585"/>
                </a:cubicBezTo>
                <a:cubicBezTo>
                  <a:pt x="53458" y="15679"/>
                  <a:pt x="50872" y="14708"/>
                  <a:pt x="48357" y="14708"/>
                </a:cubicBezTo>
                <a:cubicBezTo>
                  <a:pt x="45868" y="14708"/>
                  <a:pt x="43449" y="15660"/>
                  <a:pt x="43449" y="15660"/>
                </a:cubicBezTo>
                <a:cubicBezTo>
                  <a:pt x="43449" y="15660"/>
                  <a:pt x="51575" y="12048"/>
                  <a:pt x="48121" y="8672"/>
                </a:cubicBezTo>
                <a:cubicBezTo>
                  <a:pt x="47079" y="7677"/>
                  <a:pt x="45967" y="7328"/>
                  <a:pt x="44919" y="7328"/>
                </a:cubicBezTo>
                <a:cubicBezTo>
                  <a:pt x="42477" y="7328"/>
                  <a:pt x="40385" y="9227"/>
                  <a:pt x="40348" y="9260"/>
                </a:cubicBezTo>
                <a:lnTo>
                  <a:pt x="40348" y="9260"/>
                </a:lnTo>
                <a:cubicBezTo>
                  <a:pt x="40399" y="9214"/>
                  <a:pt x="44382" y="5559"/>
                  <a:pt x="42978" y="3687"/>
                </a:cubicBezTo>
                <a:cubicBezTo>
                  <a:pt x="42550" y="3111"/>
                  <a:pt x="41667" y="2872"/>
                  <a:pt x="40600" y="2872"/>
                </a:cubicBezTo>
                <a:cubicBezTo>
                  <a:pt x="38243" y="2872"/>
                  <a:pt x="34983" y="4038"/>
                  <a:pt x="33714" y="5335"/>
                </a:cubicBezTo>
                <a:cubicBezTo>
                  <a:pt x="33683" y="5335"/>
                  <a:pt x="32166" y="0"/>
                  <a:pt x="2488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7" name="Google Shape;1127;p38"/>
          <p:cNvSpPr/>
          <p:nvPr/>
        </p:nvSpPr>
        <p:spPr>
          <a:xfrm flipH="1">
            <a:off x="2194462" y="4903282"/>
            <a:ext cx="254487" cy="896620"/>
          </a:xfrm>
          <a:custGeom>
            <a:avLst/>
            <a:gdLst/>
            <a:ahLst/>
            <a:cxnLst/>
            <a:rect l="l" t="t" r="r" b="b"/>
            <a:pathLst>
              <a:path w="4279" h="15076" extrusionOk="0">
                <a:moveTo>
                  <a:pt x="0" y="1"/>
                </a:moveTo>
                <a:lnTo>
                  <a:pt x="0" y="15075"/>
                </a:lnTo>
                <a:lnTo>
                  <a:pt x="4279" y="15075"/>
                </a:lnTo>
                <a:lnTo>
                  <a:pt x="4279" y="1"/>
                </a:lnTo>
                <a:close/>
              </a:path>
            </a:pathLst>
          </a:custGeom>
          <a:solidFill>
            <a:srgbClr val="82A6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8" name="Google Shape;1128;p38"/>
          <p:cNvSpPr/>
          <p:nvPr/>
        </p:nvSpPr>
        <p:spPr>
          <a:xfrm flipH="1">
            <a:off x="1101803" y="2414530"/>
            <a:ext cx="2439775" cy="2836164"/>
          </a:xfrm>
          <a:custGeom>
            <a:avLst/>
            <a:gdLst/>
            <a:ahLst/>
            <a:cxnLst/>
            <a:rect l="l" t="t" r="r" b="b"/>
            <a:pathLst>
              <a:path w="41023" h="47688" extrusionOk="0">
                <a:moveTo>
                  <a:pt x="20256" y="1"/>
                </a:moveTo>
                <a:cubicBezTo>
                  <a:pt x="20256" y="14565"/>
                  <a:pt x="10953" y="21945"/>
                  <a:pt x="4318" y="23162"/>
                </a:cubicBezTo>
                <a:cubicBezTo>
                  <a:pt x="5031" y="23381"/>
                  <a:pt x="5755" y="23474"/>
                  <a:pt x="6470" y="23474"/>
                </a:cubicBezTo>
                <a:cubicBezTo>
                  <a:pt x="10361" y="23474"/>
                  <a:pt x="13975" y="20728"/>
                  <a:pt x="13975" y="20728"/>
                </a:cubicBezTo>
                <a:lnTo>
                  <a:pt x="13975" y="20767"/>
                </a:lnTo>
                <a:cubicBezTo>
                  <a:pt x="11541" y="23947"/>
                  <a:pt x="7969" y="26106"/>
                  <a:pt x="4004" y="26773"/>
                </a:cubicBezTo>
                <a:cubicBezTo>
                  <a:pt x="4004" y="26773"/>
                  <a:pt x="5296" y="27533"/>
                  <a:pt x="7655" y="27533"/>
                </a:cubicBezTo>
                <a:cubicBezTo>
                  <a:pt x="8687" y="27533"/>
                  <a:pt x="9923" y="27388"/>
                  <a:pt x="11345" y="26970"/>
                </a:cubicBezTo>
                <a:lnTo>
                  <a:pt x="11345" y="26970"/>
                </a:lnTo>
                <a:cubicBezTo>
                  <a:pt x="8990" y="30424"/>
                  <a:pt x="5771" y="33172"/>
                  <a:pt x="2002" y="34939"/>
                </a:cubicBezTo>
                <a:cubicBezTo>
                  <a:pt x="2039" y="34976"/>
                  <a:pt x="2174" y="34993"/>
                  <a:pt x="2385" y="34993"/>
                </a:cubicBezTo>
                <a:cubicBezTo>
                  <a:pt x="3752" y="34993"/>
                  <a:pt x="8324" y="34279"/>
                  <a:pt x="10364" y="33565"/>
                </a:cubicBezTo>
                <a:lnTo>
                  <a:pt x="10364" y="33565"/>
                </a:lnTo>
                <a:cubicBezTo>
                  <a:pt x="8951" y="36548"/>
                  <a:pt x="5457" y="41691"/>
                  <a:pt x="0" y="42397"/>
                </a:cubicBezTo>
                <a:cubicBezTo>
                  <a:pt x="0" y="42397"/>
                  <a:pt x="1522" y="42702"/>
                  <a:pt x="3640" y="42702"/>
                </a:cubicBezTo>
                <a:cubicBezTo>
                  <a:pt x="5823" y="42702"/>
                  <a:pt x="8639" y="42378"/>
                  <a:pt x="11070" y="41063"/>
                </a:cubicBezTo>
                <a:lnTo>
                  <a:pt x="11070" y="41063"/>
                </a:lnTo>
                <a:cubicBezTo>
                  <a:pt x="10756" y="41887"/>
                  <a:pt x="7537" y="46598"/>
                  <a:pt x="4358" y="47540"/>
                </a:cubicBezTo>
                <a:cubicBezTo>
                  <a:pt x="5334" y="47593"/>
                  <a:pt x="6250" y="47618"/>
                  <a:pt x="7111" y="47618"/>
                </a:cubicBezTo>
                <a:cubicBezTo>
                  <a:pt x="18993" y="47618"/>
                  <a:pt x="20256" y="42908"/>
                  <a:pt x="20256" y="42908"/>
                </a:cubicBezTo>
                <a:cubicBezTo>
                  <a:pt x="20256" y="42908"/>
                  <a:pt x="21083" y="47688"/>
                  <a:pt x="34325" y="47688"/>
                </a:cubicBezTo>
                <a:cubicBezTo>
                  <a:pt x="34923" y="47688"/>
                  <a:pt x="35545" y="47678"/>
                  <a:pt x="36194" y="47658"/>
                </a:cubicBezTo>
                <a:cubicBezTo>
                  <a:pt x="36194" y="47658"/>
                  <a:pt x="29089" y="43732"/>
                  <a:pt x="29089" y="41377"/>
                </a:cubicBezTo>
                <a:lnTo>
                  <a:pt x="29089" y="41377"/>
                </a:lnTo>
                <a:cubicBezTo>
                  <a:pt x="31633" y="42944"/>
                  <a:pt x="34419" y="43359"/>
                  <a:pt x="36660" y="43359"/>
                </a:cubicBezTo>
                <a:cubicBezTo>
                  <a:pt x="39190" y="43359"/>
                  <a:pt x="41023" y="42829"/>
                  <a:pt x="41023" y="42829"/>
                </a:cubicBezTo>
                <a:cubicBezTo>
                  <a:pt x="35566" y="42123"/>
                  <a:pt x="31601" y="36666"/>
                  <a:pt x="30149" y="33643"/>
                </a:cubicBezTo>
                <a:lnTo>
                  <a:pt x="30149" y="33643"/>
                </a:lnTo>
                <a:cubicBezTo>
                  <a:pt x="31989" y="34277"/>
                  <a:pt x="35963" y="35351"/>
                  <a:pt x="37704" y="35351"/>
                </a:cubicBezTo>
                <a:cubicBezTo>
                  <a:pt x="38228" y="35351"/>
                  <a:pt x="38550" y="35254"/>
                  <a:pt x="38550" y="35017"/>
                </a:cubicBezTo>
                <a:cubicBezTo>
                  <a:pt x="33407" y="32269"/>
                  <a:pt x="30463" y="29286"/>
                  <a:pt x="28814" y="26734"/>
                </a:cubicBezTo>
                <a:lnTo>
                  <a:pt x="28814" y="26734"/>
                </a:lnTo>
                <a:cubicBezTo>
                  <a:pt x="30502" y="27310"/>
                  <a:pt x="31955" y="27502"/>
                  <a:pt x="33141" y="27502"/>
                </a:cubicBezTo>
                <a:cubicBezTo>
                  <a:pt x="35514" y="27502"/>
                  <a:pt x="36822" y="26734"/>
                  <a:pt x="36822" y="26734"/>
                </a:cubicBezTo>
                <a:cubicBezTo>
                  <a:pt x="33407" y="26145"/>
                  <a:pt x="30227" y="24457"/>
                  <a:pt x="27833" y="21906"/>
                </a:cubicBezTo>
                <a:lnTo>
                  <a:pt x="27833" y="21906"/>
                </a:lnTo>
                <a:cubicBezTo>
                  <a:pt x="29824" y="23308"/>
                  <a:pt x="31952" y="23669"/>
                  <a:pt x="33564" y="23669"/>
                </a:cubicBezTo>
                <a:cubicBezTo>
                  <a:pt x="35066" y="23669"/>
                  <a:pt x="36119" y="23355"/>
                  <a:pt x="36194" y="23280"/>
                </a:cubicBezTo>
                <a:cubicBezTo>
                  <a:pt x="31837" y="23280"/>
                  <a:pt x="20256" y="14643"/>
                  <a:pt x="20256" y="118"/>
                </a:cubicBezTo>
                <a:lnTo>
                  <a:pt x="2025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29" name="Google Shape;1129;p38"/>
          <p:cNvSpPr/>
          <p:nvPr/>
        </p:nvSpPr>
        <p:spPr>
          <a:xfrm flipH="1">
            <a:off x="838465" y="4641841"/>
            <a:ext cx="224215" cy="1155745"/>
          </a:xfrm>
          <a:custGeom>
            <a:avLst/>
            <a:gdLst/>
            <a:ahLst/>
            <a:cxnLst/>
            <a:rect l="l" t="t" r="r" b="b"/>
            <a:pathLst>
              <a:path w="3770" h="19433" extrusionOk="0">
                <a:moveTo>
                  <a:pt x="1" y="0"/>
                </a:moveTo>
                <a:lnTo>
                  <a:pt x="1" y="19432"/>
                </a:lnTo>
                <a:lnTo>
                  <a:pt x="3769" y="19432"/>
                </a:lnTo>
                <a:lnTo>
                  <a:pt x="3769" y="0"/>
                </a:ln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30" name="Google Shape;1130;p38"/>
          <p:cNvSpPr/>
          <p:nvPr/>
        </p:nvSpPr>
        <p:spPr>
          <a:xfrm flipH="1">
            <a:off x="-83742" y="2036343"/>
            <a:ext cx="2066283" cy="2726971"/>
          </a:xfrm>
          <a:custGeom>
            <a:avLst/>
            <a:gdLst/>
            <a:ahLst/>
            <a:cxnLst/>
            <a:rect l="l" t="t" r="r" b="b"/>
            <a:pathLst>
              <a:path w="34743" h="45852" extrusionOk="0">
                <a:moveTo>
                  <a:pt x="17352" y="0"/>
                </a:moveTo>
                <a:cubicBezTo>
                  <a:pt x="11189" y="0"/>
                  <a:pt x="6164" y="3258"/>
                  <a:pt x="6164" y="7223"/>
                </a:cubicBezTo>
                <a:cubicBezTo>
                  <a:pt x="6164" y="7616"/>
                  <a:pt x="6242" y="8008"/>
                  <a:pt x="6321" y="8362"/>
                </a:cubicBezTo>
                <a:cubicBezTo>
                  <a:pt x="4240" y="9422"/>
                  <a:pt x="2906" y="11031"/>
                  <a:pt x="2906" y="12876"/>
                </a:cubicBezTo>
                <a:cubicBezTo>
                  <a:pt x="2906" y="14250"/>
                  <a:pt x="3691" y="15546"/>
                  <a:pt x="5026" y="16527"/>
                </a:cubicBezTo>
                <a:cubicBezTo>
                  <a:pt x="2906" y="17587"/>
                  <a:pt x="1532" y="19196"/>
                  <a:pt x="1532" y="21042"/>
                </a:cubicBezTo>
                <a:cubicBezTo>
                  <a:pt x="1532" y="22690"/>
                  <a:pt x="2631" y="24143"/>
                  <a:pt x="4319" y="25163"/>
                </a:cubicBezTo>
                <a:cubicBezTo>
                  <a:pt x="2474" y="26223"/>
                  <a:pt x="1335" y="27715"/>
                  <a:pt x="1335" y="29403"/>
                </a:cubicBezTo>
                <a:cubicBezTo>
                  <a:pt x="1335" y="30816"/>
                  <a:pt x="2121" y="32112"/>
                  <a:pt x="3455" y="33093"/>
                </a:cubicBezTo>
                <a:cubicBezTo>
                  <a:pt x="1335" y="34153"/>
                  <a:pt x="1" y="35763"/>
                  <a:pt x="1" y="37608"/>
                </a:cubicBezTo>
                <a:cubicBezTo>
                  <a:pt x="1" y="40709"/>
                  <a:pt x="3926" y="43261"/>
                  <a:pt x="8755" y="43261"/>
                </a:cubicBezTo>
                <a:cubicBezTo>
                  <a:pt x="9030" y="43261"/>
                  <a:pt x="9344" y="43261"/>
                  <a:pt x="9619" y="43221"/>
                </a:cubicBezTo>
                <a:cubicBezTo>
                  <a:pt x="11032" y="44792"/>
                  <a:pt x="13976" y="45851"/>
                  <a:pt x="17352" y="45851"/>
                </a:cubicBezTo>
                <a:cubicBezTo>
                  <a:pt x="20728" y="45851"/>
                  <a:pt x="23672" y="44792"/>
                  <a:pt x="25085" y="43221"/>
                </a:cubicBezTo>
                <a:cubicBezTo>
                  <a:pt x="25399" y="43221"/>
                  <a:pt x="25674" y="43261"/>
                  <a:pt x="25949" y="43261"/>
                </a:cubicBezTo>
                <a:cubicBezTo>
                  <a:pt x="30817" y="43261"/>
                  <a:pt x="34742" y="40709"/>
                  <a:pt x="34742" y="37608"/>
                </a:cubicBezTo>
                <a:cubicBezTo>
                  <a:pt x="34742" y="35763"/>
                  <a:pt x="33368" y="34153"/>
                  <a:pt x="31249" y="33093"/>
                </a:cubicBezTo>
                <a:cubicBezTo>
                  <a:pt x="32583" y="32112"/>
                  <a:pt x="33368" y="30816"/>
                  <a:pt x="33368" y="29403"/>
                </a:cubicBezTo>
                <a:cubicBezTo>
                  <a:pt x="33368" y="27715"/>
                  <a:pt x="32230" y="26184"/>
                  <a:pt x="30385" y="25163"/>
                </a:cubicBezTo>
                <a:cubicBezTo>
                  <a:pt x="32112" y="24143"/>
                  <a:pt x="33172" y="22651"/>
                  <a:pt x="33172" y="21042"/>
                </a:cubicBezTo>
                <a:cubicBezTo>
                  <a:pt x="33172" y="19196"/>
                  <a:pt x="31798" y="17587"/>
                  <a:pt x="29678" y="16527"/>
                </a:cubicBezTo>
                <a:cubicBezTo>
                  <a:pt x="31013" y="15546"/>
                  <a:pt x="31838" y="14250"/>
                  <a:pt x="31838" y="12837"/>
                </a:cubicBezTo>
                <a:cubicBezTo>
                  <a:pt x="31838" y="11031"/>
                  <a:pt x="30464" y="9422"/>
                  <a:pt x="28383" y="8362"/>
                </a:cubicBezTo>
                <a:cubicBezTo>
                  <a:pt x="28501" y="8008"/>
                  <a:pt x="28540" y="7616"/>
                  <a:pt x="28540" y="7223"/>
                </a:cubicBezTo>
                <a:cubicBezTo>
                  <a:pt x="28540" y="3219"/>
                  <a:pt x="23515" y="0"/>
                  <a:pt x="1735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31" name="Google Shape;1131;p38"/>
          <p:cNvSpPr/>
          <p:nvPr/>
        </p:nvSpPr>
        <p:spPr>
          <a:xfrm flipH="1">
            <a:off x="6925767" y="2760244"/>
            <a:ext cx="2733751" cy="3037363"/>
          </a:xfrm>
          <a:custGeom>
            <a:avLst/>
            <a:gdLst/>
            <a:ahLst/>
            <a:cxnLst/>
            <a:rect l="l" t="t" r="r" b="b"/>
            <a:pathLst>
              <a:path w="45966" h="51071" extrusionOk="0">
                <a:moveTo>
                  <a:pt x="21184" y="0"/>
                </a:moveTo>
                <a:cubicBezTo>
                  <a:pt x="19510" y="0"/>
                  <a:pt x="17477" y="332"/>
                  <a:pt x="15015" y="1175"/>
                </a:cubicBezTo>
                <a:cubicBezTo>
                  <a:pt x="7321" y="3805"/>
                  <a:pt x="5319" y="9772"/>
                  <a:pt x="10854" y="10361"/>
                </a:cubicBezTo>
                <a:cubicBezTo>
                  <a:pt x="10854" y="10361"/>
                  <a:pt x="2178" y="11343"/>
                  <a:pt x="2178" y="17074"/>
                </a:cubicBezTo>
                <a:cubicBezTo>
                  <a:pt x="2178" y="19911"/>
                  <a:pt x="4038" y="20632"/>
                  <a:pt x="5929" y="20632"/>
                </a:cubicBezTo>
                <a:cubicBezTo>
                  <a:pt x="7411" y="20632"/>
                  <a:pt x="8913" y="20189"/>
                  <a:pt x="9552" y="19975"/>
                </a:cubicBezTo>
                <a:lnTo>
                  <a:pt x="9552" y="19975"/>
                </a:lnTo>
                <a:cubicBezTo>
                  <a:pt x="7841" y="20609"/>
                  <a:pt x="0" y="23887"/>
                  <a:pt x="4141" y="29361"/>
                </a:cubicBezTo>
                <a:cubicBezTo>
                  <a:pt x="4141" y="29361"/>
                  <a:pt x="6135" y="30944"/>
                  <a:pt x="8606" y="30944"/>
                </a:cubicBezTo>
                <a:cubicBezTo>
                  <a:pt x="10026" y="30944"/>
                  <a:pt x="11605" y="30421"/>
                  <a:pt x="13052" y="28772"/>
                </a:cubicBezTo>
                <a:lnTo>
                  <a:pt x="13052" y="28772"/>
                </a:lnTo>
                <a:cubicBezTo>
                  <a:pt x="13051" y="28773"/>
                  <a:pt x="10383" y="32109"/>
                  <a:pt x="13327" y="33483"/>
                </a:cubicBezTo>
                <a:cubicBezTo>
                  <a:pt x="13783" y="33699"/>
                  <a:pt x="14228" y="33788"/>
                  <a:pt x="14662" y="33788"/>
                </a:cubicBezTo>
                <a:cubicBezTo>
                  <a:pt x="16633" y="33788"/>
                  <a:pt x="18378" y="31962"/>
                  <a:pt x="19895" y="31962"/>
                </a:cubicBezTo>
                <a:cubicBezTo>
                  <a:pt x="20229" y="31962"/>
                  <a:pt x="20552" y="32050"/>
                  <a:pt x="20864" y="32266"/>
                </a:cubicBezTo>
                <a:cubicBezTo>
                  <a:pt x="20864" y="32266"/>
                  <a:pt x="24790" y="37056"/>
                  <a:pt x="22434" y="51070"/>
                </a:cubicBezTo>
                <a:lnTo>
                  <a:pt x="26792" y="51070"/>
                </a:lnTo>
                <a:cubicBezTo>
                  <a:pt x="26792" y="51070"/>
                  <a:pt x="23219" y="34936"/>
                  <a:pt x="28833" y="31442"/>
                </a:cubicBezTo>
                <a:cubicBezTo>
                  <a:pt x="28833" y="31442"/>
                  <a:pt x="29313" y="31162"/>
                  <a:pt x="30020" y="31162"/>
                </a:cubicBezTo>
                <a:cubicBezTo>
                  <a:pt x="30714" y="31162"/>
                  <a:pt x="31628" y="31432"/>
                  <a:pt x="32523" y="32502"/>
                </a:cubicBezTo>
                <a:cubicBezTo>
                  <a:pt x="33003" y="33099"/>
                  <a:pt x="33849" y="33381"/>
                  <a:pt x="34822" y="33381"/>
                </a:cubicBezTo>
                <a:cubicBezTo>
                  <a:pt x="37428" y="33381"/>
                  <a:pt x="40949" y="31361"/>
                  <a:pt x="40806" y="27987"/>
                </a:cubicBezTo>
                <a:cubicBezTo>
                  <a:pt x="40695" y="25353"/>
                  <a:pt x="39548" y="24778"/>
                  <a:pt x="38569" y="24778"/>
                </a:cubicBezTo>
                <a:cubicBezTo>
                  <a:pt x="38510" y="24778"/>
                  <a:pt x="38451" y="24780"/>
                  <a:pt x="38393" y="24784"/>
                </a:cubicBezTo>
                <a:lnTo>
                  <a:pt x="38393" y="24784"/>
                </a:lnTo>
                <a:cubicBezTo>
                  <a:pt x="40825" y="24010"/>
                  <a:pt x="45965" y="21767"/>
                  <a:pt x="45635" y="16721"/>
                </a:cubicBezTo>
                <a:cubicBezTo>
                  <a:pt x="45437" y="13374"/>
                  <a:pt x="43230" y="12545"/>
                  <a:pt x="41093" y="12545"/>
                </a:cubicBezTo>
                <a:cubicBezTo>
                  <a:pt x="38993" y="12545"/>
                  <a:pt x="36959" y="13345"/>
                  <a:pt x="36959" y="13345"/>
                </a:cubicBezTo>
                <a:cubicBezTo>
                  <a:pt x="36959" y="13345"/>
                  <a:pt x="43868" y="10283"/>
                  <a:pt x="40924" y="7417"/>
                </a:cubicBezTo>
                <a:cubicBezTo>
                  <a:pt x="40028" y="6556"/>
                  <a:pt x="39071" y="6255"/>
                  <a:pt x="38171" y="6255"/>
                </a:cubicBezTo>
                <a:cubicBezTo>
                  <a:pt x="36095" y="6255"/>
                  <a:pt x="34322" y="7859"/>
                  <a:pt x="34290" y="7888"/>
                </a:cubicBezTo>
                <a:lnTo>
                  <a:pt x="34290" y="7888"/>
                </a:lnTo>
                <a:cubicBezTo>
                  <a:pt x="34334" y="7848"/>
                  <a:pt x="37737" y="4737"/>
                  <a:pt x="36566" y="3138"/>
                </a:cubicBezTo>
                <a:cubicBezTo>
                  <a:pt x="36200" y="2649"/>
                  <a:pt x="35449" y="2446"/>
                  <a:pt x="34541" y="2446"/>
                </a:cubicBezTo>
                <a:cubicBezTo>
                  <a:pt x="32530" y="2446"/>
                  <a:pt x="29746" y="3443"/>
                  <a:pt x="28637" y="4551"/>
                </a:cubicBezTo>
                <a:lnTo>
                  <a:pt x="28637" y="4551"/>
                </a:lnTo>
                <a:cubicBezTo>
                  <a:pt x="28654" y="4504"/>
                  <a:pt x="27352" y="0"/>
                  <a:pt x="21184" y="0"/>
                </a:cubicBez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32" name="Google Shape;1132;p38"/>
          <p:cNvSpPr/>
          <p:nvPr/>
        </p:nvSpPr>
        <p:spPr>
          <a:xfrm>
            <a:off x="-19648" y="5902541"/>
            <a:ext cx="12429661" cy="93435"/>
          </a:xfrm>
          <a:custGeom>
            <a:avLst/>
            <a:gdLst/>
            <a:ahLst/>
            <a:cxnLst/>
            <a:rect l="l" t="t" r="r" b="b"/>
            <a:pathLst>
              <a:path w="209001" h="1571" extrusionOk="0">
                <a:moveTo>
                  <a:pt x="0" y="1"/>
                </a:moveTo>
                <a:lnTo>
                  <a:pt x="209000" y="1"/>
                </a:lnTo>
                <a:lnTo>
                  <a:pt x="209000" y="1571"/>
                </a:lnTo>
                <a:lnTo>
                  <a:pt x="0" y="157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33" name="Google Shape;1133;p38"/>
          <p:cNvSpPr/>
          <p:nvPr/>
        </p:nvSpPr>
        <p:spPr>
          <a:xfrm>
            <a:off x="-19648" y="6427353"/>
            <a:ext cx="12429661" cy="60"/>
          </a:xfrm>
          <a:custGeom>
            <a:avLst/>
            <a:gdLst/>
            <a:ahLst/>
            <a:cxnLst/>
            <a:rect l="l" t="t" r="r" b="b"/>
            <a:pathLst>
              <a:path w="209001" h="1" fill="none" extrusionOk="0">
                <a:moveTo>
                  <a:pt x="0" y="1"/>
                </a:moveTo>
                <a:lnTo>
                  <a:pt x="209000" y="1"/>
                </a:lnTo>
              </a:path>
            </a:pathLst>
          </a:custGeom>
          <a:noFill/>
          <a:ln w="43175" cap="rnd" cmpd="sng">
            <a:solidFill>
              <a:srgbClr val="FFFFFF"/>
            </a:solidFill>
            <a:prstDash val="solid"/>
            <a:miter lim="3925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1134" name="Google Shape;1134;p38"/>
          <p:cNvGrpSpPr/>
          <p:nvPr/>
        </p:nvGrpSpPr>
        <p:grpSpPr>
          <a:xfrm>
            <a:off x="9342609" y="3046713"/>
            <a:ext cx="1814700" cy="3162553"/>
            <a:chOff x="6282452" y="1236847"/>
            <a:chExt cx="1533549" cy="2672881"/>
          </a:xfrm>
        </p:grpSpPr>
        <p:grpSp>
          <p:nvGrpSpPr>
            <p:cNvPr id="1135" name="Google Shape;1135;p38"/>
            <p:cNvGrpSpPr/>
            <p:nvPr/>
          </p:nvGrpSpPr>
          <p:grpSpPr>
            <a:xfrm>
              <a:off x="6282452" y="1236847"/>
              <a:ext cx="1533549" cy="2672881"/>
              <a:chOff x="12645075" y="2835438"/>
              <a:chExt cx="725700" cy="1264850"/>
            </a:xfrm>
          </p:grpSpPr>
          <p:sp>
            <p:nvSpPr>
              <p:cNvPr id="1136" name="Google Shape;1136;p38"/>
              <p:cNvSpPr/>
              <p:nvPr/>
            </p:nvSpPr>
            <p:spPr>
              <a:xfrm>
                <a:off x="12664825" y="3367913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A162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37" name="Google Shape;1137;p38"/>
              <p:cNvSpPr/>
              <p:nvPr/>
            </p:nvSpPr>
            <p:spPr>
              <a:xfrm>
                <a:off x="12722400" y="3335213"/>
                <a:ext cx="617100" cy="430125"/>
              </a:xfrm>
              <a:custGeom>
                <a:avLst/>
                <a:gdLst/>
                <a:ahLst/>
                <a:cxnLst/>
                <a:rect l="l" t="t" r="r" b="b"/>
                <a:pathLst>
                  <a:path w="24684" h="17205" extrusionOk="0">
                    <a:moveTo>
                      <a:pt x="1877" y="1"/>
                    </a:moveTo>
                    <a:lnTo>
                      <a:pt x="1" y="1423"/>
                    </a:lnTo>
                    <a:lnTo>
                      <a:pt x="2702" y="5517"/>
                    </a:lnTo>
                    <a:cubicBezTo>
                      <a:pt x="2987" y="5972"/>
                      <a:pt x="3385" y="6314"/>
                      <a:pt x="3840" y="6541"/>
                    </a:cubicBezTo>
                    <a:lnTo>
                      <a:pt x="8048" y="8674"/>
                    </a:lnTo>
                    <a:cubicBezTo>
                      <a:pt x="7906" y="10124"/>
                      <a:pt x="7792" y="11518"/>
                      <a:pt x="7821" y="12314"/>
                    </a:cubicBezTo>
                    <a:cubicBezTo>
                      <a:pt x="7906" y="13935"/>
                      <a:pt x="8105" y="15584"/>
                      <a:pt x="8418" y="17205"/>
                    </a:cubicBezTo>
                    <a:lnTo>
                      <a:pt x="20503" y="17205"/>
                    </a:lnTo>
                    <a:cubicBezTo>
                      <a:pt x="20816" y="15584"/>
                      <a:pt x="21015" y="13935"/>
                      <a:pt x="21101" y="12314"/>
                    </a:cubicBezTo>
                    <a:cubicBezTo>
                      <a:pt x="21101" y="11944"/>
                      <a:pt x="21101" y="11432"/>
                      <a:pt x="21072" y="10892"/>
                    </a:cubicBezTo>
                    <a:lnTo>
                      <a:pt x="21072" y="10892"/>
                    </a:lnTo>
                    <a:cubicBezTo>
                      <a:pt x="21584" y="12399"/>
                      <a:pt x="21897" y="13963"/>
                      <a:pt x="22039" y="15527"/>
                    </a:cubicBezTo>
                    <a:lnTo>
                      <a:pt x="24172" y="15186"/>
                    </a:lnTo>
                    <a:cubicBezTo>
                      <a:pt x="24172" y="15186"/>
                      <a:pt x="24684" y="13935"/>
                      <a:pt x="23774" y="10067"/>
                    </a:cubicBezTo>
                    <a:cubicBezTo>
                      <a:pt x="22864" y="6257"/>
                      <a:pt x="20390" y="4636"/>
                      <a:pt x="20390" y="4636"/>
                    </a:cubicBezTo>
                    <a:lnTo>
                      <a:pt x="20361" y="4664"/>
                    </a:lnTo>
                    <a:lnTo>
                      <a:pt x="20361" y="4636"/>
                    </a:lnTo>
                    <a:cubicBezTo>
                      <a:pt x="19707" y="3726"/>
                      <a:pt x="17575" y="3043"/>
                      <a:pt x="17120" y="2958"/>
                    </a:cubicBezTo>
                    <a:lnTo>
                      <a:pt x="11830" y="2958"/>
                    </a:lnTo>
                    <a:cubicBezTo>
                      <a:pt x="11375" y="3043"/>
                      <a:pt x="9584" y="3271"/>
                      <a:pt x="8589" y="3897"/>
                    </a:cubicBezTo>
                    <a:lnTo>
                      <a:pt x="5574" y="3527"/>
                    </a:lnTo>
                    <a:cubicBezTo>
                      <a:pt x="4721" y="3442"/>
                      <a:pt x="3953" y="2958"/>
                      <a:pt x="3441" y="2247"/>
                    </a:cubicBezTo>
                    <a:lnTo>
                      <a:pt x="187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38" name="Google Shape;1138;p38"/>
              <p:cNvSpPr/>
              <p:nvPr/>
            </p:nvSpPr>
            <p:spPr>
              <a:xfrm>
                <a:off x="13045875" y="3352288"/>
                <a:ext cx="76800" cy="90300"/>
              </a:xfrm>
              <a:custGeom>
                <a:avLst/>
                <a:gdLst/>
                <a:ahLst/>
                <a:cxnLst/>
                <a:rect l="l" t="t" r="r" b="b"/>
                <a:pathLst>
                  <a:path w="3072" h="3612" extrusionOk="0">
                    <a:moveTo>
                      <a:pt x="1536" y="0"/>
                    </a:moveTo>
                    <a:lnTo>
                      <a:pt x="0" y="398"/>
                    </a:lnTo>
                    <a:lnTo>
                      <a:pt x="0" y="1507"/>
                    </a:lnTo>
                    <a:lnTo>
                      <a:pt x="1536" y="3612"/>
                    </a:lnTo>
                    <a:lnTo>
                      <a:pt x="3072" y="1507"/>
                    </a:lnTo>
                    <a:lnTo>
                      <a:pt x="3072" y="398"/>
                    </a:lnTo>
                    <a:lnTo>
                      <a:pt x="1536" y="0"/>
                    </a:ln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39" name="Google Shape;1139;p38"/>
              <p:cNvSpPr/>
              <p:nvPr/>
            </p:nvSpPr>
            <p:spPr>
              <a:xfrm>
                <a:off x="12812675" y="3197938"/>
                <a:ext cx="101000" cy="79800"/>
              </a:xfrm>
              <a:custGeom>
                <a:avLst/>
                <a:gdLst/>
                <a:ahLst/>
                <a:cxnLst/>
                <a:rect l="l" t="t" r="r" b="b"/>
                <a:pathLst>
                  <a:path w="4040" h="3192" extrusionOk="0">
                    <a:moveTo>
                      <a:pt x="1287" y="0"/>
                    </a:moveTo>
                    <a:cubicBezTo>
                      <a:pt x="892" y="0"/>
                      <a:pt x="370" y="192"/>
                      <a:pt x="200" y="1141"/>
                    </a:cubicBezTo>
                    <a:cubicBezTo>
                      <a:pt x="1" y="2382"/>
                      <a:pt x="1322" y="3192"/>
                      <a:pt x="2345" y="3192"/>
                    </a:cubicBezTo>
                    <a:cubicBezTo>
                      <a:pt x="2635" y="3192"/>
                      <a:pt x="2900" y="3127"/>
                      <a:pt x="3101" y="2989"/>
                    </a:cubicBezTo>
                    <a:cubicBezTo>
                      <a:pt x="4039" y="2335"/>
                      <a:pt x="2532" y="117"/>
                      <a:pt x="1764" y="89"/>
                    </a:cubicBezTo>
                    <a:cubicBezTo>
                      <a:pt x="1764" y="89"/>
                      <a:pt x="1555" y="0"/>
                      <a:pt x="1287" y="0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0" name="Google Shape;1140;p38"/>
              <p:cNvSpPr/>
              <p:nvPr/>
            </p:nvSpPr>
            <p:spPr>
              <a:xfrm>
                <a:off x="13254875" y="3197938"/>
                <a:ext cx="101000" cy="79800"/>
              </a:xfrm>
              <a:custGeom>
                <a:avLst/>
                <a:gdLst/>
                <a:ahLst/>
                <a:cxnLst/>
                <a:rect l="l" t="t" r="r" b="b"/>
                <a:pathLst>
                  <a:path w="4040" h="3192" extrusionOk="0">
                    <a:moveTo>
                      <a:pt x="2761" y="0"/>
                    </a:moveTo>
                    <a:cubicBezTo>
                      <a:pt x="2489" y="0"/>
                      <a:pt x="2276" y="89"/>
                      <a:pt x="2276" y="89"/>
                    </a:cubicBezTo>
                    <a:cubicBezTo>
                      <a:pt x="1479" y="117"/>
                      <a:pt x="1" y="2335"/>
                      <a:pt x="939" y="2989"/>
                    </a:cubicBezTo>
                    <a:cubicBezTo>
                      <a:pt x="1140" y="3127"/>
                      <a:pt x="1405" y="3192"/>
                      <a:pt x="1694" y="3192"/>
                    </a:cubicBezTo>
                    <a:cubicBezTo>
                      <a:pt x="2718" y="3192"/>
                      <a:pt x="4039" y="2382"/>
                      <a:pt x="3840" y="1141"/>
                    </a:cubicBezTo>
                    <a:cubicBezTo>
                      <a:pt x="3687" y="192"/>
                      <a:pt x="3161" y="0"/>
                      <a:pt x="2761" y="0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1" name="Google Shape;1141;p38"/>
              <p:cNvSpPr/>
              <p:nvPr/>
            </p:nvSpPr>
            <p:spPr>
              <a:xfrm>
                <a:off x="13296825" y="3214363"/>
                <a:ext cx="34150" cy="5150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2060" extrusionOk="0">
                    <a:moveTo>
                      <a:pt x="1195" y="1"/>
                    </a:moveTo>
                    <a:cubicBezTo>
                      <a:pt x="882" y="114"/>
                      <a:pt x="569" y="285"/>
                      <a:pt x="342" y="512"/>
                    </a:cubicBezTo>
                    <a:cubicBezTo>
                      <a:pt x="228" y="626"/>
                      <a:pt x="114" y="797"/>
                      <a:pt x="57" y="967"/>
                    </a:cubicBezTo>
                    <a:cubicBezTo>
                      <a:pt x="0" y="1138"/>
                      <a:pt x="0" y="1337"/>
                      <a:pt x="57" y="1536"/>
                    </a:cubicBezTo>
                    <a:cubicBezTo>
                      <a:pt x="86" y="1593"/>
                      <a:pt x="86" y="1621"/>
                      <a:pt x="114" y="1678"/>
                    </a:cubicBezTo>
                    <a:cubicBezTo>
                      <a:pt x="143" y="1707"/>
                      <a:pt x="171" y="1764"/>
                      <a:pt x="200" y="1792"/>
                    </a:cubicBezTo>
                    <a:cubicBezTo>
                      <a:pt x="256" y="1877"/>
                      <a:pt x="342" y="1963"/>
                      <a:pt x="427" y="2020"/>
                    </a:cubicBezTo>
                    <a:cubicBezTo>
                      <a:pt x="507" y="2040"/>
                      <a:pt x="588" y="2060"/>
                      <a:pt x="668" y="2060"/>
                    </a:cubicBezTo>
                    <a:cubicBezTo>
                      <a:pt x="702" y="2060"/>
                      <a:pt x="735" y="2056"/>
                      <a:pt x="768" y="2048"/>
                    </a:cubicBezTo>
                    <a:cubicBezTo>
                      <a:pt x="854" y="2020"/>
                      <a:pt x="967" y="1991"/>
                      <a:pt x="1024" y="1934"/>
                    </a:cubicBezTo>
                    <a:cubicBezTo>
                      <a:pt x="1195" y="1820"/>
                      <a:pt x="1309" y="1650"/>
                      <a:pt x="1337" y="1479"/>
                    </a:cubicBezTo>
                    <a:cubicBezTo>
                      <a:pt x="1365" y="1394"/>
                      <a:pt x="1365" y="1280"/>
                      <a:pt x="1309" y="1195"/>
                    </a:cubicBezTo>
                    <a:cubicBezTo>
                      <a:pt x="1280" y="1110"/>
                      <a:pt x="1195" y="1053"/>
                      <a:pt x="1110" y="1053"/>
                    </a:cubicBezTo>
                    <a:cubicBezTo>
                      <a:pt x="1166" y="1081"/>
                      <a:pt x="1223" y="1166"/>
                      <a:pt x="1223" y="1223"/>
                    </a:cubicBezTo>
                    <a:cubicBezTo>
                      <a:pt x="1223" y="1280"/>
                      <a:pt x="1195" y="1365"/>
                      <a:pt x="1166" y="1422"/>
                    </a:cubicBezTo>
                    <a:cubicBezTo>
                      <a:pt x="1110" y="1536"/>
                      <a:pt x="996" y="1621"/>
                      <a:pt x="882" y="1678"/>
                    </a:cubicBezTo>
                    <a:cubicBezTo>
                      <a:pt x="839" y="1707"/>
                      <a:pt x="790" y="1721"/>
                      <a:pt x="740" y="1721"/>
                    </a:cubicBezTo>
                    <a:cubicBezTo>
                      <a:pt x="690" y="1721"/>
                      <a:pt x="640" y="1707"/>
                      <a:pt x="598" y="1678"/>
                    </a:cubicBezTo>
                    <a:cubicBezTo>
                      <a:pt x="512" y="1621"/>
                      <a:pt x="455" y="1508"/>
                      <a:pt x="427" y="1422"/>
                    </a:cubicBezTo>
                    <a:cubicBezTo>
                      <a:pt x="342" y="1166"/>
                      <a:pt x="427" y="882"/>
                      <a:pt x="569" y="711"/>
                    </a:cubicBezTo>
                    <a:cubicBezTo>
                      <a:pt x="768" y="455"/>
                      <a:pt x="967" y="228"/>
                      <a:pt x="1195" y="1"/>
                    </a:cubicBezTo>
                    <a:close/>
                  </a:path>
                </a:pathLst>
              </a:custGeom>
              <a:solidFill>
                <a:srgbClr val="E890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2" name="Google Shape;1142;p38"/>
              <p:cNvSpPr/>
              <p:nvPr/>
            </p:nvSpPr>
            <p:spPr>
              <a:xfrm>
                <a:off x="12837575" y="3214363"/>
                <a:ext cx="34150" cy="5150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2060" extrusionOk="0">
                    <a:moveTo>
                      <a:pt x="171" y="1"/>
                    </a:moveTo>
                    <a:cubicBezTo>
                      <a:pt x="399" y="228"/>
                      <a:pt x="598" y="455"/>
                      <a:pt x="768" y="711"/>
                    </a:cubicBezTo>
                    <a:cubicBezTo>
                      <a:pt x="939" y="882"/>
                      <a:pt x="996" y="1166"/>
                      <a:pt x="939" y="1422"/>
                    </a:cubicBezTo>
                    <a:cubicBezTo>
                      <a:pt x="910" y="1508"/>
                      <a:pt x="854" y="1621"/>
                      <a:pt x="768" y="1678"/>
                    </a:cubicBezTo>
                    <a:cubicBezTo>
                      <a:pt x="726" y="1707"/>
                      <a:pt x="676" y="1721"/>
                      <a:pt x="626" y="1721"/>
                    </a:cubicBezTo>
                    <a:cubicBezTo>
                      <a:pt x="576" y="1721"/>
                      <a:pt x="526" y="1707"/>
                      <a:pt x="484" y="1678"/>
                    </a:cubicBezTo>
                    <a:cubicBezTo>
                      <a:pt x="370" y="1621"/>
                      <a:pt x="256" y="1536"/>
                      <a:pt x="199" y="1422"/>
                    </a:cubicBezTo>
                    <a:cubicBezTo>
                      <a:pt x="171" y="1365"/>
                      <a:pt x="143" y="1280"/>
                      <a:pt x="143" y="1223"/>
                    </a:cubicBezTo>
                    <a:cubicBezTo>
                      <a:pt x="143" y="1166"/>
                      <a:pt x="199" y="1081"/>
                      <a:pt x="256" y="1053"/>
                    </a:cubicBezTo>
                    <a:cubicBezTo>
                      <a:pt x="143" y="1053"/>
                      <a:pt x="86" y="1110"/>
                      <a:pt x="29" y="1195"/>
                    </a:cubicBezTo>
                    <a:cubicBezTo>
                      <a:pt x="0" y="1280"/>
                      <a:pt x="0" y="1394"/>
                      <a:pt x="29" y="1479"/>
                    </a:cubicBezTo>
                    <a:cubicBezTo>
                      <a:pt x="57" y="1650"/>
                      <a:pt x="171" y="1820"/>
                      <a:pt x="313" y="1934"/>
                    </a:cubicBezTo>
                    <a:cubicBezTo>
                      <a:pt x="399" y="1991"/>
                      <a:pt x="484" y="2020"/>
                      <a:pt x="598" y="2048"/>
                    </a:cubicBezTo>
                    <a:cubicBezTo>
                      <a:pt x="631" y="2056"/>
                      <a:pt x="664" y="2060"/>
                      <a:pt x="698" y="2060"/>
                    </a:cubicBezTo>
                    <a:cubicBezTo>
                      <a:pt x="778" y="2060"/>
                      <a:pt x="858" y="2040"/>
                      <a:pt x="939" y="2020"/>
                    </a:cubicBezTo>
                    <a:cubicBezTo>
                      <a:pt x="1024" y="1963"/>
                      <a:pt x="1109" y="1877"/>
                      <a:pt x="1166" y="1792"/>
                    </a:cubicBezTo>
                    <a:cubicBezTo>
                      <a:pt x="1195" y="1764"/>
                      <a:pt x="1223" y="1707"/>
                      <a:pt x="1252" y="1678"/>
                    </a:cubicBezTo>
                    <a:lnTo>
                      <a:pt x="1308" y="1536"/>
                    </a:lnTo>
                    <a:cubicBezTo>
                      <a:pt x="1365" y="1337"/>
                      <a:pt x="1365" y="1138"/>
                      <a:pt x="1308" y="967"/>
                    </a:cubicBezTo>
                    <a:cubicBezTo>
                      <a:pt x="1223" y="797"/>
                      <a:pt x="1138" y="626"/>
                      <a:pt x="1024" y="512"/>
                    </a:cubicBezTo>
                    <a:cubicBezTo>
                      <a:pt x="768" y="285"/>
                      <a:pt x="484" y="114"/>
                      <a:pt x="171" y="1"/>
                    </a:cubicBezTo>
                    <a:close/>
                  </a:path>
                </a:pathLst>
              </a:custGeom>
              <a:solidFill>
                <a:srgbClr val="E890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3" name="Google Shape;1143;p38"/>
              <p:cNvSpPr/>
              <p:nvPr/>
            </p:nvSpPr>
            <p:spPr>
              <a:xfrm>
                <a:off x="12933550" y="3765313"/>
                <a:ext cx="301450" cy="258100"/>
              </a:xfrm>
              <a:custGeom>
                <a:avLst/>
                <a:gdLst/>
                <a:ahLst/>
                <a:cxnLst/>
                <a:rect l="l" t="t" r="r" b="b"/>
                <a:pathLst>
                  <a:path w="12058" h="10324" extrusionOk="0">
                    <a:moveTo>
                      <a:pt x="0" y="1"/>
                    </a:moveTo>
                    <a:lnTo>
                      <a:pt x="1820" y="10323"/>
                    </a:lnTo>
                    <a:lnTo>
                      <a:pt x="5346" y="10323"/>
                    </a:lnTo>
                    <a:lnTo>
                      <a:pt x="6029" y="2674"/>
                    </a:lnTo>
                    <a:lnTo>
                      <a:pt x="6711" y="10323"/>
                    </a:lnTo>
                    <a:lnTo>
                      <a:pt x="10238" y="10323"/>
                    </a:lnTo>
                    <a:lnTo>
                      <a:pt x="1205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4" name="Google Shape;1144;p38"/>
              <p:cNvSpPr/>
              <p:nvPr/>
            </p:nvSpPr>
            <p:spPr>
              <a:xfrm>
                <a:off x="13259150" y="3714838"/>
                <a:ext cx="76800" cy="106425"/>
              </a:xfrm>
              <a:custGeom>
                <a:avLst/>
                <a:gdLst/>
                <a:ahLst/>
                <a:cxnLst/>
                <a:rect l="l" t="t" r="r" b="b"/>
                <a:pathLst>
                  <a:path w="3072" h="4257" extrusionOk="0">
                    <a:moveTo>
                      <a:pt x="2702" y="1"/>
                    </a:moveTo>
                    <a:lnTo>
                      <a:pt x="569" y="399"/>
                    </a:lnTo>
                    <a:cubicBezTo>
                      <a:pt x="569" y="399"/>
                      <a:pt x="0" y="1537"/>
                      <a:pt x="313" y="2020"/>
                    </a:cubicBezTo>
                    <a:cubicBezTo>
                      <a:pt x="424" y="2242"/>
                      <a:pt x="640" y="2360"/>
                      <a:pt x="851" y="2360"/>
                    </a:cubicBezTo>
                    <a:cubicBezTo>
                      <a:pt x="910" y="2360"/>
                      <a:pt x="968" y="2351"/>
                      <a:pt x="1024" y="2333"/>
                    </a:cubicBezTo>
                    <a:lnTo>
                      <a:pt x="1024" y="2333"/>
                    </a:lnTo>
                    <a:cubicBezTo>
                      <a:pt x="1024" y="2333"/>
                      <a:pt x="626" y="3755"/>
                      <a:pt x="1024" y="4124"/>
                    </a:cubicBezTo>
                    <a:cubicBezTo>
                      <a:pt x="1122" y="4208"/>
                      <a:pt x="1277" y="4256"/>
                      <a:pt x="1459" y="4256"/>
                    </a:cubicBezTo>
                    <a:cubicBezTo>
                      <a:pt x="2012" y="4256"/>
                      <a:pt x="2808" y="3810"/>
                      <a:pt x="2958" y="2589"/>
                    </a:cubicBezTo>
                    <a:cubicBezTo>
                      <a:pt x="3072" y="1736"/>
                      <a:pt x="2986" y="826"/>
                      <a:pt x="2702" y="1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5" name="Google Shape;1145;p38"/>
              <p:cNvSpPr/>
              <p:nvPr/>
            </p:nvSpPr>
            <p:spPr>
              <a:xfrm>
                <a:off x="13061500" y="3442563"/>
                <a:ext cx="45525" cy="54050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2162" extrusionOk="0">
                    <a:moveTo>
                      <a:pt x="911" y="1"/>
                    </a:moveTo>
                    <a:lnTo>
                      <a:pt x="1" y="939"/>
                    </a:lnTo>
                    <a:lnTo>
                      <a:pt x="911" y="2162"/>
                    </a:lnTo>
                    <a:lnTo>
                      <a:pt x="1821" y="939"/>
                    </a:lnTo>
                    <a:lnTo>
                      <a:pt x="911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6" name="Google Shape;1146;p38"/>
              <p:cNvSpPr/>
              <p:nvPr/>
            </p:nvSpPr>
            <p:spPr>
              <a:xfrm>
                <a:off x="13050850" y="3478813"/>
                <a:ext cx="66125" cy="201225"/>
              </a:xfrm>
              <a:custGeom>
                <a:avLst/>
                <a:gdLst/>
                <a:ahLst/>
                <a:cxnLst/>
                <a:rect l="l" t="t" r="r" b="b"/>
                <a:pathLst>
                  <a:path w="2645" h="8049" extrusionOk="0">
                    <a:moveTo>
                      <a:pt x="797" y="1"/>
                    </a:moveTo>
                    <a:lnTo>
                      <a:pt x="0" y="6598"/>
                    </a:lnTo>
                    <a:lnTo>
                      <a:pt x="1337" y="8049"/>
                    </a:lnTo>
                    <a:lnTo>
                      <a:pt x="2645" y="6598"/>
                    </a:lnTo>
                    <a:lnTo>
                      <a:pt x="1877" y="1"/>
                    </a:lnTo>
                    <a:lnTo>
                      <a:pt x="1337" y="712"/>
                    </a:lnTo>
                    <a:lnTo>
                      <a:pt x="79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7" name="Google Shape;1147;p38"/>
              <p:cNvSpPr/>
              <p:nvPr/>
            </p:nvSpPr>
            <p:spPr>
              <a:xfrm>
                <a:off x="12930700" y="3750388"/>
                <a:ext cx="307150" cy="31300"/>
              </a:xfrm>
              <a:custGeom>
                <a:avLst/>
                <a:gdLst/>
                <a:ahLst/>
                <a:cxnLst/>
                <a:rect l="l" t="t" r="r" b="b"/>
                <a:pathLst>
                  <a:path w="12286" h="1252" extrusionOk="0">
                    <a:moveTo>
                      <a:pt x="1" y="1"/>
                    </a:moveTo>
                    <a:lnTo>
                      <a:pt x="228" y="1252"/>
                    </a:lnTo>
                    <a:lnTo>
                      <a:pt x="12058" y="1252"/>
                    </a:lnTo>
                    <a:lnTo>
                      <a:pt x="12285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8" name="Google Shape;1148;p38"/>
              <p:cNvSpPr/>
              <p:nvPr/>
            </p:nvSpPr>
            <p:spPr>
              <a:xfrm>
                <a:off x="13043750" y="3734763"/>
                <a:ext cx="81775" cy="61150"/>
              </a:xfrm>
              <a:custGeom>
                <a:avLst/>
                <a:gdLst/>
                <a:ahLst/>
                <a:cxnLst/>
                <a:rect l="l" t="t" r="r" b="b"/>
                <a:pathLst>
                  <a:path w="3271" h="2446" extrusionOk="0">
                    <a:moveTo>
                      <a:pt x="2616" y="626"/>
                    </a:moveTo>
                    <a:lnTo>
                      <a:pt x="2616" y="1820"/>
                    </a:lnTo>
                    <a:lnTo>
                      <a:pt x="597" y="1820"/>
                    </a:lnTo>
                    <a:lnTo>
                      <a:pt x="597" y="626"/>
                    </a:lnTo>
                    <a:close/>
                    <a:moveTo>
                      <a:pt x="569" y="0"/>
                    </a:moveTo>
                    <a:cubicBezTo>
                      <a:pt x="228" y="0"/>
                      <a:pt x="0" y="256"/>
                      <a:pt x="0" y="569"/>
                    </a:cubicBezTo>
                    <a:lnTo>
                      <a:pt x="0" y="1877"/>
                    </a:lnTo>
                    <a:cubicBezTo>
                      <a:pt x="0" y="2190"/>
                      <a:pt x="228" y="2446"/>
                      <a:pt x="569" y="2446"/>
                    </a:cubicBezTo>
                    <a:lnTo>
                      <a:pt x="2702" y="2446"/>
                    </a:lnTo>
                    <a:cubicBezTo>
                      <a:pt x="3014" y="2446"/>
                      <a:pt x="3270" y="2190"/>
                      <a:pt x="3270" y="1877"/>
                    </a:cubicBezTo>
                    <a:lnTo>
                      <a:pt x="3270" y="569"/>
                    </a:lnTo>
                    <a:cubicBezTo>
                      <a:pt x="3270" y="256"/>
                      <a:pt x="3014" y="0"/>
                      <a:pt x="270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49" name="Google Shape;1149;p38"/>
              <p:cNvSpPr/>
              <p:nvPr/>
            </p:nvSpPr>
            <p:spPr>
              <a:xfrm>
                <a:off x="12645075" y="3226513"/>
                <a:ext cx="133525" cy="144375"/>
              </a:xfrm>
              <a:custGeom>
                <a:avLst/>
                <a:gdLst/>
                <a:ahLst/>
                <a:cxnLst/>
                <a:rect l="l" t="t" r="r" b="b"/>
                <a:pathLst>
                  <a:path w="5341" h="5775" extrusionOk="0">
                    <a:moveTo>
                      <a:pt x="2887" y="1"/>
                    </a:moveTo>
                    <a:cubicBezTo>
                      <a:pt x="2771" y="1"/>
                      <a:pt x="2660" y="115"/>
                      <a:pt x="2582" y="368"/>
                    </a:cubicBezTo>
                    <a:cubicBezTo>
                      <a:pt x="2326" y="1192"/>
                      <a:pt x="2866" y="2159"/>
                      <a:pt x="2582" y="2557"/>
                    </a:cubicBezTo>
                    <a:cubicBezTo>
                      <a:pt x="2572" y="2569"/>
                      <a:pt x="2562" y="2575"/>
                      <a:pt x="2549" y="2575"/>
                    </a:cubicBezTo>
                    <a:cubicBezTo>
                      <a:pt x="2322" y="2575"/>
                      <a:pt x="1606" y="599"/>
                      <a:pt x="1009" y="599"/>
                    </a:cubicBezTo>
                    <a:cubicBezTo>
                      <a:pt x="954" y="599"/>
                      <a:pt x="900" y="615"/>
                      <a:pt x="847" y="652"/>
                    </a:cubicBezTo>
                    <a:cubicBezTo>
                      <a:pt x="193" y="1079"/>
                      <a:pt x="1331" y="2529"/>
                      <a:pt x="1842" y="3041"/>
                    </a:cubicBezTo>
                    <a:cubicBezTo>
                      <a:pt x="2013" y="3211"/>
                      <a:pt x="1991" y="3278"/>
                      <a:pt x="1864" y="3278"/>
                    </a:cubicBezTo>
                    <a:cubicBezTo>
                      <a:pt x="1609" y="3278"/>
                      <a:pt x="932" y="3012"/>
                      <a:pt x="534" y="2785"/>
                    </a:cubicBezTo>
                    <a:cubicBezTo>
                      <a:pt x="449" y="2740"/>
                      <a:pt x="377" y="2720"/>
                      <a:pt x="315" y="2720"/>
                    </a:cubicBezTo>
                    <a:cubicBezTo>
                      <a:pt x="30" y="2720"/>
                      <a:pt x="1" y="3148"/>
                      <a:pt x="165" y="3382"/>
                    </a:cubicBezTo>
                    <a:cubicBezTo>
                      <a:pt x="392" y="3695"/>
                      <a:pt x="648" y="3752"/>
                      <a:pt x="932" y="3894"/>
                    </a:cubicBezTo>
                    <a:cubicBezTo>
                      <a:pt x="1359" y="4064"/>
                      <a:pt x="1729" y="4377"/>
                      <a:pt x="2013" y="4747"/>
                    </a:cubicBezTo>
                    <a:cubicBezTo>
                      <a:pt x="2354" y="5259"/>
                      <a:pt x="2582" y="5685"/>
                      <a:pt x="3264" y="5771"/>
                    </a:cubicBezTo>
                    <a:cubicBezTo>
                      <a:pt x="3288" y="5774"/>
                      <a:pt x="3312" y="5775"/>
                      <a:pt x="3336" y="5775"/>
                    </a:cubicBezTo>
                    <a:cubicBezTo>
                      <a:pt x="4007" y="5775"/>
                      <a:pt x="4828" y="4662"/>
                      <a:pt x="4828" y="4662"/>
                    </a:cubicBezTo>
                    <a:cubicBezTo>
                      <a:pt x="4999" y="4320"/>
                      <a:pt x="5056" y="3951"/>
                      <a:pt x="4942" y="3609"/>
                    </a:cubicBezTo>
                    <a:cubicBezTo>
                      <a:pt x="4771" y="2984"/>
                      <a:pt x="5340" y="2188"/>
                      <a:pt x="5084" y="1846"/>
                    </a:cubicBezTo>
                    <a:cubicBezTo>
                      <a:pt x="5008" y="1744"/>
                      <a:pt x="4918" y="1698"/>
                      <a:pt x="4828" y="1698"/>
                    </a:cubicBezTo>
                    <a:cubicBezTo>
                      <a:pt x="4616" y="1698"/>
                      <a:pt x="4396" y="1951"/>
                      <a:pt x="4316" y="2330"/>
                    </a:cubicBezTo>
                    <a:cubicBezTo>
                      <a:pt x="4287" y="2518"/>
                      <a:pt x="4174" y="2620"/>
                      <a:pt x="4039" y="2620"/>
                    </a:cubicBezTo>
                    <a:cubicBezTo>
                      <a:pt x="3786" y="2620"/>
                      <a:pt x="3453" y="2263"/>
                      <a:pt x="3435" y="1448"/>
                    </a:cubicBezTo>
                    <a:cubicBezTo>
                      <a:pt x="3435" y="581"/>
                      <a:pt x="3148" y="1"/>
                      <a:pt x="2887" y="1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0" name="Google Shape;1150;p38"/>
              <p:cNvSpPr/>
              <p:nvPr/>
            </p:nvSpPr>
            <p:spPr>
              <a:xfrm>
                <a:off x="12851075" y="2949913"/>
                <a:ext cx="466400" cy="426575"/>
              </a:xfrm>
              <a:custGeom>
                <a:avLst/>
                <a:gdLst/>
                <a:ahLst/>
                <a:cxnLst/>
                <a:rect l="l" t="t" r="r" b="b"/>
                <a:pathLst>
                  <a:path w="18656" h="17063" extrusionOk="0">
                    <a:moveTo>
                      <a:pt x="9328" y="0"/>
                    </a:moveTo>
                    <a:cubicBezTo>
                      <a:pt x="4181" y="0"/>
                      <a:pt x="1" y="3811"/>
                      <a:pt x="1" y="8531"/>
                    </a:cubicBezTo>
                    <a:cubicBezTo>
                      <a:pt x="1" y="13223"/>
                      <a:pt x="4181" y="17062"/>
                      <a:pt x="9328" y="17062"/>
                    </a:cubicBezTo>
                    <a:cubicBezTo>
                      <a:pt x="14475" y="17062"/>
                      <a:pt x="18655" y="13223"/>
                      <a:pt x="18655" y="8531"/>
                    </a:cubicBezTo>
                    <a:cubicBezTo>
                      <a:pt x="18655" y="3811"/>
                      <a:pt x="14475" y="0"/>
                      <a:pt x="9328" y="0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1" name="Google Shape;1151;p38"/>
              <p:cNvSpPr/>
              <p:nvPr/>
            </p:nvSpPr>
            <p:spPr>
              <a:xfrm>
                <a:off x="12866725" y="3070038"/>
                <a:ext cx="450750" cy="306450"/>
              </a:xfrm>
              <a:custGeom>
                <a:avLst/>
                <a:gdLst/>
                <a:ahLst/>
                <a:cxnLst/>
                <a:rect l="l" t="t" r="r" b="b"/>
                <a:pathLst>
                  <a:path w="18030" h="12258" extrusionOk="0">
                    <a:moveTo>
                      <a:pt x="17091" y="1"/>
                    </a:moveTo>
                    <a:cubicBezTo>
                      <a:pt x="17517" y="996"/>
                      <a:pt x="17745" y="2048"/>
                      <a:pt x="17745" y="3100"/>
                    </a:cubicBezTo>
                    <a:cubicBezTo>
                      <a:pt x="17745" y="7821"/>
                      <a:pt x="13565" y="11631"/>
                      <a:pt x="8418" y="11631"/>
                    </a:cubicBezTo>
                    <a:cubicBezTo>
                      <a:pt x="4721" y="11631"/>
                      <a:pt x="1536" y="9669"/>
                      <a:pt x="0" y="6826"/>
                    </a:cubicBezTo>
                    <a:lnTo>
                      <a:pt x="0" y="6826"/>
                    </a:lnTo>
                    <a:cubicBezTo>
                      <a:pt x="1365" y="10011"/>
                      <a:pt x="4749" y="12257"/>
                      <a:pt x="8702" y="12257"/>
                    </a:cubicBezTo>
                    <a:cubicBezTo>
                      <a:pt x="13849" y="12257"/>
                      <a:pt x="18029" y="8418"/>
                      <a:pt x="18029" y="3726"/>
                    </a:cubicBezTo>
                    <a:cubicBezTo>
                      <a:pt x="18029" y="2418"/>
                      <a:pt x="17716" y="1138"/>
                      <a:pt x="17091" y="1"/>
                    </a:cubicBezTo>
                    <a:close/>
                  </a:path>
                </a:pathLst>
              </a:custGeom>
              <a:solidFill>
                <a:srgbClr val="FFB3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2" name="Google Shape;1152;p38"/>
              <p:cNvSpPr/>
              <p:nvPr/>
            </p:nvSpPr>
            <p:spPr>
              <a:xfrm>
                <a:off x="13265800" y="3084788"/>
                <a:ext cx="81525" cy="160175"/>
              </a:xfrm>
              <a:custGeom>
                <a:avLst/>
                <a:gdLst/>
                <a:ahLst/>
                <a:cxnLst/>
                <a:rect l="l" t="t" r="r" b="b"/>
                <a:pathLst>
                  <a:path w="3261" h="6407" extrusionOk="0">
                    <a:moveTo>
                      <a:pt x="1412" y="1"/>
                    </a:moveTo>
                    <a:cubicBezTo>
                      <a:pt x="675" y="1"/>
                      <a:pt x="1" y="1720"/>
                      <a:pt x="218" y="2766"/>
                    </a:cubicBezTo>
                    <a:cubicBezTo>
                      <a:pt x="332" y="3165"/>
                      <a:pt x="474" y="5098"/>
                      <a:pt x="1185" y="6406"/>
                    </a:cubicBezTo>
                    <a:cubicBezTo>
                      <a:pt x="1185" y="6406"/>
                      <a:pt x="3260" y="4074"/>
                      <a:pt x="2351" y="1202"/>
                    </a:cubicBezTo>
                    <a:cubicBezTo>
                      <a:pt x="2073" y="334"/>
                      <a:pt x="1736" y="1"/>
                      <a:pt x="141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3" name="Google Shape;1153;p38"/>
              <p:cNvSpPr/>
              <p:nvPr/>
            </p:nvSpPr>
            <p:spPr>
              <a:xfrm>
                <a:off x="12820500" y="3084788"/>
                <a:ext cx="82025" cy="160175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6407" extrusionOk="0">
                    <a:moveTo>
                      <a:pt x="1877" y="1"/>
                    </a:moveTo>
                    <a:cubicBezTo>
                      <a:pt x="1554" y="1"/>
                      <a:pt x="1217" y="334"/>
                      <a:pt x="939" y="1202"/>
                    </a:cubicBezTo>
                    <a:cubicBezTo>
                      <a:pt x="1" y="4074"/>
                      <a:pt x="2105" y="6406"/>
                      <a:pt x="2105" y="6406"/>
                    </a:cubicBezTo>
                    <a:cubicBezTo>
                      <a:pt x="2816" y="5098"/>
                      <a:pt x="2958" y="3165"/>
                      <a:pt x="3044" y="2766"/>
                    </a:cubicBezTo>
                    <a:cubicBezTo>
                      <a:pt x="3281" y="1720"/>
                      <a:pt x="2612" y="1"/>
                      <a:pt x="187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4" name="Google Shape;1154;p38"/>
              <p:cNvSpPr/>
              <p:nvPr/>
            </p:nvSpPr>
            <p:spPr>
              <a:xfrm>
                <a:off x="13084250" y="3389963"/>
                <a:ext cx="66150" cy="76100"/>
              </a:xfrm>
              <a:custGeom>
                <a:avLst/>
                <a:gdLst/>
                <a:ahLst/>
                <a:cxnLst/>
                <a:rect l="l" t="t" r="r" b="b"/>
                <a:pathLst>
                  <a:path w="2646" h="3044" extrusionOk="0">
                    <a:moveTo>
                      <a:pt x="1537" y="0"/>
                    </a:moveTo>
                    <a:lnTo>
                      <a:pt x="1" y="2105"/>
                    </a:lnTo>
                    <a:lnTo>
                      <a:pt x="911" y="3043"/>
                    </a:lnTo>
                    <a:lnTo>
                      <a:pt x="2646" y="768"/>
                    </a:lnTo>
                    <a:lnTo>
                      <a:pt x="15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5" name="Google Shape;1155;p38"/>
              <p:cNvSpPr/>
              <p:nvPr/>
            </p:nvSpPr>
            <p:spPr>
              <a:xfrm>
                <a:off x="13018150" y="3389963"/>
                <a:ext cx="66125" cy="76100"/>
              </a:xfrm>
              <a:custGeom>
                <a:avLst/>
                <a:gdLst/>
                <a:ahLst/>
                <a:cxnLst/>
                <a:rect l="l" t="t" r="r" b="b"/>
                <a:pathLst>
                  <a:path w="2645" h="3044" extrusionOk="0">
                    <a:moveTo>
                      <a:pt x="1109" y="0"/>
                    </a:moveTo>
                    <a:lnTo>
                      <a:pt x="0" y="768"/>
                    </a:lnTo>
                    <a:lnTo>
                      <a:pt x="1735" y="3043"/>
                    </a:lnTo>
                    <a:lnTo>
                      <a:pt x="2645" y="2105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6" name="Google Shape;1156;p38"/>
              <p:cNvSpPr/>
              <p:nvPr/>
            </p:nvSpPr>
            <p:spPr>
              <a:xfrm>
                <a:off x="13099900" y="4023388"/>
                <a:ext cx="151450" cy="76900"/>
              </a:xfrm>
              <a:custGeom>
                <a:avLst/>
                <a:gdLst/>
                <a:ahLst/>
                <a:cxnLst/>
                <a:rect l="l" t="t" r="r" b="b"/>
                <a:pathLst>
                  <a:path w="6058" h="3076" extrusionOk="0">
                    <a:moveTo>
                      <a:pt x="1" y="0"/>
                    </a:moveTo>
                    <a:lnTo>
                      <a:pt x="1" y="939"/>
                    </a:lnTo>
                    <a:cubicBezTo>
                      <a:pt x="1" y="939"/>
                      <a:pt x="1565" y="2019"/>
                      <a:pt x="2332" y="2617"/>
                    </a:cubicBezTo>
                    <a:cubicBezTo>
                      <a:pt x="2730" y="2911"/>
                      <a:pt x="3469" y="3076"/>
                      <a:pt x="4162" y="3076"/>
                    </a:cubicBezTo>
                    <a:cubicBezTo>
                      <a:pt x="4808" y="3076"/>
                      <a:pt x="5412" y="2932"/>
                      <a:pt x="5659" y="2617"/>
                    </a:cubicBezTo>
                    <a:cubicBezTo>
                      <a:pt x="6058" y="1991"/>
                      <a:pt x="5773" y="1166"/>
                      <a:pt x="5062" y="996"/>
                    </a:cubicBezTo>
                    <a:cubicBezTo>
                      <a:pt x="4522" y="882"/>
                      <a:pt x="3584" y="0"/>
                      <a:pt x="35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7" name="Google Shape;1157;p38"/>
              <p:cNvSpPr/>
              <p:nvPr/>
            </p:nvSpPr>
            <p:spPr>
              <a:xfrm>
                <a:off x="12916475" y="4023388"/>
                <a:ext cx="151450" cy="76900"/>
              </a:xfrm>
              <a:custGeom>
                <a:avLst/>
                <a:gdLst/>
                <a:ahLst/>
                <a:cxnLst/>
                <a:rect l="l" t="t" r="r" b="b"/>
                <a:pathLst>
                  <a:path w="6058" h="3076" extrusionOk="0">
                    <a:moveTo>
                      <a:pt x="2503" y="0"/>
                    </a:moveTo>
                    <a:cubicBezTo>
                      <a:pt x="2503" y="0"/>
                      <a:pt x="1565" y="882"/>
                      <a:pt x="1025" y="996"/>
                    </a:cubicBezTo>
                    <a:cubicBezTo>
                      <a:pt x="314" y="1166"/>
                      <a:pt x="1" y="1991"/>
                      <a:pt x="427" y="2617"/>
                    </a:cubicBezTo>
                    <a:cubicBezTo>
                      <a:pt x="674" y="2932"/>
                      <a:pt x="1279" y="3076"/>
                      <a:pt x="1925" y="3076"/>
                    </a:cubicBezTo>
                    <a:cubicBezTo>
                      <a:pt x="2617" y="3076"/>
                      <a:pt x="3357" y="2911"/>
                      <a:pt x="3755" y="2617"/>
                    </a:cubicBezTo>
                    <a:cubicBezTo>
                      <a:pt x="4522" y="2019"/>
                      <a:pt x="6058" y="939"/>
                      <a:pt x="6058" y="939"/>
                    </a:cubicBezTo>
                    <a:lnTo>
                      <a:pt x="6058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8" name="Google Shape;1158;p38"/>
              <p:cNvSpPr/>
              <p:nvPr/>
            </p:nvSpPr>
            <p:spPr>
              <a:xfrm>
                <a:off x="12797750" y="2835438"/>
                <a:ext cx="573025" cy="211175"/>
              </a:xfrm>
              <a:custGeom>
                <a:avLst/>
                <a:gdLst/>
                <a:ahLst/>
                <a:cxnLst/>
                <a:rect l="l" t="t" r="r" b="b"/>
                <a:pathLst>
                  <a:path w="22921" h="8447" extrusionOk="0">
                    <a:moveTo>
                      <a:pt x="11461" y="1"/>
                    </a:moveTo>
                    <a:cubicBezTo>
                      <a:pt x="7451" y="1"/>
                      <a:pt x="2503" y="1679"/>
                      <a:pt x="371" y="6655"/>
                    </a:cubicBezTo>
                    <a:cubicBezTo>
                      <a:pt x="1" y="7593"/>
                      <a:pt x="1849" y="8446"/>
                      <a:pt x="1849" y="8446"/>
                    </a:cubicBezTo>
                    <a:lnTo>
                      <a:pt x="11461" y="7053"/>
                    </a:lnTo>
                    <a:lnTo>
                      <a:pt x="21073" y="8446"/>
                    </a:lnTo>
                    <a:cubicBezTo>
                      <a:pt x="21073" y="8446"/>
                      <a:pt x="22921" y="7622"/>
                      <a:pt x="22551" y="6655"/>
                    </a:cubicBezTo>
                    <a:cubicBezTo>
                      <a:pt x="20418" y="1679"/>
                      <a:pt x="15470" y="1"/>
                      <a:pt x="1146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59" name="Google Shape;1159;p38"/>
              <p:cNvSpPr/>
              <p:nvPr/>
            </p:nvSpPr>
            <p:spPr>
              <a:xfrm>
                <a:off x="13032375" y="3284738"/>
                <a:ext cx="103800" cy="62600"/>
              </a:xfrm>
              <a:custGeom>
                <a:avLst/>
                <a:gdLst/>
                <a:ahLst/>
                <a:cxnLst/>
                <a:rect l="l" t="t" r="r" b="b"/>
                <a:pathLst>
                  <a:path w="4152" h="2504" extrusionOk="0">
                    <a:moveTo>
                      <a:pt x="2076" y="1"/>
                    </a:moveTo>
                    <a:cubicBezTo>
                      <a:pt x="938" y="1"/>
                      <a:pt x="0" y="541"/>
                      <a:pt x="0" y="1252"/>
                    </a:cubicBezTo>
                    <a:cubicBezTo>
                      <a:pt x="0" y="1934"/>
                      <a:pt x="938" y="2503"/>
                      <a:pt x="2076" y="2503"/>
                    </a:cubicBezTo>
                    <a:cubicBezTo>
                      <a:pt x="3213" y="2503"/>
                      <a:pt x="4152" y="1934"/>
                      <a:pt x="4152" y="1252"/>
                    </a:cubicBezTo>
                    <a:cubicBezTo>
                      <a:pt x="4152" y="541"/>
                      <a:pt x="3213" y="1"/>
                      <a:pt x="2076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0" name="Google Shape;1160;p38"/>
              <p:cNvSpPr/>
              <p:nvPr/>
            </p:nvSpPr>
            <p:spPr>
              <a:xfrm>
                <a:off x="12995400" y="3263413"/>
                <a:ext cx="177050" cy="62600"/>
              </a:xfrm>
              <a:custGeom>
                <a:avLst/>
                <a:gdLst/>
                <a:ahLst/>
                <a:cxnLst/>
                <a:rect l="l" t="t" r="r" b="b"/>
                <a:pathLst>
                  <a:path w="7082" h="2504" extrusionOk="0">
                    <a:moveTo>
                      <a:pt x="1820" y="1"/>
                    </a:moveTo>
                    <a:cubicBezTo>
                      <a:pt x="1223" y="86"/>
                      <a:pt x="711" y="456"/>
                      <a:pt x="427" y="996"/>
                    </a:cubicBezTo>
                    <a:lnTo>
                      <a:pt x="57" y="1735"/>
                    </a:lnTo>
                    <a:cubicBezTo>
                      <a:pt x="0" y="1821"/>
                      <a:pt x="57" y="1934"/>
                      <a:pt x="171" y="1963"/>
                    </a:cubicBezTo>
                    <a:cubicBezTo>
                      <a:pt x="1280" y="2247"/>
                      <a:pt x="2417" y="2446"/>
                      <a:pt x="3555" y="2503"/>
                    </a:cubicBezTo>
                    <a:cubicBezTo>
                      <a:pt x="4692" y="2446"/>
                      <a:pt x="5830" y="2247"/>
                      <a:pt x="6939" y="1963"/>
                    </a:cubicBezTo>
                    <a:cubicBezTo>
                      <a:pt x="7053" y="1934"/>
                      <a:pt x="7081" y="1821"/>
                      <a:pt x="7053" y="1735"/>
                    </a:cubicBezTo>
                    <a:lnTo>
                      <a:pt x="6655" y="996"/>
                    </a:lnTo>
                    <a:cubicBezTo>
                      <a:pt x="6399" y="456"/>
                      <a:pt x="5887" y="86"/>
                      <a:pt x="529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1" name="Google Shape;1161;p38"/>
              <p:cNvSpPr/>
              <p:nvPr/>
            </p:nvSpPr>
            <p:spPr>
              <a:xfrm>
                <a:off x="13148250" y="3527888"/>
                <a:ext cx="60450" cy="8550"/>
              </a:xfrm>
              <a:custGeom>
                <a:avLst/>
                <a:gdLst/>
                <a:ahLst/>
                <a:cxnLst/>
                <a:rect l="l" t="t" r="r" b="b"/>
                <a:pathLst>
                  <a:path w="2418" h="342" extrusionOk="0">
                    <a:moveTo>
                      <a:pt x="0" y="0"/>
                    </a:moveTo>
                    <a:lnTo>
                      <a:pt x="0" y="341"/>
                    </a:lnTo>
                    <a:lnTo>
                      <a:pt x="2417" y="341"/>
                    </a:lnTo>
                    <a:lnTo>
                      <a:pt x="2417" y="0"/>
                    </a:lnTo>
                    <a:close/>
                  </a:path>
                </a:pathLst>
              </a:custGeom>
              <a:solidFill>
                <a:srgbClr val="0947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2" name="Google Shape;1162;p38"/>
              <p:cNvSpPr/>
              <p:nvPr/>
            </p:nvSpPr>
            <p:spPr>
              <a:xfrm>
                <a:off x="13148250" y="3532138"/>
                <a:ext cx="60450" cy="61175"/>
              </a:xfrm>
              <a:custGeom>
                <a:avLst/>
                <a:gdLst/>
                <a:ahLst/>
                <a:cxnLst/>
                <a:rect l="l" t="t" r="r" b="b"/>
                <a:pathLst>
                  <a:path w="2418" h="2447" extrusionOk="0">
                    <a:moveTo>
                      <a:pt x="2190" y="200"/>
                    </a:moveTo>
                    <a:lnTo>
                      <a:pt x="2190" y="1508"/>
                    </a:lnTo>
                    <a:lnTo>
                      <a:pt x="1195" y="2190"/>
                    </a:lnTo>
                    <a:lnTo>
                      <a:pt x="199" y="1508"/>
                    </a:lnTo>
                    <a:lnTo>
                      <a:pt x="199" y="200"/>
                    </a:lnTo>
                    <a:close/>
                    <a:moveTo>
                      <a:pt x="0" y="1"/>
                    </a:moveTo>
                    <a:lnTo>
                      <a:pt x="0" y="1622"/>
                    </a:lnTo>
                    <a:lnTo>
                      <a:pt x="1195" y="2446"/>
                    </a:lnTo>
                    <a:lnTo>
                      <a:pt x="2417" y="1622"/>
                    </a:lnTo>
                    <a:lnTo>
                      <a:pt x="2417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3" name="Google Shape;1163;p38"/>
              <p:cNvSpPr/>
              <p:nvPr/>
            </p:nvSpPr>
            <p:spPr>
              <a:xfrm>
                <a:off x="12964825" y="3527888"/>
                <a:ext cx="63300" cy="25600"/>
              </a:xfrm>
              <a:custGeom>
                <a:avLst/>
                <a:gdLst/>
                <a:ahLst/>
                <a:cxnLst/>
                <a:rect l="l" t="t" r="r" b="b"/>
                <a:pathLst>
                  <a:path w="2532" h="1024" extrusionOk="0">
                    <a:moveTo>
                      <a:pt x="256" y="0"/>
                    </a:moveTo>
                    <a:cubicBezTo>
                      <a:pt x="114" y="0"/>
                      <a:pt x="1" y="85"/>
                      <a:pt x="1" y="228"/>
                    </a:cubicBezTo>
                    <a:lnTo>
                      <a:pt x="1" y="768"/>
                    </a:lnTo>
                    <a:cubicBezTo>
                      <a:pt x="1" y="910"/>
                      <a:pt x="114" y="1024"/>
                      <a:pt x="256" y="1024"/>
                    </a:cubicBezTo>
                    <a:lnTo>
                      <a:pt x="2275" y="1024"/>
                    </a:lnTo>
                    <a:cubicBezTo>
                      <a:pt x="2418" y="1024"/>
                      <a:pt x="2531" y="910"/>
                      <a:pt x="2531" y="768"/>
                    </a:cubicBezTo>
                    <a:lnTo>
                      <a:pt x="2531" y="228"/>
                    </a:lnTo>
                    <a:cubicBezTo>
                      <a:pt x="2531" y="85"/>
                      <a:pt x="2418" y="0"/>
                      <a:pt x="22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4" name="Google Shape;1164;p38"/>
              <p:cNvSpPr/>
              <p:nvPr/>
            </p:nvSpPr>
            <p:spPr>
              <a:xfrm>
                <a:off x="13038050" y="2872413"/>
                <a:ext cx="92450" cy="92450"/>
              </a:xfrm>
              <a:custGeom>
                <a:avLst/>
                <a:gdLst/>
                <a:ahLst/>
                <a:cxnLst/>
                <a:rect l="l" t="t" r="r" b="b"/>
                <a:pathLst>
                  <a:path w="3698" h="3698" extrusionOk="0">
                    <a:moveTo>
                      <a:pt x="1849" y="0"/>
                    </a:moveTo>
                    <a:cubicBezTo>
                      <a:pt x="825" y="0"/>
                      <a:pt x="1" y="825"/>
                      <a:pt x="1" y="1849"/>
                    </a:cubicBezTo>
                    <a:cubicBezTo>
                      <a:pt x="1" y="2873"/>
                      <a:pt x="825" y="3697"/>
                      <a:pt x="1849" y="3697"/>
                    </a:cubicBezTo>
                    <a:cubicBezTo>
                      <a:pt x="2873" y="3697"/>
                      <a:pt x="3697" y="2873"/>
                      <a:pt x="3697" y="1849"/>
                    </a:cubicBezTo>
                    <a:cubicBezTo>
                      <a:pt x="3697" y="825"/>
                      <a:pt x="2873" y="0"/>
                      <a:pt x="1849" y="0"/>
                    </a:cubicBezTo>
                    <a:close/>
                  </a:path>
                </a:pathLst>
              </a:custGeom>
              <a:solidFill>
                <a:srgbClr val="FFD1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5" name="Google Shape;1165;p38"/>
              <p:cNvSpPr/>
              <p:nvPr/>
            </p:nvSpPr>
            <p:spPr>
              <a:xfrm>
                <a:off x="12722400" y="3370763"/>
                <a:ext cx="208325" cy="182025"/>
              </a:xfrm>
              <a:custGeom>
                <a:avLst/>
                <a:gdLst/>
                <a:ahLst/>
                <a:cxnLst/>
                <a:rect l="l" t="t" r="r" b="b"/>
                <a:pathLst>
                  <a:path w="8333" h="7281" extrusionOk="0">
                    <a:moveTo>
                      <a:pt x="1" y="1"/>
                    </a:moveTo>
                    <a:lnTo>
                      <a:pt x="2702" y="4124"/>
                    </a:lnTo>
                    <a:cubicBezTo>
                      <a:pt x="2987" y="4550"/>
                      <a:pt x="3385" y="4892"/>
                      <a:pt x="3868" y="5148"/>
                    </a:cubicBezTo>
                    <a:lnTo>
                      <a:pt x="8048" y="7280"/>
                    </a:lnTo>
                    <a:lnTo>
                      <a:pt x="8333" y="5034"/>
                    </a:lnTo>
                    <a:lnTo>
                      <a:pt x="8333" y="5034"/>
                    </a:lnTo>
                    <a:cubicBezTo>
                      <a:pt x="7889" y="5247"/>
                      <a:pt x="7413" y="5360"/>
                      <a:pt x="6938" y="5360"/>
                    </a:cubicBezTo>
                    <a:cubicBezTo>
                      <a:pt x="6651" y="5360"/>
                      <a:pt x="6364" y="5319"/>
                      <a:pt x="6086" y="5233"/>
                    </a:cubicBezTo>
                    <a:cubicBezTo>
                      <a:pt x="4863" y="4892"/>
                      <a:pt x="3953" y="4522"/>
                      <a:pt x="3783" y="4295"/>
                    </a:cubicBezTo>
                    <a:cubicBezTo>
                      <a:pt x="3637" y="4100"/>
                      <a:pt x="3720" y="3405"/>
                      <a:pt x="3533" y="3405"/>
                    </a:cubicBezTo>
                    <a:cubicBezTo>
                      <a:pt x="3501" y="3405"/>
                      <a:pt x="3462" y="3425"/>
                      <a:pt x="3413" y="3470"/>
                    </a:cubicBezTo>
                    <a:cubicBezTo>
                      <a:pt x="3360" y="3514"/>
                      <a:pt x="3299" y="3534"/>
                      <a:pt x="3234" y="3534"/>
                    </a:cubicBezTo>
                    <a:cubicBezTo>
                      <a:pt x="2879" y="3534"/>
                      <a:pt x="2371" y="2950"/>
                      <a:pt x="1963" y="2446"/>
                    </a:cubicBezTo>
                    <a:cubicBezTo>
                      <a:pt x="1479" y="1878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6" name="Google Shape;1166;p38"/>
              <p:cNvSpPr/>
              <p:nvPr/>
            </p:nvSpPr>
            <p:spPr>
              <a:xfrm>
                <a:off x="13124775" y="3550638"/>
                <a:ext cx="201925" cy="199775"/>
              </a:xfrm>
              <a:custGeom>
                <a:avLst/>
                <a:gdLst/>
                <a:ahLst/>
                <a:cxnLst/>
                <a:rect l="l" t="t" r="r" b="b"/>
                <a:pathLst>
                  <a:path w="8077" h="7991" extrusionOk="0">
                    <a:moveTo>
                      <a:pt x="5091" y="0"/>
                    </a:moveTo>
                    <a:cubicBezTo>
                      <a:pt x="4977" y="540"/>
                      <a:pt x="4920" y="1081"/>
                      <a:pt x="4920" y="1649"/>
                    </a:cubicBezTo>
                    <a:cubicBezTo>
                      <a:pt x="4896" y="1866"/>
                      <a:pt x="4870" y="2095"/>
                      <a:pt x="4841" y="2330"/>
                    </a:cubicBezTo>
                    <a:lnTo>
                      <a:pt x="4841" y="2330"/>
                    </a:lnTo>
                    <a:cubicBezTo>
                      <a:pt x="4839" y="2321"/>
                      <a:pt x="4837" y="2312"/>
                      <a:pt x="4835" y="2303"/>
                    </a:cubicBezTo>
                    <a:lnTo>
                      <a:pt x="4835" y="2303"/>
                    </a:lnTo>
                    <a:cubicBezTo>
                      <a:pt x="4836" y="2321"/>
                      <a:pt x="4837" y="2339"/>
                      <a:pt x="4838" y="2356"/>
                    </a:cubicBezTo>
                    <a:lnTo>
                      <a:pt x="4838" y="2356"/>
                    </a:lnTo>
                    <a:cubicBezTo>
                      <a:pt x="4839" y="2348"/>
                      <a:pt x="4840" y="2339"/>
                      <a:pt x="4841" y="2330"/>
                    </a:cubicBezTo>
                    <a:lnTo>
                      <a:pt x="4841" y="2330"/>
                    </a:lnTo>
                    <a:cubicBezTo>
                      <a:pt x="4871" y="2460"/>
                      <a:pt x="4922" y="2568"/>
                      <a:pt x="4949" y="2702"/>
                    </a:cubicBezTo>
                    <a:cubicBezTo>
                      <a:pt x="5404" y="4095"/>
                      <a:pt x="5688" y="5517"/>
                      <a:pt x="5830" y="6967"/>
                    </a:cubicBezTo>
                    <a:lnTo>
                      <a:pt x="8077" y="6597"/>
                    </a:lnTo>
                    <a:cubicBezTo>
                      <a:pt x="8077" y="6597"/>
                      <a:pt x="6484" y="6114"/>
                      <a:pt x="6143" y="4578"/>
                    </a:cubicBezTo>
                    <a:cubicBezTo>
                      <a:pt x="5802" y="3014"/>
                      <a:pt x="5290" y="2048"/>
                      <a:pt x="5347" y="1194"/>
                    </a:cubicBezTo>
                    <a:cubicBezTo>
                      <a:pt x="5375" y="768"/>
                      <a:pt x="5318" y="341"/>
                      <a:pt x="5091" y="0"/>
                    </a:cubicBezTo>
                    <a:close/>
                    <a:moveTo>
                      <a:pt x="4838" y="2356"/>
                    </a:moveTo>
                    <a:cubicBezTo>
                      <a:pt x="4628" y="4056"/>
                      <a:pt x="4305" y="6079"/>
                      <a:pt x="3982" y="6427"/>
                    </a:cubicBezTo>
                    <a:cubicBezTo>
                      <a:pt x="3385" y="7024"/>
                      <a:pt x="1" y="7934"/>
                      <a:pt x="1" y="7934"/>
                    </a:cubicBezTo>
                    <a:lnTo>
                      <a:pt x="4522" y="7991"/>
                    </a:lnTo>
                    <a:lnTo>
                      <a:pt x="4551" y="7820"/>
                    </a:lnTo>
                    <a:lnTo>
                      <a:pt x="4551" y="7792"/>
                    </a:lnTo>
                    <a:lnTo>
                      <a:pt x="4579" y="7593"/>
                    </a:lnTo>
                    <a:lnTo>
                      <a:pt x="4608" y="7394"/>
                    </a:lnTo>
                    <a:lnTo>
                      <a:pt x="4608" y="7337"/>
                    </a:lnTo>
                    <a:lnTo>
                      <a:pt x="4636" y="7166"/>
                    </a:lnTo>
                    <a:lnTo>
                      <a:pt x="4636" y="7138"/>
                    </a:lnTo>
                    <a:lnTo>
                      <a:pt x="4693" y="6910"/>
                    </a:lnTo>
                    <a:lnTo>
                      <a:pt x="4693" y="6853"/>
                    </a:lnTo>
                    <a:cubicBezTo>
                      <a:pt x="4693" y="6796"/>
                      <a:pt x="4693" y="6711"/>
                      <a:pt x="4721" y="6654"/>
                    </a:cubicBezTo>
                    <a:lnTo>
                      <a:pt x="4721" y="6597"/>
                    </a:lnTo>
                    <a:lnTo>
                      <a:pt x="4750" y="6341"/>
                    </a:lnTo>
                    <a:lnTo>
                      <a:pt x="4750" y="6313"/>
                    </a:lnTo>
                    <a:lnTo>
                      <a:pt x="4778" y="6086"/>
                    </a:lnTo>
                    <a:lnTo>
                      <a:pt x="4778" y="6029"/>
                    </a:lnTo>
                    <a:lnTo>
                      <a:pt x="4807" y="5773"/>
                    </a:lnTo>
                    <a:cubicBezTo>
                      <a:pt x="4807" y="5687"/>
                      <a:pt x="4835" y="5602"/>
                      <a:pt x="4835" y="5517"/>
                    </a:cubicBezTo>
                    <a:lnTo>
                      <a:pt x="4835" y="5431"/>
                    </a:lnTo>
                    <a:lnTo>
                      <a:pt x="4863" y="5232"/>
                    </a:lnTo>
                    <a:lnTo>
                      <a:pt x="4863" y="5176"/>
                    </a:lnTo>
                    <a:cubicBezTo>
                      <a:pt x="4863" y="5090"/>
                      <a:pt x="4863" y="5005"/>
                      <a:pt x="4863" y="4920"/>
                    </a:cubicBezTo>
                    <a:lnTo>
                      <a:pt x="4863" y="4834"/>
                    </a:lnTo>
                    <a:lnTo>
                      <a:pt x="4863" y="4635"/>
                    </a:lnTo>
                    <a:lnTo>
                      <a:pt x="4863" y="4578"/>
                    </a:lnTo>
                    <a:lnTo>
                      <a:pt x="4863" y="4322"/>
                    </a:lnTo>
                    <a:lnTo>
                      <a:pt x="4863" y="4266"/>
                    </a:lnTo>
                    <a:lnTo>
                      <a:pt x="4863" y="4067"/>
                    </a:lnTo>
                    <a:lnTo>
                      <a:pt x="4863" y="3981"/>
                    </a:lnTo>
                    <a:lnTo>
                      <a:pt x="4863" y="3725"/>
                    </a:lnTo>
                    <a:cubicBezTo>
                      <a:pt x="4863" y="3395"/>
                      <a:pt x="4863" y="2904"/>
                      <a:pt x="4838" y="2356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7" name="Google Shape;1167;p38"/>
              <p:cNvSpPr/>
              <p:nvPr/>
            </p:nvSpPr>
            <p:spPr>
              <a:xfrm>
                <a:off x="12918625" y="3591138"/>
                <a:ext cx="124425" cy="158575"/>
              </a:xfrm>
              <a:custGeom>
                <a:avLst/>
                <a:gdLst/>
                <a:ahLst/>
                <a:cxnLst/>
                <a:rect l="l" t="t" r="r" b="b"/>
                <a:pathLst>
                  <a:path w="4977" h="6343" extrusionOk="0">
                    <a:moveTo>
                      <a:pt x="85" y="1"/>
                    </a:moveTo>
                    <a:cubicBezTo>
                      <a:pt x="85" y="257"/>
                      <a:pt x="57" y="484"/>
                      <a:pt x="29" y="683"/>
                    </a:cubicBezTo>
                    <a:cubicBezTo>
                      <a:pt x="0" y="1053"/>
                      <a:pt x="0" y="1337"/>
                      <a:pt x="0" y="1622"/>
                    </a:cubicBezTo>
                    <a:lnTo>
                      <a:pt x="0" y="1707"/>
                    </a:lnTo>
                    <a:lnTo>
                      <a:pt x="0" y="1792"/>
                    </a:lnTo>
                    <a:lnTo>
                      <a:pt x="0" y="2105"/>
                    </a:lnTo>
                    <a:lnTo>
                      <a:pt x="0" y="2162"/>
                    </a:lnTo>
                    <a:lnTo>
                      <a:pt x="0" y="2333"/>
                    </a:lnTo>
                    <a:lnTo>
                      <a:pt x="0" y="2447"/>
                    </a:lnTo>
                    <a:lnTo>
                      <a:pt x="0" y="2589"/>
                    </a:lnTo>
                    <a:lnTo>
                      <a:pt x="0" y="2674"/>
                    </a:lnTo>
                    <a:lnTo>
                      <a:pt x="0" y="2902"/>
                    </a:lnTo>
                    <a:lnTo>
                      <a:pt x="0" y="3015"/>
                    </a:lnTo>
                    <a:lnTo>
                      <a:pt x="0" y="3157"/>
                    </a:lnTo>
                    <a:lnTo>
                      <a:pt x="0" y="3300"/>
                    </a:lnTo>
                    <a:cubicBezTo>
                      <a:pt x="0" y="3356"/>
                      <a:pt x="0" y="3442"/>
                      <a:pt x="0" y="3499"/>
                    </a:cubicBezTo>
                    <a:lnTo>
                      <a:pt x="0" y="3641"/>
                    </a:lnTo>
                    <a:lnTo>
                      <a:pt x="0" y="3755"/>
                    </a:lnTo>
                    <a:lnTo>
                      <a:pt x="0" y="3897"/>
                    </a:lnTo>
                    <a:lnTo>
                      <a:pt x="0" y="4039"/>
                    </a:lnTo>
                    <a:cubicBezTo>
                      <a:pt x="0" y="4096"/>
                      <a:pt x="0" y="4181"/>
                      <a:pt x="29" y="4238"/>
                    </a:cubicBezTo>
                    <a:lnTo>
                      <a:pt x="29" y="4352"/>
                    </a:lnTo>
                    <a:lnTo>
                      <a:pt x="57" y="4494"/>
                    </a:lnTo>
                    <a:lnTo>
                      <a:pt x="57" y="4608"/>
                    </a:lnTo>
                    <a:cubicBezTo>
                      <a:pt x="57" y="4693"/>
                      <a:pt x="85" y="4778"/>
                      <a:pt x="85" y="4892"/>
                    </a:cubicBezTo>
                    <a:lnTo>
                      <a:pt x="85" y="4921"/>
                    </a:lnTo>
                    <a:lnTo>
                      <a:pt x="114" y="5091"/>
                    </a:lnTo>
                    <a:lnTo>
                      <a:pt x="114" y="5148"/>
                    </a:lnTo>
                    <a:cubicBezTo>
                      <a:pt x="142" y="5319"/>
                      <a:pt x="171" y="5489"/>
                      <a:pt x="199" y="5631"/>
                    </a:cubicBezTo>
                    <a:cubicBezTo>
                      <a:pt x="228" y="5916"/>
                      <a:pt x="256" y="6143"/>
                      <a:pt x="313" y="6342"/>
                    </a:cubicBezTo>
                    <a:lnTo>
                      <a:pt x="4977" y="6314"/>
                    </a:lnTo>
                    <a:cubicBezTo>
                      <a:pt x="4977" y="6314"/>
                      <a:pt x="1621" y="5404"/>
                      <a:pt x="1024" y="4807"/>
                    </a:cubicBezTo>
                    <a:cubicBezTo>
                      <a:pt x="654" y="4409"/>
                      <a:pt x="285" y="1792"/>
                      <a:pt x="8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8" name="Google Shape;1168;p38"/>
              <p:cNvSpPr/>
              <p:nvPr/>
            </p:nvSpPr>
            <p:spPr>
              <a:xfrm>
                <a:off x="13084250" y="3832163"/>
                <a:ext cx="105250" cy="191250"/>
              </a:xfrm>
              <a:custGeom>
                <a:avLst/>
                <a:gdLst/>
                <a:ahLst/>
                <a:cxnLst/>
                <a:rect l="l" t="t" r="r" b="b"/>
                <a:pathLst>
                  <a:path w="4210" h="7650" extrusionOk="0">
                    <a:moveTo>
                      <a:pt x="1" y="0"/>
                    </a:moveTo>
                    <a:lnTo>
                      <a:pt x="655" y="7649"/>
                    </a:lnTo>
                    <a:lnTo>
                      <a:pt x="4210" y="7649"/>
                    </a:lnTo>
                    <a:lnTo>
                      <a:pt x="2674" y="7194"/>
                    </a:lnTo>
                    <a:cubicBezTo>
                      <a:pt x="1849" y="6939"/>
                      <a:pt x="1309" y="6228"/>
                      <a:pt x="1252" y="5403"/>
                    </a:cubicBezTo>
                    <a:lnTo>
                      <a:pt x="1167" y="4095"/>
                    </a:lnTo>
                    <a:lnTo>
                      <a:pt x="1650" y="3611"/>
                    </a:lnTo>
                    <a:lnTo>
                      <a:pt x="996" y="2957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69" name="Google Shape;1169;p38"/>
              <p:cNvSpPr/>
              <p:nvPr/>
            </p:nvSpPr>
            <p:spPr>
              <a:xfrm>
                <a:off x="12979050" y="3832163"/>
                <a:ext cx="105225" cy="191250"/>
              </a:xfrm>
              <a:custGeom>
                <a:avLst/>
                <a:gdLst/>
                <a:ahLst/>
                <a:cxnLst/>
                <a:rect l="l" t="t" r="r" b="b"/>
                <a:pathLst>
                  <a:path w="4209" h="7650" extrusionOk="0">
                    <a:moveTo>
                      <a:pt x="4209" y="0"/>
                    </a:moveTo>
                    <a:lnTo>
                      <a:pt x="3214" y="2957"/>
                    </a:lnTo>
                    <a:lnTo>
                      <a:pt x="2560" y="3611"/>
                    </a:lnTo>
                    <a:lnTo>
                      <a:pt x="3071" y="4095"/>
                    </a:lnTo>
                    <a:lnTo>
                      <a:pt x="2986" y="5403"/>
                    </a:lnTo>
                    <a:cubicBezTo>
                      <a:pt x="2929" y="6228"/>
                      <a:pt x="2361" y="6939"/>
                      <a:pt x="1564" y="7194"/>
                    </a:cubicBezTo>
                    <a:lnTo>
                      <a:pt x="0" y="7649"/>
                    </a:lnTo>
                    <a:lnTo>
                      <a:pt x="3555" y="7649"/>
                    </a:lnTo>
                    <a:lnTo>
                      <a:pt x="4209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70" name="Google Shape;1170;p38"/>
              <p:cNvSpPr/>
              <p:nvPr/>
            </p:nvSpPr>
            <p:spPr>
              <a:xfrm>
                <a:off x="12912925" y="2885913"/>
                <a:ext cx="457850" cy="160700"/>
              </a:xfrm>
              <a:custGeom>
                <a:avLst/>
                <a:gdLst/>
                <a:ahLst/>
                <a:cxnLst/>
                <a:rect l="l" t="t" r="r" b="b"/>
                <a:pathLst>
                  <a:path w="18314" h="6428" extrusionOk="0">
                    <a:moveTo>
                      <a:pt x="14020" y="1"/>
                    </a:moveTo>
                    <a:lnTo>
                      <a:pt x="14020" y="1"/>
                    </a:lnTo>
                    <a:cubicBezTo>
                      <a:pt x="14048" y="29"/>
                      <a:pt x="16323" y="3214"/>
                      <a:pt x="15925" y="4067"/>
                    </a:cubicBezTo>
                    <a:cubicBezTo>
                      <a:pt x="15870" y="4182"/>
                      <a:pt x="15683" y="4227"/>
                      <a:pt x="15384" y="4227"/>
                    </a:cubicBezTo>
                    <a:cubicBezTo>
                      <a:pt x="14223" y="4227"/>
                      <a:pt x="11371" y="3542"/>
                      <a:pt x="7972" y="3542"/>
                    </a:cubicBezTo>
                    <a:cubicBezTo>
                      <a:pt x="5932" y="3542"/>
                      <a:pt x="3695" y="3789"/>
                      <a:pt x="1508" y="4579"/>
                    </a:cubicBezTo>
                    <a:cubicBezTo>
                      <a:pt x="313" y="5006"/>
                      <a:pt x="1" y="5489"/>
                      <a:pt x="285" y="6001"/>
                    </a:cubicBezTo>
                    <a:lnTo>
                      <a:pt x="6854" y="5062"/>
                    </a:lnTo>
                    <a:lnTo>
                      <a:pt x="16466" y="6427"/>
                    </a:lnTo>
                    <a:cubicBezTo>
                      <a:pt x="16466" y="6427"/>
                      <a:pt x="18314" y="5574"/>
                      <a:pt x="17916" y="4664"/>
                    </a:cubicBezTo>
                    <a:cubicBezTo>
                      <a:pt x="17120" y="2731"/>
                      <a:pt x="15755" y="1110"/>
                      <a:pt x="1402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71" name="Google Shape;1171;p38"/>
              <p:cNvSpPr/>
              <p:nvPr/>
            </p:nvSpPr>
            <p:spPr>
              <a:xfrm>
                <a:off x="12843975" y="2986863"/>
                <a:ext cx="480600" cy="128000"/>
              </a:xfrm>
              <a:custGeom>
                <a:avLst/>
                <a:gdLst/>
                <a:ahLst/>
                <a:cxnLst/>
                <a:rect l="l" t="t" r="r" b="b"/>
                <a:pathLst>
                  <a:path w="19224" h="5120" extrusionOk="0">
                    <a:moveTo>
                      <a:pt x="9612" y="1"/>
                    </a:moveTo>
                    <a:cubicBezTo>
                      <a:pt x="2105" y="1"/>
                      <a:pt x="0" y="2389"/>
                      <a:pt x="0" y="2389"/>
                    </a:cubicBezTo>
                    <a:lnTo>
                      <a:pt x="0" y="5119"/>
                    </a:lnTo>
                    <a:lnTo>
                      <a:pt x="9612" y="4209"/>
                    </a:lnTo>
                    <a:lnTo>
                      <a:pt x="19224" y="5119"/>
                    </a:lnTo>
                    <a:lnTo>
                      <a:pt x="19224" y="2389"/>
                    </a:lnTo>
                    <a:cubicBezTo>
                      <a:pt x="19224" y="2389"/>
                      <a:pt x="17119" y="1"/>
                      <a:pt x="96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72" name="Google Shape;1172;p38"/>
              <p:cNvSpPr/>
              <p:nvPr/>
            </p:nvSpPr>
            <p:spPr>
              <a:xfrm>
                <a:off x="12843975" y="3028813"/>
                <a:ext cx="480600" cy="86050"/>
              </a:xfrm>
              <a:custGeom>
                <a:avLst/>
                <a:gdLst/>
                <a:ahLst/>
                <a:cxnLst/>
                <a:rect l="l" t="t" r="r" b="b"/>
                <a:pathLst>
                  <a:path w="19224" h="3442" extrusionOk="0">
                    <a:moveTo>
                      <a:pt x="18257" y="1"/>
                    </a:moveTo>
                    <a:cubicBezTo>
                      <a:pt x="18257" y="1"/>
                      <a:pt x="18399" y="1280"/>
                      <a:pt x="14389" y="1422"/>
                    </a:cubicBezTo>
                    <a:cubicBezTo>
                      <a:pt x="10351" y="1536"/>
                      <a:pt x="3271" y="1593"/>
                      <a:pt x="0" y="3413"/>
                    </a:cubicBezTo>
                    <a:lnTo>
                      <a:pt x="9612" y="2560"/>
                    </a:lnTo>
                    <a:lnTo>
                      <a:pt x="19224" y="3441"/>
                    </a:lnTo>
                    <a:lnTo>
                      <a:pt x="19224" y="711"/>
                    </a:lnTo>
                    <a:cubicBezTo>
                      <a:pt x="18939" y="427"/>
                      <a:pt x="18598" y="171"/>
                      <a:pt x="1825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73" name="Google Shape;1173;p38"/>
              <p:cNvSpPr/>
              <p:nvPr/>
            </p:nvSpPr>
            <p:spPr>
              <a:xfrm>
                <a:off x="12843975" y="3077138"/>
                <a:ext cx="480600" cy="99575"/>
              </a:xfrm>
              <a:custGeom>
                <a:avLst/>
                <a:gdLst/>
                <a:ahLst/>
                <a:cxnLst/>
                <a:rect l="l" t="t" r="r" b="b"/>
                <a:pathLst>
                  <a:path w="19224" h="3983" extrusionOk="0">
                    <a:moveTo>
                      <a:pt x="9354" y="0"/>
                    </a:moveTo>
                    <a:cubicBezTo>
                      <a:pt x="6171" y="0"/>
                      <a:pt x="3018" y="512"/>
                      <a:pt x="0" y="1508"/>
                    </a:cubicBezTo>
                    <a:cubicBezTo>
                      <a:pt x="1365" y="3982"/>
                      <a:pt x="9612" y="3982"/>
                      <a:pt x="9612" y="3982"/>
                    </a:cubicBezTo>
                    <a:cubicBezTo>
                      <a:pt x="9612" y="3982"/>
                      <a:pt x="17859" y="3982"/>
                      <a:pt x="19224" y="1508"/>
                    </a:cubicBezTo>
                    <a:cubicBezTo>
                      <a:pt x="16206" y="512"/>
                      <a:pt x="13053" y="0"/>
                      <a:pt x="9870" y="0"/>
                    </a:cubicBezTo>
                    <a:cubicBezTo>
                      <a:pt x="9784" y="0"/>
                      <a:pt x="9698" y="0"/>
                      <a:pt x="9612" y="1"/>
                    </a:cubicBezTo>
                    <a:cubicBezTo>
                      <a:pt x="9526" y="0"/>
                      <a:pt x="9440" y="0"/>
                      <a:pt x="935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1174" name="Google Shape;1174;p38"/>
              <p:cNvSpPr/>
              <p:nvPr/>
            </p:nvSpPr>
            <p:spPr>
              <a:xfrm>
                <a:off x="12950600" y="3087813"/>
                <a:ext cx="373975" cy="88900"/>
              </a:xfrm>
              <a:custGeom>
                <a:avLst/>
                <a:gdLst/>
                <a:ahLst/>
                <a:cxnLst/>
                <a:rect l="l" t="t" r="r" b="b"/>
                <a:pathLst>
                  <a:path w="14959" h="3556" extrusionOk="0">
                    <a:moveTo>
                      <a:pt x="10494" y="1"/>
                    </a:moveTo>
                    <a:cubicBezTo>
                      <a:pt x="10495" y="1"/>
                      <a:pt x="10495" y="1"/>
                      <a:pt x="10496" y="1"/>
                    </a:cubicBezTo>
                    <a:lnTo>
                      <a:pt x="10496" y="1"/>
                    </a:lnTo>
                    <a:cubicBezTo>
                      <a:pt x="10495" y="1"/>
                      <a:pt x="10494" y="1"/>
                      <a:pt x="10494" y="1"/>
                    </a:cubicBezTo>
                    <a:close/>
                    <a:moveTo>
                      <a:pt x="10496" y="1"/>
                    </a:moveTo>
                    <a:cubicBezTo>
                      <a:pt x="10570" y="16"/>
                      <a:pt x="12542" y="662"/>
                      <a:pt x="12627" y="1280"/>
                    </a:cubicBezTo>
                    <a:cubicBezTo>
                      <a:pt x="12700" y="1820"/>
                      <a:pt x="7273" y="3185"/>
                      <a:pt x="2313" y="3185"/>
                    </a:cubicBezTo>
                    <a:cubicBezTo>
                      <a:pt x="1522" y="3185"/>
                      <a:pt x="743" y="3150"/>
                      <a:pt x="1" y="3072"/>
                    </a:cubicBezTo>
                    <a:lnTo>
                      <a:pt x="1" y="3072"/>
                    </a:lnTo>
                    <a:cubicBezTo>
                      <a:pt x="1764" y="3385"/>
                      <a:pt x="3555" y="3527"/>
                      <a:pt x="5347" y="3555"/>
                    </a:cubicBezTo>
                    <a:cubicBezTo>
                      <a:pt x="5347" y="3555"/>
                      <a:pt x="13594" y="3555"/>
                      <a:pt x="14959" y="1081"/>
                    </a:cubicBezTo>
                    <a:cubicBezTo>
                      <a:pt x="13509" y="570"/>
                      <a:pt x="12031" y="229"/>
                      <a:pt x="10496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sp>
          <p:nvSpPr>
            <p:cNvPr id="1175" name="Google Shape;1175;p38"/>
            <p:cNvSpPr/>
            <p:nvPr/>
          </p:nvSpPr>
          <p:spPr>
            <a:xfrm>
              <a:off x="7135206" y="2028570"/>
              <a:ext cx="152276" cy="120555"/>
            </a:xfrm>
            <a:custGeom>
              <a:avLst/>
              <a:gdLst/>
              <a:ahLst/>
              <a:cxnLst/>
              <a:rect l="l" t="t" r="r" b="b"/>
              <a:pathLst>
                <a:path w="5343" h="4230" extrusionOk="0">
                  <a:moveTo>
                    <a:pt x="2719" y="1"/>
                  </a:moveTo>
                  <a:cubicBezTo>
                    <a:pt x="2719" y="1"/>
                    <a:pt x="2549" y="20"/>
                    <a:pt x="2284" y="152"/>
                  </a:cubicBezTo>
                  <a:cubicBezTo>
                    <a:pt x="1907" y="265"/>
                    <a:pt x="1529" y="416"/>
                    <a:pt x="1171" y="624"/>
                  </a:cubicBezTo>
                  <a:cubicBezTo>
                    <a:pt x="944" y="756"/>
                    <a:pt x="718" y="907"/>
                    <a:pt x="510" y="1096"/>
                  </a:cubicBezTo>
                  <a:cubicBezTo>
                    <a:pt x="284" y="1322"/>
                    <a:pt x="114" y="1624"/>
                    <a:pt x="38" y="1945"/>
                  </a:cubicBezTo>
                  <a:cubicBezTo>
                    <a:pt x="0" y="2285"/>
                    <a:pt x="76" y="2662"/>
                    <a:pt x="284" y="2945"/>
                  </a:cubicBezTo>
                  <a:cubicBezTo>
                    <a:pt x="321" y="3021"/>
                    <a:pt x="378" y="3096"/>
                    <a:pt x="435" y="3153"/>
                  </a:cubicBezTo>
                  <a:lnTo>
                    <a:pt x="604" y="3361"/>
                  </a:lnTo>
                  <a:cubicBezTo>
                    <a:pt x="718" y="3493"/>
                    <a:pt x="850" y="3606"/>
                    <a:pt x="982" y="3700"/>
                  </a:cubicBezTo>
                  <a:lnTo>
                    <a:pt x="1095" y="3776"/>
                  </a:lnTo>
                  <a:lnTo>
                    <a:pt x="1208" y="3852"/>
                  </a:lnTo>
                  <a:lnTo>
                    <a:pt x="1454" y="3965"/>
                  </a:lnTo>
                  <a:cubicBezTo>
                    <a:pt x="1511" y="4021"/>
                    <a:pt x="1605" y="4040"/>
                    <a:pt x="1680" y="4078"/>
                  </a:cubicBezTo>
                  <a:cubicBezTo>
                    <a:pt x="1756" y="4097"/>
                    <a:pt x="1831" y="4135"/>
                    <a:pt x="1926" y="4154"/>
                  </a:cubicBezTo>
                  <a:cubicBezTo>
                    <a:pt x="2077" y="4191"/>
                    <a:pt x="2247" y="4229"/>
                    <a:pt x="2417" y="4229"/>
                  </a:cubicBezTo>
                  <a:lnTo>
                    <a:pt x="2662" y="4229"/>
                  </a:lnTo>
                  <a:lnTo>
                    <a:pt x="2907" y="4210"/>
                  </a:lnTo>
                  <a:cubicBezTo>
                    <a:pt x="3058" y="4210"/>
                    <a:pt x="3228" y="4172"/>
                    <a:pt x="3379" y="4135"/>
                  </a:cubicBezTo>
                  <a:cubicBezTo>
                    <a:pt x="3530" y="4097"/>
                    <a:pt x="3662" y="4040"/>
                    <a:pt x="3813" y="3984"/>
                  </a:cubicBezTo>
                  <a:cubicBezTo>
                    <a:pt x="4059" y="3870"/>
                    <a:pt x="4304" y="3738"/>
                    <a:pt x="4512" y="3549"/>
                  </a:cubicBezTo>
                  <a:cubicBezTo>
                    <a:pt x="4833" y="3304"/>
                    <a:pt x="5078" y="2964"/>
                    <a:pt x="5229" y="2568"/>
                  </a:cubicBezTo>
                  <a:cubicBezTo>
                    <a:pt x="5267" y="2474"/>
                    <a:pt x="5286" y="2360"/>
                    <a:pt x="5305" y="2247"/>
                  </a:cubicBezTo>
                  <a:lnTo>
                    <a:pt x="5342" y="2134"/>
                  </a:lnTo>
                  <a:lnTo>
                    <a:pt x="5286" y="2247"/>
                  </a:lnTo>
                  <a:cubicBezTo>
                    <a:pt x="5248" y="2360"/>
                    <a:pt x="5210" y="2455"/>
                    <a:pt x="5154" y="2549"/>
                  </a:cubicBezTo>
                  <a:cubicBezTo>
                    <a:pt x="4965" y="2889"/>
                    <a:pt x="4701" y="3172"/>
                    <a:pt x="4380" y="3398"/>
                  </a:cubicBezTo>
                  <a:cubicBezTo>
                    <a:pt x="4172" y="3531"/>
                    <a:pt x="3946" y="3663"/>
                    <a:pt x="3700" y="3738"/>
                  </a:cubicBezTo>
                  <a:cubicBezTo>
                    <a:pt x="3568" y="3776"/>
                    <a:pt x="3436" y="3814"/>
                    <a:pt x="3304" y="3852"/>
                  </a:cubicBezTo>
                  <a:cubicBezTo>
                    <a:pt x="3172" y="3889"/>
                    <a:pt x="3021" y="3908"/>
                    <a:pt x="2889" y="3908"/>
                  </a:cubicBezTo>
                  <a:lnTo>
                    <a:pt x="2662" y="3908"/>
                  </a:lnTo>
                  <a:cubicBezTo>
                    <a:pt x="2586" y="3908"/>
                    <a:pt x="2511" y="3889"/>
                    <a:pt x="2435" y="3889"/>
                  </a:cubicBezTo>
                  <a:cubicBezTo>
                    <a:pt x="2284" y="3870"/>
                    <a:pt x="2133" y="3852"/>
                    <a:pt x="2001" y="3814"/>
                  </a:cubicBezTo>
                  <a:cubicBezTo>
                    <a:pt x="1926" y="3795"/>
                    <a:pt x="1850" y="3776"/>
                    <a:pt x="1775" y="3738"/>
                  </a:cubicBezTo>
                  <a:cubicBezTo>
                    <a:pt x="1718" y="3700"/>
                    <a:pt x="1624" y="3682"/>
                    <a:pt x="1567" y="3644"/>
                  </a:cubicBezTo>
                  <a:lnTo>
                    <a:pt x="1378" y="3531"/>
                  </a:lnTo>
                  <a:lnTo>
                    <a:pt x="1265" y="3474"/>
                  </a:lnTo>
                  <a:lnTo>
                    <a:pt x="1190" y="3398"/>
                  </a:lnTo>
                  <a:cubicBezTo>
                    <a:pt x="1057" y="3323"/>
                    <a:pt x="944" y="3210"/>
                    <a:pt x="831" y="3096"/>
                  </a:cubicBezTo>
                  <a:lnTo>
                    <a:pt x="680" y="2927"/>
                  </a:lnTo>
                  <a:cubicBezTo>
                    <a:pt x="642" y="2870"/>
                    <a:pt x="586" y="2813"/>
                    <a:pt x="548" y="2757"/>
                  </a:cubicBezTo>
                  <a:cubicBezTo>
                    <a:pt x="378" y="2530"/>
                    <a:pt x="302" y="2247"/>
                    <a:pt x="321" y="1964"/>
                  </a:cubicBezTo>
                  <a:cubicBezTo>
                    <a:pt x="378" y="1700"/>
                    <a:pt x="491" y="1454"/>
                    <a:pt x="680" y="1247"/>
                  </a:cubicBezTo>
                  <a:cubicBezTo>
                    <a:pt x="869" y="1058"/>
                    <a:pt x="1057" y="888"/>
                    <a:pt x="1265" y="756"/>
                  </a:cubicBezTo>
                  <a:cubicBezTo>
                    <a:pt x="1586" y="529"/>
                    <a:pt x="1945" y="340"/>
                    <a:pt x="2303" y="171"/>
                  </a:cubicBezTo>
                  <a:cubicBezTo>
                    <a:pt x="2568" y="57"/>
                    <a:pt x="2719" y="1"/>
                    <a:pt x="2719" y="1"/>
                  </a:cubicBezTo>
                  <a:close/>
                </a:path>
              </a:pathLst>
            </a:custGeom>
            <a:solidFill>
              <a:srgbClr val="DD926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6" name="Google Shape;1176;p38"/>
            <p:cNvSpPr/>
            <p:nvPr/>
          </p:nvSpPr>
          <p:spPr>
            <a:xfrm rot="-2184202">
              <a:off x="7402873" y="1988706"/>
              <a:ext cx="88879" cy="84239"/>
            </a:xfrm>
            <a:custGeom>
              <a:avLst/>
              <a:gdLst/>
              <a:ahLst/>
              <a:cxnLst/>
              <a:rect l="l" t="t" r="r" b="b"/>
              <a:pathLst>
                <a:path w="1530" h="1398" extrusionOk="0">
                  <a:moveTo>
                    <a:pt x="511" y="0"/>
                  </a:moveTo>
                  <a:cubicBezTo>
                    <a:pt x="435" y="19"/>
                    <a:pt x="378" y="38"/>
                    <a:pt x="303" y="57"/>
                  </a:cubicBezTo>
                  <a:cubicBezTo>
                    <a:pt x="246" y="76"/>
                    <a:pt x="209" y="95"/>
                    <a:pt x="152" y="132"/>
                  </a:cubicBezTo>
                  <a:cubicBezTo>
                    <a:pt x="133" y="151"/>
                    <a:pt x="95" y="189"/>
                    <a:pt x="58" y="227"/>
                  </a:cubicBezTo>
                  <a:cubicBezTo>
                    <a:pt x="20" y="265"/>
                    <a:pt x="1" y="302"/>
                    <a:pt x="1" y="302"/>
                  </a:cubicBezTo>
                  <a:lnTo>
                    <a:pt x="95" y="265"/>
                  </a:lnTo>
                  <a:cubicBezTo>
                    <a:pt x="133" y="265"/>
                    <a:pt x="171" y="246"/>
                    <a:pt x="227" y="246"/>
                  </a:cubicBezTo>
                  <a:lnTo>
                    <a:pt x="511" y="246"/>
                  </a:lnTo>
                  <a:cubicBezTo>
                    <a:pt x="567" y="265"/>
                    <a:pt x="624" y="265"/>
                    <a:pt x="681" y="283"/>
                  </a:cubicBezTo>
                  <a:cubicBezTo>
                    <a:pt x="850" y="340"/>
                    <a:pt x="1001" y="434"/>
                    <a:pt x="1115" y="585"/>
                  </a:cubicBezTo>
                  <a:cubicBezTo>
                    <a:pt x="1152" y="623"/>
                    <a:pt x="1171" y="680"/>
                    <a:pt x="1209" y="718"/>
                  </a:cubicBezTo>
                  <a:cubicBezTo>
                    <a:pt x="1228" y="774"/>
                    <a:pt x="1266" y="831"/>
                    <a:pt x="1285" y="887"/>
                  </a:cubicBezTo>
                  <a:cubicBezTo>
                    <a:pt x="1285" y="925"/>
                    <a:pt x="1303" y="982"/>
                    <a:pt x="1322" y="1038"/>
                  </a:cubicBezTo>
                  <a:cubicBezTo>
                    <a:pt x="1322" y="1076"/>
                    <a:pt x="1341" y="1133"/>
                    <a:pt x="1341" y="1171"/>
                  </a:cubicBezTo>
                  <a:cubicBezTo>
                    <a:pt x="1341" y="1208"/>
                    <a:pt x="1341" y="1246"/>
                    <a:pt x="1341" y="1284"/>
                  </a:cubicBezTo>
                  <a:lnTo>
                    <a:pt x="1341" y="1397"/>
                  </a:lnTo>
                  <a:lnTo>
                    <a:pt x="1398" y="1322"/>
                  </a:lnTo>
                  <a:cubicBezTo>
                    <a:pt x="1436" y="1284"/>
                    <a:pt x="1454" y="1246"/>
                    <a:pt x="1473" y="1208"/>
                  </a:cubicBezTo>
                  <a:cubicBezTo>
                    <a:pt x="1492" y="1152"/>
                    <a:pt x="1511" y="1095"/>
                    <a:pt x="1511" y="1057"/>
                  </a:cubicBezTo>
                  <a:cubicBezTo>
                    <a:pt x="1530" y="982"/>
                    <a:pt x="1530" y="906"/>
                    <a:pt x="1530" y="850"/>
                  </a:cubicBezTo>
                  <a:cubicBezTo>
                    <a:pt x="1530" y="680"/>
                    <a:pt x="1473" y="529"/>
                    <a:pt x="1379" y="397"/>
                  </a:cubicBezTo>
                  <a:cubicBezTo>
                    <a:pt x="1247" y="170"/>
                    <a:pt x="1001" y="38"/>
                    <a:pt x="7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7" name="Google Shape;1177;p38"/>
            <p:cNvSpPr/>
            <p:nvPr/>
          </p:nvSpPr>
          <p:spPr>
            <a:xfrm rot="2184202" flipH="1">
              <a:off x="6945673" y="1988706"/>
              <a:ext cx="88879" cy="84239"/>
            </a:xfrm>
            <a:custGeom>
              <a:avLst/>
              <a:gdLst/>
              <a:ahLst/>
              <a:cxnLst/>
              <a:rect l="l" t="t" r="r" b="b"/>
              <a:pathLst>
                <a:path w="1530" h="1398" extrusionOk="0">
                  <a:moveTo>
                    <a:pt x="511" y="0"/>
                  </a:moveTo>
                  <a:cubicBezTo>
                    <a:pt x="435" y="19"/>
                    <a:pt x="378" y="38"/>
                    <a:pt x="303" y="57"/>
                  </a:cubicBezTo>
                  <a:cubicBezTo>
                    <a:pt x="246" y="76"/>
                    <a:pt x="209" y="95"/>
                    <a:pt x="152" y="132"/>
                  </a:cubicBezTo>
                  <a:cubicBezTo>
                    <a:pt x="133" y="151"/>
                    <a:pt x="95" y="189"/>
                    <a:pt x="58" y="227"/>
                  </a:cubicBezTo>
                  <a:cubicBezTo>
                    <a:pt x="20" y="265"/>
                    <a:pt x="1" y="302"/>
                    <a:pt x="1" y="302"/>
                  </a:cubicBezTo>
                  <a:lnTo>
                    <a:pt x="95" y="265"/>
                  </a:lnTo>
                  <a:cubicBezTo>
                    <a:pt x="133" y="265"/>
                    <a:pt x="171" y="246"/>
                    <a:pt x="227" y="246"/>
                  </a:cubicBezTo>
                  <a:lnTo>
                    <a:pt x="511" y="246"/>
                  </a:lnTo>
                  <a:cubicBezTo>
                    <a:pt x="567" y="265"/>
                    <a:pt x="624" y="265"/>
                    <a:pt x="681" y="283"/>
                  </a:cubicBezTo>
                  <a:cubicBezTo>
                    <a:pt x="850" y="340"/>
                    <a:pt x="1001" y="434"/>
                    <a:pt x="1115" y="585"/>
                  </a:cubicBezTo>
                  <a:cubicBezTo>
                    <a:pt x="1152" y="623"/>
                    <a:pt x="1171" y="680"/>
                    <a:pt x="1209" y="718"/>
                  </a:cubicBezTo>
                  <a:cubicBezTo>
                    <a:pt x="1228" y="774"/>
                    <a:pt x="1266" y="831"/>
                    <a:pt x="1285" y="887"/>
                  </a:cubicBezTo>
                  <a:cubicBezTo>
                    <a:pt x="1285" y="925"/>
                    <a:pt x="1303" y="982"/>
                    <a:pt x="1322" y="1038"/>
                  </a:cubicBezTo>
                  <a:cubicBezTo>
                    <a:pt x="1322" y="1076"/>
                    <a:pt x="1341" y="1133"/>
                    <a:pt x="1341" y="1171"/>
                  </a:cubicBezTo>
                  <a:cubicBezTo>
                    <a:pt x="1341" y="1208"/>
                    <a:pt x="1341" y="1246"/>
                    <a:pt x="1341" y="1284"/>
                  </a:cubicBezTo>
                  <a:lnTo>
                    <a:pt x="1341" y="1397"/>
                  </a:lnTo>
                  <a:lnTo>
                    <a:pt x="1398" y="1322"/>
                  </a:lnTo>
                  <a:cubicBezTo>
                    <a:pt x="1436" y="1284"/>
                    <a:pt x="1454" y="1246"/>
                    <a:pt x="1473" y="1208"/>
                  </a:cubicBezTo>
                  <a:cubicBezTo>
                    <a:pt x="1492" y="1152"/>
                    <a:pt x="1511" y="1095"/>
                    <a:pt x="1511" y="1057"/>
                  </a:cubicBezTo>
                  <a:cubicBezTo>
                    <a:pt x="1530" y="982"/>
                    <a:pt x="1530" y="906"/>
                    <a:pt x="1530" y="850"/>
                  </a:cubicBezTo>
                  <a:cubicBezTo>
                    <a:pt x="1530" y="680"/>
                    <a:pt x="1473" y="529"/>
                    <a:pt x="1379" y="397"/>
                  </a:cubicBezTo>
                  <a:cubicBezTo>
                    <a:pt x="1247" y="170"/>
                    <a:pt x="1001" y="38"/>
                    <a:pt x="7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204615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1574067" y="163832"/>
            <a:ext cx="15255421" cy="6718689"/>
            <a:chOff x="-1180550" y="122873"/>
            <a:chExt cx="11441566" cy="5039017"/>
          </a:xfrm>
        </p:grpSpPr>
        <p:sp>
          <p:nvSpPr>
            <p:cNvPr id="10" name="Google Shape;10;p2"/>
            <p:cNvSpPr/>
            <p:nvPr/>
          </p:nvSpPr>
          <p:spPr>
            <a:xfrm>
              <a:off x="-179259" y="4165417"/>
              <a:ext cx="9944790" cy="825695"/>
            </a:xfrm>
            <a:custGeom>
              <a:avLst/>
              <a:gdLst/>
              <a:ahLst/>
              <a:cxnLst/>
              <a:rect l="l" t="t" r="r" b="b"/>
              <a:pathLst>
                <a:path w="209001" h="17352" extrusionOk="0">
                  <a:moveTo>
                    <a:pt x="0" y="0"/>
                  </a:moveTo>
                  <a:lnTo>
                    <a:pt x="0" y="17352"/>
                  </a:lnTo>
                  <a:lnTo>
                    <a:pt x="209000" y="17352"/>
                  </a:lnTo>
                  <a:lnTo>
                    <a:pt x="20900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1881042" y="110201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0" y="0"/>
                    <a:pt x="7930" y="2866"/>
                    <a:pt x="7930" y="6438"/>
                  </a:cubicBezTo>
                  <a:lnTo>
                    <a:pt x="7930" y="6713"/>
                  </a:lnTo>
                  <a:cubicBezTo>
                    <a:pt x="3337" y="7341"/>
                    <a:pt x="1" y="9265"/>
                    <a:pt x="1" y="11502"/>
                  </a:cubicBezTo>
                  <a:cubicBezTo>
                    <a:pt x="1" y="14289"/>
                    <a:pt x="5025" y="16527"/>
                    <a:pt x="11228" y="16527"/>
                  </a:cubicBezTo>
                  <a:cubicBezTo>
                    <a:pt x="11403" y="16532"/>
                    <a:pt x="11578" y="16534"/>
                    <a:pt x="11753" y="16534"/>
                  </a:cubicBezTo>
                  <a:cubicBezTo>
                    <a:pt x="14360" y="16534"/>
                    <a:pt x="16924" y="15989"/>
                    <a:pt x="19315" y="14996"/>
                  </a:cubicBezTo>
                  <a:cubicBezTo>
                    <a:pt x="20846" y="16056"/>
                    <a:pt x="23515" y="16762"/>
                    <a:pt x="26538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438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4514840" y="122873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3633147" y="3321100"/>
              <a:ext cx="1077839" cy="513728"/>
            </a:xfrm>
            <a:custGeom>
              <a:avLst/>
              <a:gdLst/>
              <a:ahLst/>
              <a:cxnLst/>
              <a:rect l="l" t="t" r="r" b="b"/>
              <a:pathLst>
                <a:path w="22652" h="10796" extrusionOk="0">
                  <a:moveTo>
                    <a:pt x="11935" y="0"/>
                  </a:moveTo>
                  <a:cubicBezTo>
                    <a:pt x="8166" y="0"/>
                    <a:pt x="5104" y="1846"/>
                    <a:pt x="5104" y="4122"/>
                  </a:cubicBezTo>
                  <a:lnTo>
                    <a:pt x="5104" y="4319"/>
                  </a:lnTo>
                  <a:cubicBezTo>
                    <a:pt x="2160" y="4711"/>
                    <a:pt x="1" y="5967"/>
                    <a:pt x="1" y="7420"/>
                  </a:cubicBezTo>
                  <a:cubicBezTo>
                    <a:pt x="1" y="9186"/>
                    <a:pt x="3259" y="10639"/>
                    <a:pt x="7224" y="10639"/>
                  </a:cubicBezTo>
                  <a:cubicBezTo>
                    <a:pt x="7324" y="10641"/>
                    <a:pt x="7424" y="10642"/>
                    <a:pt x="7524" y="10642"/>
                  </a:cubicBezTo>
                  <a:cubicBezTo>
                    <a:pt x="9225" y="10642"/>
                    <a:pt x="10888" y="10325"/>
                    <a:pt x="12445" y="9658"/>
                  </a:cubicBezTo>
                  <a:cubicBezTo>
                    <a:pt x="13427" y="10364"/>
                    <a:pt x="15154" y="10796"/>
                    <a:pt x="17077" y="10796"/>
                  </a:cubicBezTo>
                  <a:cubicBezTo>
                    <a:pt x="20139" y="10796"/>
                    <a:pt x="22652" y="9658"/>
                    <a:pt x="22652" y="8284"/>
                  </a:cubicBezTo>
                  <a:cubicBezTo>
                    <a:pt x="22652" y="7027"/>
                    <a:pt x="20728" y="6007"/>
                    <a:pt x="18216" y="5771"/>
                  </a:cubicBezTo>
                  <a:cubicBezTo>
                    <a:pt x="18569" y="5300"/>
                    <a:pt x="18765" y="4711"/>
                    <a:pt x="18765" y="4122"/>
                  </a:cubicBezTo>
                  <a:cubicBezTo>
                    <a:pt x="18765" y="1846"/>
                    <a:pt x="15703" y="0"/>
                    <a:pt x="119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-20521" y="3061439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5256778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-1180550" y="1440279"/>
              <a:ext cx="2567552" cy="2854196"/>
            </a:xfrm>
            <a:custGeom>
              <a:avLst/>
              <a:gdLst/>
              <a:ahLst/>
              <a:cxnLst/>
              <a:rect l="l" t="t" r="r" b="b"/>
              <a:pathLst>
                <a:path w="53960" h="59981" extrusionOk="0">
                  <a:moveTo>
                    <a:pt x="24850" y="0"/>
                  </a:moveTo>
                  <a:cubicBezTo>
                    <a:pt x="22889" y="0"/>
                    <a:pt x="20509" y="388"/>
                    <a:pt x="17628" y="1370"/>
                  </a:cubicBezTo>
                  <a:cubicBezTo>
                    <a:pt x="8560" y="4472"/>
                    <a:pt x="6244" y="11459"/>
                    <a:pt x="12760" y="12166"/>
                  </a:cubicBezTo>
                  <a:cubicBezTo>
                    <a:pt x="12760" y="12166"/>
                    <a:pt x="2514" y="13344"/>
                    <a:pt x="2514" y="20056"/>
                  </a:cubicBezTo>
                  <a:cubicBezTo>
                    <a:pt x="2514" y="23375"/>
                    <a:pt x="4704" y="24218"/>
                    <a:pt x="6932" y="24218"/>
                  </a:cubicBezTo>
                  <a:cubicBezTo>
                    <a:pt x="8673" y="24218"/>
                    <a:pt x="10438" y="23703"/>
                    <a:pt x="11196" y="23450"/>
                  </a:cubicBezTo>
                  <a:lnTo>
                    <a:pt x="11196" y="23450"/>
                  </a:lnTo>
                  <a:cubicBezTo>
                    <a:pt x="9167" y="24198"/>
                    <a:pt x="0" y="28018"/>
                    <a:pt x="4870" y="34463"/>
                  </a:cubicBezTo>
                  <a:cubicBezTo>
                    <a:pt x="4870" y="34463"/>
                    <a:pt x="7192" y="36328"/>
                    <a:pt x="10083" y="36328"/>
                  </a:cubicBezTo>
                  <a:cubicBezTo>
                    <a:pt x="11749" y="36328"/>
                    <a:pt x="13604" y="35709"/>
                    <a:pt x="15312" y="33757"/>
                  </a:cubicBezTo>
                  <a:lnTo>
                    <a:pt x="15312" y="33757"/>
                  </a:lnTo>
                  <a:cubicBezTo>
                    <a:pt x="15311" y="33757"/>
                    <a:pt x="12171" y="37683"/>
                    <a:pt x="15665" y="39331"/>
                  </a:cubicBezTo>
                  <a:cubicBezTo>
                    <a:pt x="16190" y="39582"/>
                    <a:pt x="16704" y="39684"/>
                    <a:pt x="17206" y="39684"/>
                  </a:cubicBezTo>
                  <a:cubicBezTo>
                    <a:pt x="19510" y="39684"/>
                    <a:pt x="21576" y="37525"/>
                    <a:pt x="23366" y="37525"/>
                  </a:cubicBezTo>
                  <a:cubicBezTo>
                    <a:pt x="23757" y="37525"/>
                    <a:pt x="24134" y="37628"/>
                    <a:pt x="24498" y="37879"/>
                  </a:cubicBezTo>
                  <a:cubicBezTo>
                    <a:pt x="24498" y="37879"/>
                    <a:pt x="29130" y="43492"/>
                    <a:pt x="26343" y="59980"/>
                  </a:cubicBezTo>
                  <a:lnTo>
                    <a:pt x="31446" y="59980"/>
                  </a:lnTo>
                  <a:cubicBezTo>
                    <a:pt x="31446" y="59980"/>
                    <a:pt x="27246" y="40980"/>
                    <a:pt x="33880" y="36897"/>
                  </a:cubicBezTo>
                  <a:cubicBezTo>
                    <a:pt x="33880" y="36897"/>
                    <a:pt x="34448" y="36568"/>
                    <a:pt x="35278" y="36568"/>
                  </a:cubicBezTo>
                  <a:cubicBezTo>
                    <a:pt x="36095" y="36568"/>
                    <a:pt x="37166" y="36887"/>
                    <a:pt x="38198" y="38154"/>
                  </a:cubicBezTo>
                  <a:cubicBezTo>
                    <a:pt x="38764" y="38848"/>
                    <a:pt x="39760" y="39176"/>
                    <a:pt x="40905" y="39176"/>
                  </a:cubicBezTo>
                  <a:cubicBezTo>
                    <a:pt x="43970" y="39176"/>
                    <a:pt x="48105" y="36826"/>
                    <a:pt x="47934" y="32854"/>
                  </a:cubicBezTo>
                  <a:cubicBezTo>
                    <a:pt x="47799" y="29765"/>
                    <a:pt x="46414" y="29101"/>
                    <a:pt x="45248" y="29101"/>
                  </a:cubicBezTo>
                  <a:cubicBezTo>
                    <a:pt x="45160" y="29101"/>
                    <a:pt x="45073" y="29105"/>
                    <a:pt x="44989" y="29111"/>
                  </a:cubicBezTo>
                  <a:lnTo>
                    <a:pt x="44989" y="29111"/>
                  </a:lnTo>
                  <a:cubicBezTo>
                    <a:pt x="47808" y="28235"/>
                    <a:pt x="53959" y="25627"/>
                    <a:pt x="53626" y="19625"/>
                  </a:cubicBezTo>
                  <a:cubicBezTo>
                    <a:pt x="53389" y="15718"/>
                    <a:pt x="50803" y="14747"/>
                    <a:pt x="48288" y="14747"/>
                  </a:cubicBezTo>
                  <a:cubicBezTo>
                    <a:pt x="45799" y="14747"/>
                    <a:pt x="43380" y="15699"/>
                    <a:pt x="43380" y="15699"/>
                  </a:cubicBezTo>
                  <a:cubicBezTo>
                    <a:pt x="43380" y="15699"/>
                    <a:pt x="51506" y="12087"/>
                    <a:pt x="48051" y="8711"/>
                  </a:cubicBezTo>
                  <a:cubicBezTo>
                    <a:pt x="47008" y="7703"/>
                    <a:pt x="45895" y="7350"/>
                    <a:pt x="44846" y="7350"/>
                  </a:cubicBezTo>
                  <a:cubicBezTo>
                    <a:pt x="42446" y="7350"/>
                    <a:pt x="40385" y="9203"/>
                    <a:pt x="40283" y="9296"/>
                  </a:cubicBezTo>
                  <a:lnTo>
                    <a:pt x="40283" y="9296"/>
                  </a:lnTo>
                  <a:cubicBezTo>
                    <a:pt x="40425" y="9166"/>
                    <a:pt x="44297" y="5576"/>
                    <a:pt x="42948" y="3726"/>
                  </a:cubicBezTo>
                  <a:cubicBezTo>
                    <a:pt x="42507" y="3151"/>
                    <a:pt x="41617" y="2911"/>
                    <a:pt x="40543" y="2911"/>
                  </a:cubicBezTo>
                  <a:cubicBezTo>
                    <a:pt x="38173" y="2911"/>
                    <a:pt x="34914" y="4078"/>
                    <a:pt x="33644" y="5375"/>
                  </a:cubicBezTo>
                  <a:cubicBezTo>
                    <a:pt x="33644" y="5344"/>
                    <a:pt x="32134" y="0"/>
                    <a:pt x="248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8679926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943958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2641278" y="1131893"/>
              <a:ext cx="1739093" cy="2295833"/>
            </a:xfrm>
            <a:custGeom>
              <a:avLst/>
              <a:gdLst/>
              <a:ahLst/>
              <a:cxnLst/>
              <a:rect l="l" t="t" r="r" b="b"/>
              <a:pathLst>
                <a:path w="36549" h="48247" extrusionOk="0">
                  <a:moveTo>
                    <a:pt x="18255" y="0"/>
                  </a:moveTo>
                  <a:cubicBezTo>
                    <a:pt x="11739" y="0"/>
                    <a:pt x="6478" y="3415"/>
                    <a:pt x="6478" y="7577"/>
                  </a:cubicBezTo>
                  <a:cubicBezTo>
                    <a:pt x="6478" y="8008"/>
                    <a:pt x="6517" y="8401"/>
                    <a:pt x="6635" y="8794"/>
                  </a:cubicBezTo>
                  <a:cubicBezTo>
                    <a:pt x="4437" y="9893"/>
                    <a:pt x="3024" y="11620"/>
                    <a:pt x="3024" y="13504"/>
                  </a:cubicBezTo>
                  <a:cubicBezTo>
                    <a:pt x="3024" y="14996"/>
                    <a:pt x="3887" y="16370"/>
                    <a:pt x="5261" y="17391"/>
                  </a:cubicBezTo>
                  <a:cubicBezTo>
                    <a:pt x="3063" y="18490"/>
                    <a:pt x="1610" y="20217"/>
                    <a:pt x="1610" y="22141"/>
                  </a:cubicBezTo>
                  <a:cubicBezTo>
                    <a:pt x="1610" y="23868"/>
                    <a:pt x="2749" y="25399"/>
                    <a:pt x="4555" y="26459"/>
                  </a:cubicBezTo>
                  <a:cubicBezTo>
                    <a:pt x="2631" y="27558"/>
                    <a:pt x="1414" y="29168"/>
                    <a:pt x="1414" y="30934"/>
                  </a:cubicBezTo>
                  <a:cubicBezTo>
                    <a:pt x="1414" y="32426"/>
                    <a:pt x="2239" y="33800"/>
                    <a:pt x="3652" y="34820"/>
                  </a:cubicBezTo>
                  <a:cubicBezTo>
                    <a:pt x="1414" y="35920"/>
                    <a:pt x="1" y="37647"/>
                    <a:pt x="1" y="39570"/>
                  </a:cubicBezTo>
                  <a:cubicBezTo>
                    <a:pt x="1" y="42829"/>
                    <a:pt x="4123" y="45498"/>
                    <a:pt x="9226" y="45498"/>
                  </a:cubicBezTo>
                  <a:cubicBezTo>
                    <a:pt x="9501" y="45498"/>
                    <a:pt x="9815" y="45498"/>
                    <a:pt x="10129" y="45459"/>
                  </a:cubicBezTo>
                  <a:cubicBezTo>
                    <a:pt x="11621" y="47108"/>
                    <a:pt x="14683" y="48246"/>
                    <a:pt x="18255" y="48246"/>
                  </a:cubicBezTo>
                  <a:cubicBezTo>
                    <a:pt x="21827" y="48246"/>
                    <a:pt x="24929" y="47108"/>
                    <a:pt x="26420" y="45459"/>
                  </a:cubicBezTo>
                  <a:cubicBezTo>
                    <a:pt x="26695" y="45459"/>
                    <a:pt x="27009" y="45498"/>
                    <a:pt x="27323" y="45498"/>
                  </a:cubicBezTo>
                  <a:cubicBezTo>
                    <a:pt x="32387" y="45498"/>
                    <a:pt x="36548" y="42829"/>
                    <a:pt x="36548" y="39570"/>
                  </a:cubicBezTo>
                  <a:cubicBezTo>
                    <a:pt x="36509" y="37647"/>
                    <a:pt x="35096" y="35920"/>
                    <a:pt x="32858" y="34820"/>
                  </a:cubicBezTo>
                  <a:cubicBezTo>
                    <a:pt x="34272" y="33800"/>
                    <a:pt x="35096" y="32426"/>
                    <a:pt x="35096" y="30934"/>
                  </a:cubicBezTo>
                  <a:cubicBezTo>
                    <a:pt x="35096" y="29168"/>
                    <a:pt x="33879" y="27558"/>
                    <a:pt x="31955" y="26459"/>
                  </a:cubicBezTo>
                  <a:cubicBezTo>
                    <a:pt x="33761" y="25399"/>
                    <a:pt x="34900" y="23868"/>
                    <a:pt x="34900" y="22141"/>
                  </a:cubicBezTo>
                  <a:cubicBezTo>
                    <a:pt x="34900" y="20217"/>
                    <a:pt x="33447" y="18490"/>
                    <a:pt x="31249" y="17391"/>
                  </a:cubicBezTo>
                  <a:cubicBezTo>
                    <a:pt x="32623" y="16370"/>
                    <a:pt x="33486" y="14996"/>
                    <a:pt x="33486" y="13504"/>
                  </a:cubicBezTo>
                  <a:cubicBezTo>
                    <a:pt x="33486" y="11620"/>
                    <a:pt x="32073" y="9893"/>
                    <a:pt x="29875" y="8794"/>
                  </a:cubicBezTo>
                  <a:cubicBezTo>
                    <a:pt x="29993" y="8401"/>
                    <a:pt x="30032" y="8008"/>
                    <a:pt x="30032" y="7577"/>
                  </a:cubicBezTo>
                  <a:cubicBezTo>
                    <a:pt x="30032" y="3415"/>
                    <a:pt x="24772" y="0"/>
                    <a:pt x="18255" y="0"/>
                  </a:cubicBez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3414646" y="3326715"/>
              <a:ext cx="188665" cy="971400"/>
            </a:xfrm>
            <a:custGeom>
              <a:avLst/>
              <a:gdLst/>
              <a:ahLst/>
              <a:cxnLst/>
              <a:rect l="l" t="t" r="r" b="b"/>
              <a:pathLst>
                <a:path w="3965" h="20414" extrusionOk="0">
                  <a:moveTo>
                    <a:pt x="0" y="0"/>
                  </a:moveTo>
                  <a:lnTo>
                    <a:pt x="0" y="20414"/>
                  </a:lnTo>
                  <a:lnTo>
                    <a:pt x="3965" y="20414"/>
                  </a:lnTo>
                  <a:lnTo>
                    <a:pt x="3965" y="0"/>
                  </a:lnTo>
                  <a:close/>
                </a:path>
              </a:pathLst>
            </a:custGeom>
            <a:solidFill>
              <a:srgbClr val="708C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452950" y="1660018"/>
              <a:ext cx="2372226" cy="2634448"/>
            </a:xfrm>
            <a:custGeom>
              <a:avLst/>
              <a:gdLst/>
              <a:ahLst/>
              <a:cxnLst/>
              <a:rect l="l" t="t" r="r" b="b"/>
              <a:pathLst>
                <a:path w="49855" h="55363" extrusionOk="0">
                  <a:moveTo>
                    <a:pt x="22979" y="0"/>
                  </a:moveTo>
                  <a:cubicBezTo>
                    <a:pt x="21167" y="0"/>
                    <a:pt x="18970" y="358"/>
                    <a:pt x="16311" y="1267"/>
                  </a:cubicBezTo>
                  <a:cubicBezTo>
                    <a:pt x="7949" y="4093"/>
                    <a:pt x="5790" y="10571"/>
                    <a:pt x="11796" y="11199"/>
                  </a:cubicBezTo>
                  <a:cubicBezTo>
                    <a:pt x="11796" y="11199"/>
                    <a:pt x="2375" y="12298"/>
                    <a:pt x="2375" y="18500"/>
                  </a:cubicBezTo>
                  <a:cubicBezTo>
                    <a:pt x="2375" y="21544"/>
                    <a:pt x="4379" y="22319"/>
                    <a:pt x="6420" y="22319"/>
                  </a:cubicBezTo>
                  <a:cubicBezTo>
                    <a:pt x="8029" y="22319"/>
                    <a:pt x="9662" y="21837"/>
                    <a:pt x="10354" y="21605"/>
                  </a:cubicBezTo>
                  <a:lnTo>
                    <a:pt x="10354" y="21605"/>
                  </a:lnTo>
                  <a:cubicBezTo>
                    <a:pt x="8506" y="22289"/>
                    <a:pt x="1" y="25840"/>
                    <a:pt x="4495" y="31808"/>
                  </a:cubicBezTo>
                  <a:cubicBezTo>
                    <a:pt x="4495" y="31808"/>
                    <a:pt x="6651" y="33537"/>
                    <a:pt x="9332" y="33537"/>
                  </a:cubicBezTo>
                  <a:cubicBezTo>
                    <a:pt x="10869" y="33537"/>
                    <a:pt x="12578" y="32968"/>
                    <a:pt x="14152" y="31180"/>
                  </a:cubicBezTo>
                  <a:lnTo>
                    <a:pt x="14152" y="31180"/>
                  </a:lnTo>
                  <a:cubicBezTo>
                    <a:pt x="14151" y="31181"/>
                    <a:pt x="11247" y="34792"/>
                    <a:pt x="14466" y="36323"/>
                  </a:cubicBezTo>
                  <a:cubicBezTo>
                    <a:pt x="14949" y="36547"/>
                    <a:pt x="15420" y="36639"/>
                    <a:pt x="15880" y="36639"/>
                  </a:cubicBezTo>
                  <a:cubicBezTo>
                    <a:pt x="18026" y="36639"/>
                    <a:pt x="19922" y="34633"/>
                    <a:pt x="21568" y="34633"/>
                  </a:cubicBezTo>
                  <a:cubicBezTo>
                    <a:pt x="21921" y="34633"/>
                    <a:pt x="22262" y="34725"/>
                    <a:pt x="22592" y="34949"/>
                  </a:cubicBezTo>
                  <a:cubicBezTo>
                    <a:pt x="22592" y="34949"/>
                    <a:pt x="26871" y="40170"/>
                    <a:pt x="24319" y="55362"/>
                  </a:cubicBezTo>
                  <a:lnTo>
                    <a:pt x="29069" y="55362"/>
                  </a:lnTo>
                  <a:cubicBezTo>
                    <a:pt x="29069" y="55362"/>
                    <a:pt x="25183" y="37854"/>
                    <a:pt x="31307" y="34085"/>
                  </a:cubicBezTo>
                  <a:cubicBezTo>
                    <a:pt x="31307" y="34085"/>
                    <a:pt x="31834" y="33771"/>
                    <a:pt x="32605" y="33771"/>
                  </a:cubicBezTo>
                  <a:cubicBezTo>
                    <a:pt x="33351" y="33771"/>
                    <a:pt x="34325" y="34065"/>
                    <a:pt x="35271" y="35224"/>
                  </a:cubicBezTo>
                  <a:cubicBezTo>
                    <a:pt x="35792" y="35861"/>
                    <a:pt x="36708" y="36162"/>
                    <a:pt x="37761" y="36162"/>
                  </a:cubicBezTo>
                  <a:cubicBezTo>
                    <a:pt x="40597" y="36162"/>
                    <a:pt x="44433" y="33980"/>
                    <a:pt x="44261" y="30317"/>
                  </a:cubicBezTo>
                  <a:cubicBezTo>
                    <a:pt x="44149" y="27477"/>
                    <a:pt x="42879" y="26866"/>
                    <a:pt x="41806" y="26866"/>
                  </a:cubicBezTo>
                  <a:cubicBezTo>
                    <a:pt x="41725" y="26866"/>
                    <a:pt x="41646" y="26869"/>
                    <a:pt x="41568" y="26876"/>
                  </a:cubicBezTo>
                  <a:lnTo>
                    <a:pt x="41568" y="26876"/>
                  </a:lnTo>
                  <a:cubicBezTo>
                    <a:pt x="44176" y="26065"/>
                    <a:pt x="49855" y="23654"/>
                    <a:pt x="49521" y="18108"/>
                  </a:cubicBezTo>
                  <a:cubicBezTo>
                    <a:pt x="49304" y="14486"/>
                    <a:pt x="46911" y="13588"/>
                    <a:pt x="44592" y="13588"/>
                  </a:cubicBezTo>
                  <a:cubicBezTo>
                    <a:pt x="42310" y="13588"/>
                    <a:pt x="40100" y="14457"/>
                    <a:pt x="40100" y="14457"/>
                  </a:cubicBezTo>
                  <a:cubicBezTo>
                    <a:pt x="40100" y="14457"/>
                    <a:pt x="47598" y="11159"/>
                    <a:pt x="44379" y="8058"/>
                  </a:cubicBezTo>
                  <a:cubicBezTo>
                    <a:pt x="43412" y="7127"/>
                    <a:pt x="42381" y="6801"/>
                    <a:pt x="41412" y="6801"/>
                  </a:cubicBezTo>
                  <a:cubicBezTo>
                    <a:pt x="39173" y="6801"/>
                    <a:pt x="37264" y="8542"/>
                    <a:pt x="37235" y="8568"/>
                  </a:cubicBezTo>
                  <a:lnTo>
                    <a:pt x="37235" y="8568"/>
                  </a:lnTo>
                  <a:cubicBezTo>
                    <a:pt x="37275" y="8531"/>
                    <a:pt x="40956" y="5144"/>
                    <a:pt x="39668" y="3426"/>
                  </a:cubicBezTo>
                  <a:cubicBezTo>
                    <a:pt x="39279" y="2903"/>
                    <a:pt x="38471" y="2685"/>
                    <a:pt x="37491" y="2685"/>
                  </a:cubicBezTo>
                  <a:cubicBezTo>
                    <a:pt x="35310" y="2685"/>
                    <a:pt x="32275" y="3765"/>
                    <a:pt x="31110" y="4957"/>
                  </a:cubicBezTo>
                  <a:cubicBezTo>
                    <a:pt x="31110" y="4926"/>
                    <a:pt x="29698" y="0"/>
                    <a:pt x="22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5183548" y="3625585"/>
              <a:ext cx="194327" cy="691220"/>
            </a:xfrm>
            <a:custGeom>
              <a:avLst/>
              <a:gdLst/>
              <a:ahLst/>
              <a:cxnLst/>
              <a:rect l="l" t="t" r="r" b="b"/>
              <a:pathLst>
                <a:path w="4084" h="14526" extrusionOk="0">
                  <a:moveTo>
                    <a:pt x="1" y="0"/>
                  </a:moveTo>
                  <a:lnTo>
                    <a:pt x="1" y="14525"/>
                  </a:lnTo>
                  <a:lnTo>
                    <a:pt x="4083" y="14525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341136" y="1752044"/>
              <a:ext cx="1881031" cy="2138517"/>
            </a:xfrm>
            <a:custGeom>
              <a:avLst/>
              <a:gdLst/>
              <a:ahLst/>
              <a:cxnLst/>
              <a:rect l="l" t="t" r="r" b="b"/>
              <a:pathLst>
                <a:path w="39532" h="44941" extrusionOk="0">
                  <a:moveTo>
                    <a:pt x="19510" y="0"/>
                  </a:moveTo>
                  <a:cubicBezTo>
                    <a:pt x="19510" y="13975"/>
                    <a:pt x="10560" y="20178"/>
                    <a:pt x="4201" y="21356"/>
                  </a:cubicBezTo>
                  <a:cubicBezTo>
                    <a:pt x="4874" y="21560"/>
                    <a:pt x="5558" y="21647"/>
                    <a:pt x="6235" y="21647"/>
                  </a:cubicBezTo>
                  <a:cubicBezTo>
                    <a:pt x="9974" y="21647"/>
                    <a:pt x="13465" y="19000"/>
                    <a:pt x="13465" y="19000"/>
                  </a:cubicBezTo>
                  <a:lnTo>
                    <a:pt x="13465" y="19040"/>
                  </a:lnTo>
                  <a:cubicBezTo>
                    <a:pt x="11110" y="22102"/>
                    <a:pt x="7694" y="24182"/>
                    <a:pt x="3886" y="24810"/>
                  </a:cubicBezTo>
                  <a:cubicBezTo>
                    <a:pt x="3886" y="24810"/>
                    <a:pt x="5143" y="25553"/>
                    <a:pt x="7418" y="25553"/>
                  </a:cubicBezTo>
                  <a:cubicBezTo>
                    <a:pt x="8409" y="25553"/>
                    <a:pt x="9594" y="25412"/>
                    <a:pt x="10953" y="25006"/>
                  </a:cubicBezTo>
                  <a:lnTo>
                    <a:pt x="10953" y="25006"/>
                  </a:lnTo>
                  <a:cubicBezTo>
                    <a:pt x="8676" y="28343"/>
                    <a:pt x="5574" y="30973"/>
                    <a:pt x="1924" y="32661"/>
                  </a:cubicBezTo>
                  <a:cubicBezTo>
                    <a:pt x="1962" y="32700"/>
                    <a:pt x="2102" y="32717"/>
                    <a:pt x="2320" y="32717"/>
                  </a:cubicBezTo>
                  <a:cubicBezTo>
                    <a:pt x="3668" y="32717"/>
                    <a:pt x="8017" y="32042"/>
                    <a:pt x="10010" y="31366"/>
                  </a:cubicBezTo>
                  <a:lnTo>
                    <a:pt x="10010" y="31366"/>
                  </a:lnTo>
                  <a:cubicBezTo>
                    <a:pt x="8597" y="34232"/>
                    <a:pt x="5260" y="39178"/>
                    <a:pt x="0" y="39845"/>
                  </a:cubicBezTo>
                  <a:cubicBezTo>
                    <a:pt x="0" y="39845"/>
                    <a:pt x="1511" y="40159"/>
                    <a:pt x="3602" y="40159"/>
                  </a:cubicBezTo>
                  <a:cubicBezTo>
                    <a:pt x="5692" y="40159"/>
                    <a:pt x="8362" y="39845"/>
                    <a:pt x="10678" y="38589"/>
                  </a:cubicBezTo>
                  <a:lnTo>
                    <a:pt x="10678" y="38589"/>
                  </a:lnTo>
                  <a:cubicBezTo>
                    <a:pt x="10364" y="39374"/>
                    <a:pt x="7262" y="43889"/>
                    <a:pt x="4201" y="44831"/>
                  </a:cubicBezTo>
                  <a:cubicBezTo>
                    <a:pt x="5130" y="44881"/>
                    <a:pt x="6003" y="44904"/>
                    <a:pt x="6824" y="44904"/>
                  </a:cubicBezTo>
                  <a:cubicBezTo>
                    <a:pt x="18314" y="44904"/>
                    <a:pt x="19510" y="40356"/>
                    <a:pt x="19510" y="40356"/>
                  </a:cubicBezTo>
                  <a:cubicBezTo>
                    <a:pt x="19510" y="40356"/>
                    <a:pt x="20298" y="44941"/>
                    <a:pt x="32995" y="44941"/>
                  </a:cubicBezTo>
                  <a:cubicBezTo>
                    <a:pt x="33590" y="44941"/>
                    <a:pt x="34211" y="44930"/>
                    <a:pt x="34860" y="44909"/>
                  </a:cubicBezTo>
                  <a:cubicBezTo>
                    <a:pt x="34860" y="44909"/>
                    <a:pt x="27990" y="41141"/>
                    <a:pt x="27990" y="38864"/>
                  </a:cubicBezTo>
                  <a:lnTo>
                    <a:pt x="27990" y="38864"/>
                  </a:lnTo>
                  <a:cubicBezTo>
                    <a:pt x="30500" y="40438"/>
                    <a:pt x="33243" y="40849"/>
                    <a:pt x="35425" y="40849"/>
                  </a:cubicBezTo>
                  <a:cubicBezTo>
                    <a:pt x="37815" y="40849"/>
                    <a:pt x="39531" y="40356"/>
                    <a:pt x="39531" y="40356"/>
                  </a:cubicBezTo>
                  <a:cubicBezTo>
                    <a:pt x="34271" y="39649"/>
                    <a:pt x="30463" y="34389"/>
                    <a:pt x="29050" y="31523"/>
                  </a:cubicBezTo>
                  <a:lnTo>
                    <a:pt x="29050" y="31523"/>
                  </a:lnTo>
                  <a:cubicBezTo>
                    <a:pt x="30795" y="32125"/>
                    <a:pt x="34616" y="33142"/>
                    <a:pt x="36305" y="33142"/>
                  </a:cubicBezTo>
                  <a:cubicBezTo>
                    <a:pt x="36820" y="33142"/>
                    <a:pt x="37136" y="33048"/>
                    <a:pt x="37136" y="32818"/>
                  </a:cubicBezTo>
                  <a:cubicBezTo>
                    <a:pt x="32190" y="30188"/>
                    <a:pt x="29364" y="27283"/>
                    <a:pt x="27754" y="24849"/>
                  </a:cubicBezTo>
                  <a:lnTo>
                    <a:pt x="27754" y="24849"/>
                  </a:lnTo>
                  <a:cubicBezTo>
                    <a:pt x="29390" y="25399"/>
                    <a:pt x="30794" y="25582"/>
                    <a:pt x="31940" y="25582"/>
                  </a:cubicBezTo>
                  <a:cubicBezTo>
                    <a:pt x="34231" y="25582"/>
                    <a:pt x="35488" y="24849"/>
                    <a:pt x="35488" y="24849"/>
                  </a:cubicBezTo>
                  <a:cubicBezTo>
                    <a:pt x="32151" y="24261"/>
                    <a:pt x="29128" y="22612"/>
                    <a:pt x="26812" y="20139"/>
                  </a:cubicBezTo>
                  <a:lnTo>
                    <a:pt x="26812" y="20139"/>
                  </a:lnTo>
                  <a:cubicBezTo>
                    <a:pt x="28739" y="21492"/>
                    <a:pt x="30806" y="21838"/>
                    <a:pt x="32363" y="21838"/>
                  </a:cubicBezTo>
                  <a:cubicBezTo>
                    <a:pt x="33787" y="21838"/>
                    <a:pt x="34785" y="21548"/>
                    <a:pt x="34860" y="21473"/>
                  </a:cubicBezTo>
                  <a:cubicBezTo>
                    <a:pt x="30698" y="21473"/>
                    <a:pt x="19510" y="14093"/>
                    <a:pt x="19510" y="79"/>
                  </a:cubicBezTo>
                  <a:lnTo>
                    <a:pt x="195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834363" y="3511623"/>
              <a:ext cx="222305" cy="784629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876087" y="1329886"/>
              <a:ext cx="2140689" cy="2485793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801721" y="1864246"/>
              <a:ext cx="2187177" cy="2430214"/>
            </a:xfrm>
            <a:custGeom>
              <a:avLst/>
              <a:gdLst/>
              <a:ahLst/>
              <a:cxnLst/>
              <a:rect l="l" t="t" r="r" b="b"/>
              <a:pathLst>
                <a:path w="45966" h="51071" extrusionOk="0">
                  <a:moveTo>
                    <a:pt x="21184" y="0"/>
                  </a:moveTo>
                  <a:cubicBezTo>
                    <a:pt x="19510" y="0"/>
                    <a:pt x="17477" y="332"/>
                    <a:pt x="15015" y="1175"/>
                  </a:cubicBezTo>
                  <a:cubicBezTo>
                    <a:pt x="7321" y="3805"/>
                    <a:pt x="5319" y="9772"/>
                    <a:pt x="10854" y="10361"/>
                  </a:cubicBezTo>
                  <a:cubicBezTo>
                    <a:pt x="10854" y="10361"/>
                    <a:pt x="2178" y="11343"/>
                    <a:pt x="2178" y="17074"/>
                  </a:cubicBezTo>
                  <a:cubicBezTo>
                    <a:pt x="2178" y="19911"/>
                    <a:pt x="4038" y="20632"/>
                    <a:pt x="5929" y="20632"/>
                  </a:cubicBezTo>
                  <a:cubicBezTo>
                    <a:pt x="7411" y="20632"/>
                    <a:pt x="8913" y="20189"/>
                    <a:pt x="9552" y="19975"/>
                  </a:cubicBezTo>
                  <a:lnTo>
                    <a:pt x="9552" y="19975"/>
                  </a:lnTo>
                  <a:cubicBezTo>
                    <a:pt x="7841" y="20609"/>
                    <a:pt x="0" y="23887"/>
                    <a:pt x="4141" y="29361"/>
                  </a:cubicBezTo>
                  <a:cubicBezTo>
                    <a:pt x="4141" y="29361"/>
                    <a:pt x="6135" y="30944"/>
                    <a:pt x="8606" y="30944"/>
                  </a:cubicBezTo>
                  <a:cubicBezTo>
                    <a:pt x="10026" y="30944"/>
                    <a:pt x="11605" y="30421"/>
                    <a:pt x="13052" y="28772"/>
                  </a:cubicBezTo>
                  <a:lnTo>
                    <a:pt x="13052" y="28772"/>
                  </a:lnTo>
                  <a:cubicBezTo>
                    <a:pt x="13051" y="28773"/>
                    <a:pt x="10383" y="32109"/>
                    <a:pt x="13327" y="33483"/>
                  </a:cubicBezTo>
                  <a:cubicBezTo>
                    <a:pt x="13783" y="33699"/>
                    <a:pt x="14228" y="33788"/>
                    <a:pt x="14662" y="33788"/>
                  </a:cubicBezTo>
                  <a:cubicBezTo>
                    <a:pt x="16633" y="33788"/>
                    <a:pt x="18378" y="31962"/>
                    <a:pt x="19895" y="31962"/>
                  </a:cubicBezTo>
                  <a:cubicBezTo>
                    <a:pt x="20229" y="31962"/>
                    <a:pt x="20552" y="32050"/>
                    <a:pt x="20864" y="32266"/>
                  </a:cubicBezTo>
                  <a:cubicBezTo>
                    <a:pt x="20864" y="32266"/>
                    <a:pt x="24790" y="37056"/>
                    <a:pt x="22434" y="51070"/>
                  </a:cubicBezTo>
                  <a:lnTo>
                    <a:pt x="26792" y="51070"/>
                  </a:lnTo>
                  <a:cubicBezTo>
                    <a:pt x="26792" y="51070"/>
                    <a:pt x="23219" y="34936"/>
                    <a:pt x="28833" y="31442"/>
                  </a:cubicBezTo>
                  <a:cubicBezTo>
                    <a:pt x="28833" y="31442"/>
                    <a:pt x="29313" y="31162"/>
                    <a:pt x="30020" y="31162"/>
                  </a:cubicBezTo>
                  <a:cubicBezTo>
                    <a:pt x="30714" y="31162"/>
                    <a:pt x="31628" y="31432"/>
                    <a:pt x="32523" y="32502"/>
                  </a:cubicBezTo>
                  <a:cubicBezTo>
                    <a:pt x="33003" y="33099"/>
                    <a:pt x="33849" y="33381"/>
                    <a:pt x="34822" y="33381"/>
                  </a:cubicBezTo>
                  <a:cubicBezTo>
                    <a:pt x="37428" y="33381"/>
                    <a:pt x="40949" y="31361"/>
                    <a:pt x="40806" y="27987"/>
                  </a:cubicBezTo>
                  <a:cubicBezTo>
                    <a:pt x="40695" y="25353"/>
                    <a:pt x="39548" y="24778"/>
                    <a:pt x="38569" y="24778"/>
                  </a:cubicBezTo>
                  <a:cubicBezTo>
                    <a:pt x="38510" y="24778"/>
                    <a:pt x="38451" y="24780"/>
                    <a:pt x="38393" y="24784"/>
                  </a:cubicBezTo>
                  <a:lnTo>
                    <a:pt x="38393" y="24784"/>
                  </a:lnTo>
                  <a:cubicBezTo>
                    <a:pt x="40825" y="24010"/>
                    <a:pt x="45965" y="21767"/>
                    <a:pt x="45635" y="16721"/>
                  </a:cubicBezTo>
                  <a:cubicBezTo>
                    <a:pt x="45437" y="13374"/>
                    <a:pt x="43230" y="12545"/>
                    <a:pt x="41093" y="12545"/>
                  </a:cubicBezTo>
                  <a:cubicBezTo>
                    <a:pt x="38993" y="12545"/>
                    <a:pt x="36959" y="13345"/>
                    <a:pt x="36959" y="13345"/>
                  </a:cubicBezTo>
                  <a:cubicBezTo>
                    <a:pt x="36959" y="13345"/>
                    <a:pt x="43868" y="10283"/>
                    <a:pt x="40924" y="7417"/>
                  </a:cubicBezTo>
                  <a:cubicBezTo>
                    <a:pt x="40028" y="6556"/>
                    <a:pt x="39071" y="6255"/>
                    <a:pt x="38171" y="6255"/>
                  </a:cubicBezTo>
                  <a:cubicBezTo>
                    <a:pt x="36095" y="6255"/>
                    <a:pt x="34322" y="7859"/>
                    <a:pt x="34290" y="7888"/>
                  </a:cubicBezTo>
                  <a:lnTo>
                    <a:pt x="34290" y="7888"/>
                  </a:lnTo>
                  <a:cubicBezTo>
                    <a:pt x="34334" y="7848"/>
                    <a:pt x="37737" y="4737"/>
                    <a:pt x="36566" y="3138"/>
                  </a:cubicBezTo>
                  <a:cubicBezTo>
                    <a:pt x="36200" y="2649"/>
                    <a:pt x="35449" y="2446"/>
                    <a:pt x="34541" y="2446"/>
                  </a:cubicBezTo>
                  <a:cubicBezTo>
                    <a:pt x="32530" y="2446"/>
                    <a:pt x="29746" y="3443"/>
                    <a:pt x="28637" y="4551"/>
                  </a:cubicBezTo>
                  <a:lnTo>
                    <a:pt x="28637" y="4551"/>
                  </a:lnTo>
                  <a:cubicBezTo>
                    <a:pt x="28654" y="4504"/>
                    <a:pt x="27352" y="0"/>
                    <a:pt x="21184" y="0"/>
                  </a:cubicBez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155060" y="1438233"/>
              <a:ext cx="1572840" cy="2071661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855579" y="3418218"/>
              <a:ext cx="170012" cy="878038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-179259" y="4378351"/>
              <a:ext cx="9944790" cy="74756"/>
            </a:xfrm>
            <a:custGeom>
              <a:avLst/>
              <a:gdLst/>
              <a:ahLst/>
              <a:cxnLst/>
              <a:rect l="l" t="t" r="r" b="b"/>
              <a:pathLst>
                <a:path w="209001" h="1571" extrusionOk="0">
                  <a:moveTo>
                    <a:pt x="0" y="1"/>
                  </a:moveTo>
                  <a:lnTo>
                    <a:pt x="209000" y="1"/>
                  </a:lnTo>
                  <a:lnTo>
                    <a:pt x="209000" y="1571"/>
                  </a:lnTo>
                  <a:lnTo>
                    <a:pt x="0" y="15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7" name="Google Shape;37;p2"/>
          <p:cNvSpPr txBox="1">
            <a:spLocks noGrp="1"/>
          </p:cNvSpPr>
          <p:nvPr>
            <p:ph type="ctrTitle"/>
          </p:nvPr>
        </p:nvSpPr>
        <p:spPr>
          <a:xfrm rot="302">
            <a:off x="1270200" y="1042119"/>
            <a:ext cx="45464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000">
                <a:solidFill>
                  <a:srgbClr val="FFFFFF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38" name="Google Shape;38;p2"/>
          <p:cNvSpPr txBox="1">
            <a:spLocks noGrp="1"/>
          </p:cNvSpPr>
          <p:nvPr>
            <p:ph type="subTitle" idx="1"/>
          </p:nvPr>
        </p:nvSpPr>
        <p:spPr>
          <a:xfrm>
            <a:off x="1492200" y="3778833"/>
            <a:ext cx="410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73990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oogle Shape;40;p3"/>
          <p:cNvGrpSpPr/>
          <p:nvPr/>
        </p:nvGrpSpPr>
        <p:grpSpPr>
          <a:xfrm>
            <a:off x="-571526" y="571357"/>
            <a:ext cx="13563596" cy="6934947"/>
            <a:chOff x="-1180550" y="-1533167"/>
            <a:chExt cx="11441566" cy="5849972"/>
          </a:xfrm>
        </p:grpSpPr>
        <p:sp>
          <p:nvSpPr>
            <p:cNvPr id="41" name="Google Shape;41;p3"/>
            <p:cNvSpPr/>
            <p:nvPr/>
          </p:nvSpPr>
          <p:spPr>
            <a:xfrm>
              <a:off x="1966747" y="-112631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0" y="0"/>
                    <a:pt x="7930" y="2866"/>
                    <a:pt x="7930" y="6438"/>
                  </a:cubicBezTo>
                  <a:lnTo>
                    <a:pt x="7930" y="6713"/>
                  </a:lnTo>
                  <a:cubicBezTo>
                    <a:pt x="3337" y="7341"/>
                    <a:pt x="1" y="9265"/>
                    <a:pt x="1" y="11502"/>
                  </a:cubicBezTo>
                  <a:cubicBezTo>
                    <a:pt x="1" y="14289"/>
                    <a:pt x="5025" y="16527"/>
                    <a:pt x="11228" y="16527"/>
                  </a:cubicBezTo>
                  <a:cubicBezTo>
                    <a:pt x="11403" y="16532"/>
                    <a:pt x="11578" y="16534"/>
                    <a:pt x="11753" y="16534"/>
                  </a:cubicBezTo>
                  <a:cubicBezTo>
                    <a:pt x="14360" y="16534"/>
                    <a:pt x="16924" y="15989"/>
                    <a:pt x="19315" y="14996"/>
                  </a:cubicBezTo>
                  <a:cubicBezTo>
                    <a:pt x="20846" y="16056"/>
                    <a:pt x="23515" y="16762"/>
                    <a:pt x="26538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438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43;p3"/>
            <p:cNvSpPr/>
            <p:nvPr/>
          </p:nvSpPr>
          <p:spPr>
            <a:xfrm>
              <a:off x="4514840" y="122873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-376905" y="-1533167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5256778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-1180550" y="1440279"/>
              <a:ext cx="2567552" cy="2854196"/>
            </a:xfrm>
            <a:custGeom>
              <a:avLst/>
              <a:gdLst/>
              <a:ahLst/>
              <a:cxnLst/>
              <a:rect l="l" t="t" r="r" b="b"/>
              <a:pathLst>
                <a:path w="53960" h="59981" extrusionOk="0">
                  <a:moveTo>
                    <a:pt x="24850" y="0"/>
                  </a:moveTo>
                  <a:cubicBezTo>
                    <a:pt x="22889" y="0"/>
                    <a:pt x="20509" y="388"/>
                    <a:pt x="17628" y="1370"/>
                  </a:cubicBezTo>
                  <a:cubicBezTo>
                    <a:pt x="8560" y="4472"/>
                    <a:pt x="6244" y="11459"/>
                    <a:pt x="12760" y="12166"/>
                  </a:cubicBezTo>
                  <a:cubicBezTo>
                    <a:pt x="12760" y="12166"/>
                    <a:pt x="2514" y="13344"/>
                    <a:pt x="2514" y="20056"/>
                  </a:cubicBezTo>
                  <a:cubicBezTo>
                    <a:pt x="2514" y="23375"/>
                    <a:pt x="4704" y="24218"/>
                    <a:pt x="6932" y="24218"/>
                  </a:cubicBezTo>
                  <a:cubicBezTo>
                    <a:pt x="8673" y="24218"/>
                    <a:pt x="10438" y="23703"/>
                    <a:pt x="11196" y="23450"/>
                  </a:cubicBezTo>
                  <a:lnTo>
                    <a:pt x="11196" y="23450"/>
                  </a:lnTo>
                  <a:cubicBezTo>
                    <a:pt x="9167" y="24198"/>
                    <a:pt x="0" y="28018"/>
                    <a:pt x="4870" y="34463"/>
                  </a:cubicBezTo>
                  <a:cubicBezTo>
                    <a:pt x="4870" y="34463"/>
                    <a:pt x="7192" y="36328"/>
                    <a:pt x="10083" y="36328"/>
                  </a:cubicBezTo>
                  <a:cubicBezTo>
                    <a:pt x="11749" y="36328"/>
                    <a:pt x="13604" y="35709"/>
                    <a:pt x="15312" y="33757"/>
                  </a:cubicBezTo>
                  <a:lnTo>
                    <a:pt x="15312" y="33757"/>
                  </a:lnTo>
                  <a:cubicBezTo>
                    <a:pt x="15311" y="33757"/>
                    <a:pt x="12171" y="37683"/>
                    <a:pt x="15665" y="39331"/>
                  </a:cubicBezTo>
                  <a:cubicBezTo>
                    <a:pt x="16190" y="39582"/>
                    <a:pt x="16704" y="39684"/>
                    <a:pt x="17206" y="39684"/>
                  </a:cubicBezTo>
                  <a:cubicBezTo>
                    <a:pt x="19510" y="39684"/>
                    <a:pt x="21576" y="37525"/>
                    <a:pt x="23366" y="37525"/>
                  </a:cubicBezTo>
                  <a:cubicBezTo>
                    <a:pt x="23757" y="37525"/>
                    <a:pt x="24134" y="37628"/>
                    <a:pt x="24498" y="37879"/>
                  </a:cubicBezTo>
                  <a:cubicBezTo>
                    <a:pt x="24498" y="37879"/>
                    <a:pt x="29130" y="43492"/>
                    <a:pt x="26343" y="59980"/>
                  </a:cubicBezTo>
                  <a:lnTo>
                    <a:pt x="31446" y="59980"/>
                  </a:lnTo>
                  <a:cubicBezTo>
                    <a:pt x="31446" y="59980"/>
                    <a:pt x="27246" y="40980"/>
                    <a:pt x="33880" y="36897"/>
                  </a:cubicBezTo>
                  <a:cubicBezTo>
                    <a:pt x="33880" y="36897"/>
                    <a:pt x="34448" y="36568"/>
                    <a:pt x="35278" y="36568"/>
                  </a:cubicBezTo>
                  <a:cubicBezTo>
                    <a:pt x="36095" y="36568"/>
                    <a:pt x="37166" y="36887"/>
                    <a:pt x="38198" y="38154"/>
                  </a:cubicBezTo>
                  <a:cubicBezTo>
                    <a:pt x="38764" y="38848"/>
                    <a:pt x="39760" y="39176"/>
                    <a:pt x="40905" y="39176"/>
                  </a:cubicBezTo>
                  <a:cubicBezTo>
                    <a:pt x="43970" y="39176"/>
                    <a:pt x="48105" y="36826"/>
                    <a:pt x="47934" y="32854"/>
                  </a:cubicBezTo>
                  <a:cubicBezTo>
                    <a:pt x="47799" y="29765"/>
                    <a:pt x="46414" y="29101"/>
                    <a:pt x="45248" y="29101"/>
                  </a:cubicBezTo>
                  <a:cubicBezTo>
                    <a:pt x="45160" y="29101"/>
                    <a:pt x="45073" y="29105"/>
                    <a:pt x="44989" y="29111"/>
                  </a:cubicBezTo>
                  <a:lnTo>
                    <a:pt x="44989" y="29111"/>
                  </a:lnTo>
                  <a:cubicBezTo>
                    <a:pt x="47808" y="28235"/>
                    <a:pt x="53959" y="25627"/>
                    <a:pt x="53626" y="19625"/>
                  </a:cubicBezTo>
                  <a:cubicBezTo>
                    <a:pt x="53389" y="15718"/>
                    <a:pt x="50803" y="14747"/>
                    <a:pt x="48288" y="14747"/>
                  </a:cubicBezTo>
                  <a:cubicBezTo>
                    <a:pt x="45799" y="14747"/>
                    <a:pt x="43380" y="15699"/>
                    <a:pt x="43380" y="15699"/>
                  </a:cubicBezTo>
                  <a:cubicBezTo>
                    <a:pt x="43380" y="15699"/>
                    <a:pt x="51506" y="12087"/>
                    <a:pt x="48051" y="8711"/>
                  </a:cubicBezTo>
                  <a:cubicBezTo>
                    <a:pt x="47008" y="7703"/>
                    <a:pt x="45895" y="7350"/>
                    <a:pt x="44846" y="7350"/>
                  </a:cubicBezTo>
                  <a:cubicBezTo>
                    <a:pt x="42446" y="7350"/>
                    <a:pt x="40385" y="9203"/>
                    <a:pt x="40283" y="9296"/>
                  </a:cubicBezTo>
                  <a:lnTo>
                    <a:pt x="40283" y="9296"/>
                  </a:lnTo>
                  <a:cubicBezTo>
                    <a:pt x="40425" y="9166"/>
                    <a:pt x="44297" y="5576"/>
                    <a:pt x="42948" y="3726"/>
                  </a:cubicBezTo>
                  <a:cubicBezTo>
                    <a:pt x="42507" y="3151"/>
                    <a:pt x="41617" y="2911"/>
                    <a:pt x="40543" y="2911"/>
                  </a:cubicBezTo>
                  <a:cubicBezTo>
                    <a:pt x="38173" y="2911"/>
                    <a:pt x="34914" y="4078"/>
                    <a:pt x="33644" y="5375"/>
                  </a:cubicBezTo>
                  <a:cubicBezTo>
                    <a:pt x="33644" y="5344"/>
                    <a:pt x="32134" y="0"/>
                    <a:pt x="248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49;p3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50;p3"/>
            <p:cNvSpPr/>
            <p:nvPr/>
          </p:nvSpPr>
          <p:spPr>
            <a:xfrm>
              <a:off x="8679926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51;p3"/>
            <p:cNvSpPr/>
            <p:nvPr/>
          </p:nvSpPr>
          <p:spPr>
            <a:xfrm>
              <a:off x="7943958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2641278" y="1131893"/>
              <a:ext cx="1739093" cy="2295833"/>
            </a:xfrm>
            <a:custGeom>
              <a:avLst/>
              <a:gdLst/>
              <a:ahLst/>
              <a:cxnLst/>
              <a:rect l="l" t="t" r="r" b="b"/>
              <a:pathLst>
                <a:path w="36549" h="48247" extrusionOk="0">
                  <a:moveTo>
                    <a:pt x="18255" y="0"/>
                  </a:moveTo>
                  <a:cubicBezTo>
                    <a:pt x="11739" y="0"/>
                    <a:pt x="6478" y="3415"/>
                    <a:pt x="6478" y="7577"/>
                  </a:cubicBezTo>
                  <a:cubicBezTo>
                    <a:pt x="6478" y="8008"/>
                    <a:pt x="6517" y="8401"/>
                    <a:pt x="6635" y="8794"/>
                  </a:cubicBezTo>
                  <a:cubicBezTo>
                    <a:pt x="4437" y="9893"/>
                    <a:pt x="3024" y="11620"/>
                    <a:pt x="3024" y="13504"/>
                  </a:cubicBezTo>
                  <a:cubicBezTo>
                    <a:pt x="3024" y="14996"/>
                    <a:pt x="3887" y="16370"/>
                    <a:pt x="5261" y="17391"/>
                  </a:cubicBezTo>
                  <a:cubicBezTo>
                    <a:pt x="3063" y="18490"/>
                    <a:pt x="1610" y="20217"/>
                    <a:pt x="1610" y="22141"/>
                  </a:cubicBezTo>
                  <a:cubicBezTo>
                    <a:pt x="1610" y="23868"/>
                    <a:pt x="2749" y="25399"/>
                    <a:pt x="4555" y="26459"/>
                  </a:cubicBezTo>
                  <a:cubicBezTo>
                    <a:pt x="2631" y="27558"/>
                    <a:pt x="1414" y="29168"/>
                    <a:pt x="1414" y="30934"/>
                  </a:cubicBezTo>
                  <a:cubicBezTo>
                    <a:pt x="1414" y="32426"/>
                    <a:pt x="2239" y="33800"/>
                    <a:pt x="3652" y="34820"/>
                  </a:cubicBezTo>
                  <a:cubicBezTo>
                    <a:pt x="1414" y="35920"/>
                    <a:pt x="1" y="37647"/>
                    <a:pt x="1" y="39570"/>
                  </a:cubicBezTo>
                  <a:cubicBezTo>
                    <a:pt x="1" y="42829"/>
                    <a:pt x="4123" y="45498"/>
                    <a:pt x="9226" y="45498"/>
                  </a:cubicBezTo>
                  <a:cubicBezTo>
                    <a:pt x="9501" y="45498"/>
                    <a:pt x="9815" y="45498"/>
                    <a:pt x="10129" y="45459"/>
                  </a:cubicBezTo>
                  <a:cubicBezTo>
                    <a:pt x="11621" y="47108"/>
                    <a:pt x="14683" y="48246"/>
                    <a:pt x="18255" y="48246"/>
                  </a:cubicBezTo>
                  <a:cubicBezTo>
                    <a:pt x="21827" y="48246"/>
                    <a:pt x="24929" y="47108"/>
                    <a:pt x="26420" y="45459"/>
                  </a:cubicBezTo>
                  <a:cubicBezTo>
                    <a:pt x="26695" y="45459"/>
                    <a:pt x="27009" y="45498"/>
                    <a:pt x="27323" y="45498"/>
                  </a:cubicBezTo>
                  <a:cubicBezTo>
                    <a:pt x="32387" y="45498"/>
                    <a:pt x="36548" y="42829"/>
                    <a:pt x="36548" y="39570"/>
                  </a:cubicBezTo>
                  <a:cubicBezTo>
                    <a:pt x="36509" y="37647"/>
                    <a:pt x="35096" y="35920"/>
                    <a:pt x="32858" y="34820"/>
                  </a:cubicBezTo>
                  <a:cubicBezTo>
                    <a:pt x="34272" y="33800"/>
                    <a:pt x="35096" y="32426"/>
                    <a:pt x="35096" y="30934"/>
                  </a:cubicBezTo>
                  <a:cubicBezTo>
                    <a:pt x="35096" y="29168"/>
                    <a:pt x="33879" y="27558"/>
                    <a:pt x="31955" y="26459"/>
                  </a:cubicBezTo>
                  <a:cubicBezTo>
                    <a:pt x="33761" y="25399"/>
                    <a:pt x="34900" y="23868"/>
                    <a:pt x="34900" y="22141"/>
                  </a:cubicBezTo>
                  <a:cubicBezTo>
                    <a:pt x="34900" y="20217"/>
                    <a:pt x="33447" y="18490"/>
                    <a:pt x="31249" y="17391"/>
                  </a:cubicBezTo>
                  <a:cubicBezTo>
                    <a:pt x="32623" y="16370"/>
                    <a:pt x="33486" y="14996"/>
                    <a:pt x="33486" y="13504"/>
                  </a:cubicBezTo>
                  <a:cubicBezTo>
                    <a:pt x="33486" y="11620"/>
                    <a:pt x="32073" y="9893"/>
                    <a:pt x="29875" y="8794"/>
                  </a:cubicBezTo>
                  <a:cubicBezTo>
                    <a:pt x="29993" y="8401"/>
                    <a:pt x="30032" y="8008"/>
                    <a:pt x="30032" y="7577"/>
                  </a:cubicBezTo>
                  <a:cubicBezTo>
                    <a:pt x="30032" y="3415"/>
                    <a:pt x="24772" y="0"/>
                    <a:pt x="18255" y="0"/>
                  </a:cubicBez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3414646" y="3326715"/>
              <a:ext cx="188665" cy="971400"/>
            </a:xfrm>
            <a:custGeom>
              <a:avLst/>
              <a:gdLst/>
              <a:ahLst/>
              <a:cxnLst/>
              <a:rect l="l" t="t" r="r" b="b"/>
              <a:pathLst>
                <a:path w="3965" h="20414" extrusionOk="0">
                  <a:moveTo>
                    <a:pt x="0" y="0"/>
                  </a:moveTo>
                  <a:lnTo>
                    <a:pt x="0" y="20414"/>
                  </a:lnTo>
                  <a:lnTo>
                    <a:pt x="3965" y="20414"/>
                  </a:lnTo>
                  <a:lnTo>
                    <a:pt x="3965" y="0"/>
                  </a:lnTo>
                  <a:close/>
                </a:path>
              </a:pathLst>
            </a:custGeom>
            <a:solidFill>
              <a:srgbClr val="708C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54;p3"/>
            <p:cNvSpPr/>
            <p:nvPr/>
          </p:nvSpPr>
          <p:spPr>
            <a:xfrm>
              <a:off x="3452950" y="1660018"/>
              <a:ext cx="2372226" cy="2634448"/>
            </a:xfrm>
            <a:custGeom>
              <a:avLst/>
              <a:gdLst/>
              <a:ahLst/>
              <a:cxnLst/>
              <a:rect l="l" t="t" r="r" b="b"/>
              <a:pathLst>
                <a:path w="49855" h="55363" extrusionOk="0">
                  <a:moveTo>
                    <a:pt x="22979" y="0"/>
                  </a:moveTo>
                  <a:cubicBezTo>
                    <a:pt x="21167" y="0"/>
                    <a:pt x="18970" y="358"/>
                    <a:pt x="16311" y="1267"/>
                  </a:cubicBezTo>
                  <a:cubicBezTo>
                    <a:pt x="7949" y="4093"/>
                    <a:pt x="5790" y="10571"/>
                    <a:pt x="11796" y="11199"/>
                  </a:cubicBezTo>
                  <a:cubicBezTo>
                    <a:pt x="11796" y="11199"/>
                    <a:pt x="2375" y="12298"/>
                    <a:pt x="2375" y="18500"/>
                  </a:cubicBezTo>
                  <a:cubicBezTo>
                    <a:pt x="2375" y="21544"/>
                    <a:pt x="4379" y="22319"/>
                    <a:pt x="6420" y="22319"/>
                  </a:cubicBezTo>
                  <a:cubicBezTo>
                    <a:pt x="8029" y="22319"/>
                    <a:pt x="9662" y="21837"/>
                    <a:pt x="10354" y="21605"/>
                  </a:cubicBezTo>
                  <a:lnTo>
                    <a:pt x="10354" y="21605"/>
                  </a:lnTo>
                  <a:cubicBezTo>
                    <a:pt x="8506" y="22289"/>
                    <a:pt x="1" y="25840"/>
                    <a:pt x="4495" y="31808"/>
                  </a:cubicBezTo>
                  <a:cubicBezTo>
                    <a:pt x="4495" y="31808"/>
                    <a:pt x="6651" y="33537"/>
                    <a:pt x="9332" y="33537"/>
                  </a:cubicBezTo>
                  <a:cubicBezTo>
                    <a:pt x="10869" y="33537"/>
                    <a:pt x="12578" y="32968"/>
                    <a:pt x="14152" y="31180"/>
                  </a:cubicBezTo>
                  <a:lnTo>
                    <a:pt x="14152" y="31180"/>
                  </a:lnTo>
                  <a:cubicBezTo>
                    <a:pt x="14151" y="31181"/>
                    <a:pt x="11247" y="34792"/>
                    <a:pt x="14466" y="36323"/>
                  </a:cubicBezTo>
                  <a:cubicBezTo>
                    <a:pt x="14949" y="36547"/>
                    <a:pt x="15420" y="36639"/>
                    <a:pt x="15880" y="36639"/>
                  </a:cubicBezTo>
                  <a:cubicBezTo>
                    <a:pt x="18026" y="36639"/>
                    <a:pt x="19922" y="34633"/>
                    <a:pt x="21568" y="34633"/>
                  </a:cubicBezTo>
                  <a:cubicBezTo>
                    <a:pt x="21921" y="34633"/>
                    <a:pt x="22262" y="34725"/>
                    <a:pt x="22592" y="34949"/>
                  </a:cubicBezTo>
                  <a:cubicBezTo>
                    <a:pt x="22592" y="34949"/>
                    <a:pt x="26871" y="40170"/>
                    <a:pt x="24319" y="55362"/>
                  </a:cubicBezTo>
                  <a:lnTo>
                    <a:pt x="29069" y="55362"/>
                  </a:lnTo>
                  <a:cubicBezTo>
                    <a:pt x="29069" y="55362"/>
                    <a:pt x="25183" y="37854"/>
                    <a:pt x="31307" y="34085"/>
                  </a:cubicBezTo>
                  <a:cubicBezTo>
                    <a:pt x="31307" y="34085"/>
                    <a:pt x="31834" y="33771"/>
                    <a:pt x="32605" y="33771"/>
                  </a:cubicBezTo>
                  <a:cubicBezTo>
                    <a:pt x="33351" y="33771"/>
                    <a:pt x="34325" y="34065"/>
                    <a:pt x="35271" y="35224"/>
                  </a:cubicBezTo>
                  <a:cubicBezTo>
                    <a:pt x="35792" y="35861"/>
                    <a:pt x="36708" y="36162"/>
                    <a:pt x="37761" y="36162"/>
                  </a:cubicBezTo>
                  <a:cubicBezTo>
                    <a:pt x="40597" y="36162"/>
                    <a:pt x="44433" y="33980"/>
                    <a:pt x="44261" y="30317"/>
                  </a:cubicBezTo>
                  <a:cubicBezTo>
                    <a:pt x="44149" y="27477"/>
                    <a:pt x="42879" y="26866"/>
                    <a:pt x="41806" y="26866"/>
                  </a:cubicBezTo>
                  <a:cubicBezTo>
                    <a:pt x="41725" y="26866"/>
                    <a:pt x="41646" y="26869"/>
                    <a:pt x="41568" y="26876"/>
                  </a:cubicBezTo>
                  <a:lnTo>
                    <a:pt x="41568" y="26876"/>
                  </a:lnTo>
                  <a:cubicBezTo>
                    <a:pt x="44176" y="26065"/>
                    <a:pt x="49855" y="23654"/>
                    <a:pt x="49521" y="18108"/>
                  </a:cubicBezTo>
                  <a:cubicBezTo>
                    <a:pt x="49304" y="14486"/>
                    <a:pt x="46911" y="13588"/>
                    <a:pt x="44592" y="13588"/>
                  </a:cubicBezTo>
                  <a:cubicBezTo>
                    <a:pt x="42310" y="13588"/>
                    <a:pt x="40100" y="14457"/>
                    <a:pt x="40100" y="14457"/>
                  </a:cubicBezTo>
                  <a:cubicBezTo>
                    <a:pt x="40100" y="14457"/>
                    <a:pt x="47598" y="11159"/>
                    <a:pt x="44379" y="8058"/>
                  </a:cubicBezTo>
                  <a:cubicBezTo>
                    <a:pt x="43412" y="7127"/>
                    <a:pt x="42381" y="6801"/>
                    <a:pt x="41412" y="6801"/>
                  </a:cubicBezTo>
                  <a:cubicBezTo>
                    <a:pt x="39173" y="6801"/>
                    <a:pt x="37264" y="8542"/>
                    <a:pt x="37235" y="8568"/>
                  </a:cubicBezTo>
                  <a:lnTo>
                    <a:pt x="37235" y="8568"/>
                  </a:lnTo>
                  <a:cubicBezTo>
                    <a:pt x="37275" y="8531"/>
                    <a:pt x="40956" y="5144"/>
                    <a:pt x="39668" y="3426"/>
                  </a:cubicBezTo>
                  <a:cubicBezTo>
                    <a:pt x="39279" y="2903"/>
                    <a:pt x="38471" y="2685"/>
                    <a:pt x="37491" y="2685"/>
                  </a:cubicBezTo>
                  <a:cubicBezTo>
                    <a:pt x="35310" y="2685"/>
                    <a:pt x="32275" y="3765"/>
                    <a:pt x="31110" y="4957"/>
                  </a:cubicBezTo>
                  <a:cubicBezTo>
                    <a:pt x="31110" y="4926"/>
                    <a:pt x="29698" y="0"/>
                    <a:pt x="22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5183548" y="3625585"/>
              <a:ext cx="194327" cy="691220"/>
            </a:xfrm>
            <a:custGeom>
              <a:avLst/>
              <a:gdLst/>
              <a:ahLst/>
              <a:cxnLst/>
              <a:rect l="l" t="t" r="r" b="b"/>
              <a:pathLst>
                <a:path w="4084" h="14526" extrusionOk="0">
                  <a:moveTo>
                    <a:pt x="1" y="0"/>
                  </a:moveTo>
                  <a:lnTo>
                    <a:pt x="1" y="14525"/>
                  </a:lnTo>
                  <a:lnTo>
                    <a:pt x="4083" y="14525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56;p3"/>
            <p:cNvSpPr/>
            <p:nvPr/>
          </p:nvSpPr>
          <p:spPr>
            <a:xfrm>
              <a:off x="4341136" y="1752044"/>
              <a:ext cx="1881031" cy="2138517"/>
            </a:xfrm>
            <a:custGeom>
              <a:avLst/>
              <a:gdLst/>
              <a:ahLst/>
              <a:cxnLst/>
              <a:rect l="l" t="t" r="r" b="b"/>
              <a:pathLst>
                <a:path w="39532" h="44941" extrusionOk="0">
                  <a:moveTo>
                    <a:pt x="19510" y="0"/>
                  </a:moveTo>
                  <a:cubicBezTo>
                    <a:pt x="19510" y="13975"/>
                    <a:pt x="10560" y="20178"/>
                    <a:pt x="4201" y="21356"/>
                  </a:cubicBezTo>
                  <a:cubicBezTo>
                    <a:pt x="4874" y="21560"/>
                    <a:pt x="5558" y="21647"/>
                    <a:pt x="6235" y="21647"/>
                  </a:cubicBezTo>
                  <a:cubicBezTo>
                    <a:pt x="9974" y="21647"/>
                    <a:pt x="13465" y="19000"/>
                    <a:pt x="13465" y="19000"/>
                  </a:cubicBezTo>
                  <a:lnTo>
                    <a:pt x="13465" y="19040"/>
                  </a:lnTo>
                  <a:cubicBezTo>
                    <a:pt x="11110" y="22102"/>
                    <a:pt x="7694" y="24182"/>
                    <a:pt x="3886" y="24810"/>
                  </a:cubicBezTo>
                  <a:cubicBezTo>
                    <a:pt x="3886" y="24810"/>
                    <a:pt x="5143" y="25553"/>
                    <a:pt x="7418" y="25553"/>
                  </a:cubicBezTo>
                  <a:cubicBezTo>
                    <a:pt x="8409" y="25553"/>
                    <a:pt x="9594" y="25412"/>
                    <a:pt x="10953" y="25006"/>
                  </a:cubicBezTo>
                  <a:lnTo>
                    <a:pt x="10953" y="25006"/>
                  </a:lnTo>
                  <a:cubicBezTo>
                    <a:pt x="8676" y="28343"/>
                    <a:pt x="5574" y="30973"/>
                    <a:pt x="1924" y="32661"/>
                  </a:cubicBezTo>
                  <a:cubicBezTo>
                    <a:pt x="1962" y="32700"/>
                    <a:pt x="2102" y="32717"/>
                    <a:pt x="2320" y="32717"/>
                  </a:cubicBezTo>
                  <a:cubicBezTo>
                    <a:pt x="3668" y="32717"/>
                    <a:pt x="8017" y="32042"/>
                    <a:pt x="10010" y="31366"/>
                  </a:cubicBezTo>
                  <a:lnTo>
                    <a:pt x="10010" y="31366"/>
                  </a:lnTo>
                  <a:cubicBezTo>
                    <a:pt x="8597" y="34232"/>
                    <a:pt x="5260" y="39178"/>
                    <a:pt x="0" y="39845"/>
                  </a:cubicBezTo>
                  <a:cubicBezTo>
                    <a:pt x="0" y="39845"/>
                    <a:pt x="1511" y="40159"/>
                    <a:pt x="3602" y="40159"/>
                  </a:cubicBezTo>
                  <a:cubicBezTo>
                    <a:pt x="5692" y="40159"/>
                    <a:pt x="8362" y="39845"/>
                    <a:pt x="10678" y="38589"/>
                  </a:cubicBezTo>
                  <a:lnTo>
                    <a:pt x="10678" y="38589"/>
                  </a:lnTo>
                  <a:cubicBezTo>
                    <a:pt x="10364" y="39374"/>
                    <a:pt x="7262" y="43889"/>
                    <a:pt x="4201" y="44831"/>
                  </a:cubicBezTo>
                  <a:cubicBezTo>
                    <a:pt x="5130" y="44881"/>
                    <a:pt x="6003" y="44904"/>
                    <a:pt x="6824" y="44904"/>
                  </a:cubicBezTo>
                  <a:cubicBezTo>
                    <a:pt x="18314" y="44904"/>
                    <a:pt x="19510" y="40356"/>
                    <a:pt x="19510" y="40356"/>
                  </a:cubicBezTo>
                  <a:cubicBezTo>
                    <a:pt x="19510" y="40356"/>
                    <a:pt x="20298" y="44941"/>
                    <a:pt x="32995" y="44941"/>
                  </a:cubicBezTo>
                  <a:cubicBezTo>
                    <a:pt x="33590" y="44941"/>
                    <a:pt x="34211" y="44930"/>
                    <a:pt x="34860" y="44909"/>
                  </a:cubicBezTo>
                  <a:cubicBezTo>
                    <a:pt x="34860" y="44909"/>
                    <a:pt x="27990" y="41141"/>
                    <a:pt x="27990" y="38864"/>
                  </a:cubicBezTo>
                  <a:lnTo>
                    <a:pt x="27990" y="38864"/>
                  </a:lnTo>
                  <a:cubicBezTo>
                    <a:pt x="30500" y="40438"/>
                    <a:pt x="33243" y="40849"/>
                    <a:pt x="35425" y="40849"/>
                  </a:cubicBezTo>
                  <a:cubicBezTo>
                    <a:pt x="37815" y="40849"/>
                    <a:pt x="39531" y="40356"/>
                    <a:pt x="39531" y="40356"/>
                  </a:cubicBezTo>
                  <a:cubicBezTo>
                    <a:pt x="34271" y="39649"/>
                    <a:pt x="30463" y="34389"/>
                    <a:pt x="29050" y="31523"/>
                  </a:cubicBezTo>
                  <a:lnTo>
                    <a:pt x="29050" y="31523"/>
                  </a:lnTo>
                  <a:cubicBezTo>
                    <a:pt x="30795" y="32125"/>
                    <a:pt x="34616" y="33142"/>
                    <a:pt x="36305" y="33142"/>
                  </a:cubicBezTo>
                  <a:cubicBezTo>
                    <a:pt x="36820" y="33142"/>
                    <a:pt x="37136" y="33048"/>
                    <a:pt x="37136" y="32818"/>
                  </a:cubicBezTo>
                  <a:cubicBezTo>
                    <a:pt x="32190" y="30188"/>
                    <a:pt x="29364" y="27283"/>
                    <a:pt x="27754" y="24849"/>
                  </a:cubicBezTo>
                  <a:lnTo>
                    <a:pt x="27754" y="24849"/>
                  </a:lnTo>
                  <a:cubicBezTo>
                    <a:pt x="29390" y="25399"/>
                    <a:pt x="30794" y="25582"/>
                    <a:pt x="31940" y="25582"/>
                  </a:cubicBezTo>
                  <a:cubicBezTo>
                    <a:pt x="34231" y="25582"/>
                    <a:pt x="35488" y="24849"/>
                    <a:pt x="35488" y="24849"/>
                  </a:cubicBezTo>
                  <a:cubicBezTo>
                    <a:pt x="32151" y="24261"/>
                    <a:pt x="29128" y="22612"/>
                    <a:pt x="26812" y="20139"/>
                  </a:cubicBezTo>
                  <a:lnTo>
                    <a:pt x="26812" y="20139"/>
                  </a:lnTo>
                  <a:cubicBezTo>
                    <a:pt x="28739" y="21492"/>
                    <a:pt x="30806" y="21838"/>
                    <a:pt x="32363" y="21838"/>
                  </a:cubicBezTo>
                  <a:cubicBezTo>
                    <a:pt x="33787" y="21838"/>
                    <a:pt x="34785" y="21548"/>
                    <a:pt x="34860" y="21473"/>
                  </a:cubicBezTo>
                  <a:cubicBezTo>
                    <a:pt x="30698" y="21473"/>
                    <a:pt x="19510" y="14093"/>
                    <a:pt x="19510" y="79"/>
                  </a:cubicBezTo>
                  <a:lnTo>
                    <a:pt x="195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57;p3"/>
            <p:cNvSpPr/>
            <p:nvPr/>
          </p:nvSpPr>
          <p:spPr>
            <a:xfrm>
              <a:off x="1834363" y="3511623"/>
              <a:ext cx="222305" cy="784629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58;p3"/>
            <p:cNvSpPr/>
            <p:nvPr/>
          </p:nvSpPr>
          <p:spPr>
            <a:xfrm>
              <a:off x="876087" y="1329886"/>
              <a:ext cx="2140689" cy="2485793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59;p3"/>
            <p:cNvSpPr/>
            <p:nvPr/>
          </p:nvSpPr>
          <p:spPr>
            <a:xfrm>
              <a:off x="1801721" y="1864246"/>
              <a:ext cx="2187177" cy="2430214"/>
            </a:xfrm>
            <a:custGeom>
              <a:avLst/>
              <a:gdLst/>
              <a:ahLst/>
              <a:cxnLst/>
              <a:rect l="l" t="t" r="r" b="b"/>
              <a:pathLst>
                <a:path w="45966" h="51071" extrusionOk="0">
                  <a:moveTo>
                    <a:pt x="21184" y="0"/>
                  </a:moveTo>
                  <a:cubicBezTo>
                    <a:pt x="19510" y="0"/>
                    <a:pt x="17477" y="332"/>
                    <a:pt x="15015" y="1175"/>
                  </a:cubicBezTo>
                  <a:cubicBezTo>
                    <a:pt x="7321" y="3805"/>
                    <a:pt x="5319" y="9772"/>
                    <a:pt x="10854" y="10361"/>
                  </a:cubicBezTo>
                  <a:cubicBezTo>
                    <a:pt x="10854" y="10361"/>
                    <a:pt x="2178" y="11343"/>
                    <a:pt x="2178" y="17074"/>
                  </a:cubicBezTo>
                  <a:cubicBezTo>
                    <a:pt x="2178" y="19911"/>
                    <a:pt x="4038" y="20632"/>
                    <a:pt x="5929" y="20632"/>
                  </a:cubicBezTo>
                  <a:cubicBezTo>
                    <a:pt x="7411" y="20632"/>
                    <a:pt x="8913" y="20189"/>
                    <a:pt x="9552" y="19975"/>
                  </a:cubicBezTo>
                  <a:lnTo>
                    <a:pt x="9552" y="19975"/>
                  </a:lnTo>
                  <a:cubicBezTo>
                    <a:pt x="7841" y="20609"/>
                    <a:pt x="0" y="23887"/>
                    <a:pt x="4141" y="29361"/>
                  </a:cubicBezTo>
                  <a:cubicBezTo>
                    <a:pt x="4141" y="29361"/>
                    <a:pt x="6135" y="30944"/>
                    <a:pt x="8606" y="30944"/>
                  </a:cubicBezTo>
                  <a:cubicBezTo>
                    <a:pt x="10026" y="30944"/>
                    <a:pt x="11605" y="30421"/>
                    <a:pt x="13052" y="28772"/>
                  </a:cubicBezTo>
                  <a:lnTo>
                    <a:pt x="13052" y="28772"/>
                  </a:lnTo>
                  <a:cubicBezTo>
                    <a:pt x="13051" y="28773"/>
                    <a:pt x="10383" y="32109"/>
                    <a:pt x="13327" y="33483"/>
                  </a:cubicBezTo>
                  <a:cubicBezTo>
                    <a:pt x="13783" y="33699"/>
                    <a:pt x="14228" y="33788"/>
                    <a:pt x="14662" y="33788"/>
                  </a:cubicBezTo>
                  <a:cubicBezTo>
                    <a:pt x="16633" y="33788"/>
                    <a:pt x="18378" y="31962"/>
                    <a:pt x="19895" y="31962"/>
                  </a:cubicBezTo>
                  <a:cubicBezTo>
                    <a:pt x="20229" y="31962"/>
                    <a:pt x="20552" y="32050"/>
                    <a:pt x="20864" y="32266"/>
                  </a:cubicBezTo>
                  <a:cubicBezTo>
                    <a:pt x="20864" y="32266"/>
                    <a:pt x="24790" y="37056"/>
                    <a:pt x="22434" y="51070"/>
                  </a:cubicBezTo>
                  <a:lnTo>
                    <a:pt x="26792" y="51070"/>
                  </a:lnTo>
                  <a:cubicBezTo>
                    <a:pt x="26792" y="51070"/>
                    <a:pt x="23219" y="34936"/>
                    <a:pt x="28833" y="31442"/>
                  </a:cubicBezTo>
                  <a:cubicBezTo>
                    <a:pt x="28833" y="31442"/>
                    <a:pt x="29313" y="31162"/>
                    <a:pt x="30020" y="31162"/>
                  </a:cubicBezTo>
                  <a:cubicBezTo>
                    <a:pt x="30714" y="31162"/>
                    <a:pt x="31628" y="31432"/>
                    <a:pt x="32523" y="32502"/>
                  </a:cubicBezTo>
                  <a:cubicBezTo>
                    <a:pt x="33003" y="33099"/>
                    <a:pt x="33849" y="33381"/>
                    <a:pt x="34822" y="33381"/>
                  </a:cubicBezTo>
                  <a:cubicBezTo>
                    <a:pt x="37428" y="33381"/>
                    <a:pt x="40949" y="31361"/>
                    <a:pt x="40806" y="27987"/>
                  </a:cubicBezTo>
                  <a:cubicBezTo>
                    <a:pt x="40695" y="25353"/>
                    <a:pt x="39548" y="24778"/>
                    <a:pt x="38569" y="24778"/>
                  </a:cubicBezTo>
                  <a:cubicBezTo>
                    <a:pt x="38510" y="24778"/>
                    <a:pt x="38451" y="24780"/>
                    <a:pt x="38393" y="24784"/>
                  </a:cubicBezTo>
                  <a:lnTo>
                    <a:pt x="38393" y="24784"/>
                  </a:lnTo>
                  <a:cubicBezTo>
                    <a:pt x="40825" y="24010"/>
                    <a:pt x="45965" y="21767"/>
                    <a:pt x="45635" y="16721"/>
                  </a:cubicBezTo>
                  <a:cubicBezTo>
                    <a:pt x="45437" y="13374"/>
                    <a:pt x="43230" y="12545"/>
                    <a:pt x="41093" y="12545"/>
                  </a:cubicBezTo>
                  <a:cubicBezTo>
                    <a:pt x="38993" y="12545"/>
                    <a:pt x="36959" y="13345"/>
                    <a:pt x="36959" y="13345"/>
                  </a:cubicBezTo>
                  <a:cubicBezTo>
                    <a:pt x="36959" y="13345"/>
                    <a:pt x="43868" y="10283"/>
                    <a:pt x="40924" y="7417"/>
                  </a:cubicBezTo>
                  <a:cubicBezTo>
                    <a:pt x="40028" y="6556"/>
                    <a:pt x="39071" y="6255"/>
                    <a:pt x="38171" y="6255"/>
                  </a:cubicBezTo>
                  <a:cubicBezTo>
                    <a:pt x="36095" y="6255"/>
                    <a:pt x="34322" y="7859"/>
                    <a:pt x="34290" y="7888"/>
                  </a:cubicBezTo>
                  <a:lnTo>
                    <a:pt x="34290" y="7888"/>
                  </a:lnTo>
                  <a:cubicBezTo>
                    <a:pt x="34334" y="7848"/>
                    <a:pt x="37737" y="4737"/>
                    <a:pt x="36566" y="3138"/>
                  </a:cubicBezTo>
                  <a:cubicBezTo>
                    <a:pt x="36200" y="2649"/>
                    <a:pt x="35449" y="2446"/>
                    <a:pt x="34541" y="2446"/>
                  </a:cubicBezTo>
                  <a:cubicBezTo>
                    <a:pt x="32530" y="2446"/>
                    <a:pt x="29746" y="3443"/>
                    <a:pt x="28637" y="4551"/>
                  </a:cubicBezTo>
                  <a:lnTo>
                    <a:pt x="28637" y="4551"/>
                  </a:lnTo>
                  <a:cubicBezTo>
                    <a:pt x="28654" y="4504"/>
                    <a:pt x="27352" y="0"/>
                    <a:pt x="21184" y="0"/>
                  </a:cubicBez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155060" y="1438233"/>
              <a:ext cx="1572840" cy="2071661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61;p3"/>
            <p:cNvSpPr/>
            <p:nvPr/>
          </p:nvSpPr>
          <p:spPr>
            <a:xfrm>
              <a:off x="855579" y="3418218"/>
              <a:ext cx="170012" cy="878038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" name="Google Shape;62;p3"/>
          <p:cNvSpPr txBox="1">
            <a:spLocks noGrp="1"/>
          </p:cNvSpPr>
          <p:nvPr>
            <p:ph type="title"/>
          </p:nvPr>
        </p:nvSpPr>
        <p:spPr>
          <a:xfrm>
            <a:off x="2197176" y="1620333"/>
            <a:ext cx="3430800" cy="18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92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63" name="Google Shape;63;p3"/>
          <p:cNvSpPr txBox="1">
            <a:spLocks noGrp="1"/>
          </p:cNvSpPr>
          <p:nvPr>
            <p:ph type="title" idx="2" hasCustomPrompt="1"/>
          </p:nvPr>
        </p:nvSpPr>
        <p:spPr>
          <a:xfrm>
            <a:off x="7678176" y="2481600"/>
            <a:ext cx="2527200" cy="189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12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64" name="Google Shape;64;p3"/>
          <p:cNvSpPr txBox="1">
            <a:spLocks noGrp="1"/>
          </p:cNvSpPr>
          <p:nvPr>
            <p:ph type="subTitle" idx="1"/>
          </p:nvPr>
        </p:nvSpPr>
        <p:spPr>
          <a:xfrm>
            <a:off x="2007576" y="4669133"/>
            <a:ext cx="3810000" cy="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9727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"/>
          <p:cNvSpPr txBox="1">
            <a:spLocks noGrp="1"/>
          </p:cNvSpPr>
          <p:nvPr>
            <p:ph type="body" idx="1"/>
          </p:nvPr>
        </p:nvSpPr>
        <p:spPr>
          <a:xfrm>
            <a:off x="950967" y="1536633"/>
            <a:ext cx="10290400" cy="46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AutoNum type="arabicPeriod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67" name="Google Shape;67;p4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68" name="Google Shape;68;p4"/>
          <p:cNvGrpSpPr/>
          <p:nvPr/>
        </p:nvGrpSpPr>
        <p:grpSpPr>
          <a:xfrm>
            <a:off x="-502540" y="266567"/>
            <a:ext cx="14183895" cy="1497563"/>
            <a:chOff x="-376905" y="199925"/>
            <a:chExt cx="10637921" cy="1123172"/>
          </a:xfrm>
        </p:grpSpPr>
        <p:sp>
          <p:nvSpPr>
            <p:cNvPr id="69" name="Google Shape;69;p4"/>
            <p:cNvSpPr/>
            <p:nvPr/>
          </p:nvSpPr>
          <p:spPr>
            <a:xfrm>
              <a:off x="8587302" y="1999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70;p4"/>
            <p:cNvSpPr/>
            <p:nvPr/>
          </p:nvSpPr>
          <p:spPr>
            <a:xfrm>
              <a:off x="6924471" y="7681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71;p4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72" name="Google Shape;72;p4"/>
          <p:cNvGrpSpPr/>
          <p:nvPr/>
        </p:nvGrpSpPr>
        <p:grpSpPr>
          <a:xfrm>
            <a:off x="-7" y="6141741"/>
            <a:ext cx="12192323" cy="956535"/>
            <a:chOff x="-179259" y="4444489"/>
            <a:chExt cx="9944799" cy="717401"/>
          </a:xfrm>
        </p:grpSpPr>
        <p:sp>
          <p:nvSpPr>
            <p:cNvPr id="73" name="Google Shape;73;p4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" name="Google Shape;74;p4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75" name="Google Shape;75;p4"/>
          <p:cNvGrpSpPr/>
          <p:nvPr/>
        </p:nvGrpSpPr>
        <p:grpSpPr>
          <a:xfrm flipH="1">
            <a:off x="10289369" y="4952884"/>
            <a:ext cx="3668707" cy="1827857"/>
            <a:chOff x="404850" y="2182975"/>
            <a:chExt cx="2230850" cy="1111475"/>
          </a:xfrm>
        </p:grpSpPr>
        <p:sp>
          <p:nvSpPr>
            <p:cNvPr id="76" name="Google Shape;76;p4"/>
            <p:cNvSpPr/>
            <p:nvPr/>
          </p:nvSpPr>
          <p:spPr>
            <a:xfrm>
              <a:off x="433900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" name="Google Shape;77;p4"/>
            <p:cNvSpPr/>
            <p:nvPr/>
          </p:nvSpPr>
          <p:spPr>
            <a:xfrm>
              <a:off x="709675" y="2182975"/>
              <a:ext cx="70050" cy="69675"/>
            </a:xfrm>
            <a:custGeom>
              <a:avLst/>
              <a:gdLst/>
              <a:ahLst/>
              <a:cxnLst/>
              <a:rect l="l" t="t" r="r" b="b"/>
              <a:pathLst>
                <a:path w="2802" h="2787" extrusionOk="0">
                  <a:moveTo>
                    <a:pt x="1401" y="1"/>
                  </a:moveTo>
                  <a:cubicBezTo>
                    <a:pt x="637" y="1"/>
                    <a:pt x="0" y="622"/>
                    <a:pt x="0" y="1386"/>
                  </a:cubicBezTo>
                  <a:cubicBezTo>
                    <a:pt x="0" y="2166"/>
                    <a:pt x="637" y="2787"/>
                    <a:pt x="1401" y="2787"/>
                  </a:cubicBezTo>
                  <a:cubicBezTo>
                    <a:pt x="2181" y="2787"/>
                    <a:pt x="2802" y="2166"/>
                    <a:pt x="2802" y="1386"/>
                  </a:cubicBezTo>
                  <a:cubicBezTo>
                    <a:pt x="2802" y="622"/>
                    <a:pt x="2181" y="1"/>
                    <a:pt x="140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" name="Google Shape;78;p4"/>
            <p:cNvSpPr/>
            <p:nvPr/>
          </p:nvSpPr>
          <p:spPr>
            <a:xfrm>
              <a:off x="480450" y="2217600"/>
              <a:ext cx="1753325" cy="854800"/>
            </a:xfrm>
            <a:custGeom>
              <a:avLst/>
              <a:gdLst/>
              <a:ahLst/>
              <a:cxnLst/>
              <a:rect l="l" t="t" r="r" b="b"/>
              <a:pathLst>
                <a:path w="70133" h="34192" extrusionOk="0">
                  <a:moveTo>
                    <a:pt x="7148" y="1"/>
                  </a:moveTo>
                  <a:cubicBezTo>
                    <a:pt x="3200" y="1"/>
                    <a:pt x="1" y="3200"/>
                    <a:pt x="1" y="7148"/>
                  </a:cubicBezTo>
                  <a:lnTo>
                    <a:pt x="1" y="27044"/>
                  </a:lnTo>
                  <a:cubicBezTo>
                    <a:pt x="1" y="30992"/>
                    <a:pt x="3200" y="34191"/>
                    <a:pt x="7148" y="34191"/>
                  </a:cubicBezTo>
                  <a:lnTo>
                    <a:pt x="62986" y="34191"/>
                  </a:lnTo>
                  <a:cubicBezTo>
                    <a:pt x="66934" y="34191"/>
                    <a:pt x="70133" y="30992"/>
                    <a:pt x="70133" y="30658"/>
                  </a:cubicBezTo>
                  <a:lnTo>
                    <a:pt x="70133" y="10761"/>
                  </a:lnTo>
                  <a:cubicBezTo>
                    <a:pt x="70133" y="3200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8B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79;p4"/>
            <p:cNvSpPr/>
            <p:nvPr/>
          </p:nvSpPr>
          <p:spPr>
            <a:xfrm>
              <a:off x="480450" y="2218000"/>
              <a:ext cx="2102325" cy="854400"/>
            </a:xfrm>
            <a:custGeom>
              <a:avLst/>
              <a:gdLst/>
              <a:ahLst/>
              <a:cxnLst/>
              <a:rect l="l" t="t" r="r" b="b"/>
              <a:pathLst>
                <a:path w="84093" h="34176" extrusionOk="0">
                  <a:moveTo>
                    <a:pt x="7148" y="1"/>
                  </a:moveTo>
                  <a:cubicBezTo>
                    <a:pt x="3200" y="1"/>
                    <a:pt x="1" y="3184"/>
                    <a:pt x="1" y="7132"/>
                  </a:cubicBezTo>
                  <a:lnTo>
                    <a:pt x="1" y="27028"/>
                  </a:lnTo>
                  <a:cubicBezTo>
                    <a:pt x="1" y="30976"/>
                    <a:pt x="3200" y="34175"/>
                    <a:pt x="7148" y="34175"/>
                  </a:cubicBezTo>
                  <a:lnTo>
                    <a:pt x="79254" y="34175"/>
                  </a:lnTo>
                  <a:cubicBezTo>
                    <a:pt x="81928" y="34175"/>
                    <a:pt x="84093" y="32011"/>
                    <a:pt x="84093" y="29337"/>
                  </a:cubicBezTo>
                  <a:lnTo>
                    <a:pt x="84093" y="21776"/>
                  </a:lnTo>
                  <a:cubicBezTo>
                    <a:pt x="84093" y="19102"/>
                    <a:pt x="81928" y="16937"/>
                    <a:pt x="79254" y="16937"/>
                  </a:cubicBezTo>
                  <a:lnTo>
                    <a:pt x="70133" y="16937"/>
                  </a:lnTo>
                  <a:lnTo>
                    <a:pt x="70133" y="7132"/>
                  </a:lnTo>
                  <a:cubicBezTo>
                    <a:pt x="70133" y="3184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B0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80;p4"/>
            <p:cNvSpPr/>
            <p:nvPr/>
          </p:nvSpPr>
          <p:spPr>
            <a:xfrm>
              <a:off x="404850" y="2860275"/>
              <a:ext cx="296075" cy="212125"/>
            </a:xfrm>
            <a:custGeom>
              <a:avLst/>
              <a:gdLst/>
              <a:ahLst/>
              <a:cxnLst/>
              <a:rect l="l" t="t" r="r" b="b"/>
              <a:pathLst>
                <a:path w="11843" h="8485" extrusionOk="0">
                  <a:moveTo>
                    <a:pt x="4234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4" y="8484"/>
                  </a:cubicBezTo>
                  <a:lnTo>
                    <a:pt x="7593" y="8484"/>
                  </a:lnTo>
                  <a:cubicBezTo>
                    <a:pt x="9933" y="8484"/>
                    <a:pt x="11843" y="6574"/>
                    <a:pt x="11843" y="4234"/>
                  </a:cubicBezTo>
                  <a:cubicBezTo>
                    <a:pt x="11843" y="1895"/>
                    <a:pt x="9933" y="0"/>
                    <a:pt x="759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81;p4"/>
            <p:cNvSpPr/>
            <p:nvPr/>
          </p:nvSpPr>
          <p:spPr>
            <a:xfrm>
              <a:off x="2356725" y="2860275"/>
              <a:ext cx="278975" cy="212125"/>
            </a:xfrm>
            <a:custGeom>
              <a:avLst/>
              <a:gdLst/>
              <a:ahLst/>
              <a:cxnLst/>
              <a:rect l="l" t="t" r="r" b="b"/>
              <a:pathLst>
                <a:path w="11159" h="8485" extrusionOk="0">
                  <a:moveTo>
                    <a:pt x="4235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5" y="8484"/>
                  </a:cubicBezTo>
                  <a:lnTo>
                    <a:pt x="6925" y="8484"/>
                  </a:lnTo>
                  <a:cubicBezTo>
                    <a:pt x="9264" y="8484"/>
                    <a:pt x="11159" y="6574"/>
                    <a:pt x="11159" y="4234"/>
                  </a:cubicBezTo>
                  <a:cubicBezTo>
                    <a:pt x="11159" y="1895"/>
                    <a:pt x="9264" y="0"/>
                    <a:pt x="6925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82;p4"/>
            <p:cNvSpPr/>
            <p:nvPr/>
          </p:nvSpPr>
          <p:spPr>
            <a:xfrm>
              <a:off x="70130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51" y="11763"/>
                  </a:lnTo>
                  <a:cubicBezTo>
                    <a:pt x="22651" y="11620"/>
                    <a:pt x="22651" y="11477"/>
                    <a:pt x="22651" y="11318"/>
                  </a:cubicBezTo>
                  <a:cubicBezTo>
                    <a:pt x="22651" y="5062"/>
                    <a:pt x="17590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83;p4"/>
            <p:cNvSpPr/>
            <p:nvPr/>
          </p:nvSpPr>
          <p:spPr>
            <a:xfrm>
              <a:off x="751450" y="2828050"/>
              <a:ext cx="466400" cy="466400"/>
            </a:xfrm>
            <a:custGeom>
              <a:avLst/>
              <a:gdLst/>
              <a:ahLst/>
              <a:cxnLst/>
              <a:rect l="l" t="t" r="r" b="b"/>
              <a:pathLst>
                <a:path w="18656" h="18656" extrusionOk="0">
                  <a:moveTo>
                    <a:pt x="9328" y="0"/>
                  </a:moveTo>
                  <a:cubicBezTo>
                    <a:pt x="4171" y="0"/>
                    <a:pt x="1" y="4186"/>
                    <a:pt x="1" y="9328"/>
                  </a:cubicBezTo>
                  <a:cubicBezTo>
                    <a:pt x="1" y="14485"/>
                    <a:pt x="4171" y="18655"/>
                    <a:pt x="9328" y="18655"/>
                  </a:cubicBezTo>
                  <a:cubicBezTo>
                    <a:pt x="14485" y="18655"/>
                    <a:pt x="18656" y="14485"/>
                    <a:pt x="18656" y="9328"/>
                  </a:cubicBezTo>
                  <a:cubicBezTo>
                    <a:pt x="18656" y="4186"/>
                    <a:pt x="14485" y="0"/>
                    <a:pt x="932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84;p4"/>
            <p:cNvSpPr/>
            <p:nvPr/>
          </p:nvSpPr>
          <p:spPr>
            <a:xfrm>
              <a:off x="845750" y="2922350"/>
              <a:ext cx="277800" cy="278175"/>
            </a:xfrm>
            <a:custGeom>
              <a:avLst/>
              <a:gdLst/>
              <a:ahLst/>
              <a:cxnLst/>
              <a:rect l="l" t="t" r="r" b="b"/>
              <a:pathLst>
                <a:path w="11112" h="11127" extrusionOk="0">
                  <a:moveTo>
                    <a:pt x="5556" y="1"/>
                  </a:moveTo>
                  <a:cubicBezTo>
                    <a:pt x="2484" y="1"/>
                    <a:pt x="1" y="2484"/>
                    <a:pt x="1" y="5556"/>
                  </a:cubicBezTo>
                  <a:cubicBezTo>
                    <a:pt x="1" y="8628"/>
                    <a:pt x="2484" y="11127"/>
                    <a:pt x="5556" y="11127"/>
                  </a:cubicBezTo>
                  <a:cubicBezTo>
                    <a:pt x="8628" y="11127"/>
                    <a:pt x="11111" y="8628"/>
                    <a:pt x="11111" y="5556"/>
                  </a:cubicBezTo>
                  <a:cubicBezTo>
                    <a:pt x="11111" y="2484"/>
                    <a:pt x="8628" y="1"/>
                    <a:pt x="555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" name="Google Shape;85;p4"/>
            <p:cNvSpPr/>
            <p:nvPr/>
          </p:nvSpPr>
          <p:spPr>
            <a:xfrm>
              <a:off x="1934525" y="2321875"/>
              <a:ext cx="312400" cy="253500"/>
            </a:xfrm>
            <a:custGeom>
              <a:avLst/>
              <a:gdLst/>
              <a:ahLst/>
              <a:cxnLst/>
              <a:rect l="l" t="t" r="r" b="b"/>
              <a:pathLst>
                <a:path w="12496" h="10140" extrusionOk="0">
                  <a:moveTo>
                    <a:pt x="3184" y="0"/>
                  </a:moveTo>
                  <a:cubicBezTo>
                    <a:pt x="1417" y="0"/>
                    <a:pt x="0" y="1417"/>
                    <a:pt x="0" y="3184"/>
                  </a:cubicBezTo>
                  <a:lnTo>
                    <a:pt x="0" y="6956"/>
                  </a:lnTo>
                  <a:cubicBezTo>
                    <a:pt x="0" y="8707"/>
                    <a:pt x="1417" y="10140"/>
                    <a:pt x="3184" y="10140"/>
                  </a:cubicBezTo>
                  <a:lnTo>
                    <a:pt x="12288" y="10140"/>
                  </a:lnTo>
                  <a:cubicBezTo>
                    <a:pt x="12352" y="10108"/>
                    <a:pt x="12416" y="10108"/>
                    <a:pt x="12495" y="10108"/>
                  </a:cubicBezTo>
                  <a:lnTo>
                    <a:pt x="12495" y="2977"/>
                  </a:lnTo>
                  <a:cubicBezTo>
                    <a:pt x="12495" y="1958"/>
                    <a:pt x="12272" y="939"/>
                    <a:pt x="1184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6" name="Google Shape;86;p4"/>
            <p:cNvSpPr/>
            <p:nvPr/>
          </p:nvSpPr>
          <p:spPr>
            <a:xfrm>
              <a:off x="1960775" y="2348125"/>
              <a:ext cx="286550" cy="200600"/>
            </a:xfrm>
            <a:custGeom>
              <a:avLst/>
              <a:gdLst/>
              <a:ahLst/>
              <a:cxnLst/>
              <a:rect l="l" t="t" r="r" b="b"/>
              <a:pathLst>
                <a:path w="11462" h="8024" extrusionOk="0">
                  <a:moveTo>
                    <a:pt x="2134" y="1"/>
                  </a:moveTo>
                  <a:cubicBezTo>
                    <a:pt x="956" y="1"/>
                    <a:pt x="1" y="940"/>
                    <a:pt x="1" y="2118"/>
                  </a:cubicBezTo>
                  <a:lnTo>
                    <a:pt x="1" y="5890"/>
                  </a:lnTo>
                  <a:cubicBezTo>
                    <a:pt x="1" y="7068"/>
                    <a:pt x="956" y="8023"/>
                    <a:pt x="2134" y="8023"/>
                  </a:cubicBezTo>
                  <a:lnTo>
                    <a:pt x="11445" y="8023"/>
                  </a:lnTo>
                  <a:lnTo>
                    <a:pt x="11445" y="1927"/>
                  </a:lnTo>
                  <a:cubicBezTo>
                    <a:pt x="11461" y="1274"/>
                    <a:pt x="11366" y="621"/>
                    <a:pt x="11175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" name="Google Shape;87;p4"/>
            <p:cNvSpPr/>
            <p:nvPr/>
          </p:nvSpPr>
          <p:spPr>
            <a:xfrm>
              <a:off x="1971525" y="2349725"/>
              <a:ext cx="276200" cy="199000"/>
            </a:xfrm>
            <a:custGeom>
              <a:avLst/>
              <a:gdLst/>
              <a:ahLst/>
              <a:cxnLst/>
              <a:rect l="l" t="t" r="r" b="b"/>
              <a:pathLst>
                <a:path w="11048" h="7960" extrusionOk="0">
                  <a:moveTo>
                    <a:pt x="10761" y="0"/>
                  </a:moveTo>
                  <a:lnTo>
                    <a:pt x="0" y="7100"/>
                  </a:lnTo>
                  <a:cubicBezTo>
                    <a:pt x="398" y="7641"/>
                    <a:pt x="1035" y="7959"/>
                    <a:pt x="1704" y="7959"/>
                  </a:cubicBezTo>
                  <a:lnTo>
                    <a:pt x="11015" y="7959"/>
                  </a:lnTo>
                  <a:lnTo>
                    <a:pt x="11047" y="1895"/>
                  </a:lnTo>
                  <a:cubicBezTo>
                    <a:pt x="11047" y="1242"/>
                    <a:pt x="10952" y="605"/>
                    <a:pt x="107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88;p4"/>
            <p:cNvSpPr/>
            <p:nvPr/>
          </p:nvSpPr>
          <p:spPr>
            <a:xfrm>
              <a:off x="1362275" y="2289225"/>
              <a:ext cx="443325" cy="728250"/>
            </a:xfrm>
            <a:custGeom>
              <a:avLst/>
              <a:gdLst/>
              <a:ahLst/>
              <a:cxnLst/>
              <a:rect l="l" t="t" r="r" b="b"/>
              <a:pathLst>
                <a:path w="17733" h="29130" fill="none" extrusionOk="0">
                  <a:moveTo>
                    <a:pt x="17733" y="25135"/>
                  </a:moveTo>
                  <a:cubicBezTo>
                    <a:pt x="17733" y="27347"/>
                    <a:pt x="16109" y="29130"/>
                    <a:pt x="14088" y="29130"/>
                  </a:cubicBezTo>
                  <a:lnTo>
                    <a:pt x="3646" y="29130"/>
                  </a:lnTo>
                  <a:cubicBezTo>
                    <a:pt x="1640" y="29130"/>
                    <a:pt x="1" y="27347"/>
                    <a:pt x="1" y="25135"/>
                  </a:cubicBezTo>
                  <a:lnTo>
                    <a:pt x="1" y="3996"/>
                  </a:lnTo>
                  <a:cubicBezTo>
                    <a:pt x="1" y="1784"/>
                    <a:pt x="1640" y="1"/>
                    <a:pt x="3646" y="1"/>
                  </a:cubicBezTo>
                  <a:lnTo>
                    <a:pt x="14088" y="1"/>
                  </a:lnTo>
                  <a:cubicBezTo>
                    <a:pt x="16109" y="1"/>
                    <a:pt x="17733" y="1784"/>
                    <a:pt x="17733" y="3996"/>
                  </a:cubicBezTo>
                  <a:close/>
                </a:path>
              </a:pathLst>
            </a:custGeom>
            <a:noFill/>
            <a:ln w="5175" cap="flat" cmpd="sng">
              <a:solidFill>
                <a:srgbClr val="273E4A"/>
              </a:solidFill>
              <a:prstDash val="solid"/>
              <a:miter lim="1591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89;p4"/>
            <p:cNvSpPr/>
            <p:nvPr/>
          </p:nvSpPr>
          <p:spPr>
            <a:xfrm>
              <a:off x="179045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36" y="11763"/>
                  </a:lnTo>
                  <a:cubicBezTo>
                    <a:pt x="22636" y="11620"/>
                    <a:pt x="22651" y="11477"/>
                    <a:pt x="22651" y="11318"/>
                  </a:cubicBezTo>
                  <a:cubicBezTo>
                    <a:pt x="22651" y="5062"/>
                    <a:pt x="17574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90;p4"/>
            <p:cNvSpPr/>
            <p:nvPr/>
          </p:nvSpPr>
          <p:spPr>
            <a:xfrm>
              <a:off x="1840200" y="2828050"/>
              <a:ext cx="466800" cy="466400"/>
            </a:xfrm>
            <a:custGeom>
              <a:avLst/>
              <a:gdLst/>
              <a:ahLst/>
              <a:cxnLst/>
              <a:rect l="l" t="t" r="r" b="b"/>
              <a:pathLst>
                <a:path w="18672" h="18656" extrusionOk="0">
                  <a:moveTo>
                    <a:pt x="9344" y="0"/>
                  </a:moveTo>
                  <a:cubicBezTo>
                    <a:pt x="4187" y="0"/>
                    <a:pt x="1" y="4186"/>
                    <a:pt x="1" y="9328"/>
                  </a:cubicBezTo>
                  <a:cubicBezTo>
                    <a:pt x="1" y="14485"/>
                    <a:pt x="4187" y="18655"/>
                    <a:pt x="9344" y="18655"/>
                  </a:cubicBezTo>
                  <a:cubicBezTo>
                    <a:pt x="14486" y="18655"/>
                    <a:pt x="18672" y="14485"/>
                    <a:pt x="18672" y="9328"/>
                  </a:cubicBezTo>
                  <a:cubicBezTo>
                    <a:pt x="18672" y="4186"/>
                    <a:pt x="14486" y="0"/>
                    <a:pt x="9344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91;p4"/>
            <p:cNvSpPr/>
            <p:nvPr/>
          </p:nvSpPr>
          <p:spPr>
            <a:xfrm>
              <a:off x="1934525" y="2922350"/>
              <a:ext cx="278175" cy="278175"/>
            </a:xfrm>
            <a:custGeom>
              <a:avLst/>
              <a:gdLst/>
              <a:ahLst/>
              <a:cxnLst/>
              <a:rect l="l" t="t" r="r" b="b"/>
              <a:pathLst>
                <a:path w="11127" h="11127" extrusionOk="0">
                  <a:moveTo>
                    <a:pt x="5571" y="1"/>
                  </a:moveTo>
                  <a:cubicBezTo>
                    <a:pt x="2499" y="1"/>
                    <a:pt x="0" y="2484"/>
                    <a:pt x="0" y="5556"/>
                  </a:cubicBezTo>
                  <a:cubicBezTo>
                    <a:pt x="0" y="8628"/>
                    <a:pt x="2499" y="11127"/>
                    <a:pt x="5571" y="11127"/>
                  </a:cubicBezTo>
                  <a:cubicBezTo>
                    <a:pt x="8627" y="11127"/>
                    <a:pt x="11126" y="8628"/>
                    <a:pt x="11126" y="5556"/>
                  </a:cubicBezTo>
                  <a:cubicBezTo>
                    <a:pt x="11126" y="2484"/>
                    <a:pt x="8627" y="1"/>
                    <a:pt x="55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92;p4"/>
            <p:cNvSpPr/>
            <p:nvPr/>
          </p:nvSpPr>
          <p:spPr>
            <a:xfrm>
              <a:off x="529000" y="2595250"/>
              <a:ext cx="1717925" cy="8775"/>
            </a:xfrm>
            <a:custGeom>
              <a:avLst/>
              <a:gdLst/>
              <a:ahLst/>
              <a:cxnLst/>
              <a:rect l="l" t="t" r="r" b="b"/>
              <a:pathLst>
                <a:path w="68717" h="351" extrusionOk="0">
                  <a:moveTo>
                    <a:pt x="1" y="0"/>
                  </a:moveTo>
                  <a:lnTo>
                    <a:pt x="1" y="351"/>
                  </a:lnTo>
                  <a:lnTo>
                    <a:pt x="68716" y="351"/>
                  </a:lnTo>
                  <a:lnTo>
                    <a:pt x="68716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4"/>
            <p:cNvSpPr/>
            <p:nvPr/>
          </p:nvSpPr>
          <p:spPr>
            <a:xfrm>
              <a:off x="529000" y="2769550"/>
              <a:ext cx="2054175" cy="8775"/>
            </a:xfrm>
            <a:custGeom>
              <a:avLst/>
              <a:gdLst/>
              <a:ahLst/>
              <a:cxnLst/>
              <a:rect l="l" t="t" r="r" b="b"/>
              <a:pathLst>
                <a:path w="82167" h="351" extrusionOk="0">
                  <a:moveTo>
                    <a:pt x="1" y="0"/>
                  </a:moveTo>
                  <a:lnTo>
                    <a:pt x="1" y="350"/>
                  </a:lnTo>
                  <a:lnTo>
                    <a:pt x="82167" y="350"/>
                  </a:lnTo>
                  <a:lnTo>
                    <a:pt x="82167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4"/>
            <p:cNvSpPr/>
            <p:nvPr/>
          </p:nvSpPr>
          <p:spPr>
            <a:xfrm>
              <a:off x="2252875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4"/>
            <p:cNvSpPr/>
            <p:nvPr/>
          </p:nvSpPr>
          <p:spPr>
            <a:xfrm>
              <a:off x="526625" y="2321875"/>
              <a:ext cx="386400" cy="252700"/>
            </a:xfrm>
            <a:custGeom>
              <a:avLst/>
              <a:gdLst/>
              <a:ahLst/>
              <a:cxnLst/>
              <a:rect l="l" t="t" r="r" b="b"/>
              <a:pathLst>
                <a:path w="15456" h="10108" extrusionOk="0">
                  <a:moveTo>
                    <a:pt x="3168" y="0"/>
                  </a:moveTo>
                  <a:cubicBezTo>
                    <a:pt x="1417" y="0"/>
                    <a:pt x="0" y="1417"/>
                    <a:pt x="0" y="3168"/>
                  </a:cubicBezTo>
                  <a:lnTo>
                    <a:pt x="0" y="6940"/>
                  </a:lnTo>
                  <a:cubicBezTo>
                    <a:pt x="0" y="8691"/>
                    <a:pt x="1417" y="10108"/>
                    <a:pt x="3168" y="10108"/>
                  </a:cubicBezTo>
                  <a:lnTo>
                    <a:pt x="12288" y="10108"/>
                  </a:lnTo>
                  <a:cubicBezTo>
                    <a:pt x="14039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39" y="0"/>
                    <a:pt x="1228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96;p4"/>
            <p:cNvSpPr/>
            <p:nvPr/>
          </p:nvSpPr>
          <p:spPr>
            <a:xfrm>
              <a:off x="552875" y="2347725"/>
              <a:ext cx="333900" cy="201000"/>
            </a:xfrm>
            <a:custGeom>
              <a:avLst/>
              <a:gdLst/>
              <a:ahLst/>
              <a:cxnLst/>
              <a:rect l="l" t="t" r="r" b="b"/>
              <a:pathLst>
                <a:path w="13356" h="8040" extrusionOk="0">
                  <a:moveTo>
                    <a:pt x="2118" y="1"/>
                  </a:moveTo>
                  <a:cubicBezTo>
                    <a:pt x="940" y="1"/>
                    <a:pt x="1" y="956"/>
                    <a:pt x="1" y="2134"/>
                  </a:cubicBezTo>
                  <a:lnTo>
                    <a:pt x="1" y="5906"/>
                  </a:lnTo>
                  <a:cubicBezTo>
                    <a:pt x="1" y="7084"/>
                    <a:pt x="940" y="8039"/>
                    <a:pt x="2118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97;p4"/>
            <p:cNvSpPr/>
            <p:nvPr/>
          </p:nvSpPr>
          <p:spPr>
            <a:xfrm>
              <a:off x="572375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43" y="0"/>
                  </a:moveTo>
                  <a:lnTo>
                    <a:pt x="1" y="7036"/>
                  </a:lnTo>
                  <a:cubicBezTo>
                    <a:pt x="383" y="7338"/>
                    <a:pt x="860" y="7513"/>
                    <a:pt x="1338" y="7513"/>
                  </a:cubicBezTo>
                  <a:lnTo>
                    <a:pt x="10458" y="7513"/>
                  </a:lnTo>
                  <a:cubicBezTo>
                    <a:pt x="11620" y="7513"/>
                    <a:pt x="12575" y="6558"/>
                    <a:pt x="12575" y="5380"/>
                  </a:cubicBezTo>
                  <a:lnTo>
                    <a:pt x="12575" y="1608"/>
                  </a:lnTo>
                  <a:cubicBezTo>
                    <a:pt x="12575" y="987"/>
                    <a:pt x="12305" y="414"/>
                    <a:pt x="1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98;p4"/>
            <p:cNvSpPr/>
            <p:nvPr/>
          </p:nvSpPr>
          <p:spPr>
            <a:xfrm>
              <a:off x="95320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68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68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99;p4"/>
            <p:cNvSpPr/>
            <p:nvPr/>
          </p:nvSpPr>
          <p:spPr>
            <a:xfrm>
              <a:off x="979475" y="2347725"/>
              <a:ext cx="333875" cy="201000"/>
            </a:xfrm>
            <a:custGeom>
              <a:avLst/>
              <a:gdLst/>
              <a:ahLst/>
              <a:cxnLst/>
              <a:rect l="l" t="t" r="r" b="b"/>
              <a:pathLst>
                <a:path w="13355" h="8040" extrusionOk="0">
                  <a:moveTo>
                    <a:pt x="2117" y="1"/>
                  </a:moveTo>
                  <a:cubicBezTo>
                    <a:pt x="939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39" y="8039"/>
                    <a:pt x="2117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4"/>
            <p:cNvSpPr/>
            <p:nvPr/>
          </p:nvSpPr>
          <p:spPr>
            <a:xfrm>
              <a:off x="999375" y="2360875"/>
              <a:ext cx="313975" cy="187850"/>
            </a:xfrm>
            <a:custGeom>
              <a:avLst/>
              <a:gdLst/>
              <a:ahLst/>
              <a:cxnLst/>
              <a:rect l="l" t="t" r="r" b="b"/>
              <a:pathLst>
                <a:path w="12559" h="7514" extrusionOk="0">
                  <a:moveTo>
                    <a:pt x="11827" y="0"/>
                  </a:moveTo>
                  <a:lnTo>
                    <a:pt x="0" y="7036"/>
                  </a:lnTo>
                  <a:cubicBezTo>
                    <a:pt x="366" y="7338"/>
                    <a:pt x="844" y="7513"/>
                    <a:pt x="1321" y="7513"/>
                  </a:cubicBezTo>
                  <a:lnTo>
                    <a:pt x="10442" y="7513"/>
                  </a:lnTo>
                  <a:cubicBezTo>
                    <a:pt x="11604" y="7513"/>
                    <a:pt x="12559" y="6558"/>
                    <a:pt x="12559" y="5380"/>
                  </a:cubicBezTo>
                  <a:lnTo>
                    <a:pt x="12559" y="1608"/>
                  </a:lnTo>
                  <a:cubicBezTo>
                    <a:pt x="12559" y="1003"/>
                    <a:pt x="12288" y="414"/>
                    <a:pt x="118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4"/>
            <p:cNvSpPr/>
            <p:nvPr/>
          </p:nvSpPr>
          <p:spPr>
            <a:xfrm>
              <a:off x="138775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84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84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4"/>
            <p:cNvSpPr/>
            <p:nvPr/>
          </p:nvSpPr>
          <p:spPr>
            <a:xfrm>
              <a:off x="1414025" y="2347725"/>
              <a:ext cx="334275" cy="201000"/>
            </a:xfrm>
            <a:custGeom>
              <a:avLst/>
              <a:gdLst/>
              <a:ahLst/>
              <a:cxnLst/>
              <a:rect l="l" t="t" r="r" b="b"/>
              <a:pathLst>
                <a:path w="13371" h="8040" extrusionOk="0">
                  <a:moveTo>
                    <a:pt x="2133" y="1"/>
                  </a:moveTo>
                  <a:cubicBezTo>
                    <a:pt x="955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55" y="8039"/>
                    <a:pt x="2133" y="8039"/>
                  </a:cubicBezTo>
                  <a:lnTo>
                    <a:pt x="11238" y="8039"/>
                  </a:lnTo>
                  <a:cubicBezTo>
                    <a:pt x="12416" y="8039"/>
                    <a:pt x="13371" y="7084"/>
                    <a:pt x="13371" y="5906"/>
                  </a:cubicBezTo>
                  <a:lnTo>
                    <a:pt x="13371" y="2134"/>
                  </a:lnTo>
                  <a:cubicBezTo>
                    <a:pt x="13371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4"/>
            <p:cNvSpPr/>
            <p:nvPr/>
          </p:nvSpPr>
          <p:spPr>
            <a:xfrm>
              <a:off x="1433900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28" y="0"/>
                  </a:moveTo>
                  <a:lnTo>
                    <a:pt x="1" y="7036"/>
                  </a:lnTo>
                  <a:cubicBezTo>
                    <a:pt x="367" y="7338"/>
                    <a:pt x="845" y="7513"/>
                    <a:pt x="1338" y="7513"/>
                  </a:cubicBezTo>
                  <a:lnTo>
                    <a:pt x="10443" y="7513"/>
                  </a:lnTo>
                  <a:cubicBezTo>
                    <a:pt x="11621" y="7513"/>
                    <a:pt x="12576" y="6558"/>
                    <a:pt x="12576" y="5380"/>
                  </a:cubicBezTo>
                  <a:lnTo>
                    <a:pt x="12576" y="1608"/>
                  </a:lnTo>
                  <a:cubicBezTo>
                    <a:pt x="12576" y="987"/>
                    <a:pt x="12305" y="414"/>
                    <a:pt x="118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468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bg>
      <p:bgPr>
        <a:solidFill>
          <a:srgbClr val="9EDADA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5"/>
          <p:cNvSpPr txBox="1">
            <a:spLocks noGrp="1"/>
          </p:cNvSpPr>
          <p:nvPr>
            <p:ph type="subTitle" idx="1"/>
          </p:nvPr>
        </p:nvSpPr>
        <p:spPr>
          <a:xfrm>
            <a:off x="6462821" y="1884733"/>
            <a:ext cx="38768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3733">
                <a:solidFill>
                  <a:srgbClr val="E15561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>
            <a:endParaRPr/>
          </a:p>
        </p:txBody>
      </p:sp>
      <p:sp>
        <p:nvSpPr>
          <p:cNvPr id="107" name="Google Shape;107;p5"/>
          <p:cNvSpPr txBox="1">
            <a:spLocks noGrp="1"/>
          </p:cNvSpPr>
          <p:nvPr>
            <p:ph type="subTitle" idx="2"/>
          </p:nvPr>
        </p:nvSpPr>
        <p:spPr>
          <a:xfrm>
            <a:off x="6462821" y="4119933"/>
            <a:ext cx="38768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3733">
                <a:solidFill>
                  <a:srgbClr val="5587AC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B4C64"/>
              </a:buClr>
              <a:buSzPts val="2000"/>
              <a:buFont typeface="Alfa Slab One"/>
              <a:buNone/>
              <a:defRPr sz="2667">
                <a:solidFill>
                  <a:srgbClr val="2B4C64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>
            <a:endParaRPr/>
          </a:p>
        </p:txBody>
      </p:sp>
      <p:sp>
        <p:nvSpPr>
          <p:cNvPr id="108" name="Google Shape;108;p5"/>
          <p:cNvSpPr txBox="1">
            <a:spLocks noGrp="1"/>
          </p:cNvSpPr>
          <p:nvPr>
            <p:ph type="subTitle" idx="3"/>
          </p:nvPr>
        </p:nvSpPr>
        <p:spPr>
          <a:xfrm>
            <a:off x="6342021" y="2576433"/>
            <a:ext cx="4118400" cy="11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09" name="Google Shape;109;p5"/>
          <p:cNvSpPr txBox="1">
            <a:spLocks noGrp="1"/>
          </p:cNvSpPr>
          <p:nvPr>
            <p:ph type="subTitle" idx="4"/>
          </p:nvPr>
        </p:nvSpPr>
        <p:spPr>
          <a:xfrm>
            <a:off x="6340821" y="4811633"/>
            <a:ext cx="4120800" cy="11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01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"/>
          <p:cNvSpPr txBox="1">
            <a:spLocks noGrp="1"/>
          </p:cNvSpPr>
          <p:nvPr>
            <p:ph type="title"/>
          </p:nvPr>
        </p:nvSpPr>
        <p:spPr>
          <a:xfrm>
            <a:off x="1144367" y="1787900"/>
            <a:ext cx="4607200" cy="126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9333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7"/>
          <p:cNvSpPr txBox="1">
            <a:spLocks noGrp="1"/>
          </p:cNvSpPr>
          <p:nvPr>
            <p:ph type="subTitle" idx="1"/>
          </p:nvPr>
        </p:nvSpPr>
        <p:spPr>
          <a:xfrm>
            <a:off x="1552567" y="3237100"/>
            <a:ext cx="3790800" cy="13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7"/>
          <p:cNvSpPr/>
          <p:nvPr/>
        </p:nvSpPr>
        <p:spPr>
          <a:xfrm>
            <a:off x="10397934" y="1597167"/>
            <a:ext cx="2124687" cy="1012653"/>
          </a:xfrm>
          <a:custGeom>
            <a:avLst/>
            <a:gdLst/>
            <a:ahLst/>
            <a:cxnLst/>
            <a:rect l="l" t="t" r="r" b="b"/>
            <a:pathLst>
              <a:path w="35175" h="16763" extrusionOk="0">
                <a:moveTo>
                  <a:pt x="18530" y="0"/>
                </a:moveTo>
                <a:cubicBezTo>
                  <a:pt x="12681" y="0"/>
                  <a:pt x="7931" y="2866"/>
                  <a:pt x="7931" y="6399"/>
                </a:cubicBezTo>
                <a:lnTo>
                  <a:pt x="7931" y="6713"/>
                </a:lnTo>
                <a:cubicBezTo>
                  <a:pt x="3338" y="7341"/>
                  <a:pt x="1" y="9225"/>
                  <a:pt x="1" y="11502"/>
                </a:cubicBezTo>
                <a:cubicBezTo>
                  <a:pt x="1" y="14289"/>
                  <a:pt x="5026" y="16527"/>
                  <a:pt x="11228" y="16527"/>
                </a:cubicBezTo>
                <a:cubicBezTo>
                  <a:pt x="11328" y="16528"/>
                  <a:pt x="11427" y="16529"/>
                  <a:pt x="11527" y="16529"/>
                </a:cubicBezTo>
                <a:cubicBezTo>
                  <a:pt x="14211" y="16529"/>
                  <a:pt x="16854" y="16018"/>
                  <a:pt x="19315" y="14996"/>
                </a:cubicBezTo>
                <a:cubicBezTo>
                  <a:pt x="20846" y="16056"/>
                  <a:pt x="23515" y="16762"/>
                  <a:pt x="26499" y="16762"/>
                </a:cubicBezTo>
                <a:cubicBezTo>
                  <a:pt x="31288" y="16762"/>
                  <a:pt x="35174" y="14996"/>
                  <a:pt x="35174" y="12837"/>
                </a:cubicBezTo>
                <a:cubicBezTo>
                  <a:pt x="35174" y="10913"/>
                  <a:pt x="32230" y="9304"/>
                  <a:pt x="28265" y="8950"/>
                </a:cubicBezTo>
                <a:cubicBezTo>
                  <a:pt x="28815" y="8205"/>
                  <a:pt x="29129" y="7341"/>
                  <a:pt x="29129" y="6399"/>
                </a:cubicBezTo>
                <a:cubicBezTo>
                  <a:pt x="29129" y="2866"/>
                  <a:pt x="24379" y="0"/>
                  <a:pt x="185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0" name="Google Shape;120;p7"/>
          <p:cNvSpPr/>
          <p:nvPr/>
        </p:nvSpPr>
        <p:spPr>
          <a:xfrm>
            <a:off x="5202867" y="365688"/>
            <a:ext cx="2406067" cy="1329667"/>
          </a:xfrm>
          <a:custGeom>
            <a:avLst/>
            <a:gdLst/>
            <a:ahLst/>
            <a:cxnLst/>
            <a:rect l="l" t="t" r="r" b="b"/>
            <a:pathLst>
              <a:path w="72182" h="39890" extrusionOk="0">
                <a:moveTo>
                  <a:pt x="34167" y="1"/>
                </a:moveTo>
                <a:cubicBezTo>
                  <a:pt x="33792" y="1"/>
                  <a:pt x="33407" y="8"/>
                  <a:pt x="33013" y="22"/>
                </a:cubicBezTo>
                <a:cubicBezTo>
                  <a:pt x="21215" y="438"/>
                  <a:pt x="19139" y="10404"/>
                  <a:pt x="22178" y="17011"/>
                </a:cubicBezTo>
                <a:cubicBezTo>
                  <a:pt x="22178" y="17011"/>
                  <a:pt x="19602" y="16309"/>
                  <a:pt x="16688" y="16309"/>
                </a:cubicBezTo>
                <a:cubicBezTo>
                  <a:pt x="12231" y="16309"/>
                  <a:pt x="6982" y="17952"/>
                  <a:pt x="8945" y="26261"/>
                </a:cubicBezTo>
                <a:cubicBezTo>
                  <a:pt x="8945" y="26261"/>
                  <a:pt x="92" y="27393"/>
                  <a:pt x="35" y="33056"/>
                </a:cubicBezTo>
                <a:cubicBezTo>
                  <a:pt x="0" y="36563"/>
                  <a:pt x="6514" y="38260"/>
                  <a:pt x="12709" y="38260"/>
                </a:cubicBezTo>
                <a:cubicBezTo>
                  <a:pt x="16519" y="38260"/>
                  <a:pt x="20208" y="37618"/>
                  <a:pt x="22178" y="36360"/>
                </a:cubicBezTo>
                <a:cubicBezTo>
                  <a:pt x="22178" y="36360"/>
                  <a:pt x="30156" y="39522"/>
                  <a:pt x="36958" y="39522"/>
                </a:cubicBezTo>
                <a:cubicBezTo>
                  <a:pt x="39289" y="39522"/>
                  <a:pt x="41482" y="39151"/>
                  <a:pt x="43168" y="38153"/>
                </a:cubicBezTo>
                <a:cubicBezTo>
                  <a:pt x="43168" y="38153"/>
                  <a:pt x="52917" y="39890"/>
                  <a:pt x="60468" y="39890"/>
                </a:cubicBezTo>
                <a:cubicBezTo>
                  <a:pt x="64243" y="39890"/>
                  <a:pt x="67469" y="39456"/>
                  <a:pt x="68652" y="38153"/>
                </a:cubicBezTo>
                <a:cubicBezTo>
                  <a:pt x="72182" y="34227"/>
                  <a:pt x="60629" y="29508"/>
                  <a:pt x="60629" y="29508"/>
                </a:cubicBezTo>
                <a:cubicBezTo>
                  <a:pt x="60629" y="29508"/>
                  <a:pt x="63215" y="17955"/>
                  <a:pt x="48586" y="16766"/>
                </a:cubicBezTo>
                <a:cubicBezTo>
                  <a:pt x="48586" y="16766"/>
                  <a:pt x="52447" y="1"/>
                  <a:pt x="341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1" name="Google Shape;121;p7"/>
          <p:cNvSpPr/>
          <p:nvPr/>
        </p:nvSpPr>
        <p:spPr>
          <a:xfrm>
            <a:off x="-806800" y="4415855"/>
            <a:ext cx="2489400" cy="1382933"/>
          </a:xfrm>
          <a:custGeom>
            <a:avLst/>
            <a:gdLst/>
            <a:ahLst/>
            <a:cxnLst/>
            <a:rect l="l" t="t" r="r" b="b"/>
            <a:pathLst>
              <a:path w="74682" h="41488" extrusionOk="0">
                <a:moveTo>
                  <a:pt x="34145" y="1"/>
                </a:moveTo>
                <a:cubicBezTo>
                  <a:pt x="33779" y="1"/>
                  <a:pt x="33404" y="7"/>
                  <a:pt x="33020" y="21"/>
                </a:cubicBezTo>
                <a:cubicBezTo>
                  <a:pt x="21222" y="455"/>
                  <a:pt x="19127" y="10403"/>
                  <a:pt x="22185" y="17010"/>
                </a:cubicBezTo>
                <a:cubicBezTo>
                  <a:pt x="22185" y="17010"/>
                  <a:pt x="19623" y="16314"/>
                  <a:pt x="16716" y="16314"/>
                </a:cubicBezTo>
                <a:cubicBezTo>
                  <a:pt x="12253" y="16314"/>
                  <a:pt x="6979" y="17955"/>
                  <a:pt x="8934" y="26278"/>
                </a:cubicBezTo>
                <a:cubicBezTo>
                  <a:pt x="8934" y="26278"/>
                  <a:pt x="81" y="27392"/>
                  <a:pt x="24" y="33055"/>
                </a:cubicBezTo>
                <a:cubicBezTo>
                  <a:pt x="1" y="36562"/>
                  <a:pt x="6512" y="38259"/>
                  <a:pt x="12707" y="38259"/>
                </a:cubicBezTo>
                <a:cubicBezTo>
                  <a:pt x="16517" y="38259"/>
                  <a:pt x="20208" y="37617"/>
                  <a:pt x="22185" y="36359"/>
                </a:cubicBezTo>
                <a:cubicBezTo>
                  <a:pt x="22185" y="36359"/>
                  <a:pt x="27456" y="41488"/>
                  <a:pt x="34246" y="41488"/>
                </a:cubicBezTo>
                <a:cubicBezTo>
                  <a:pt x="37046" y="41488"/>
                  <a:pt x="40104" y="40615"/>
                  <a:pt x="43157" y="38152"/>
                </a:cubicBezTo>
                <a:cubicBezTo>
                  <a:pt x="44754" y="40242"/>
                  <a:pt x="50343" y="41173"/>
                  <a:pt x="56207" y="41173"/>
                </a:cubicBezTo>
                <a:cubicBezTo>
                  <a:pt x="63372" y="41173"/>
                  <a:pt x="70947" y="39783"/>
                  <a:pt x="72152" y="37416"/>
                </a:cubicBezTo>
                <a:cubicBezTo>
                  <a:pt x="74681" y="32395"/>
                  <a:pt x="60618" y="29525"/>
                  <a:pt x="60618" y="29525"/>
                </a:cubicBezTo>
                <a:cubicBezTo>
                  <a:pt x="60618" y="29525"/>
                  <a:pt x="63223" y="17954"/>
                  <a:pt x="48594" y="16784"/>
                </a:cubicBezTo>
                <a:cubicBezTo>
                  <a:pt x="48594" y="16784"/>
                  <a:pt x="52440" y="1"/>
                  <a:pt x="3414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8393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9" name="Google Shape;269;p9"/>
          <p:cNvGrpSpPr/>
          <p:nvPr/>
        </p:nvGrpSpPr>
        <p:grpSpPr>
          <a:xfrm flipH="1">
            <a:off x="-1193827" y="246537"/>
            <a:ext cx="14185896" cy="7259767"/>
            <a:chOff x="-1180550" y="-1807169"/>
            <a:chExt cx="11966507" cy="6123974"/>
          </a:xfrm>
        </p:grpSpPr>
        <p:sp>
          <p:nvSpPr>
            <p:cNvPr id="270" name="Google Shape;270;p9"/>
            <p:cNvSpPr/>
            <p:nvPr/>
          </p:nvSpPr>
          <p:spPr>
            <a:xfrm>
              <a:off x="1966747" y="-112631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0" y="0"/>
                    <a:pt x="7930" y="2866"/>
                    <a:pt x="7930" y="6438"/>
                  </a:cubicBezTo>
                  <a:lnTo>
                    <a:pt x="7930" y="6713"/>
                  </a:lnTo>
                  <a:cubicBezTo>
                    <a:pt x="3337" y="7341"/>
                    <a:pt x="1" y="9265"/>
                    <a:pt x="1" y="11502"/>
                  </a:cubicBezTo>
                  <a:cubicBezTo>
                    <a:pt x="1" y="14289"/>
                    <a:pt x="5025" y="16527"/>
                    <a:pt x="11228" y="16527"/>
                  </a:cubicBezTo>
                  <a:cubicBezTo>
                    <a:pt x="11403" y="16532"/>
                    <a:pt x="11578" y="16534"/>
                    <a:pt x="11753" y="16534"/>
                  </a:cubicBezTo>
                  <a:cubicBezTo>
                    <a:pt x="14360" y="16534"/>
                    <a:pt x="16924" y="15989"/>
                    <a:pt x="19315" y="14996"/>
                  </a:cubicBezTo>
                  <a:cubicBezTo>
                    <a:pt x="20846" y="16056"/>
                    <a:pt x="23515" y="16762"/>
                    <a:pt x="26538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438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1" name="Google Shape;271;p9"/>
            <p:cNvSpPr/>
            <p:nvPr/>
          </p:nvSpPr>
          <p:spPr>
            <a:xfrm>
              <a:off x="9112243" y="-32864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9"/>
            <p:cNvSpPr/>
            <p:nvPr/>
          </p:nvSpPr>
          <p:spPr>
            <a:xfrm>
              <a:off x="5825182" y="-1807169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9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9"/>
            <p:cNvSpPr/>
            <p:nvPr/>
          </p:nvSpPr>
          <p:spPr>
            <a:xfrm>
              <a:off x="-376905" y="-1533167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9"/>
            <p:cNvSpPr/>
            <p:nvPr/>
          </p:nvSpPr>
          <p:spPr>
            <a:xfrm>
              <a:off x="-1180550" y="1440279"/>
              <a:ext cx="2567552" cy="2854196"/>
            </a:xfrm>
            <a:custGeom>
              <a:avLst/>
              <a:gdLst/>
              <a:ahLst/>
              <a:cxnLst/>
              <a:rect l="l" t="t" r="r" b="b"/>
              <a:pathLst>
                <a:path w="53960" h="59981" extrusionOk="0">
                  <a:moveTo>
                    <a:pt x="24850" y="0"/>
                  </a:moveTo>
                  <a:cubicBezTo>
                    <a:pt x="22889" y="0"/>
                    <a:pt x="20509" y="388"/>
                    <a:pt x="17628" y="1370"/>
                  </a:cubicBezTo>
                  <a:cubicBezTo>
                    <a:pt x="8560" y="4472"/>
                    <a:pt x="6244" y="11459"/>
                    <a:pt x="12760" y="12166"/>
                  </a:cubicBezTo>
                  <a:cubicBezTo>
                    <a:pt x="12760" y="12166"/>
                    <a:pt x="2514" y="13344"/>
                    <a:pt x="2514" y="20056"/>
                  </a:cubicBezTo>
                  <a:cubicBezTo>
                    <a:pt x="2514" y="23375"/>
                    <a:pt x="4704" y="24218"/>
                    <a:pt x="6932" y="24218"/>
                  </a:cubicBezTo>
                  <a:cubicBezTo>
                    <a:pt x="8673" y="24218"/>
                    <a:pt x="10438" y="23703"/>
                    <a:pt x="11196" y="23450"/>
                  </a:cubicBezTo>
                  <a:lnTo>
                    <a:pt x="11196" y="23450"/>
                  </a:lnTo>
                  <a:cubicBezTo>
                    <a:pt x="9167" y="24198"/>
                    <a:pt x="0" y="28018"/>
                    <a:pt x="4870" y="34463"/>
                  </a:cubicBezTo>
                  <a:cubicBezTo>
                    <a:pt x="4870" y="34463"/>
                    <a:pt x="7192" y="36328"/>
                    <a:pt x="10083" y="36328"/>
                  </a:cubicBezTo>
                  <a:cubicBezTo>
                    <a:pt x="11749" y="36328"/>
                    <a:pt x="13604" y="35709"/>
                    <a:pt x="15312" y="33757"/>
                  </a:cubicBezTo>
                  <a:lnTo>
                    <a:pt x="15312" y="33757"/>
                  </a:lnTo>
                  <a:cubicBezTo>
                    <a:pt x="15311" y="33757"/>
                    <a:pt x="12171" y="37683"/>
                    <a:pt x="15665" y="39331"/>
                  </a:cubicBezTo>
                  <a:cubicBezTo>
                    <a:pt x="16190" y="39582"/>
                    <a:pt x="16704" y="39684"/>
                    <a:pt x="17206" y="39684"/>
                  </a:cubicBezTo>
                  <a:cubicBezTo>
                    <a:pt x="19510" y="39684"/>
                    <a:pt x="21576" y="37525"/>
                    <a:pt x="23366" y="37525"/>
                  </a:cubicBezTo>
                  <a:cubicBezTo>
                    <a:pt x="23757" y="37525"/>
                    <a:pt x="24134" y="37628"/>
                    <a:pt x="24498" y="37879"/>
                  </a:cubicBezTo>
                  <a:cubicBezTo>
                    <a:pt x="24498" y="37879"/>
                    <a:pt x="29130" y="43492"/>
                    <a:pt x="26343" y="59980"/>
                  </a:cubicBezTo>
                  <a:lnTo>
                    <a:pt x="31446" y="59980"/>
                  </a:lnTo>
                  <a:cubicBezTo>
                    <a:pt x="31446" y="59980"/>
                    <a:pt x="27246" y="40980"/>
                    <a:pt x="33880" y="36897"/>
                  </a:cubicBezTo>
                  <a:cubicBezTo>
                    <a:pt x="33880" y="36897"/>
                    <a:pt x="34448" y="36568"/>
                    <a:pt x="35278" y="36568"/>
                  </a:cubicBezTo>
                  <a:cubicBezTo>
                    <a:pt x="36095" y="36568"/>
                    <a:pt x="37166" y="36887"/>
                    <a:pt x="38198" y="38154"/>
                  </a:cubicBezTo>
                  <a:cubicBezTo>
                    <a:pt x="38764" y="38848"/>
                    <a:pt x="39760" y="39176"/>
                    <a:pt x="40905" y="39176"/>
                  </a:cubicBezTo>
                  <a:cubicBezTo>
                    <a:pt x="43970" y="39176"/>
                    <a:pt x="48105" y="36826"/>
                    <a:pt x="47934" y="32854"/>
                  </a:cubicBezTo>
                  <a:cubicBezTo>
                    <a:pt x="47799" y="29765"/>
                    <a:pt x="46414" y="29101"/>
                    <a:pt x="45248" y="29101"/>
                  </a:cubicBezTo>
                  <a:cubicBezTo>
                    <a:pt x="45160" y="29101"/>
                    <a:pt x="45073" y="29105"/>
                    <a:pt x="44989" y="29111"/>
                  </a:cubicBezTo>
                  <a:lnTo>
                    <a:pt x="44989" y="29111"/>
                  </a:lnTo>
                  <a:cubicBezTo>
                    <a:pt x="47808" y="28235"/>
                    <a:pt x="53959" y="25627"/>
                    <a:pt x="53626" y="19625"/>
                  </a:cubicBezTo>
                  <a:cubicBezTo>
                    <a:pt x="53389" y="15718"/>
                    <a:pt x="50803" y="14747"/>
                    <a:pt x="48288" y="14747"/>
                  </a:cubicBezTo>
                  <a:cubicBezTo>
                    <a:pt x="45799" y="14747"/>
                    <a:pt x="43380" y="15699"/>
                    <a:pt x="43380" y="15699"/>
                  </a:cubicBezTo>
                  <a:cubicBezTo>
                    <a:pt x="43380" y="15699"/>
                    <a:pt x="51506" y="12087"/>
                    <a:pt x="48051" y="8711"/>
                  </a:cubicBezTo>
                  <a:cubicBezTo>
                    <a:pt x="47008" y="7703"/>
                    <a:pt x="45895" y="7350"/>
                    <a:pt x="44846" y="7350"/>
                  </a:cubicBezTo>
                  <a:cubicBezTo>
                    <a:pt x="42446" y="7350"/>
                    <a:pt x="40385" y="9203"/>
                    <a:pt x="40283" y="9296"/>
                  </a:cubicBezTo>
                  <a:lnTo>
                    <a:pt x="40283" y="9296"/>
                  </a:lnTo>
                  <a:cubicBezTo>
                    <a:pt x="40425" y="9166"/>
                    <a:pt x="44297" y="5576"/>
                    <a:pt x="42948" y="3726"/>
                  </a:cubicBezTo>
                  <a:cubicBezTo>
                    <a:pt x="42507" y="3151"/>
                    <a:pt x="41617" y="2911"/>
                    <a:pt x="40543" y="2911"/>
                  </a:cubicBezTo>
                  <a:cubicBezTo>
                    <a:pt x="38173" y="2911"/>
                    <a:pt x="34914" y="4078"/>
                    <a:pt x="33644" y="5375"/>
                  </a:cubicBezTo>
                  <a:cubicBezTo>
                    <a:pt x="33644" y="5344"/>
                    <a:pt x="32134" y="0"/>
                    <a:pt x="248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9"/>
            <p:cNvSpPr/>
            <p:nvPr/>
          </p:nvSpPr>
          <p:spPr>
            <a:xfrm>
              <a:off x="2641278" y="1131893"/>
              <a:ext cx="1739093" cy="2295833"/>
            </a:xfrm>
            <a:custGeom>
              <a:avLst/>
              <a:gdLst/>
              <a:ahLst/>
              <a:cxnLst/>
              <a:rect l="l" t="t" r="r" b="b"/>
              <a:pathLst>
                <a:path w="36549" h="48247" extrusionOk="0">
                  <a:moveTo>
                    <a:pt x="18255" y="0"/>
                  </a:moveTo>
                  <a:cubicBezTo>
                    <a:pt x="11739" y="0"/>
                    <a:pt x="6478" y="3415"/>
                    <a:pt x="6478" y="7577"/>
                  </a:cubicBezTo>
                  <a:cubicBezTo>
                    <a:pt x="6478" y="8008"/>
                    <a:pt x="6517" y="8401"/>
                    <a:pt x="6635" y="8794"/>
                  </a:cubicBezTo>
                  <a:cubicBezTo>
                    <a:pt x="4437" y="9893"/>
                    <a:pt x="3024" y="11620"/>
                    <a:pt x="3024" y="13504"/>
                  </a:cubicBezTo>
                  <a:cubicBezTo>
                    <a:pt x="3024" y="14996"/>
                    <a:pt x="3887" y="16370"/>
                    <a:pt x="5261" y="17391"/>
                  </a:cubicBezTo>
                  <a:cubicBezTo>
                    <a:pt x="3063" y="18490"/>
                    <a:pt x="1610" y="20217"/>
                    <a:pt x="1610" y="22141"/>
                  </a:cubicBezTo>
                  <a:cubicBezTo>
                    <a:pt x="1610" y="23868"/>
                    <a:pt x="2749" y="25399"/>
                    <a:pt x="4555" y="26459"/>
                  </a:cubicBezTo>
                  <a:cubicBezTo>
                    <a:pt x="2631" y="27558"/>
                    <a:pt x="1414" y="29168"/>
                    <a:pt x="1414" y="30934"/>
                  </a:cubicBezTo>
                  <a:cubicBezTo>
                    <a:pt x="1414" y="32426"/>
                    <a:pt x="2239" y="33800"/>
                    <a:pt x="3652" y="34820"/>
                  </a:cubicBezTo>
                  <a:cubicBezTo>
                    <a:pt x="1414" y="35920"/>
                    <a:pt x="1" y="37647"/>
                    <a:pt x="1" y="39570"/>
                  </a:cubicBezTo>
                  <a:cubicBezTo>
                    <a:pt x="1" y="42829"/>
                    <a:pt x="4123" y="45498"/>
                    <a:pt x="9226" y="45498"/>
                  </a:cubicBezTo>
                  <a:cubicBezTo>
                    <a:pt x="9501" y="45498"/>
                    <a:pt x="9815" y="45498"/>
                    <a:pt x="10129" y="45459"/>
                  </a:cubicBezTo>
                  <a:cubicBezTo>
                    <a:pt x="11621" y="47108"/>
                    <a:pt x="14683" y="48246"/>
                    <a:pt x="18255" y="48246"/>
                  </a:cubicBezTo>
                  <a:cubicBezTo>
                    <a:pt x="21827" y="48246"/>
                    <a:pt x="24929" y="47108"/>
                    <a:pt x="26420" y="45459"/>
                  </a:cubicBezTo>
                  <a:cubicBezTo>
                    <a:pt x="26695" y="45459"/>
                    <a:pt x="27009" y="45498"/>
                    <a:pt x="27323" y="45498"/>
                  </a:cubicBezTo>
                  <a:cubicBezTo>
                    <a:pt x="32387" y="45498"/>
                    <a:pt x="36548" y="42829"/>
                    <a:pt x="36548" y="39570"/>
                  </a:cubicBezTo>
                  <a:cubicBezTo>
                    <a:pt x="36509" y="37647"/>
                    <a:pt x="35096" y="35920"/>
                    <a:pt x="32858" y="34820"/>
                  </a:cubicBezTo>
                  <a:cubicBezTo>
                    <a:pt x="34272" y="33800"/>
                    <a:pt x="35096" y="32426"/>
                    <a:pt x="35096" y="30934"/>
                  </a:cubicBezTo>
                  <a:cubicBezTo>
                    <a:pt x="35096" y="29168"/>
                    <a:pt x="33879" y="27558"/>
                    <a:pt x="31955" y="26459"/>
                  </a:cubicBezTo>
                  <a:cubicBezTo>
                    <a:pt x="33761" y="25399"/>
                    <a:pt x="34900" y="23868"/>
                    <a:pt x="34900" y="22141"/>
                  </a:cubicBezTo>
                  <a:cubicBezTo>
                    <a:pt x="34900" y="20217"/>
                    <a:pt x="33447" y="18490"/>
                    <a:pt x="31249" y="17391"/>
                  </a:cubicBezTo>
                  <a:cubicBezTo>
                    <a:pt x="32623" y="16370"/>
                    <a:pt x="33486" y="14996"/>
                    <a:pt x="33486" y="13504"/>
                  </a:cubicBezTo>
                  <a:cubicBezTo>
                    <a:pt x="33486" y="11620"/>
                    <a:pt x="32073" y="9893"/>
                    <a:pt x="29875" y="8794"/>
                  </a:cubicBezTo>
                  <a:cubicBezTo>
                    <a:pt x="29993" y="8401"/>
                    <a:pt x="30032" y="8008"/>
                    <a:pt x="30032" y="7577"/>
                  </a:cubicBezTo>
                  <a:cubicBezTo>
                    <a:pt x="30032" y="3415"/>
                    <a:pt x="24772" y="0"/>
                    <a:pt x="18255" y="0"/>
                  </a:cubicBez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9"/>
            <p:cNvSpPr/>
            <p:nvPr/>
          </p:nvSpPr>
          <p:spPr>
            <a:xfrm>
              <a:off x="3414646" y="3326715"/>
              <a:ext cx="188665" cy="971400"/>
            </a:xfrm>
            <a:custGeom>
              <a:avLst/>
              <a:gdLst/>
              <a:ahLst/>
              <a:cxnLst/>
              <a:rect l="l" t="t" r="r" b="b"/>
              <a:pathLst>
                <a:path w="3965" h="20414" extrusionOk="0">
                  <a:moveTo>
                    <a:pt x="0" y="0"/>
                  </a:moveTo>
                  <a:lnTo>
                    <a:pt x="0" y="20414"/>
                  </a:lnTo>
                  <a:lnTo>
                    <a:pt x="3965" y="20414"/>
                  </a:lnTo>
                  <a:lnTo>
                    <a:pt x="3965" y="0"/>
                  </a:lnTo>
                  <a:close/>
                </a:path>
              </a:pathLst>
            </a:custGeom>
            <a:solidFill>
              <a:srgbClr val="708C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9"/>
            <p:cNvSpPr/>
            <p:nvPr/>
          </p:nvSpPr>
          <p:spPr>
            <a:xfrm>
              <a:off x="3452950" y="1660018"/>
              <a:ext cx="2372226" cy="2634448"/>
            </a:xfrm>
            <a:custGeom>
              <a:avLst/>
              <a:gdLst/>
              <a:ahLst/>
              <a:cxnLst/>
              <a:rect l="l" t="t" r="r" b="b"/>
              <a:pathLst>
                <a:path w="49855" h="55363" extrusionOk="0">
                  <a:moveTo>
                    <a:pt x="22979" y="0"/>
                  </a:moveTo>
                  <a:cubicBezTo>
                    <a:pt x="21167" y="0"/>
                    <a:pt x="18970" y="358"/>
                    <a:pt x="16311" y="1267"/>
                  </a:cubicBezTo>
                  <a:cubicBezTo>
                    <a:pt x="7949" y="4093"/>
                    <a:pt x="5790" y="10571"/>
                    <a:pt x="11796" y="11199"/>
                  </a:cubicBezTo>
                  <a:cubicBezTo>
                    <a:pt x="11796" y="11199"/>
                    <a:pt x="2375" y="12298"/>
                    <a:pt x="2375" y="18500"/>
                  </a:cubicBezTo>
                  <a:cubicBezTo>
                    <a:pt x="2375" y="21544"/>
                    <a:pt x="4379" y="22319"/>
                    <a:pt x="6420" y="22319"/>
                  </a:cubicBezTo>
                  <a:cubicBezTo>
                    <a:pt x="8029" y="22319"/>
                    <a:pt x="9662" y="21837"/>
                    <a:pt x="10354" y="21605"/>
                  </a:cubicBezTo>
                  <a:lnTo>
                    <a:pt x="10354" y="21605"/>
                  </a:lnTo>
                  <a:cubicBezTo>
                    <a:pt x="8506" y="22289"/>
                    <a:pt x="1" y="25840"/>
                    <a:pt x="4495" y="31808"/>
                  </a:cubicBezTo>
                  <a:cubicBezTo>
                    <a:pt x="4495" y="31808"/>
                    <a:pt x="6651" y="33537"/>
                    <a:pt x="9332" y="33537"/>
                  </a:cubicBezTo>
                  <a:cubicBezTo>
                    <a:pt x="10869" y="33537"/>
                    <a:pt x="12578" y="32968"/>
                    <a:pt x="14152" y="31180"/>
                  </a:cubicBezTo>
                  <a:lnTo>
                    <a:pt x="14152" y="31180"/>
                  </a:lnTo>
                  <a:cubicBezTo>
                    <a:pt x="14151" y="31181"/>
                    <a:pt x="11247" y="34792"/>
                    <a:pt x="14466" y="36323"/>
                  </a:cubicBezTo>
                  <a:cubicBezTo>
                    <a:pt x="14949" y="36547"/>
                    <a:pt x="15420" y="36639"/>
                    <a:pt x="15880" y="36639"/>
                  </a:cubicBezTo>
                  <a:cubicBezTo>
                    <a:pt x="18026" y="36639"/>
                    <a:pt x="19922" y="34633"/>
                    <a:pt x="21568" y="34633"/>
                  </a:cubicBezTo>
                  <a:cubicBezTo>
                    <a:pt x="21921" y="34633"/>
                    <a:pt x="22262" y="34725"/>
                    <a:pt x="22592" y="34949"/>
                  </a:cubicBezTo>
                  <a:cubicBezTo>
                    <a:pt x="22592" y="34949"/>
                    <a:pt x="26871" y="40170"/>
                    <a:pt x="24319" y="55362"/>
                  </a:cubicBezTo>
                  <a:lnTo>
                    <a:pt x="29069" y="55362"/>
                  </a:lnTo>
                  <a:cubicBezTo>
                    <a:pt x="29069" y="55362"/>
                    <a:pt x="25183" y="37854"/>
                    <a:pt x="31307" y="34085"/>
                  </a:cubicBezTo>
                  <a:cubicBezTo>
                    <a:pt x="31307" y="34085"/>
                    <a:pt x="31834" y="33771"/>
                    <a:pt x="32605" y="33771"/>
                  </a:cubicBezTo>
                  <a:cubicBezTo>
                    <a:pt x="33351" y="33771"/>
                    <a:pt x="34325" y="34065"/>
                    <a:pt x="35271" y="35224"/>
                  </a:cubicBezTo>
                  <a:cubicBezTo>
                    <a:pt x="35792" y="35861"/>
                    <a:pt x="36708" y="36162"/>
                    <a:pt x="37761" y="36162"/>
                  </a:cubicBezTo>
                  <a:cubicBezTo>
                    <a:pt x="40597" y="36162"/>
                    <a:pt x="44433" y="33980"/>
                    <a:pt x="44261" y="30317"/>
                  </a:cubicBezTo>
                  <a:cubicBezTo>
                    <a:pt x="44149" y="27477"/>
                    <a:pt x="42879" y="26866"/>
                    <a:pt x="41806" y="26866"/>
                  </a:cubicBezTo>
                  <a:cubicBezTo>
                    <a:pt x="41725" y="26866"/>
                    <a:pt x="41646" y="26869"/>
                    <a:pt x="41568" y="26876"/>
                  </a:cubicBezTo>
                  <a:lnTo>
                    <a:pt x="41568" y="26876"/>
                  </a:lnTo>
                  <a:cubicBezTo>
                    <a:pt x="44176" y="26065"/>
                    <a:pt x="49855" y="23654"/>
                    <a:pt x="49521" y="18108"/>
                  </a:cubicBezTo>
                  <a:cubicBezTo>
                    <a:pt x="49304" y="14486"/>
                    <a:pt x="46911" y="13588"/>
                    <a:pt x="44592" y="13588"/>
                  </a:cubicBezTo>
                  <a:cubicBezTo>
                    <a:pt x="42310" y="13588"/>
                    <a:pt x="40100" y="14457"/>
                    <a:pt x="40100" y="14457"/>
                  </a:cubicBezTo>
                  <a:cubicBezTo>
                    <a:pt x="40100" y="14457"/>
                    <a:pt x="47598" y="11159"/>
                    <a:pt x="44379" y="8058"/>
                  </a:cubicBezTo>
                  <a:cubicBezTo>
                    <a:pt x="43412" y="7127"/>
                    <a:pt x="42381" y="6801"/>
                    <a:pt x="41412" y="6801"/>
                  </a:cubicBezTo>
                  <a:cubicBezTo>
                    <a:pt x="39173" y="6801"/>
                    <a:pt x="37264" y="8542"/>
                    <a:pt x="37235" y="8568"/>
                  </a:cubicBezTo>
                  <a:lnTo>
                    <a:pt x="37235" y="8568"/>
                  </a:lnTo>
                  <a:cubicBezTo>
                    <a:pt x="37275" y="8531"/>
                    <a:pt x="40956" y="5144"/>
                    <a:pt x="39668" y="3426"/>
                  </a:cubicBezTo>
                  <a:cubicBezTo>
                    <a:pt x="39279" y="2903"/>
                    <a:pt x="38471" y="2685"/>
                    <a:pt x="37491" y="2685"/>
                  </a:cubicBezTo>
                  <a:cubicBezTo>
                    <a:pt x="35310" y="2685"/>
                    <a:pt x="32275" y="3765"/>
                    <a:pt x="31110" y="4957"/>
                  </a:cubicBezTo>
                  <a:cubicBezTo>
                    <a:pt x="31110" y="4926"/>
                    <a:pt x="29698" y="0"/>
                    <a:pt x="22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9"/>
            <p:cNvSpPr/>
            <p:nvPr/>
          </p:nvSpPr>
          <p:spPr>
            <a:xfrm>
              <a:off x="5183548" y="3625585"/>
              <a:ext cx="194327" cy="691220"/>
            </a:xfrm>
            <a:custGeom>
              <a:avLst/>
              <a:gdLst/>
              <a:ahLst/>
              <a:cxnLst/>
              <a:rect l="l" t="t" r="r" b="b"/>
              <a:pathLst>
                <a:path w="4084" h="14526" extrusionOk="0">
                  <a:moveTo>
                    <a:pt x="1" y="0"/>
                  </a:moveTo>
                  <a:lnTo>
                    <a:pt x="1" y="14525"/>
                  </a:lnTo>
                  <a:lnTo>
                    <a:pt x="4083" y="14525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9"/>
            <p:cNvSpPr/>
            <p:nvPr/>
          </p:nvSpPr>
          <p:spPr>
            <a:xfrm>
              <a:off x="4341136" y="1752044"/>
              <a:ext cx="1881031" cy="2138517"/>
            </a:xfrm>
            <a:custGeom>
              <a:avLst/>
              <a:gdLst/>
              <a:ahLst/>
              <a:cxnLst/>
              <a:rect l="l" t="t" r="r" b="b"/>
              <a:pathLst>
                <a:path w="39532" h="44941" extrusionOk="0">
                  <a:moveTo>
                    <a:pt x="19510" y="0"/>
                  </a:moveTo>
                  <a:cubicBezTo>
                    <a:pt x="19510" y="13975"/>
                    <a:pt x="10560" y="20178"/>
                    <a:pt x="4201" y="21356"/>
                  </a:cubicBezTo>
                  <a:cubicBezTo>
                    <a:pt x="4874" y="21560"/>
                    <a:pt x="5558" y="21647"/>
                    <a:pt x="6235" y="21647"/>
                  </a:cubicBezTo>
                  <a:cubicBezTo>
                    <a:pt x="9974" y="21647"/>
                    <a:pt x="13465" y="19000"/>
                    <a:pt x="13465" y="19000"/>
                  </a:cubicBezTo>
                  <a:lnTo>
                    <a:pt x="13465" y="19040"/>
                  </a:lnTo>
                  <a:cubicBezTo>
                    <a:pt x="11110" y="22102"/>
                    <a:pt x="7694" y="24182"/>
                    <a:pt x="3886" y="24810"/>
                  </a:cubicBezTo>
                  <a:cubicBezTo>
                    <a:pt x="3886" y="24810"/>
                    <a:pt x="5143" y="25553"/>
                    <a:pt x="7418" y="25553"/>
                  </a:cubicBezTo>
                  <a:cubicBezTo>
                    <a:pt x="8409" y="25553"/>
                    <a:pt x="9594" y="25412"/>
                    <a:pt x="10953" y="25006"/>
                  </a:cubicBezTo>
                  <a:lnTo>
                    <a:pt x="10953" y="25006"/>
                  </a:lnTo>
                  <a:cubicBezTo>
                    <a:pt x="8676" y="28343"/>
                    <a:pt x="5574" y="30973"/>
                    <a:pt x="1924" y="32661"/>
                  </a:cubicBezTo>
                  <a:cubicBezTo>
                    <a:pt x="1962" y="32700"/>
                    <a:pt x="2102" y="32717"/>
                    <a:pt x="2320" y="32717"/>
                  </a:cubicBezTo>
                  <a:cubicBezTo>
                    <a:pt x="3668" y="32717"/>
                    <a:pt x="8017" y="32042"/>
                    <a:pt x="10010" y="31366"/>
                  </a:cubicBezTo>
                  <a:lnTo>
                    <a:pt x="10010" y="31366"/>
                  </a:lnTo>
                  <a:cubicBezTo>
                    <a:pt x="8597" y="34232"/>
                    <a:pt x="5260" y="39178"/>
                    <a:pt x="0" y="39845"/>
                  </a:cubicBezTo>
                  <a:cubicBezTo>
                    <a:pt x="0" y="39845"/>
                    <a:pt x="1511" y="40159"/>
                    <a:pt x="3602" y="40159"/>
                  </a:cubicBezTo>
                  <a:cubicBezTo>
                    <a:pt x="5692" y="40159"/>
                    <a:pt x="8362" y="39845"/>
                    <a:pt x="10678" y="38589"/>
                  </a:cubicBezTo>
                  <a:lnTo>
                    <a:pt x="10678" y="38589"/>
                  </a:lnTo>
                  <a:cubicBezTo>
                    <a:pt x="10364" y="39374"/>
                    <a:pt x="7262" y="43889"/>
                    <a:pt x="4201" y="44831"/>
                  </a:cubicBezTo>
                  <a:cubicBezTo>
                    <a:pt x="5130" y="44881"/>
                    <a:pt x="6003" y="44904"/>
                    <a:pt x="6824" y="44904"/>
                  </a:cubicBezTo>
                  <a:cubicBezTo>
                    <a:pt x="18314" y="44904"/>
                    <a:pt x="19510" y="40356"/>
                    <a:pt x="19510" y="40356"/>
                  </a:cubicBezTo>
                  <a:cubicBezTo>
                    <a:pt x="19510" y="40356"/>
                    <a:pt x="20298" y="44941"/>
                    <a:pt x="32995" y="44941"/>
                  </a:cubicBezTo>
                  <a:cubicBezTo>
                    <a:pt x="33590" y="44941"/>
                    <a:pt x="34211" y="44930"/>
                    <a:pt x="34860" y="44909"/>
                  </a:cubicBezTo>
                  <a:cubicBezTo>
                    <a:pt x="34860" y="44909"/>
                    <a:pt x="27990" y="41141"/>
                    <a:pt x="27990" y="38864"/>
                  </a:cubicBezTo>
                  <a:lnTo>
                    <a:pt x="27990" y="38864"/>
                  </a:lnTo>
                  <a:cubicBezTo>
                    <a:pt x="30500" y="40438"/>
                    <a:pt x="33243" y="40849"/>
                    <a:pt x="35425" y="40849"/>
                  </a:cubicBezTo>
                  <a:cubicBezTo>
                    <a:pt x="37815" y="40849"/>
                    <a:pt x="39531" y="40356"/>
                    <a:pt x="39531" y="40356"/>
                  </a:cubicBezTo>
                  <a:cubicBezTo>
                    <a:pt x="34271" y="39649"/>
                    <a:pt x="30463" y="34389"/>
                    <a:pt x="29050" y="31523"/>
                  </a:cubicBezTo>
                  <a:lnTo>
                    <a:pt x="29050" y="31523"/>
                  </a:lnTo>
                  <a:cubicBezTo>
                    <a:pt x="30795" y="32125"/>
                    <a:pt x="34616" y="33142"/>
                    <a:pt x="36305" y="33142"/>
                  </a:cubicBezTo>
                  <a:cubicBezTo>
                    <a:pt x="36820" y="33142"/>
                    <a:pt x="37136" y="33048"/>
                    <a:pt x="37136" y="32818"/>
                  </a:cubicBezTo>
                  <a:cubicBezTo>
                    <a:pt x="32190" y="30188"/>
                    <a:pt x="29364" y="27283"/>
                    <a:pt x="27754" y="24849"/>
                  </a:cubicBezTo>
                  <a:lnTo>
                    <a:pt x="27754" y="24849"/>
                  </a:lnTo>
                  <a:cubicBezTo>
                    <a:pt x="29390" y="25399"/>
                    <a:pt x="30794" y="25582"/>
                    <a:pt x="31940" y="25582"/>
                  </a:cubicBezTo>
                  <a:cubicBezTo>
                    <a:pt x="34231" y="25582"/>
                    <a:pt x="35488" y="24849"/>
                    <a:pt x="35488" y="24849"/>
                  </a:cubicBezTo>
                  <a:cubicBezTo>
                    <a:pt x="32151" y="24261"/>
                    <a:pt x="29128" y="22612"/>
                    <a:pt x="26812" y="20139"/>
                  </a:cubicBezTo>
                  <a:lnTo>
                    <a:pt x="26812" y="20139"/>
                  </a:lnTo>
                  <a:cubicBezTo>
                    <a:pt x="28739" y="21492"/>
                    <a:pt x="30806" y="21838"/>
                    <a:pt x="32363" y="21838"/>
                  </a:cubicBezTo>
                  <a:cubicBezTo>
                    <a:pt x="33787" y="21838"/>
                    <a:pt x="34785" y="21548"/>
                    <a:pt x="34860" y="21473"/>
                  </a:cubicBezTo>
                  <a:cubicBezTo>
                    <a:pt x="30698" y="21473"/>
                    <a:pt x="19510" y="14093"/>
                    <a:pt x="19510" y="79"/>
                  </a:cubicBezTo>
                  <a:lnTo>
                    <a:pt x="195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9"/>
            <p:cNvSpPr/>
            <p:nvPr/>
          </p:nvSpPr>
          <p:spPr>
            <a:xfrm>
              <a:off x="1834363" y="3511623"/>
              <a:ext cx="222305" cy="784629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9"/>
            <p:cNvSpPr/>
            <p:nvPr/>
          </p:nvSpPr>
          <p:spPr>
            <a:xfrm>
              <a:off x="876087" y="1329886"/>
              <a:ext cx="2140689" cy="2485793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9"/>
            <p:cNvSpPr/>
            <p:nvPr/>
          </p:nvSpPr>
          <p:spPr>
            <a:xfrm>
              <a:off x="1801721" y="1864246"/>
              <a:ext cx="2187177" cy="2430214"/>
            </a:xfrm>
            <a:custGeom>
              <a:avLst/>
              <a:gdLst/>
              <a:ahLst/>
              <a:cxnLst/>
              <a:rect l="l" t="t" r="r" b="b"/>
              <a:pathLst>
                <a:path w="45966" h="51071" extrusionOk="0">
                  <a:moveTo>
                    <a:pt x="21184" y="0"/>
                  </a:moveTo>
                  <a:cubicBezTo>
                    <a:pt x="19510" y="0"/>
                    <a:pt x="17477" y="332"/>
                    <a:pt x="15015" y="1175"/>
                  </a:cubicBezTo>
                  <a:cubicBezTo>
                    <a:pt x="7321" y="3805"/>
                    <a:pt x="5319" y="9772"/>
                    <a:pt x="10854" y="10361"/>
                  </a:cubicBezTo>
                  <a:cubicBezTo>
                    <a:pt x="10854" y="10361"/>
                    <a:pt x="2178" y="11343"/>
                    <a:pt x="2178" y="17074"/>
                  </a:cubicBezTo>
                  <a:cubicBezTo>
                    <a:pt x="2178" y="19911"/>
                    <a:pt x="4038" y="20632"/>
                    <a:pt x="5929" y="20632"/>
                  </a:cubicBezTo>
                  <a:cubicBezTo>
                    <a:pt x="7411" y="20632"/>
                    <a:pt x="8913" y="20189"/>
                    <a:pt x="9552" y="19975"/>
                  </a:cubicBezTo>
                  <a:lnTo>
                    <a:pt x="9552" y="19975"/>
                  </a:lnTo>
                  <a:cubicBezTo>
                    <a:pt x="7841" y="20609"/>
                    <a:pt x="0" y="23887"/>
                    <a:pt x="4141" y="29361"/>
                  </a:cubicBezTo>
                  <a:cubicBezTo>
                    <a:pt x="4141" y="29361"/>
                    <a:pt x="6135" y="30944"/>
                    <a:pt x="8606" y="30944"/>
                  </a:cubicBezTo>
                  <a:cubicBezTo>
                    <a:pt x="10026" y="30944"/>
                    <a:pt x="11605" y="30421"/>
                    <a:pt x="13052" y="28772"/>
                  </a:cubicBezTo>
                  <a:lnTo>
                    <a:pt x="13052" y="28772"/>
                  </a:lnTo>
                  <a:cubicBezTo>
                    <a:pt x="13051" y="28773"/>
                    <a:pt x="10383" y="32109"/>
                    <a:pt x="13327" y="33483"/>
                  </a:cubicBezTo>
                  <a:cubicBezTo>
                    <a:pt x="13783" y="33699"/>
                    <a:pt x="14228" y="33788"/>
                    <a:pt x="14662" y="33788"/>
                  </a:cubicBezTo>
                  <a:cubicBezTo>
                    <a:pt x="16633" y="33788"/>
                    <a:pt x="18378" y="31962"/>
                    <a:pt x="19895" y="31962"/>
                  </a:cubicBezTo>
                  <a:cubicBezTo>
                    <a:pt x="20229" y="31962"/>
                    <a:pt x="20552" y="32050"/>
                    <a:pt x="20864" y="32266"/>
                  </a:cubicBezTo>
                  <a:cubicBezTo>
                    <a:pt x="20864" y="32266"/>
                    <a:pt x="24790" y="37056"/>
                    <a:pt x="22434" y="51070"/>
                  </a:cubicBezTo>
                  <a:lnTo>
                    <a:pt x="26792" y="51070"/>
                  </a:lnTo>
                  <a:cubicBezTo>
                    <a:pt x="26792" y="51070"/>
                    <a:pt x="23219" y="34936"/>
                    <a:pt x="28833" y="31442"/>
                  </a:cubicBezTo>
                  <a:cubicBezTo>
                    <a:pt x="28833" y="31442"/>
                    <a:pt x="29313" y="31162"/>
                    <a:pt x="30020" y="31162"/>
                  </a:cubicBezTo>
                  <a:cubicBezTo>
                    <a:pt x="30714" y="31162"/>
                    <a:pt x="31628" y="31432"/>
                    <a:pt x="32523" y="32502"/>
                  </a:cubicBezTo>
                  <a:cubicBezTo>
                    <a:pt x="33003" y="33099"/>
                    <a:pt x="33849" y="33381"/>
                    <a:pt x="34822" y="33381"/>
                  </a:cubicBezTo>
                  <a:cubicBezTo>
                    <a:pt x="37428" y="33381"/>
                    <a:pt x="40949" y="31361"/>
                    <a:pt x="40806" y="27987"/>
                  </a:cubicBezTo>
                  <a:cubicBezTo>
                    <a:pt x="40695" y="25353"/>
                    <a:pt x="39548" y="24778"/>
                    <a:pt x="38569" y="24778"/>
                  </a:cubicBezTo>
                  <a:cubicBezTo>
                    <a:pt x="38510" y="24778"/>
                    <a:pt x="38451" y="24780"/>
                    <a:pt x="38393" y="24784"/>
                  </a:cubicBezTo>
                  <a:lnTo>
                    <a:pt x="38393" y="24784"/>
                  </a:lnTo>
                  <a:cubicBezTo>
                    <a:pt x="40825" y="24010"/>
                    <a:pt x="45965" y="21767"/>
                    <a:pt x="45635" y="16721"/>
                  </a:cubicBezTo>
                  <a:cubicBezTo>
                    <a:pt x="45437" y="13374"/>
                    <a:pt x="43230" y="12545"/>
                    <a:pt x="41093" y="12545"/>
                  </a:cubicBezTo>
                  <a:cubicBezTo>
                    <a:pt x="38993" y="12545"/>
                    <a:pt x="36959" y="13345"/>
                    <a:pt x="36959" y="13345"/>
                  </a:cubicBezTo>
                  <a:cubicBezTo>
                    <a:pt x="36959" y="13345"/>
                    <a:pt x="43868" y="10283"/>
                    <a:pt x="40924" y="7417"/>
                  </a:cubicBezTo>
                  <a:cubicBezTo>
                    <a:pt x="40028" y="6556"/>
                    <a:pt x="39071" y="6255"/>
                    <a:pt x="38171" y="6255"/>
                  </a:cubicBezTo>
                  <a:cubicBezTo>
                    <a:pt x="36095" y="6255"/>
                    <a:pt x="34322" y="7859"/>
                    <a:pt x="34290" y="7888"/>
                  </a:cubicBezTo>
                  <a:lnTo>
                    <a:pt x="34290" y="7888"/>
                  </a:lnTo>
                  <a:cubicBezTo>
                    <a:pt x="34334" y="7848"/>
                    <a:pt x="37737" y="4737"/>
                    <a:pt x="36566" y="3138"/>
                  </a:cubicBezTo>
                  <a:cubicBezTo>
                    <a:pt x="36200" y="2649"/>
                    <a:pt x="35449" y="2446"/>
                    <a:pt x="34541" y="2446"/>
                  </a:cubicBezTo>
                  <a:cubicBezTo>
                    <a:pt x="32530" y="2446"/>
                    <a:pt x="29746" y="3443"/>
                    <a:pt x="28637" y="4551"/>
                  </a:cubicBezTo>
                  <a:lnTo>
                    <a:pt x="28637" y="4551"/>
                  </a:lnTo>
                  <a:cubicBezTo>
                    <a:pt x="28654" y="4504"/>
                    <a:pt x="27352" y="0"/>
                    <a:pt x="21184" y="0"/>
                  </a:cubicBez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9"/>
            <p:cNvSpPr/>
            <p:nvPr/>
          </p:nvSpPr>
          <p:spPr>
            <a:xfrm>
              <a:off x="155060" y="1438233"/>
              <a:ext cx="1572840" cy="2071661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9"/>
            <p:cNvSpPr/>
            <p:nvPr/>
          </p:nvSpPr>
          <p:spPr>
            <a:xfrm>
              <a:off x="855579" y="3418218"/>
              <a:ext cx="170012" cy="878038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86" name="Google Shape;286;p9"/>
          <p:cNvSpPr txBox="1">
            <a:spLocks noGrp="1"/>
          </p:cNvSpPr>
          <p:nvPr>
            <p:ph type="title"/>
          </p:nvPr>
        </p:nvSpPr>
        <p:spPr>
          <a:xfrm>
            <a:off x="6362776" y="1620333"/>
            <a:ext cx="3430800" cy="18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92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287" name="Google Shape;287;p9"/>
          <p:cNvSpPr txBox="1">
            <a:spLocks noGrp="1"/>
          </p:cNvSpPr>
          <p:nvPr>
            <p:ph type="title" idx="2" hasCustomPrompt="1"/>
          </p:nvPr>
        </p:nvSpPr>
        <p:spPr>
          <a:xfrm>
            <a:off x="1886976" y="2481600"/>
            <a:ext cx="2527200" cy="189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12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288" name="Google Shape;288;p9"/>
          <p:cNvSpPr txBox="1">
            <a:spLocks noGrp="1"/>
          </p:cNvSpPr>
          <p:nvPr>
            <p:ph type="subTitle" idx="1"/>
          </p:nvPr>
        </p:nvSpPr>
        <p:spPr>
          <a:xfrm>
            <a:off x="6173176" y="4669133"/>
            <a:ext cx="3810000" cy="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54802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0"/>
          <p:cNvSpPr txBox="1">
            <a:spLocks noGrp="1"/>
          </p:cNvSpPr>
          <p:nvPr>
            <p:ph type="title"/>
          </p:nvPr>
        </p:nvSpPr>
        <p:spPr>
          <a:xfrm>
            <a:off x="6311900" y="719333"/>
            <a:ext cx="4388800" cy="522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>
                <a:solidFill>
                  <a:srgbClr val="E1556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4562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1"/>
          <p:cNvSpPr txBox="1">
            <a:spLocks noGrp="1"/>
          </p:cNvSpPr>
          <p:nvPr>
            <p:ph type="title" hasCustomPrompt="1"/>
          </p:nvPr>
        </p:nvSpPr>
        <p:spPr>
          <a:xfrm>
            <a:off x="3740000" y="1678033"/>
            <a:ext cx="75012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0000">
                <a:solidFill>
                  <a:schemeClr val="accent4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293" name="Google Shape;293;p11"/>
          <p:cNvSpPr txBox="1">
            <a:spLocks noGrp="1"/>
          </p:cNvSpPr>
          <p:nvPr>
            <p:ph type="subTitle" idx="1"/>
          </p:nvPr>
        </p:nvSpPr>
        <p:spPr>
          <a:xfrm>
            <a:off x="4525600" y="4143833"/>
            <a:ext cx="59300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294" name="Google Shape;294;p11"/>
          <p:cNvSpPr/>
          <p:nvPr/>
        </p:nvSpPr>
        <p:spPr>
          <a:xfrm>
            <a:off x="5814139" y="-436629"/>
            <a:ext cx="1984104" cy="945601"/>
          </a:xfrm>
          <a:custGeom>
            <a:avLst/>
            <a:gdLst/>
            <a:ahLst/>
            <a:cxnLst/>
            <a:rect l="l" t="t" r="r" b="b"/>
            <a:pathLst>
              <a:path w="35175" h="16763" extrusionOk="0">
                <a:moveTo>
                  <a:pt x="18530" y="0"/>
                </a:moveTo>
                <a:cubicBezTo>
                  <a:pt x="12680" y="0"/>
                  <a:pt x="7930" y="2866"/>
                  <a:pt x="7930" y="6438"/>
                </a:cubicBezTo>
                <a:lnTo>
                  <a:pt x="7930" y="6713"/>
                </a:lnTo>
                <a:cubicBezTo>
                  <a:pt x="3337" y="7341"/>
                  <a:pt x="1" y="9265"/>
                  <a:pt x="1" y="11502"/>
                </a:cubicBezTo>
                <a:cubicBezTo>
                  <a:pt x="1" y="14289"/>
                  <a:pt x="5025" y="16527"/>
                  <a:pt x="11228" y="16527"/>
                </a:cubicBezTo>
                <a:cubicBezTo>
                  <a:pt x="11403" y="16532"/>
                  <a:pt x="11578" y="16534"/>
                  <a:pt x="11753" y="16534"/>
                </a:cubicBezTo>
                <a:cubicBezTo>
                  <a:pt x="14360" y="16534"/>
                  <a:pt x="16924" y="15989"/>
                  <a:pt x="19315" y="14996"/>
                </a:cubicBezTo>
                <a:cubicBezTo>
                  <a:pt x="20846" y="16056"/>
                  <a:pt x="23515" y="16762"/>
                  <a:pt x="26538" y="16762"/>
                </a:cubicBezTo>
                <a:cubicBezTo>
                  <a:pt x="31288" y="16762"/>
                  <a:pt x="35174" y="14996"/>
                  <a:pt x="35174" y="12837"/>
                </a:cubicBezTo>
                <a:cubicBezTo>
                  <a:pt x="35174" y="10913"/>
                  <a:pt x="32230" y="9304"/>
                  <a:pt x="28265" y="8950"/>
                </a:cubicBezTo>
                <a:cubicBezTo>
                  <a:pt x="28815" y="8205"/>
                  <a:pt x="29129" y="7341"/>
                  <a:pt x="29129" y="6438"/>
                </a:cubicBezTo>
                <a:cubicBezTo>
                  <a:pt x="29129" y="2866"/>
                  <a:pt x="24379" y="0"/>
                  <a:pt x="185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95" name="Google Shape;295;p11"/>
          <p:cNvSpPr/>
          <p:nvPr/>
        </p:nvSpPr>
        <p:spPr>
          <a:xfrm>
            <a:off x="10572836" y="637445"/>
            <a:ext cx="1984104" cy="945601"/>
          </a:xfrm>
          <a:custGeom>
            <a:avLst/>
            <a:gdLst/>
            <a:ahLst/>
            <a:cxnLst/>
            <a:rect l="l" t="t" r="r" b="b"/>
            <a:pathLst>
              <a:path w="35175" h="16763" extrusionOk="0">
                <a:moveTo>
                  <a:pt x="18530" y="0"/>
                </a:moveTo>
                <a:cubicBezTo>
                  <a:pt x="12681" y="0"/>
                  <a:pt x="7931" y="2866"/>
                  <a:pt x="7931" y="6399"/>
                </a:cubicBezTo>
                <a:lnTo>
                  <a:pt x="7931" y="6713"/>
                </a:lnTo>
                <a:cubicBezTo>
                  <a:pt x="3338" y="7341"/>
                  <a:pt x="1" y="9225"/>
                  <a:pt x="1" y="11502"/>
                </a:cubicBezTo>
                <a:cubicBezTo>
                  <a:pt x="1" y="14289"/>
                  <a:pt x="5026" y="16527"/>
                  <a:pt x="11228" y="16527"/>
                </a:cubicBezTo>
                <a:cubicBezTo>
                  <a:pt x="11328" y="16528"/>
                  <a:pt x="11427" y="16529"/>
                  <a:pt x="11527" y="16529"/>
                </a:cubicBezTo>
                <a:cubicBezTo>
                  <a:pt x="14211" y="16529"/>
                  <a:pt x="16854" y="16018"/>
                  <a:pt x="19315" y="14996"/>
                </a:cubicBezTo>
                <a:cubicBezTo>
                  <a:pt x="20846" y="16056"/>
                  <a:pt x="23515" y="16762"/>
                  <a:pt x="26499" y="16762"/>
                </a:cubicBezTo>
                <a:cubicBezTo>
                  <a:pt x="31288" y="16762"/>
                  <a:pt x="35174" y="14996"/>
                  <a:pt x="35174" y="12837"/>
                </a:cubicBezTo>
                <a:cubicBezTo>
                  <a:pt x="35174" y="10913"/>
                  <a:pt x="32230" y="9304"/>
                  <a:pt x="28265" y="8950"/>
                </a:cubicBezTo>
                <a:cubicBezTo>
                  <a:pt x="28815" y="8205"/>
                  <a:pt x="29129" y="7341"/>
                  <a:pt x="29129" y="6399"/>
                </a:cubicBezTo>
                <a:cubicBezTo>
                  <a:pt x="29129" y="2866"/>
                  <a:pt x="24379" y="0"/>
                  <a:pt x="185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96" name="Google Shape;296;p11"/>
          <p:cNvSpPr/>
          <p:nvPr/>
        </p:nvSpPr>
        <p:spPr>
          <a:xfrm>
            <a:off x="603905" y="23735"/>
            <a:ext cx="1521288" cy="657853"/>
          </a:xfrm>
          <a:custGeom>
            <a:avLst/>
            <a:gdLst/>
            <a:ahLst/>
            <a:cxnLst/>
            <a:rect l="l" t="t" r="r" b="b"/>
            <a:pathLst>
              <a:path w="26970" h="11662" extrusionOk="0">
                <a:moveTo>
                  <a:pt x="10639" y="0"/>
                </a:moveTo>
                <a:cubicBezTo>
                  <a:pt x="7655" y="0"/>
                  <a:pt x="5221" y="1257"/>
                  <a:pt x="5221" y="2827"/>
                </a:cubicBezTo>
                <a:cubicBezTo>
                  <a:pt x="5221" y="2905"/>
                  <a:pt x="5221" y="2945"/>
                  <a:pt x="5221" y="3023"/>
                </a:cubicBezTo>
                <a:cubicBezTo>
                  <a:pt x="2199" y="3573"/>
                  <a:pt x="0" y="5222"/>
                  <a:pt x="0" y="7224"/>
                </a:cubicBezTo>
                <a:cubicBezTo>
                  <a:pt x="0" y="9697"/>
                  <a:pt x="3259" y="11660"/>
                  <a:pt x="7263" y="11660"/>
                </a:cubicBezTo>
                <a:cubicBezTo>
                  <a:pt x="7328" y="11661"/>
                  <a:pt x="7394" y="11662"/>
                  <a:pt x="7460" y="11662"/>
                </a:cubicBezTo>
                <a:cubicBezTo>
                  <a:pt x="9354" y="11662"/>
                  <a:pt x="11204" y="11115"/>
                  <a:pt x="12798" y="10129"/>
                </a:cubicBezTo>
                <a:cubicBezTo>
                  <a:pt x="14172" y="11031"/>
                  <a:pt x="16527" y="11660"/>
                  <a:pt x="19236" y="11660"/>
                </a:cubicBezTo>
                <a:cubicBezTo>
                  <a:pt x="23476" y="11660"/>
                  <a:pt x="26930" y="10089"/>
                  <a:pt x="26930" y="8205"/>
                </a:cubicBezTo>
                <a:cubicBezTo>
                  <a:pt x="26969" y="6831"/>
                  <a:pt x="25242" y="5653"/>
                  <a:pt x="22730" y="5104"/>
                </a:cubicBezTo>
                <a:cubicBezTo>
                  <a:pt x="22730" y="4986"/>
                  <a:pt x="22769" y="4907"/>
                  <a:pt x="22769" y="4790"/>
                </a:cubicBezTo>
                <a:cubicBezTo>
                  <a:pt x="22769" y="3455"/>
                  <a:pt x="20257" y="2395"/>
                  <a:pt x="17155" y="2395"/>
                </a:cubicBezTo>
                <a:cubicBezTo>
                  <a:pt x="16763" y="2395"/>
                  <a:pt x="16409" y="2395"/>
                  <a:pt x="16056" y="2434"/>
                </a:cubicBezTo>
                <a:cubicBezTo>
                  <a:pt x="15664" y="1060"/>
                  <a:pt x="13426" y="0"/>
                  <a:pt x="106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1533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3"/>
          <p:cNvSpPr txBox="1">
            <a:spLocks noGrp="1"/>
          </p:cNvSpPr>
          <p:nvPr>
            <p:ph type="title"/>
          </p:nvPr>
        </p:nvSpPr>
        <p:spPr>
          <a:xfrm>
            <a:off x="5381767" y="1933336"/>
            <a:ext cx="2272800" cy="66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300" name="Google Shape;300;p13"/>
          <p:cNvSpPr txBox="1">
            <a:spLocks noGrp="1"/>
          </p:cNvSpPr>
          <p:nvPr>
            <p:ph type="title" idx="2" hasCustomPrompt="1"/>
          </p:nvPr>
        </p:nvSpPr>
        <p:spPr>
          <a:xfrm>
            <a:off x="5897967" y="920236"/>
            <a:ext cx="1240400" cy="7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13"/>
          <p:cNvSpPr txBox="1">
            <a:spLocks noGrp="1"/>
          </p:cNvSpPr>
          <p:nvPr>
            <p:ph type="subTitle" idx="1"/>
          </p:nvPr>
        </p:nvSpPr>
        <p:spPr>
          <a:xfrm>
            <a:off x="5057567" y="2471900"/>
            <a:ext cx="2921200" cy="97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2" name="Google Shape;302;p13"/>
          <p:cNvSpPr txBox="1">
            <a:spLocks noGrp="1"/>
          </p:cNvSpPr>
          <p:nvPr>
            <p:ph type="title" idx="3"/>
          </p:nvPr>
        </p:nvSpPr>
        <p:spPr>
          <a:xfrm>
            <a:off x="8508867" y="1933336"/>
            <a:ext cx="2272800" cy="66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6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303" name="Google Shape;303;p13"/>
          <p:cNvSpPr txBox="1">
            <a:spLocks noGrp="1"/>
          </p:cNvSpPr>
          <p:nvPr>
            <p:ph type="title" idx="4" hasCustomPrompt="1"/>
          </p:nvPr>
        </p:nvSpPr>
        <p:spPr>
          <a:xfrm>
            <a:off x="9025067" y="1021836"/>
            <a:ext cx="1240400" cy="7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4" name="Google Shape;304;p13"/>
          <p:cNvSpPr txBox="1">
            <a:spLocks noGrp="1"/>
          </p:cNvSpPr>
          <p:nvPr>
            <p:ph type="subTitle" idx="5"/>
          </p:nvPr>
        </p:nvSpPr>
        <p:spPr>
          <a:xfrm>
            <a:off x="8182267" y="2471884"/>
            <a:ext cx="2926000" cy="97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5" name="Google Shape;305;p13"/>
          <p:cNvSpPr txBox="1">
            <a:spLocks noGrp="1"/>
          </p:cNvSpPr>
          <p:nvPr>
            <p:ph type="title" idx="6"/>
          </p:nvPr>
        </p:nvSpPr>
        <p:spPr>
          <a:xfrm>
            <a:off x="5381767" y="4742032"/>
            <a:ext cx="2272800" cy="66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6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9pPr>
          </a:lstStyle>
          <a:p>
            <a:endParaRPr dirty="0"/>
          </a:p>
        </p:txBody>
      </p:sp>
      <p:sp>
        <p:nvSpPr>
          <p:cNvPr id="306" name="Google Shape;306;p13"/>
          <p:cNvSpPr txBox="1">
            <a:spLocks noGrp="1"/>
          </p:cNvSpPr>
          <p:nvPr>
            <p:ph type="title" idx="7" hasCustomPrompt="1"/>
          </p:nvPr>
        </p:nvSpPr>
        <p:spPr>
          <a:xfrm>
            <a:off x="5897967" y="3647473"/>
            <a:ext cx="1240400" cy="7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7" name="Google Shape;307;p13"/>
          <p:cNvSpPr txBox="1">
            <a:spLocks noGrp="1"/>
          </p:cNvSpPr>
          <p:nvPr>
            <p:ph type="subTitle" idx="8"/>
          </p:nvPr>
        </p:nvSpPr>
        <p:spPr>
          <a:xfrm>
            <a:off x="5055167" y="5238000"/>
            <a:ext cx="2926000" cy="97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8" name="Google Shape;308;p13"/>
          <p:cNvSpPr txBox="1">
            <a:spLocks noGrp="1"/>
          </p:cNvSpPr>
          <p:nvPr>
            <p:ph type="title" idx="9"/>
          </p:nvPr>
        </p:nvSpPr>
        <p:spPr>
          <a:xfrm>
            <a:off x="8508867" y="4701088"/>
            <a:ext cx="2272800" cy="66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6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32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309" name="Google Shape;309;p13"/>
          <p:cNvSpPr txBox="1">
            <a:spLocks noGrp="1"/>
          </p:cNvSpPr>
          <p:nvPr>
            <p:ph type="title" idx="13" hasCustomPrompt="1"/>
          </p:nvPr>
        </p:nvSpPr>
        <p:spPr>
          <a:xfrm>
            <a:off x="9025067" y="3647473"/>
            <a:ext cx="1240400" cy="7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40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13"/>
          <p:cNvSpPr txBox="1">
            <a:spLocks noGrp="1"/>
          </p:cNvSpPr>
          <p:nvPr>
            <p:ph type="subTitle" idx="14"/>
          </p:nvPr>
        </p:nvSpPr>
        <p:spPr>
          <a:xfrm>
            <a:off x="8182267" y="5238984"/>
            <a:ext cx="2926000" cy="97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1" name="Google Shape;311;p13"/>
          <p:cNvSpPr txBox="1">
            <a:spLocks noGrp="1"/>
          </p:cNvSpPr>
          <p:nvPr>
            <p:ph type="title" idx="15"/>
          </p:nvPr>
        </p:nvSpPr>
        <p:spPr>
          <a:xfrm>
            <a:off x="1229781" y="2177900"/>
            <a:ext cx="2921200" cy="175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12" name="Google Shape;312;p13"/>
          <p:cNvGrpSpPr/>
          <p:nvPr/>
        </p:nvGrpSpPr>
        <p:grpSpPr>
          <a:xfrm>
            <a:off x="2780812" y="4356585"/>
            <a:ext cx="1868392" cy="2589073"/>
            <a:chOff x="1002412" y="3043930"/>
            <a:chExt cx="1598009" cy="2214397"/>
          </a:xfrm>
        </p:grpSpPr>
        <p:sp>
          <p:nvSpPr>
            <p:cNvPr id="313" name="Google Shape;313;p13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13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15" name="Google Shape;315;p13"/>
          <p:cNvGrpSpPr/>
          <p:nvPr/>
        </p:nvGrpSpPr>
        <p:grpSpPr>
          <a:xfrm>
            <a:off x="1255751" y="4151050"/>
            <a:ext cx="1293404" cy="2691756"/>
            <a:chOff x="464166" y="3124811"/>
            <a:chExt cx="1174114" cy="2443497"/>
          </a:xfrm>
        </p:grpSpPr>
        <p:sp>
          <p:nvSpPr>
            <p:cNvPr id="316" name="Google Shape;316;p13"/>
            <p:cNvSpPr/>
            <p:nvPr/>
          </p:nvSpPr>
          <p:spPr>
            <a:xfrm>
              <a:off x="464166" y="3124811"/>
              <a:ext cx="1174114" cy="1546508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13"/>
            <p:cNvSpPr/>
            <p:nvPr/>
          </p:nvSpPr>
          <p:spPr>
            <a:xfrm>
              <a:off x="987117" y="4602853"/>
              <a:ext cx="126904" cy="965455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18" name="Google Shape;318;p13"/>
          <p:cNvSpPr/>
          <p:nvPr/>
        </p:nvSpPr>
        <p:spPr>
          <a:xfrm>
            <a:off x="10781667" y="300781"/>
            <a:ext cx="1756405" cy="837088"/>
          </a:xfrm>
          <a:custGeom>
            <a:avLst/>
            <a:gdLst/>
            <a:ahLst/>
            <a:cxnLst/>
            <a:rect l="l" t="t" r="r" b="b"/>
            <a:pathLst>
              <a:path w="35175" h="16763" extrusionOk="0">
                <a:moveTo>
                  <a:pt x="18530" y="0"/>
                </a:moveTo>
                <a:cubicBezTo>
                  <a:pt x="12681" y="0"/>
                  <a:pt x="7931" y="2866"/>
                  <a:pt x="7931" y="6399"/>
                </a:cubicBezTo>
                <a:lnTo>
                  <a:pt x="7931" y="6713"/>
                </a:lnTo>
                <a:cubicBezTo>
                  <a:pt x="3338" y="7341"/>
                  <a:pt x="1" y="9225"/>
                  <a:pt x="1" y="11502"/>
                </a:cubicBezTo>
                <a:cubicBezTo>
                  <a:pt x="1" y="14289"/>
                  <a:pt x="5026" y="16527"/>
                  <a:pt x="11228" y="16527"/>
                </a:cubicBezTo>
                <a:cubicBezTo>
                  <a:pt x="11328" y="16528"/>
                  <a:pt x="11427" y="16529"/>
                  <a:pt x="11527" y="16529"/>
                </a:cubicBezTo>
                <a:cubicBezTo>
                  <a:pt x="14211" y="16529"/>
                  <a:pt x="16854" y="16018"/>
                  <a:pt x="19315" y="14996"/>
                </a:cubicBezTo>
                <a:cubicBezTo>
                  <a:pt x="20846" y="16056"/>
                  <a:pt x="23515" y="16762"/>
                  <a:pt x="26499" y="16762"/>
                </a:cubicBezTo>
                <a:cubicBezTo>
                  <a:pt x="31288" y="16762"/>
                  <a:pt x="35174" y="14996"/>
                  <a:pt x="35174" y="12837"/>
                </a:cubicBezTo>
                <a:cubicBezTo>
                  <a:pt x="35174" y="10913"/>
                  <a:pt x="32230" y="9304"/>
                  <a:pt x="28265" y="8950"/>
                </a:cubicBezTo>
                <a:cubicBezTo>
                  <a:pt x="28815" y="8205"/>
                  <a:pt x="29129" y="7341"/>
                  <a:pt x="29129" y="6399"/>
                </a:cubicBezTo>
                <a:cubicBezTo>
                  <a:pt x="29129" y="2866"/>
                  <a:pt x="24379" y="0"/>
                  <a:pt x="185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19" name="Google Shape;319;p13"/>
          <p:cNvSpPr/>
          <p:nvPr/>
        </p:nvSpPr>
        <p:spPr>
          <a:xfrm>
            <a:off x="-401589" y="878282"/>
            <a:ext cx="1937749" cy="837052"/>
          </a:xfrm>
          <a:custGeom>
            <a:avLst/>
            <a:gdLst/>
            <a:ahLst/>
            <a:cxnLst/>
            <a:rect l="l" t="t" r="r" b="b"/>
            <a:pathLst>
              <a:path w="30543" h="13193" extrusionOk="0">
                <a:moveTo>
                  <a:pt x="18490" y="1"/>
                </a:moveTo>
                <a:cubicBezTo>
                  <a:pt x="15389" y="1"/>
                  <a:pt x="12838" y="1179"/>
                  <a:pt x="12406" y="2749"/>
                </a:cubicBezTo>
                <a:cubicBezTo>
                  <a:pt x="12013" y="2710"/>
                  <a:pt x="11581" y="2710"/>
                  <a:pt x="11150" y="2710"/>
                </a:cubicBezTo>
                <a:cubicBezTo>
                  <a:pt x="7616" y="2710"/>
                  <a:pt x="4790" y="3927"/>
                  <a:pt x="4790" y="5418"/>
                </a:cubicBezTo>
                <a:cubicBezTo>
                  <a:pt x="4790" y="5536"/>
                  <a:pt x="4790" y="5654"/>
                  <a:pt x="4829" y="5772"/>
                </a:cubicBezTo>
                <a:cubicBezTo>
                  <a:pt x="1964" y="6400"/>
                  <a:pt x="1" y="7734"/>
                  <a:pt x="1" y="9265"/>
                </a:cubicBezTo>
                <a:cubicBezTo>
                  <a:pt x="1" y="11425"/>
                  <a:pt x="3926" y="13191"/>
                  <a:pt x="8755" y="13191"/>
                </a:cubicBezTo>
                <a:cubicBezTo>
                  <a:pt x="11817" y="13191"/>
                  <a:pt x="14486" y="12484"/>
                  <a:pt x="16057" y="11425"/>
                </a:cubicBezTo>
                <a:cubicBezTo>
                  <a:pt x="17844" y="12603"/>
                  <a:pt x="19963" y="13193"/>
                  <a:pt x="22092" y="13193"/>
                </a:cubicBezTo>
                <a:cubicBezTo>
                  <a:pt x="22161" y="13193"/>
                  <a:pt x="22230" y="13192"/>
                  <a:pt x="22298" y="13191"/>
                </a:cubicBezTo>
                <a:cubicBezTo>
                  <a:pt x="26852" y="13191"/>
                  <a:pt x="30542" y="10953"/>
                  <a:pt x="30542" y="8206"/>
                </a:cubicBezTo>
                <a:cubicBezTo>
                  <a:pt x="30542" y="5929"/>
                  <a:pt x="28108" y="4005"/>
                  <a:pt x="24654" y="3416"/>
                </a:cubicBezTo>
                <a:cubicBezTo>
                  <a:pt x="24654" y="3338"/>
                  <a:pt x="24654" y="3259"/>
                  <a:pt x="24654" y="3220"/>
                </a:cubicBezTo>
                <a:cubicBezTo>
                  <a:pt x="24654" y="1414"/>
                  <a:pt x="21906" y="1"/>
                  <a:pt x="184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0" name="Google Shape;320;p13"/>
          <p:cNvSpPr/>
          <p:nvPr/>
        </p:nvSpPr>
        <p:spPr>
          <a:xfrm>
            <a:off x="25416" y="51237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97276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" name="Google Shape;322;p14"/>
          <p:cNvGrpSpPr/>
          <p:nvPr/>
        </p:nvGrpSpPr>
        <p:grpSpPr>
          <a:xfrm>
            <a:off x="23912" y="2134452"/>
            <a:ext cx="1868392" cy="2589073"/>
            <a:chOff x="1002412" y="3043930"/>
            <a:chExt cx="1598009" cy="2214397"/>
          </a:xfrm>
        </p:grpSpPr>
        <p:sp>
          <p:nvSpPr>
            <p:cNvPr id="323" name="Google Shape;323;p14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4" name="Google Shape;324;p14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25" name="Google Shape;325;p14"/>
          <p:cNvSpPr/>
          <p:nvPr/>
        </p:nvSpPr>
        <p:spPr>
          <a:xfrm>
            <a:off x="10540367" y="356448"/>
            <a:ext cx="1756405" cy="837088"/>
          </a:xfrm>
          <a:custGeom>
            <a:avLst/>
            <a:gdLst/>
            <a:ahLst/>
            <a:cxnLst/>
            <a:rect l="l" t="t" r="r" b="b"/>
            <a:pathLst>
              <a:path w="35175" h="16763" extrusionOk="0">
                <a:moveTo>
                  <a:pt x="18530" y="0"/>
                </a:moveTo>
                <a:cubicBezTo>
                  <a:pt x="12681" y="0"/>
                  <a:pt x="7931" y="2866"/>
                  <a:pt x="7931" y="6399"/>
                </a:cubicBezTo>
                <a:lnTo>
                  <a:pt x="7931" y="6713"/>
                </a:lnTo>
                <a:cubicBezTo>
                  <a:pt x="3338" y="7341"/>
                  <a:pt x="1" y="9225"/>
                  <a:pt x="1" y="11502"/>
                </a:cubicBezTo>
                <a:cubicBezTo>
                  <a:pt x="1" y="14289"/>
                  <a:pt x="5026" y="16527"/>
                  <a:pt x="11228" y="16527"/>
                </a:cubicBezTo>
                <a:cubicBezTo>
                  <a:pt x="11328" y="16528"/>
                  <a:pt x="11427" y="16529"/>
                  <a:pt x="11527" y="16529"/>
                </a:cubicBezTo>
                <a:cubicBezTo>
                  <a:pt x="14211" y="16529"/>
                  <a:pt x="16854" y="16018"/>
                  <a:pt x="19315" y="14996"/>
                </a:cubicBezTo>
                <a:cubicBezTo>
                  <a:pt x="20846" y="16056"/>
                  <a:pt x="23515" y="16762"/>
                  <a:pt x="26499" y="16762"/>
                </a:cubicBezTo>
                <a:cubicBezTo>
                  <a:pt x="31288" y="16762"/>
                  <a:pt x="35174" y="14996"/>
                  <a:pt x="35174" y="12837"/>
                </a:cubicBezTo>
                <a:cubicBezTo>
                  <a:pt x="35174" y="10913"/>
                  <a:pt x="32230" y="9304"/>
                  <a:pt x="28265" y="8950"/>
                </a:cubicBezTo>
                <a:cubicBezTo>
                  <a:pt x="28815" y="8205"/>
                  <a:pt x="29129" y="7341"/>
                  <a:pt x="29129" y="6399"/>
                </a:cubicBezTo>
                <a:cubicBezTo>
                  <a:pt x="29129" y="2866"/>
                  <a:pt x="24379" y="0"/>
                  <a:pt x="185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6" name="Google Shape;326;p14"/>
          <p:cNvSpPr/>
          <p:nvPr/>
        </p:nvSpPr>
        <p:spPr>
          <a:xfrm>
            <a:off x="3116311" y="-137718"/>
            <a:ext cx="1937749" cy="837052"/>
          </a:xfrm>
          <a:custGeom>
            <a:avLst/>
            <a:gdLst/>
            <a:ahLst/>
            <a:cxnLst/>
            <a:rect l="l" t="t" r="r" b="b"/>
            <a:pathLst>
              <a:path w="30543" h="13193" extrusionOk="0">
                <a:moveTo>
                  <a:pt x="18490" y="1"/>
                </a:moveTo>
                <a:cubicBezTo>
                  <a:pt x="15389" y="1"/>
                  <a:pt x="12838" y="1179"/>
                  <a:pt x="12406" y="2749"/>
                </a:cubicBezTo>
                <a:cubicBezTo>
                  <a:pt x="12013" y="2710"/>
                  <a:pt x="11581" y="2710"/>
                  <a:pt x="11150" y="2710"/>
                </a:cubicBezTo>
                <a:cubicBezTo>
                  <a:pt x="7616" y="2710"/>
                  <a:pt x="4790" y="3927"/>
                  <a:pt x="4790" y="5418"/>
                </a:cubicBezTo>
                <a:cubicBezTo>
                  <a:pt x="4790" y="5536"/>
                  <a:pt x="4790" y="5654"/>
                  <a:pt x="4829" y="5772"/>
                </a:cubicBezTo>
                <a:cubicBezTo>
                  <a:pt x="1964" y="6400"/>
                  <a:pt x="1" y="7734"/>
                  <a:pt x="1" y="9265"/>
                </a:cubicBezTo>
                <a:cubicBezTo>
                  <a:pt x="1" y="11425"/>
                  <a:pt x="3926" y="13191"/>
                  <a:pt x="8755" y="13191"/>
                </a:cubicBezTo>
                <a:cubicBezTo>
                  <a:pt x="11817" y="13191"/>
                  <a:pt x="14486" y="12484"/>
                  <a:pt x="16057" y="11425"/>
                </a:cubicBezTo>
                <a:cubicBezTo>
                  <a:pt x="17844" y="12603"/>
                  <a:pt x="19963" y="13193"/>
                  <a:pt x="22092" y="13193"/>
                </a:cubicBezTo>
                <a:cubicBezTo>
                  <a:pt x="22161" y="13193"/>
                  <a:pt x="22230" y="13192"/>
                  <a:pt x="22298" y="13191"/>
                </a:cubicBezTo>
                <a:cubicBezTo>
                  <a:pt x="26852" y="13191"/>
                  <a:pt x="30542" y="10953"/>
                  <a:pt x="30542" y="8206"/>
                </a:cubicBezTo>
                <a:cubicBezTo>
                  <a:pt x="30542" y="5929"/>
                  <a:pt x="28108" y="4005"/>
                  <a:pt x="24654" y="3416"/>
                </a:cubicBezTo>
                <a:cubicBezTo>
                  <a:pt x="24654" y="3338"/>
                  <a:pt x="24654" y="3259"/>
                  <a:pt x="24654" y="3220"/>
                </a:cubicBezTo>
                <a:cubicBezTo>
                  <a:pt x="24654" y="1414"/>
                  <a:pt x="21906" y="1"/>
                  <a:pt x="184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327" name="Google Shape;327;p14"/>
          <p:cNvGrpSpPr/>
          <p:nvPr/>
        </p:nvGrpSpPr>
        <p:grpSpPr>
          <a:xfrm>
            <a:off x="-914399" y="4646133"/>
            <a:ext cx="14007924" cy="2191891"/>
            <a:chOff x="-1204233" y="3679133"/>
            <a:chExt cx="11612626" cy="1817086"/>
          </a:xfrm>
        </p:grpSpPr>
        <p:sp>
          <p:nvSpPr>
            <p:cNvPr id="328" name="Google Shape;328;p14"/>
            <p:cNvSpPr/>
            <p:nvPr/>
          </p:nvSpPr>
          <p:spPr>
            <a:xfrm>
              <a:off x="-1204233" y="4152100"/>
              <a:ext cx="11612626" cy="1344120"/>
            </a:xfrm>
            <a:custGeom>
              <a:avLst/>
              <a:gdLst/>
              <a:ahLst/>
              <a:cxnLst/>
              <a:rect l="l" t="t" r="r" b="b"/>
              <a:pathLst>
                <a:path w="238538" h="28155" extrusionOk="0">
                  <a:moveTo>
                    <a:pt x="14311" y="1"/>
                  </a:moveTo>
                  <a:cubicBezTo>
                    <a:pt x="12876" y="1"/>
                    <a:pt x="8473" y="4137"/>
                    <a:pt x="8473" y="5271"/>
                  </a:cubicBezTo>
                  <a:lnTo>
                    <a:pt x="1235" y="21883"/>
                  </a:lnTo>
                  <a:cubicBezTo>
                    <a:pt x="668" y="23217"/>
                    <a:pt x="0" y="28154"/>
                    <a:pt x="3837" y="28154"/>
                  </a:cubicBezTo>
                  <a:lnTo>
                    <a:pt x="235035" y="28154"/>
                  </a:lnTo>
                  <a:cubicBezTo>
                    <a:pt x="238538" y="28154"/>
                    <a:pt x="238404" y="23184"/>
                    <a:pt x="237671" y="21983"/>
                  </a:cubicBezTo>
                  <a:lnTo>
                    <a:pt x="228898" y="2302"/>
                  </a:lnTo>
                  <a:cubicBezTo>
                    <a:pt x="228898" y="1135"/>
                    <a:pt x="225996" y="1"/>
                    <a:pt x="22456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14"/>
            <p:cNvSpPr/>
            <p:nvPr/>
          </p:nvSpPr>
          <p:spPr>
            <a:xfrm>
              <a:off x="-1144157" y="3679133"/>
              <a:ext cx="11510344" cy="1618004"/>
            </a:xfrm>
            <a:custGeom>
              <a:avLst/>
              <a:gdLst/>
              <a:ahLst/>
              <a:cxnLst/>
              <a:rect l="l" t="t" r="r" b="b"/>
              <a:pathLst>
                <a:path w="236437" h="33892" extrusionOk="0">
                  <a:moveTo>
                    <a:pt x="13110" y="1"/>
                  </a:moveTo>
                  <a:cubicBezTo>
                    <a:pt x="11676" y="5738"/>
                    <a:pt x="10475" y="6672"/>
                    <a:pt x="10475" y="7840"/>
                  </a:cubicBezTo>
                  <a:lnTo>
                    <a:pt x="1" y="31823"/>
                  </a:lnTo>
                  <a:cubicBezTo>
                    <a:pt x="1" y="32958"/>
                    <a:pt x="1168" y="33892"/>
                    <a:pt x="2603" y="33892"/>
                  </a:cubicBezTo>
                  <a:lnTo>
                    <a:pt x="233801" y="33892"/>
                  </a:lnTo>
                  <a:cubicBezTo>
                    <a:pt x="235236" y="33892"/>
                    <a:pt x="236437" y="32958"/>
                    <a:pt x="236437" y="31823"/>
                  </a:cubicBezTo>
                  <a:lnTo>
                    <a:pt x="225929" y="7840"/>
                  </a:lnTo>
                  <a:cubicBezTo>
                    <a:pt x="225929" y="6672"/>
                    <a:pt x="224762" y="5738"/>
                    <a:pt x="22332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30" name="Google Shape;330;p14"/>
          <p:cNvGrpSpPr/>
          <p:nvPr/>
        </p:nvGrpSpPr>
        <p:grpSpPr>
          <a:xfrm>
            <a:off x="690208" y="468568"/>
            <a:ext cx="11116384" cy="5660033"/>
            <a:chOff x="702250" y="237125"/>
            <a:chExt cx="8337288" cy="4245025"/>
          </a:xfrm>
        </p:grpSpPr>
        <p:sp>
          <p:nvSpPr>
            <p:cNvPr id="331" name="Google Shape;331;p14"/>
            <p:cNvSpPr/>
            <p:nvPr/>
          </p:nvSpPr>
          <p:spPr>
            <a:xfrm>
              <a:off x="1098475" y="680400"/>
              <a:ext cx="6821592" cy="3492300"/>
            </a:xfrm>
            <a:custGeom>
              <a:avLst/>
              <a:gdLst/>
              <a:ahLst/>
              <a:cxnLst/>
              <a:rect l="l" t="t" r="r" b="b"/>
              <a:pathLst>
                <a:path w="146339" h="80859" extrusionOk="0">
                  <a:moveTo>
                    <a:pt x="0" y="1"/>
                  </a:moveTo>
                  <a:lnTo>
                    <a:pt x="0" y="80859"/>
                  </a:lnTo>
                  <a:lnTo>
                    <a:pt x="146338" y="80859"/>
                  </a:lnTo>
                  <a:lnTo>
                    <a:pt x="14633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14"/>
            <p:cNvSpPr/>
            <p:nvPr/>
          </p:nvSpPr>
          <p:spPr>
            <a:xfrm>
              <a:off x="3514550" y="4084725"/>
              <a:ext cx="4358488" cy="82200"/>
            </a:xfrm>
            <a:custGeom>
              <a:avLst/>
              <a:gdLst/>
              <a:ahLst/>
              <a:cxnLst/>
              <a:rect l="l" t="t" r="r" b="b"/>
              <a:pathLst>
                <a:path w="89231" h="1903" extrusionOk="0">
                  <a:moveTo>
                    <a:pt x="0" y="1"/>
                  </a:moveTo>
                  <a:lnTo>
                    <a:pt x="0" y="1902"/>
                  </a:lnTo>
                  <a:lnTo>
                    <a:pt x="89231" y="1902"/>
                  </a:lnTo>
                  <a:lnTo>
                    <a:pt x="89231" y="1"/>
                  </a:lnTo>
                  <a:close/>
                </a:path>
              </a:pathLst>
            </a:custGeom>
            <a:solidFill>
              <a:srgbClr val="3B3B3B">
                <a:alpha val="66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14"/>
            <p:cNvSpPr/>
            <p:nvPr/>
          </p:nvSpPr>
          <p:spPr>
            <a:xfrm>
              <a:off x="1122971" y="3978136"/>
              <a:ext cx="2348370" cy="188783"/>
            </a:xfrm>
            <a:custGeom>
              <a:avLst/>
              <a:gdLst/>
              <a:ahLst/>
              <a:cxnLst/>
              <a:rect l="l" t="t" r="r" b="b"/>
              <a:pathLst>
                <a:path w="54373" h="4371" extrusionOk="0">
                  <a:moveTo>
                    <a:pt x="0" y="0"/>
                  </a:moveTo>
                  <a:lnTo>
                    <a:pt x="0" y="4370"/>
                  </a:lnTo>
                  <a:lnTo>
                    <a:pt x="54372" y="4370"/>
                  </a:lnTo>
                  <a:lnTo>
                    <a:pt x="54372" y="0"/>
                  </a:lnTo>
                  <a:close/>
                </a:path>
              </a:pathLst>
            </a:custGeom>
            <a:solidFill>
              <a:srgbClr val="3B3B3B">
                <a:alpha val="664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14"/>
            <p:cNvSpPr/>
            <p:nvPr/>
          </p:nvSpPr>
          <p:spPr>
            <a:xfrm>
              <a:off x="1122971" y="3757765"/>
              <a:ext cx="2348370" cy="51914"/>
            </a:xfrm>
            <a:custGeom>
              <a:avLst/>
              <a:gdLst/>
              <a:ahLst/>
              <a:cxnLst/>
              <a:rect l="l" t="t" r="r" b="b"/>
              <a:pathLst>
                <a:path w="54373" h="1202" extrusionOk="0">
                  <a:moveTo>
                    <a:pt x="0" y="1"/>
                  </a:moveTo>
                  <a:lnTo>
                    <a:pt x="0" y="1202"/>
                  </a:lnTo>
                  <a:lnTo>
                    <a:pt x="54372" y="1202"/>
                  </a:lnTo>
                  <a:lnTo>
                    <a:pt x="5437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14"/>
            <p:cNvSpPr/>
            <p:nvPr/>
          </p:nvSpPr>
          <p:spPr>
            <a:xfrm>
              <a:off x="1122971" y="959935"/>
              <a:ext cx="2348370" cy="51914"/>
            </a:xfrm>
            <a:custGeom>
              <a:avLst/>
              <a:gdLst/>
              <a:ahLst/>
              <a:cxnLst/>
              <a:rect l="l" t="t" r="r" b="b"/>
              <a:pathLst>
                <a:path w="54373" h="1202" extrusionOk="0">
                  <a:moveTo>
                    <a:pt x="0" y="0"/>
                  </a:moveTo>
                  <a:lnTo>
                    <a:pt x="0" y="1201"/>
                  </a:lnTo>
                  <a:lnTo>
                    <a:pt x="54372" y="1201"/>
                  </a:lnTo>
                  <a:lnTo>
                    <a:pt x="5437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14"/>
            <p:cNvSpPr/>
            <p:nvPr/>
          </p:nvSpPr>
          <p:spPr>
            <a:xfrm>
              <a:off x="1264350" y="892547"/>
              <a:ext cx="2070289" cy="2978182"/>
            </a:xfrm>
            <a:custGeom>
              <a:avLst/>
              <a:gdLst/>
              <a:ahLst/>
              <a:cxnLst/>
              <a:rect l="l" t="t" r="r" b="b"/>
              <a:pathLst>
                <a:path w="49369" h="71019" extrusionOk="0">
                  <a:moveTo>
                    <a:pt x="0" y="1"/>
                  </a:moveTo>
                  <a:lnTo>
                    <a:pt x="0" y="71018"/>
                  </a:lnTo>
                  <a:lnTo>
                    <a:pt x="49369" y="71018"/>
                  </a:lnTo>
                  <a:lnTo>
                    <a:pt x="493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7" name="Google Shape;337;p14"/>
            <p:cNvSpPr/>
            <p:nvPr/>
          </p:nvSpPr>
          <p:spPr>
            <a:xfrm>
              <a:off x="1423790" y="1054838"/>
              <a:ext cx="1751415" cy="2655031"/>
            </a:xfrm>
            <a:custGeom>
              <a:avLst/>
              <a:gdLst/>
              <a:ahLst/>
              <a:cxnLst/>
              <a:rect l="l" t="t" r="r" b="b"/>
              <a:pathLst>
                <a:path w="41765" h="63313" extrusionOk="0">
                  <a:moveTo>
                    <a:pt x="1" y="0"/>
                  </a:moveTo>
                  <a:lnTo>
                    <a:pt x="1" y="63312"/>
                  </a:lnTo>
                  <a:lnTo>
                    <a:pt x="41764" y="63312"/>
                  </a:lnTo>
                  <a:lnTo>
                    <a:pt x="417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8" name="Google Shape;338;p14"/>
            <p:cNvSpPr/>
            <p:nvPr/>
          </p:nvSpPr>
          <p:spPr>
            <a:xfrm>
              <a:off x="1030760" y="696258"/>
              <a:ext cx="135444" cy="3614787"/>
            </a:xfrm>
            <a:custGeom>
              <a:avLst/>
              <a:gdLst/>
              <a:ahLst/>
              <a:cxnLst/>
              <a:rect l="l" t="t" r="r" b="b"/>
              <a:pathLst>
                <a:path w="3136" h="83695" extrusionOk="0">
                  <a:moveTo>
                    <a:pt x="0" y="1"/>
                  </a:moveTo>
                  <a:lnTo>
                    <a:pt x="0" y="83694"/>
                  </a:lnTo>
                  <a:lnTo>
                    <a:pt x="3136" y="8369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14"/>
            <p:cNvSpPr/>
            <p:nvPr/>
          </p:nvSpPr>
          <p:spPr>
            <a:xfrm>
              <a:off x="7044286" y="3392484"/>
              <a:ext cx="82147" cy="211804"/>
            </a:xfrm>
            <a:custGeom>
              <a:avLst/>
              <a:gdLst/>
              <a:ahLst/>
              <a:cxnLst/>
              <a:rect l="l" t="t" r="r" b="b"/>
              <a:pathLst>
                <a:path w="1902" h="4904" extrusionOk="0">
                  <a:moveTo>
                    <a:pt x="0" y="0"/>
                  </a:moveTo>
                  <a:lnTo>
                    <a:pt x="0" y="4904"/>
                  </a:lnTo>
                  <a:lnTo>
                    <a:pt x="1902" y="4904"/>
                  </a:lnTo>
                  <a:lnTo>
                    <a:pt x="19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14"/>
            <p:cNvSpPr/>
            <p:nvPr/>
          </p:nvSpPr>
          <p:spPr>
            <a:xfrm>
              <a:off x="6243234" y="3392484"/>
              <a:ext cx="82147" cy="211804"/>
            </a:xfrm>
            <a:custGeom>
              <a:avLst/>
              <a:gdLst/>
              <a:ahLst/>
              <a:cxnLst/>
              <a:rect l="l" t="t" r="r" b="b"/>
              <a:pathLst>
                <a:path w="1902" h="4904" extrusionOk="0">
                  <a:moveTo>
                    <a:pt x="1" y="0"/>
                  </a:moveTo>
                  <a:lnTo>
                    <a:pt x="1" y="4904"/>
                  </a:lnTo>
                  <a:lnTo>
                    <a:pt x="1902" y="4904"/>
                  </a:lnTo>
                  <a:lnTo>
                    <a:pt x="19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14"/>
            <p:cNvSpPr/>
            <p:nvPr/>
          </p:nvSpPr>
          <p:spPr>
            <a:xfrm>
              <a:off x="5442225" y="3392484"/>
              <a:ext cx="82147" cy="211804"/>
            </a:xfrm>
            <a:custGeom>
              <a:avLst/>
              <a:gdLst/>
              <a:ahLst/>
              <a:cxnLst/>
              <a:rect l="l" t="t" r="r" b="b"/>
              <a:pathLst>
                <a:path w="1902" h="4904" extrusionOk="0">
                  <a:moveTo>
                    <a:pt x="0" y="0"/>
                  </a:moveTo>
                  <a:lnTo>
                    <a:pt x="0" y="4904"/>
                  </a:lnTo>
                  <a:lnTo>
                    <a:pt x="1901" y="4904"/>
                  </a:lnTo>
                  <a:lnTo>
                    <a:pt x="19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14"/>
            <p:cNvSpPr/>
            <p:nvPr/>
          </p:nvSpPr>
          <p:spPr>
            <a:xfrm>
              <a:off x="3422340" y="696258"/>
              <a:ext cx="135444" cy="3614787"/>
            </a:xfrm>
            <a:custGeom>
              <a:avLst/>
              <a:gdLst/>
              <a:ahLst/>
              <a:cxnLst/>
              <a:rect l="l" t="t" r="r" b="b"/>
              <a:pathLst>
                <a:path w="3136" h="83695" extrusionOk="0">
                  <a:moveTo>
                    <a:pt x="0" y="1"/>
                  </a:moveTo>
                  <a:lnTo>
                    <a:pt x="0" y="83694"/>
                  </a:lnTo>
                  <a:lnTo>
                    <a:pt x="3136" y="8369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14"/>
            <p:cNvSpPr/>
            <p:nvPr/>
          </p:nvSpPr>
          <p:spPr>
            <a:xfrm>
              <a:off x="7873025" y="696250"/>
              <a:ext cx="135471" cy="3614787"/>
            </a:xfrm>
            <a:custGeom>
              <a:avLst/>
              <a:gdLst/>
              <a:ahLst/>
              <a:cxnLst/>
              <a:rect l="l" t="t" r="r" b="b"/>
              <a:pathLst>
                <a:path w="3137" h="83695" extrusionOk="0">
                  <a:moveTo>
                    <a:pt x="0" y="1"/>
                  </a:moveTo>
                  <a:lnTo>
                    <a:pt x="0" y="83694"/>
                  </a:lnTo>
                  <a:lnTo>
                    <a:pt x="3136" y="8369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4" name="Google Shape;344;p14"/>
            <p:cNvSpPr/>
            <p:nvPr/>
          </p:nvSpPr>
          <p:spPr>
            <a:xfrm>
              <a:off x="5267865" y="3611459"/>
              <a:ext cx="2001165" cy="256505"/>
            </a:xfrm>
            <a:custGeom>
              <a:avLst/>
              <a:gdLst/>
              <a:ahLst/>
              <a:cxnLst/>
              <a:rect l="l" t="t" r="r" b="b"/>
              <a:pathLst>
                <a:path w="46334" h="5939" extrusionOk="0">
                  <a:moveTo>
                    <a:pt x="2269" y="1"/>
                  </a:moveTo>
                  <a:cubicBezTo>
                    <a:pt x="1002" y="1"/>
                    <a:pt x="1" y="568"/>
                    <a:pt x="1" y="1302"/>
                  </a:cubicBezTo>
                  <a:lnTo>
                    <a:pt x="1" y="4637"/>
                  </a:lnTo>
                  <a:cubicBezTo>
                    <a:pt x="1" y="5371"/>
                    <a:pt x="1002" y="5938"/>
                    <a:pt x="2269" y="5938"/>
                  </a:cubicBezTo>
                  <a:lnTo>
                    <a:pt x="44099" y="5938"/>
                  </a:lnTo>
                  <a:cubicBezTo>
                    <a:pt x="45333" y="5938"/>
                    <a:pt x="46334" y="5371"/>
                    <a:pt x="46334" y="4637"/>
                  </a:cubicBezTo>
                  <a:lnTo>
                    <a:pt x="46334" y="1302"/>
                  </a:lnTo>
                  <a:cubicBezTo>
                    <a:pt x="46334" y="568"/>
                    <a:pt x="45333" y="1"/>
                    <a:pt x="440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14"/>
            <p:cNvSpPr/>
            <p:nvPr/>
          </p:nvSpPr>
          <p:spPr>
            <a:xfrm>
              <a:off x="5267865" y="3494759"/>
              <a:ext cx="2001165" cy="257931"/>
            </a:xfrm>
            <a:custGeom>
              <a:avLst/>
              <a:gdLst/>
              <a:ahLst/>
              <a:cxnLst/>
              <a:rect l="l" t="t" r="r" b="b"/>
              <a:pathLst>
                <a:path w="46334" h="5972" extrusionOk="0">
                  <a:moveTo>
                    <a:pt x="2269" y="1"/>
                  </a:moveTo>
                  <a:cubicBezTo>
                    <a:pt x="1002" y="1"/>
                    <a:pt x="1" y="601"/>
                    <a:pt x="1" y="1335"/>
                  </a:cubicBezTo>
                  <a:lnTo>
                    <a:pt x="1" y="4671"/>
                  </a:lnTo>
                  <a:cubicBezTo>
                    <a:pt x="1" y="5371"/>
                    <a:pt x="1002" y="5972"/>
                    <a:pt x="2269" y="5972"/>
                  </a:cubicBezTo>
                  <a:lnTo>
                    <a:pt x="44099" y="5972"/>
                  </a:lnTo>
                  <a:cubicBezTo>
                    <a:pt x="45333" y="5972"/>
                    <a:pt x="46334" y="5371"/>
                    <a:pt x="46334" y="4671"/>
                  </a:cubicBezTo>
                  <a:lnTo>
                    <a:pt x="46334" y="1335"/>
                  </a:lnTo>
                  <a:cubicBezTo>
                    <a:pt x="46334" y="601"/>
                    <a:pt x="45333" y="1"/>
                    <a:pt x="440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6" name="Google Shape;346;p14"/>
            <p:cNvSpPr/>
            <p:nvPr/>
          </p:nvSpPr>
          <p:spPr>
            <a:xfrm>
              <a:off x="5325524" y="3671969"/>
              <a:ext cx="1887360" cy="30319"/>
            </a:xfrm>
            <a:custGeom>
              <a:avLst/>
              <a:gdLst/>
              <a:ahLst/>
              <a:cxnLst/>
              <a:rect l="l" t="t" r="r" b="b"/>
              <a:pathLst>
                <a:path w="43699" h="702" extrusionOk="0">
                  <a:moveTo>
                    <a:pt x="367" y="1"/>
                  </a:moveTo>
                  <a:cubicBezTo>
                    <a:pt x="167" y="1"/>
                    <a:pt x="0" y="67"/>
                    <a:pt x="0" y="167"/>
                  </a:cubicBezTo>
                  <a:lnTo>
                    <a:pt x="0" y="534"/>
                  </a:lnTo>
                  <a:cubicBezTo>
                    <a:pt x="0" y="601"/>
                    <a:pt x="167" y="701"/>
                    <a:pt x="367" y="701"/>
                  </a:cubicBezTo>
                  <a:lnTo>
                    <a:pt x="43331" y="701"/>
                  </a:lnTo>
                  <a:cubicBezTo>
                    <a:pt x="43531" y="701"/>
                    <a:pt x="43698" y="601"/>
                    <a:pt x="43698" y="534"/>
                  </a:cubicBezTo>
                  <a:lnTo>
                    <a:pt x="43698" y="167"/>
                  </a:lnTo>
                  <a:cubicBezTo>
                    <a:pt x="43698" y="67"/>
                    <a:pt x="43531" y="1"/>
                    <a:pt x="433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14"/>
            <p:cNvSpPr/>
            <p:nvPr/>
          </p:nvSpPr>
          <p:spPr>
            <a:xfrm>
              <a:off x="5325524" y="3604246"/>
              <a:ext cx="1887360" cy="30319"/>
            </a:xfrm>
            <a:custGeom>
              <a:avLst/>
              <a:gdLst/>
              <a:ahLst/>
              <a:cxnLst/>
              <a:rect l="l" t="t" r="r" b="b"/>
              <a:pathLst>
                <a:path w="43699" h="702" extrusionOk="0">
                  <a:moveTo>
                    <a:pt x="367" y="1"/>
                  </a:moveTo>
                  <a:cubicBezTo>
                    <a:pt x="167" y="1"/>
                    <a:pt x="0" y="68"/>
                    <a:pt x="0" y="168"/>
                  </a:cubicBezTo>
                  <a:lnTo>
                    <a:pt x="0" y="535"/>
                  </a:lnTo>
                  <a:cubicBezTo>
                    <a:pt x="0" y="635"/>
                    <a:pt x="167" y="701"/>
                    <a:pt x="367" y="701"/>
                  </a:cubicBezTo>
                  <a:lnTo>
                    <a:pt x="43331" y="701"/>
                  </a:lnTo>
                  <a:cubicBezTo>
                    <a:pt x="43531" y="701"/>
                    <a:pt x="43698" y="635"/>
                    <a:pt x="43698" y="535"/>
                  </a:cubicBezTo>
                  <a:lnTo>
                    <a:pt x="43698" y="168"/>
                  </a:lnTo>
                  <a:cubicBezTo>
                    <a:pt x="43698" y="68"/>
                    <a:pt x="43531" y="1"/>
                    <a:pt x="433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14"/>
            <p:cNvSpPr/>
            <p:nvPr/>
          </p:nvSpPr>
          <p:spPr>
            <a:xfrm>
              <a:off x="5325524" y="3536567"/>
              <a:ext cx="1887360" cy="30276"/>
            </a:xfrm>
            <a:custGeom>
              <a:avLst/>
              <a:gdLst/>
              <a:ahLst/>
              <a:cxnLst/>
              <a:rect l="l" t="t" r="r" b="b"/>
              <a:pathLst>
                <a:path w="43699" h="701" extrusionOk="0">
                  <a:moveTo>
                    <a:pt x="367" y="0"/>
                  </a:moveTo>
                  <a:cubicBezTo>
                    <a:pt x="167" y="0"/>
                    <a:pt x="0" y="67"/>
                    <a:pt x="0" y="167"/>
                  </a:cubicBezTo>
                  <a:lnTo>
                    <a:pt x="0" y="534"/>
                  </a:lnTo>
                  <a:cubicBezTo>
                    <a:pt x="0" y="634"/>
                    <a:pt x="167" y="701"/>
                    <a:pt x="367" y="701"/>
                  </a:cubicBezTo>
                  <a:lnTo>
                    <a:pt x="43331" y="701"/>
                  </a:lnTo>
                  <a:cubicBezTo>
                    <a:pt x="43531" y="701"/>
                    <a:pt x="43698" y="634"/>
                    <a:pt x="43698" y="534"/>
                  </a:cubicBezTo>
                  <a:lnTo>
                    <a:pt x="43698" y="167"/>
                  </a:lnTo>
                  <a:cubicBezTo>
                    <a:pt x="43698" y="67"/>
                    <a:pt x="43531" y="0"/>
                    <a:pt x="433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14"/>
            <p:cNvSpPr/>
            <p:nvPr/>
          </p:nvSpPr>
          <p:spPr>
            <a:xfrm>
              <a:off x="3497224" y="3334875"/>
              <a:ext cx="4408113" cy="115274"/>
            </a:xfrm>
            <a:custGeom>
              <a:avLst/>
              <a:gdLst/>
              <a:ahLst/>
              <a:cxnLst/>
              <a:rect l="l" t="t" r="r" b="b"/>
              <a:pathLst>
                <a:path w="90800" h="2669" extrusionOk="0">
                  <a:moveTo>
                    <a:pt x="835" y="0"/>
                  </a:moveTo>
                  <a:cubicBezTo>
                    <a:pt x="368" y="0"/>
                    <a:pt x="1" y="600"/>
                    <a:pt x="1" y="1334"/>
                  </a:cubicBezTo>
                  <a:cubicBezTo>
                    <a:pt x="1" y="2068"/>
                    <a:pt x="368" y="2669"/>
                    <a:pt x="835" y="2669"/>
                  </a:cubicBezTo>
                  <a:lnTo>
                    <a:pt x="89932" y="2669"/>
                  </a:lnTo>
                  <a:cubicBezTo>
                    <a:pt x="90399" y="2669"/>
                    <a:pt x="90799" y="2068"/>
                    <a:pt x="90799" y="1334"/>
                  </a:cubicBezTo>
                  <a:cubicBezTo>
                    <a:pt x="90799" y="600"/>
                    <a:pt x="90399" y="0"/>
                    <a:pt x="899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14"/>
            <p:cNvSpPr/>
            <p:nvPr/>
          </p:nvSpPr>
          <p:spPr>
            <a:xfrm>
              <a:off x="837699" y="281371"/>
              <a:ext cx="6961494" cy="338566"/>
            </a:xfrm>
            <a:custGeom>
              <a:avLst/>
              <a:gdLst/>
              <a:ahLst/>
              <a:cxnLst/>
              <a:rect l="l" t="t" r="r" b="b"/>
              <a:pathLst>
                <a:path w="161183" h="7839" extrusionOk="0">
                  <a:moveTo>
                    <a:pt x="0" y="0"/>
                  </a:moveTo>
                  <a:lnTo>
                    <a:pt x="4470" y="7839"/>
                  </a:lnTo>
                  <a:lnTo>
                    <a:pt x="152376" y="7839"/>
                  </a:lnTo>
                  <a:lnTo>
                    <a:pt x="1611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14"/>
            <p:cNvSpPr/>
            <p:nvPr/>
          </p:nvSpPr>
          <p:spPr>
            <a:xfrm>
              <a:off x="977475" y="554075"/>
              <a:ext cx="7090239" cy="144125"/>
            </a:xfrm>
            <a:custGeom>
              <a:avLst/>
              <a:gdLst/>
              <a:ahLst/>
              <a:cxnLst/>
              <a:rect l="l" t="t" r="r" b="b"/>
              <a:pathLst>
                <a:path w="151809" h="3337" extrusionOk="0">
                  <a:moveTo>
                    <a:pt x="1067" y="0"/>
                  </a:moveTo>
                  <a:cubicBezTo>
                    <a:pt x="467" y="0"/>
                    <a:pt x="0" y="734"/>
                    <a:pt x="0" y="1668"/>
                  </a:cubicBezTo>
                  <a:cubicBezTo>
                    <a:pt x="0" y="2569"/>
                    <a:pt x="467" y="3336"/>
                    <a:pt x="1067" y="3336"/>
                  </a:cubicBezTo>
                  <a:lnTo>
                    <a:pt x="150741" y="3336"/>
                  </a:lnTo>
                  <a:cubicBezTo>
                    <a:pt x="151342" y="3336"/>
                    <a:pt x="151809" y="2569"/>
                    <a:pt x="151809" y="1668"/>
                  </a:cubicBezTo>
                  <a:cubicBezTo>
                    <a:pt x="151809" y="734"/>
                    <a:pt x="151342" y="0"/>
                    <a:pt x="1507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14"/>
            <p:cNvSpPr/>
            <p:nvPr/>
          </p:nvSpPr>
          <p:spPr>
            <a:xfrm>
              <a:off x="741168" y="257282"/>
              <a:ext cx="357354" cy="367417"/>
            </a:xfrm>
            <a:custGeom>
              <a:avLst/>
              <a:gdLst/>
              <a:ahLst/>
              <a:cxnLst/>
              <a:rect l="l" t="t" r="r" b="b"/>
              <a:pathLst>
                <a:path w="8274" h="8507" extrusionOk="0">
                  <a:moveTo>
                    <a:pt x="0" y="1"/>
                  </a:moveTo>
                  <a:lnTo>
                    <a:pt x="6705" y="8507"/>
                  </a:lnTo>
                  <a:lnTo>
                    <a:pt x="8273" y="8507"/>
                  </a:lnTo>
                  <a:lnTo>
                    <a:pt x="173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14"/>
            <p:cNvSpPr/>
            <p:nvPr/>
          </p:nvSpPr>
          <p:spPr>
            <a:xfrm>
              <a:off x="1923980" y="257282"/>
              <a:ext cx="233442" cy="367417"/>
            </a:xfrm>
            <a:custGeom>
              <a:avLst/>
              <a:gdLst/>
              <a:ahLst/>
              <a:cxnLst/>
              <a:rect l="l" t="t" r="r" b="b"/>
              <a:pathLst>
                <a:path w="5405" h="8507" extrusionOk="0">
                  <a:moveTo>
                    <a:pt x="1" y="1"/>
                  </a:moveTo>
                  <a:lnTo>
                    <a:pt x="3837" y="8507"/>
                  </a:lnTo>
                  <a:lnTo>
                    <a:pt x="5405" y="8507"/>
                  </a:lnTo>
                  <a:lnTo>
                    <a:pt x="173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14"/>
            <p:cNvSpPr/>
            <p:nvPr/>
          </p:nvSpPr>
          <p:spPr>
            <a:xfrm>
              <a:off x="3105366" y="257282"/>
              <a:ext cx="110998" cy="367417"/>
            </a:xfrm>
            <a:custGeom>
              <a:avLst/>
              <a:gdLst/>
              <a:ahLst/>
              <a:cxnLst/>
              <a:rect l="l" t="t" r="r" b="b"/>
              <a:pathLst>
                <a:path w="2570" h="8507" extrusionOk="0">
                  <a:moveTo>
                    <a:pt x="1" y="1"/>
                  </a:moveTo>
                  <a:lnTo>
                    <a:pt x="1001" y="8507"/>
                  </a:lnTo>
                  <a:lnTo>
                    <a:pt x="2569" y="8507"/>
                  </a:lnTo>
                  <a:lnTo>
                    <a:pt x="173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14"/>
            <p:cNvSpPr/>
            <p:nvPr/>
          </p:nvSpPr>
          <p:spPr>
            <a:xfrm>
              <a:off x="4207498" y="257282"/>
              <a:ext cx="155657" cy="367417"/>
            </a:xfrm>
            <a:custGeom>
              <a:avLst/>
              <a:gdLst/>
              <a:ahLst/>
              <a:cxnLst/>
              <a:rect l="l" t="t" r="r" b="b"/>
              <a:pathLst>
                <a:path w="3604" h="8507" extrusionOk="0">
                  <a:moveTo>
                    <a:pt x="1836" y="1"/>
                  </a:moveTo>
                  <a:lnTo>
                    <a:pt x="1" y="8507"/>
                  </a:lnTo>
                  <a:lnTo>
                    <a:pt x="1569" y="8507"/>
                  </a:lnTo>
                  <a:lnTo>
                    <a:pt x="360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6" name="Google Shape;356;p14"/>
            <p:cNvSpPr/>
            <p:nvPr/>
          </p:nvSpPr>
          <p:spPr>
            <a:xfrm>
              <a:off x="5266440" y="257282"/>
              <a:ext cx="278100" cy="367417"/>
            </a:xfrm>
            <a:custGeom>
              <a:avLst/>
              <a:gdLst/>
              <a:ahLst/>
              <a:cxnLst/>
              <a:rect l="l" t="t" r="r" b="b"/>
              <a:pathLst>
                <a:path w="6439" h="8507" extrusionOk="0">
                  <a:moveTo>
                    <a:pt x="4704" y="1"/>
                  </a:moveTo>
                  <a:lnTo>
                    <a:pt x="0" y="8507"/>
                  </a:lnTo>
                  <a:lnTo>
                    <a:pt x="1568" y="8507"/>
                  </a:lnTo>
                  <a:lnTo>
                    <a:pt x="643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14"/>
            <p:cNvSpPr/>
            <p:nvPr/>
          </p:nvSpPr>
          <p:spPr>
            <a:xfrm>
              <a:off x="6477739" y="257282"/>
              <a:ext cx="402013" cy="367417"/>
            </a:xfrm>
            <a:custGeom>
              <a:avLst/>
              <a:gdLst/>
              <a:ahLst/>
              <a:cxnLst/>
              <a:rect l="l" t="t" r="r" b="b"/>
              <a:pathLst>
                <a:path w="9308" h="8507" extrusionOk="0">
                  <a:moveTo>
                    <a:pt x="7540" y="1"/>
                  </a:moveTo>
                  <a:lnTo>
                    <a:pt x="1" y="8507"/>
                  </a:lnTo>
                  <a:lnTo>
                    <a:pt x="1569" y="8507"/>
                  </a:lnTo>
                  <a:lnTo>
                    <a:pt x="930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8" name="Google Shape;358;p14"/>
            <p:cNvSpPr/>
            <p:nvPr/>
          </p:nvSpPr>
          <p:spPr>
            <a:xfrm>
              <a:off x="7612880" y="257282"/>
              <a:ext cx="524456" cy="367417"/>
            </a:xfrm>
            <a:custGeom>
              <a:avLst/>
              <a:gdLst/>
              <a:ahLst/>
              <a:cxnLst/>
              <a:rect l="l" t="t" r="r" b="b"/>
              <a:pathLst>
                <a:path w="12143" h="8507" extrusionOk="0">
                  <a:moveTo>
                    <a:pt x="10408" y="1"/>
                  </a:moveTo>
                  <a:lnTo>
                    <a:pt x="1" y="8507"/>
                  </a:lnTo>
                  <a:lnTo>
                    <a:pt x="1568" y="8507"/>
                  </a:lnTo>
                  <a:lnTo>
                    <a:pt x="1214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14"/>
            <p:cNvSpPr/>
            <p:nvPr/>
          </p:nvSpPr>
          <p:spPr>
            <a:xfrm>
              <a:off x="702250" y="237125"/>
              <a:ext cx="7526705" cy="98024"/>
            </a:xfrm>
            <a:custGeom>
              <a:avLst/>
              <a:gdLst/>
              <a:ahLst/>
              <a:cxnLst/>
              <a:rect l="l" t="t" r="r" b="b"/>
              <a:pathLst>
                <a:path w="167288" h="2270" extrusionOk="0">
                  <a:moveTo>
                    <a:pt x="735" y="1"/>
                  </a:moveTo>
                  <a:cubicBezTo>
                    <a:pt x="334" y="1"/>
                    <a:pt x="1" y="501"/>
                    <a:pt x="1" y="1135"/>
                  </a:cubicBezTo>
                  <a:cubicBezTo>
                    <a:pt x="1" y="1769"/>
                    <a:pt x="334" y="2269"/>
                    <a:pt x="735" y="2269"/>
                  </a:cubicBezTo>
                  <a:lnTo>
                    <a:pt x="166553" y="2269"/>
                  </a:lnTo>
                  <a:cubicBezTo>
                    <a:pt x="166954" y="2269"/>
                    <a:pt x="167287" y="1769"/>
                    <a:pt x="167287" y="1135"/>
                  </a:cubicBezTo>
                  <a:cubicBezTo>
                    <a:pt x="167287" y="501"/>
                    <a:pt x="166920" y="1"/>
                    <a:pt x="16655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14"/>
            <p:cNvSpPr/>
            <p:nvPr/>
          </p:nvSpPr>
          <p:spPr>
            <a:xfrm>
              <a:off x="8630358" y="1301077"/>
              <a:ext cx="82147" cy="3181073"/>
            </a:xfrm>
            <a:custGeom>
              <a:avLst/>
              <a:gdLst/>
              <a:ahLst/>
              <a:cxnLst/>
              <a:rect l="l" t="t" r="r" b="b"/>
              <a:pathLst>
                <a:path w="1902" h="73653" extrusionOk="0">
                  <a:moveTo>
                    <a:pt x="1" y="0"/>
                  </a:moveTo>
                  <a:lnTo>
                    <a:pt x="1" y="73219"/>
                  </a:lnTo>
                  <a:cubicBezTo>
                    <a:pt x="1" y="73453"/>
                    <a:pt x="401" y="73653"/>
                    <a:pt x="935" y="73653"/>
                  </a:cubicBezTo>
                  <a:cubicBezTo>
                    <a:pt x="1468" y="73653"/>
                    <a:pt x="1902" y="73453"/>
                    <a:pt x="1902" y="73219"/>
                  </a:cubicBezTo>
                  <a:lnTo>
                    <a:pt x="19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14"/>
            <p:cNvSpPr/>
            <p:nvPr/>
          </p:nvSpPr>
          <p:spPr>
            <a:xfrm>
              <a:off x="8337916" y="989847"/>
              <a:ext cx="701622" cy="704558"/>
            </a:xfrm>
            <a:custGeom>
              <a:avLst/>
              <a:gdLst/>
              <a:ahLst/>
              <a:cxnLst/>
              <a:rect l="l" t="t" r="r" b="b"/>
              <a:pathLst>
                <a:path w="16245" h="16313" extrusionOk="0">
                  <a:moveTo>
                    <a:pt x="1101" y="1"/>
                  </a:moveTo>
                  <a:cubicBezTo>
                    <a:pt x="500" y="1"/>
                    <a:pt x="0" y="501"/>
                    <a:pt x="0" y="1135"/>
                  </a:cubicBezTo>
                  <a:lnTo>
                    <a:pt x="0" y="15178"/>
                  </a:lnTo>
                  <a:cubicBezTo>
                    <a:pt x="0" y="15812"/>
                    <a:pt x="500" y="16313"/>
                    <a:pt x="1101" y="16313"/>
                  </a:cubicBezTo>
                  <a:lnTo>
                    <a:pt x="15111" y="16313"/>
                  </a:lnTo>
                  <a:cubicBezTo>
                    <a:pt x="15745" y="16313"/>
                    <a:pt x="16245" y="15812"/>
                    <a:pt x="16245" y="15178"/>
                  </a:cubicBezTo>
                  <a:lnTo>
                    <a:pt x="16245" y="1135"/>
                  </a:lnTo>
                  <a:cubicBezTo>
                    <a:pt x="16245" y="501"/>
                    <a:pt x="15745" y="1"/>
                    <a:pt x="151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14"/>
            <p:cNvSpPr/>
            <p:nvPr/>
          </p:nvSpPr>
          <p:spPr>
            <a:xfrm>
              <a:off x="8371043" y="1023017"/>
              <a:ext cx="635368" cy="638262"/>
            </a:xfrm>
            <a:custGeom>
              <a:avLst/>
              <a:gdLst/>
              <a:ahLst/>
              <a:cxnLst/>
              <a:rect l="l" t="t" r="r" b="b"/>
              <a:pathLst>
                <a:path w="14711" h="14778" extrusionOk="0">
                  <a:moveTo>
                    <a:pt x="1001" y="0"/>
                  </a:moveTo>
                  <a:cubicBezTo>
                    <a:pt x="467" y="0"/>
                    <a:pt x="0" y="467"/>
                    <a:pt x="0" y="1034"/>
                  </a:cubicBezTo>
                  <a:lnTo>
                    <a:pt x="0" y="13743"/>
                  </a:lnTo>
                  <a:cubicBezTo>
                    <a:pt x="0" y="14310"/>
                    <a:pt x="467" y="14777"/>
                    <a:pt x="1001" y="14777"/>
                  </a:cubicBezTo>
                  <a:lnTo>
                    <a:pt x="13710" y="14777"/>
                  </a:lnTo>
                  <a:cubicBezTo>
                    <a:pt x="14244" y="14777"/>
                    <a:pt x="14711" y="14310"/>
                    <a:pt x="14711" y="13743"/>
                  </a:cubicBezTo>
                  <a:lnTo>
                    <a:pt x="14711" y="1034"/>
                  </a:lnTo>
                  <a:cubicBezTo>
                    <a:pt x="14711" y="467"/>
                    <a:pt x="14244" y="0"/>
                    <a:pt x="137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3" name="Google Shape;363;p14"/>
            <p:cNvSpPr/>
            <p:nvPr/>
          </p:nvSpPr>
          <p:spPr>
            <a:xfrm>
              <a:off x="8494913" y="1093590"/>
              <a:ext cx="391949" cy="497074"/>
            </a:xfrm>
            <a:custGeom>
              <a:avLst/>
              <a:gdLst/>
              <a:ahLst/>
              <a:cxnLst/>
              <a:rect l="l" t="t" r="r" b="b"/>
              <a:pathLst>
                <a:path w="9075" h="11509" extrusionOk="0">
                  <a:moveTo>
                    <a:pt x="6039" y="768"/>
                  </a:moveTo>
                  <a:lnTo>
                    <a:pt x="6039" y="1535"/>
                  </a:lnTo>
                  <a:lnTo>
                    <a:pt x="2970" y="1535"/>
                  </a:lnTo>
                  <a:lnTo>
                    <a:pt x="2970" y="768"/>
                  </a:lnTo>
                  <a:close/>
                  <a:moveTo>
                    <a:pt x="8307" y="2302"/>
                  </a:moveTo>
                  <a:lnTo>
                    <a:pt x="8307" y="6906"/>
                  </a:lnTo>
                  <a:lnTo>
                    <a:pt x="668" y="6906"/>
                  </a:lnTo>
                  <a:lnTo>
                    <a:pt x="668" y="2302"/>
                  </a:lnTo>
                  <a:close/>
                  <a:moveTo>
                    <a:pt x="1402" y="7673"/>
                  </a:moveTo>
                  <a:cubicBezTo>
                    <a:pt x="1502" y="7673"/>
                    <a:pt x="1635" y="7673"/>
                    <a:pt x="1736" y="7740"/>
                  </a:cubicBezTo>
                  <a:cubicBezTo>
                    <a:pt x="1969" y="7806"/>
                    <a:pt x="2169" y="8006"/>
                    <a:pt x="2236" y="8240"/>
                  </a:cubicBezTo>
                  <a:lnTo>
                    <a:pt x="2236" y="8307"/>
                  </a:lnTo>
                  <a:cubicBezTo>
                    <a:pt x="2236" y="8407"/>
                    <a:pt x="2236" y="8507"/>
                    <a:pt x="2236" y="8607"/>
                  </a:cubicBezTo>
                  <a:lnTo>
                    <a:pt x="2203" y="8640"/>
                  </a:lnTo>
                  <a:cubicBezTo>
                    <a:pt x="2136" y="8874"/>
                    <a:pt x="2002" y="9040"/>
                    <a:pt x="1769" y="9141"/>
                  </a:cubicBezTo>
                  <a:cubicBezTo>
                    <a:pt x="1669" y="9174"/>
                    <a:pt x="1569" y="9191"/>
                    <a:pt x="1469" y="9191"/>
                  </a:cubicBezTo>
                  <a:cubicBezTo>
                    <a:pt x="1369" y="9191"/>
                    <a:pt x="1269" y="9174"/>
                    <a:pt x="1168" y="9141"/>
                  </a:cubicBezTo>
                  <a:cubicBezTo>
                    <a:pt x="935" y="9040"/>
                    <a:pt x="768" y="8874"/>
                    <a:pt x="701" y="8640"/>
                  </a:cubicBezTo>
                  <a:cubicBezTo>
                    <a:pt x="701" y="8607"/>
                    <a:pt x="701" y="8540"/>
                    <a:pt x="701" y="8507"/>
                  </a:cubicBezTo>
                  <a:cubicBezTo>
                    <a:pt x="668" y="8440"/>
                    <a:pt x="668" y="8373"/>
                    <a:pt x="701" y="8307"/>
                  </a:cubicBezTo>
                  <a:lnTo>
                    <a:pt x="701" y="8240"/>
                  </a:lnTo>
                  <a:cubicBezTo>
                    <a:pt x="735" y="8040"/>
                    <a:pt x="868" y="7873"/>
                    <a:pt x="1068" y="7773"/>
                  </a:cubicBezTo>
                  <a:cubicBezTo>
                    <a:pt x="1168" y="7706"/>
                    <a:pt x="1269" y="7673"/>
                    <a:pt x="1402" y="7673"/>
                  </a:cubicBezTo>
                  <a:close/>
                  <a:moveTo>
                    <a:pt x="7573" y="7673"/>
                  </a:moveTo>
                  <a:cubicBezTo>
                    <a:pt x="7673" y="7673"/>
                    <a:pt x="7773" y="7673"/>
                    <a:pt x="7873" y="7706"/>
                  </a:cubicBezTo>
                  <a:cubicBezTo>
                    <a:pt x="8107" y="7806"/>
                    <a:pt x="8274" y="8006"/>
                    <a:pt x="8340" y="8240"/>
                  </a:cubicBezTo>
                  <a:lnTo>
                    <a:pt x="8340" y="8307"/>
                  </a:lnTo>
                  <a:cubicBezTo>
                    <a:pt x="8340" y="8373"/>
                    <a:pt x="8340" y="8440"/>
                    <a:pt x="8340" y="8507"/>
                  </a:cubicBezTo>
                  <a:cubicBezTo>
                    <a:pt x="8307" y="8573"/>
                    <a:pt x="8307" y="8607"/>
                    <a:pt x="8307" y="8640"/>
                  </a:cubicBezTo>
                  <a:cubicBezTo>
                    <a:pt x="8240" y="8840"/>
                    <a:pt x="8107" y="9040"/>
                    <a:pt x="7907" y="9141"/>
                  </a:cubicBezTo>
                  <a:cubicBezTo>
                    <a:pt x="7809" y="9180"/>
                    <a:pt x="7700" y="9196"/>
                    <a:pt x="7586" y="9196"/>
                  </a:cubicBezTo>
                  <a:cubicBezTo>
                    <a:pt x="7505" y="9196"/>
                    <a:pt x="7422" y="9188"/>
                    <a:pt x="7340" y="9174"/>
                  </a:cubicBezTo>
                  <a:lnTo>
                    <a:pt x="7273" y="9141"/>
                  </a:lnTo>
                  <a:cubicBezTo>
                    <a:pt x="7139" y="9074"/>
                    <a:pt x="7039" y="9007"/>
                    <a:pt x="6973" y="8907"/>
                  </a:cubicBezTo>
                  <a:cubicBezTo>
                    <a:pt x="6906" y="8807"/>
                    <a:pt x="6839" y="8674"/>
                    <a:pt x="6806" y="8573"/>
                  </a:cubicBezTo>
                  <a:cubicBezTo>
                    <a:pt x="6806" y="8473"/>
                    <a:pt x="6806" y="8373"/>
                    <a:pt x="6806" y="8307"/>
                  </a:cubicBezTo>
                  <a:lnTo>
                    <a:pt x="6806" y="8240"/>
                  </a:lnTo>
                  <a:cubicBezTo>
                    <a:pt x="6873" y="8040"/>
                    <a:pt x="7006" y="7873"/>
                    <a:pt x="7173" y="7773"/>
                  </a:cubicBezTo>
                  <a:cubicBezTo>
                    <a:pt x="7306" y="7706"/>
                    <a:pt x="7440" y="7673"/>
                    <a:pt x="7573" y="7673"/>
                  </a:cubicBezTo>
                  <a:close/>
                  <a:moveTo>
                    <a:pt x="2203" y="1"/>
                  </a:moveTo>
                  <a:cubicBezTo>
                    <a:pt x="2002" y="1"/>
                    <a:pt x="1769" y="34"/>
                    <a:pt x="1569" y="101"/>
                  </a:cubicBezTo>
                  <a:lnTo>
                    <a:pt x="1602" y="101"/>
                  </a:lnTo>
                  <a:cubicBezTo>
                    <a:pt x="1535" y="134"/>
                    <a:pt x="1435" y="167"/>
                    <a:pt x="1335" y="201"/>
                  </a:cubicBezTo>
                  <a:cubicBezTo>
                    <a:pt x="1302" y="234"/>
                    <a:pt x="1235" y="268"/>
                    <a:pt x="1168" y="301"/>
                  </a:cubicBezTo>
                  <a:cubicBezTo>
                    <a:pt x="1102" y="368"/>
                    <a:pt x="1035" y="368"/>
                    <a:pt x="968" y="434"/>
                  </a:cubicBezTo>
                  <a:cubicBezTo>
                    <a:pt x="735" y="601"/>
                    <a:pt x="535" y="835"/>
                    <a:pt x="368" y="1068"/>
                  </a:cubicBezTo>
                  <a:cubicBezTo>
                    <a:pt x="301" y="1168"/>
                    <a:pt x="268" y="1268"/>
                    <a:pt x="201" y="1368"/>
                  </a:cubicBezTo>
                  <a:cubicBezTo>
                    <a:pt x="168" y="1435"/>
                    <a:pt x="168" y="1502"/>
                    <a:pt x="134" y="1568"/>
                  </a:cubicBezTo>
                  <a:cubicBezTo>
                    <a:pt x="68" y="1735"/>
                    <a:pt x="34" y="1935"/>
                    <a:pt x="1" y="2102"/>
                  </a:cubicBezTo>
                  <a:lnTo>
                    <a:pt x="1" y="3136"/>
                  </a:lnTo>
                  <a:lnTo>
                    <a:pt x="1" y="9174"/>
                  </a:lnTo>
                  <a:cubicBezTo>
                    <a:pt x="1" y="9241"/>
                    <a:pt x="1" y="9307"/>
                    <a:pt x="1" y="9374"/>
                  </a:cubicBezTo>
                  <a:lnTo>
                    <a:pt x="1" y="9441"/>
                  </a:lnTo>
                  <a:cubicBezTo>
                    <a:pt x="34" y="9507"/>
                    <a:pt x="68" y="9541"/>
                    <a:pt x="101" y="9608"/>
                  </a:cubicBezTo>
                  <a:cubicBezTo>
                    <a:pt x="168" y="9741"/>
                    <a:pt x="301" y="9841"/>
                    <a:pt x="435" y="9908"/>
                  </a:cubicBezTo>
                  <a:cubicBezTo>
                    <a:pt x="535" y="9941"/>
                    <a:pt x="635" y="9974"/>
                    <a:pt x="735" y="9974"/>
                  </a:cubicBezTo>
                  <a:lnTo>
                    <a:pt x="735" y="10775"/>
                  </a:lnTo>
                  <a:cubicBezTo>
                    <a:pt x="735" y="10808"/>
                    <a:pt x="735" y="10842"/>
                    <a:pt x="735" y="10875"/>
                  </a:cubicBezTo>
                  <a:lnTo>
                    <a:pt x="735" y="10942"/>
                  </a:lnTo>
                  <a:cubicBezTo>
                    <a:pt x="768" y="11009"/>
                    <a:pt x="802" y="11075"/>
                    <a:pt x="802" y="11142"/>
                  </a:cubicBezTo>
                  <a:cubicBezTo>
                    <a:pt x="935" y="11342"/>
                    <a:pt x="1168" y="11476"/>
                    <a:pt x="1402" y="11509"/>
                  </a:cubicBezTo>
                  <a:lnTo>
                    <a:pt x="2069" y="11509"/>
                  </a:lnTo>
                  <a:cubicBezTo>
                    <a:pt x="2236" y="11509"/>
                    <a:pt x="2403" y="11476"/>
                    <a:pt x="2536" y="11442"/>
                  </a:cubicBezTo>
                  <a:cubicBezTo>
                    <a:pt x="2636" y="11409"/>
                    <a:pt x="2703" y="11342"/>
                    <a:pt x="2770" y="11275"/>
                  </a:cubicBezTo>
                  <a:cubicBezTo>
                    <a:pt x="2870" y="11175"/>
                    <a:pt x="2936" y="11075"/>
                    <a:pt x="2970" y="10942"/>
                  </a:cubicBezTo>
                  <a:cubicBezTo>
                    <a:pt x="2970" y="10908"/>
                    <a:pt x="2970" y="10875"/>
                    <a:pt x="2970" y="10842"/>
                  </a:cubicBezTo>
                  <a:lnTo>
                    <a:pt x="2970" y="9974"/>
                  </a:lnTo>
                  <a:lnTo>
                    <a:pt x="6039" y="9974"/>
                  </a:lnTo>
                  <a:lnTo>
                    <a:pt x="6039" y="10708"/>
                  </a:lnTo>
                  <a:cubicBezTo>
                    <a:pt x="6039" y="10775"/>
                    <a:pt x="6072" y="10842"/>
                    <a:pt x="6072" y="10908"/>
                  </a:cubicBezTo>
                  <a:cubicBezTo>
                    <a:pt x="6072" y="10975"/>
                    <a:pt x="6105" y="11075"/>
                    <a:pt x="6139" y="11142"/>
                  </a:cubicBezTo>
                  <a:lnTo>
                    <a:pt x="6205" y="11175"/>
                  </a:lnTo>
                  <a:lnTo>
                    <a:pt x="6272" y="11275"/>
                  </a:lnTo>
                  <a:cubicBezTo>
                    <a:pt x="6372" y="11375"/>
                    <a:pt x="6539" y="11442"/>
                    <a:pt x="6672" y="11476"/>
                  </a:cubicBezTo>
                  <a:lnTo>
                    <a:pt x="7406" y="11476"/>
                  </a:lnTo>
                  <a:cubicBezTo>
                    <a:pt x="7451" y="11484"/>
                    <a:pt x="7496" y="11489"/>
                    <a:pt x="7540" y="11489"/>
                  </a:cubicBezTo>
                  <a:cubicBezTo>
                    <a:pt x="7662" y="11489"/>
                    <a:pt x="7785" y="11458"/>
                    <a:pt x="7907" y="11409"/>
                  </a:cubicBezTo>
                  <a:cubicBezTo>
                    <a:pt x="7973" y="11375"/>
                    <a:pt x="8040" y="11342"/>
                    <a:pt x="8073" y="11309"/>
                  </a:cubicBezTo>
                  <a:cubicBezTo>
                    <a:pt x="8240" y="11175"/>
                    <a:pt x="8307" y="10975"/>
                    <a:pt x="8340" y="10775"/>
                  </a:cubicBezTo>
                  <a:lnTo>
                    <a:pt x="8340" y="9941"/>
                  </a:lnTo>
                  <a:cubicBezTo>
                    <a:pt x="8607" y="9941"/>
                    <a:pt x="8841" y="9808"/>
                    <a:pt x="9007" y="9574"/>
                  </a:cubicBezTo>
                  <a:cubicBezTo>
                    <a:pt x="9041" y="9507"/>
                    <a:pt x="9041" y="9441"/>
                    <a:pt x="9074" y="9407"/>
                  </a:cubicBezTo>
                  <a:lnTo>
                    <a:pt x="9074" y="9341"/>
                  </a:lnTo>
                  <a:lnTo>
                    <a:pt x="9074" y="8607"/>
                  </a:lnTo>
                  <a:lnTo>
                    <a:pt x="9074" y="2302"/>
                  </a:lnTo>
                  <a:cubicBezTo>
                    <a:pt x="9074" y="2169"/>
                    <a:pt x="9074" y="2035"/>
                    <a:pt x="9041" y="1902"/>
                  </a:cubicBezTo>
                  <a:cubicBezTo>
                    <a:pt x="9007" y="1769"/>
                    <a:pt x="8974" y="1669"/>
                    <a:pt x="8941" y="1535"/>
                  </a:cubicBezTo>
                  <a:cubicBezTo>
                    <a:pt x="8907" y="1468"/>
                    <a:pt x="8907" y="1368"/>
                    <a:pt x="8841" y="1302"/>
                  </a:cubicBezTo>
                  <a:cubicBezTo>
                    <a:pt x="8807" y="1235"/>
                    <a:pt x="8774" y="1135"/>
                    <a:pt x="8707" y="1068"/>
                  </a:cubicBezTo>
                  <a:lnTo>
                    <a:pt x="8607" y="935"/>
                  </a:lnTo>
                  <a:cubicBezTo>
                    <a:pt x="8374" y="634"/>
                    <a:pt x="8073" y="401"/>
                    <a:pt x="7740" y="234"/>
                  </a:cubicBezTo>
                  <a:cubicBezTo>
                    <a:pt x="7640" y="167"/>
                    <a:pt x="7506" y="134"/>
                    <a:pt x="7406" y="101"/>
                  </a:cubicBezTo>
                  <a:cubicBezTo>
                    <a:pt x="7206" y="34"/>
                    <a:pt x="7006" y="1"/>
                    <a:pt x="67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4" name="Google Shape;364;p14"/>
            <p:cNvSpPr/>
            <p:nvPr/>
          </p:nvSpPr>
          <p:spPr>
            <a:xfrm>
              <a:off x="8424340" y="1226142"/>
              <a:ext cx="33170" cy="99467"/>
            </a:xfrm>
            <a:custGeom>
              <a:avLst/>
              <a:gdLst/>
              <a:ahLst/>
              <a:cxnLst/>
              <a:rect l="l" t="t" r="r" b="b"/>
              <a:pathLst>
                <a:path w="768" h="2303" extrusionOk="0">
                  <a:moveTo>
                    <a:pt x="367" y="1"/>
                  </a:moveTo>
                  <a:cubicBezTo>
                    <a:pt x="167" y="1"/>
                    <a:pt x="34" y="134"/>
                    <a:pt x="0" y="334"/>
                  </a:cubicBezTo>
                  <a:lnTo>
                    <a:pt x="34" y="267"/>
                  </a:lnTo>
                  <a:lnTo>
                    <a:pt x="34" y="1935"/>
                  </a:lnTo>
                  <a:cubicBezTo>
                    <a:pt x="34" y="2135"/>
                    <a:pt x="167" y="2269"/>
                    <a:pt x="367" y="2302"/>
                  </a:cubicBezTo>
                  <a:lnTo>
                    <a:pt x="768" y="2302"/>
                  </a:lnTo>
                  <a:lnTo>
                    <a:pt x="7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14"/>
            <p:cNvSpPr/>
            <p:nvPr/>
          </p:nvSpPr>
          <p:spPr>
            <a:xfrm>
              <a:off x="8919949" y="1226142"/>
              <a:ext cx="33170" cy="99467"/>
            </a:xfrm>
            <a:custGeom>
              <a:avLst/>
              <a:gdLst/>
              <a:ahLst/>
              <a:cxnLst/>
              <a:rect l="l" t="t" r="r" b="b"/>
              <a:pathLst>
                <a:path w="768" h="2303" extrusionOk="0">
                  <a:moveTo>
                    <a:pt x="0" y="1"/>
                  </a:moveTo>
                  <a:cubicBezTo>
                    <a:pt x="0" y="768"/>
                    <a:pt x="0" y="1535"/>
                    <a:pt x="0" y="2302"/>
                  </a:cubicBezTo>
                  <a:lnTo>
                    <a:pt x="367" y="2302"/>
                  </a:lnTo>
                  <a:cubicBezTo>
                    <a:pt x="467" y="2302"/>
                    <a:pt x="567" y="2269"/>
                    <a:pt x="634" y="2202"/>
                  </a:cubicBezTo>
                  <a:cubicBezTo>
                    <a:pt x="701" y="2135"/>
                    <a:pt x="768" y="2035"/>
                    <a:pt x="768" y="1935"/>
                  </a:cubicBezTo>
                  <a:lnTo>
                    <a:pt x="768" y="367"/>
                  </a:lnTo>
                  <a:cubicBezTo>
                    <a:pt x="768" y="167"/>
                    <a:pt x="601" y="1"/>
                    <a:pt x="4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66" name="Google Shape;366;p14"/>
          <p:cNvSpPr txBox="1">
            <a:spLocks noGrp="1"/>
          </p:cNvSpPr>
          <p:nvPr>
            <p:ph type="title"/>
          </p:nvPr>
        </p:nvSpPr>
        <p:spPr>
          <a:xfrm>
            <a:off x="5049475" y="3651733"/>
            <a:ext cx="4585600" cy="70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24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367" name="Google Shape;367;p14"/>
          <p:cNvSpPr txBox="1">
            <a:spLocks noGrp="1"/>
          </p:cNvSpPr>
          <p:nvPr>
            <p:ph type="subTitle" idx="1"/>
          </p:nvPr>
        </p:nvSpPr>
        <p:spPr>
          <a:xfrm>
            <a:off x="4885075" y="1418933"/>
            <a:ext cx="4750000" cy="22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2933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96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5"/>
          <p:cNvSpPr txBox="1">
            <a:spLocks noGrp="1"/>
          </p:cNvSpPr>
          <p:nvPr>
            <p:ph type="title"/>
          </p:nvPr>
        </p:nvSpPr>
        <p:spPr>
          <a:xfrm>
            <a:off x="4751200" y="4522317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70" name="Google Shape;370;p15"/>
          <p:cNvSpPr txBox="1">
            <a:spLocks noGrp="1"/>
          </p:cNvSpPr>
          <p:nvPr>
            <p:ph type="subTitle" idx="1"/>
          </p:nvPr>
        </p:nvSpPr>
        <p:spPr>
          <a:xfrm>
            <a:off x="4681400" y="5108000"/>
            <a:ext cx="2829200" cy="92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1" name="Google Shape;371;p15"/>
          <p:cNvSpPr txBox="1">
            <a:spLocks noGrp="1"/>
          </p:cNvSpPr>
          <p:nvPr>
            <p:ph type="title" idx="2" hasCustomPrompt="1"/>
          </p:nvPr>
        </p:nvSpPr>
        <p:spPr>
          <a:xfrm>
            <a:off x="5251600" y="2478800"/>
            <a:ext cx="1688800" cy="96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6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9pPr>
          </a:lstStyle>
          <a:p>
            <a:r>
              <a:t>xx%</a:t>
            </a:r>
          </a:p>
        </p:txBody>
      </p:sp>
      <p:sp>
        <p:nvSpPr>
          <p:cNvPr id="372" name="Google Shape;372;p15"/>
          <p:cNvSpPr txBox="1">
            <a:spLocks noGrp="1"/>
          </p:cNvSpPr>
          <p:nvPr>
            <p:ph type="title" idx="3"/>
          </p:nvPr>
        </p:nvSpPr>
        <p:spPr>
          <a:xfrm>
            <a:off x="1370933" y="4522317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73" name="Google Shape;373;p15"/>
          <p:cNvSpPr txBox="1">
            <a:spLocks noGrp="1"/>
          </p:cNvSpPr>
          <p:nvPr>
            <p:ph type="subTitle" idx="4"/>
          </p:nvPr>
        </p:nvSpPr>
        <p:spPr>
          <a:xfrm>
            <a:off x="1301133" y="5108000"/>
            <a:ext cx="2829200" cy="92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4" name="Google Shape;374;p15"/>
          <p:cNvSpPr txBox="1">
            <a:spLocks noGrp="1"/>
          </p:cNvSpPr>
          <p:nvPr>
            <p:ph type="title" idx="5" hasCustomPrompt="1"/>
          </p:nvPr>
        </p:nvSpPr>
        <p:spPr>
          <a:xfrm>
            <a:off x="1871333" y="2478800"/>
            <a:ext cx="1688800" cy="96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6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9pPr>
          </a:lstStyle>
          <a:p>
            <a:r>
              <a:t>xx%</a:t>
            </a:r>
          </a:p>
        </p:txBody>
      </p:sp>
      <p:sp>
        <p:nvSpPr>
          <p:cNvPr id="375" name="Google Shape;375;p15"/>
          <p:cNvSpPr txBox="1">
            <a:spLocks noGrp="1"/>
          </p:cNvSpPr>
          <p:nvPr>
            <p:ph type="title" idx="6"/>
          </p:nvPr>
        </p:nvSpPr>
        <p:spPr>
          <a:xfrm>
            <a:off x="8131467" y="4522317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76" name="Google Shape;376;p15"/>
          <p:cNvSpPr txBox="1">
            <a:spLocks noGrp="1"/>
          </p:cNvSpPr>
          <p:nvPr>
            <p:ph type="subTitle" idx="7"/>
          </p:nvPr>
        </p:nvSpPr>
        <p:spPr>
          <a:xfrm>
            <a:off x="8061667" y="5108000"/>
            <a:ext cx="2829200" cy="92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7" name="Google Shape;377;p15"/>
          <p:cNvSpPr txBox="1">
            <a:spLocks noGrp="1"/>
          </p:cNvSpPr>
          <p:nvPr>
            <p:ph type="title" idx="8" hasCustomPrompt="1"/>
          </p:nvPr>
        </p:nvSpPr>
        <p:spPr>
          <a:xfrm>
            <a:off x="8631867" y="2478800"/>
            <a:ext cx="1688800" cy="96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46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Euphoria Script"/>
              <a:buNone/>
              <a:defRPr sz="4000" b="1">
                <a:solidFill>
                  <a:schemeClr val="accent2"/>
                </a:solidFill>
                <a:latin typeface="Euphoria Script"/>
                <a:ea typeface="Euphoria Script"/>
                <a:cs typeface="Euphoria Script"/>
                <a:sym typeface="Euphoria Script"/>
              </a:defRPr>
            </a:lvl9pPr>
          </a:lstStyle>
          <a:p>
            <a:r>
              <a:t>xx%</a:t>
            </a:r>
          </a:p>
        </p:txBody>
      </p:sp>
      <p:sp>
        <p:nvSpPr>
          <p:cNvPr id="378" name="Google Shape;378;p15"/>
          <p:cNvSpPr txBox="1">
            <a:spLocks noGrp="1"/>
          </p:cNvSpPr>
          <p:nvPr>
            <p:ph type="title" idx="9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79" name="Google Shape;379;p15"/>
          <p:cNvGrpSpPr/>
          <p:nvPr/>
        </p:nvGrpSpPr>
        <p:grpSpPr>
          <a:xfrm>
            <a:off x="-502540" y="-591681"/>
            <a:ext cx="14183895" cy="2633004"/>
            <a:chOff x="-376905" y="-824761"/>
            <a:chExt cx="10637921" cy="1974753"/>
          </a:xfrm>
        </p:grpSpPr>
        <p:sp>
          <p:nvSpPr>
            <p:cNvPr id="380" name="Google Shape;380;p15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15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2" name="Google Shape;382;p15"/>
            <p:cNvSpPr/>
            <p:nvPr/>
          </p:nvSpPr>
          <p:spPr>
            <a:xfrm>
              <a:off x="589079" y="-824761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3" name="Google Shape;383;p15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3308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17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07" name="Google Shape;407;p17"/>
          <p:cNvGrpSpPr/>
          <p:nvPr/>
        </p:nvGrpSpPr>
        <p:grpSpPr>
          <a:xfrm>
            <a:off x="-502540" y="328600"/>
            <a:ext cx="13790195" cy="1699240"/>
            <a:chOff x="-376905" y="246450"/>
            <a:chExt cx="10342646" cy="1274430"/>
          </a:xfrm>
        </p:grpSpPr>
        <p:sp>
          <p:nvSpPr>
            <p:cNvPr id="408" name="Google Shape;408;p17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17"/>
            <p:cNvSpPr/>
            <p:nvPr/>
          </p:nvSpPr>
          <p:spPr>
            <a:xfrm>
              <a:off x="7740424" y="1149999"/>
              <a:ext cx="857646" cy="370881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0" name="Google Shape;410;p17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411" name="Google Shape;411;p17"/>
          <p:cNvGrpSpPr/>
          <p:nvPr/>
        </p:nvGrpSpPr>
        <p:grpSpPr>
          <a:xfrm>
            <a:off x="-239011" y="5937398"/>
            <a:ext cx="13259732" cy="956535"/>
            <a:chOff x="-179259" y="4453048"/>
            <a:chExt cx="9944799" cy="717401"/>
          </a:xfrm>
        </p:grpSpPr>
        <p:sp>
          <p:nvSpPr>
            <p:cNvPr id="412" name="Google Shape;412;p17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413" name="Google Shape;413;p17"/>
            <p:cNvGrpSpPr/>
            <p:nvPr/>
          </p:nvGrpSpPr>
          <p:grpSpPr>
            <a:xfrm>
              <a:off x="-179259" y="4453048"/>
              <a:ext cx="9944799" cy="717401"/>
              <a:chOff x="-179259" y="4453048"/>
              <a:chExt cx="9944799" cy="717401"/>
            </a:xfrm>
          </p:grpSpPr>
          <p:sp>
            <p:nvSpPr>
              <p:cNvPr id="414" name="Google Shape;414;p17"/>
              <p:cNvSpPr/>
              <p:nvPr/>
            </p:nvSpPr>
            <p:spPr>
              <a:xfrm>
                <a:off x="-179250" y="4453048"/>
                <a:ext cx="9944790" cy="717401"/>
              </a:xfrm>
              <a:custGeom>
                <a:avLst/>
                <a:gdLst/>
                <a:ahLst/>
                <a:cxnLst/>
                <a:rect l="l" t="t" r="r" b="b"/>
                <a:pathLst>
                  <a:path w="209001" h="11307" extrusionOk="0">
                    <a:moveTo>
                      <a:pt x="0" y="1"/>
                    </a:moveTo>
                    <a:lnTo>
                      <a:pt x="0" y="11307"/>
                    </a:lnTo>
                    <a:lnTo>
                      <a:pt x="209000" y="11307"/>
                    </a:lnTo>
                    <a:lnTo>
                      <a:pt x="209000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15" name="Google Shape;415;p17"/>
              <p:cNvSpPr/>
              <p:nvPr/>
            </p:nvSpPr>
            <p:spPr>
              <a:xfrm>
                <a:off x="-179259" y="4798245"/>
                <a:ext cx="9944790" cy="48"/>
              </a:xfrm>
              <a:custGeom>
                <a:avLst/>
                <a:gdLst/>
                <a:ahLst/>
                <a:cxnLst/>
                <a:rect l="l" t="t" r="r" b="b"/>
                <a:pathLst>
                  <a:path w="209001" h="1" fill="none" extrusionOk="0">
                    <a:moveTo>
                      <a:pt x="0" y="1"/>
                    </a:moveTo>
                    <a:lnTo>
                      <a:pt x="209000" y="1"/>
                    </a:lnTo>
                  </a:path>
                </a:pathLst>
              </a:custGeom>
              <a:noFill/>
              <a:ln w="43175" cap="rnd" cmpd="sng">
                <a:solidFill>
                  <a:srgbClr val="FFFFFF"/>
                </a:solidFill>
                <a:prstDash val="solid"/>
                <a:miter lim="39256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5041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9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24" name="Google Shape;424;p19"/>
          <p:cNvGrpSpPr/>
          <p:nvPr/>
        </p:nvGrpSpPr>
        <p:grpSpPr>
          <a:xfrm flipH="1">
            <a:off x="-1112140" y="328601"/>
            <a:ext cx="13790195" cy="1063556"/>
            <a:chOff x="-376905" y="246450"/>
            <a:chExt cx="10342646" cy="797667"/>
          </a:xfrm>
        </p:grpSpPr>
        <p:sp>
          <p:nvSpPr>
            <p:cNvPr id="425" name="Google Shape;425;p19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19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49923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4">
  <p:cSld name="Title only 4"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20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29" name="Google Shape;429;p20"/>
          <p:cNvGrpSpPr/>
          <p:nvPr/>
        </p:nvGrpSpPr>
        <p:grpSpPr>
          <a:xfrm flipH="1">
            <a:off x="-502540" y="328601"/>
            <a:ext cx="13790195" cy="2193719"/>
            <a:chOff x="-376905" y="246450"/>
            <a:chExt cx="10342646" cy="1645289"/>
          </a:xfrm>
        </p:grpSpPr>
        <p:sp>
          <p:nvSpPr>
            <p:cNvPr id="430" name="Google Shape;430;p20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31" name="Google Shape;431;p20"/>
            <p:cNvSpPr/>
            <p:nvPr/>
          </p:nvSpPr>
          <p:spPr>
            <a:xfrm>
              <a:off x="7199335" y="1419224"/>
              <a:ext cx="1092690" cy="472515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32" name="Google Shape;432;p20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72667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5">
  <p:cSld name="Title only 5"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1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35" name="Google Shape;435;p21"/>
          <p:cNvGrpSpPr/>
          <p:nvPr/>
        </p:nvGrpSpPr>
        <p:grpSpPr>
          <a:xfrm flipH="1">
            <a:off x="-1112140" y="328601"/>
            <a:ext cx="13790195" cy="1063556"/>
            <a:chOff x="-376905" y="246450"/>
            <a:chExt cx="10342646" cy="797667"/>
          </a:xfrm>
        </p:grpSpPr>
        <p:sp>
          <p:nvSpPr>
            <p:cNvPr id="436" name="Google Shape;436;p21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21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438" name="Google Shape;438;p21"/>
          <p:cNvGrpSpPr/>
          <p:nvPr/>
        </p:nvGrpSpPr>
        <p:grpSpPr>
          <a:xfrm>
            <a:off x="-647634" y="4121038"/>
            <a:ext cx="12978505" cy="3384925"/>
            <a:chOff x="-1945322" y="1131893"/>
            <a:chExt cx="12211615" cy="3184912"/>
          </a:xfrm>
        </p:grpSpPr>
        <p:sp>
          <p:nvSpPr>
            <p:cNvPr id="439" name="Google Shape;439;p21"/>
            <p:cNvSpPr/>
            <p:nvPr/>
          </p:nvSpPr>
          <p:spPr>
            <a:xfrm>
              <a:off x="5256778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21"/>
            <p:cNvSpPr/>
            <p:nvPr/>
          </p:nvSpPr>
          <p:spPr>
            <a:xfrm>
              <a:off x="-1945322" y="1440279"/>
              <a:ext cx="2567552" cy="2854196"/>
            </a:xfrm>
            <a:custGeom>
              <a:avLst/>
              <a:gdLst/>
              <a:ahLst/>
              <a:cxnLst/>
              <a:rect l="l" t="t" r="r" b="b"/>
              <a:pathLst>
                <a:path w="53960" h="59981" extrusionOk="0">
                  <a:moveTo>
                    <a:pt x="24850" y="0"/>
                  </a:moveTo>
                  <a:cubicBezTo>
                    <a:pt x="22889" y="0"/>
                    <a:pt x="20509" y="388"/>
                    <a:pt x="17628" y="1370"/>
                  </a:cubicBezTo>
                  <a:cubicBezTo>
                    <a:pt x="8560" y="4472"/>
                    <a:pt x="6244" y="11459"/>
                    <a:pt x="12760" y="12166"/>
                  </a:cubicBezTo>
                  <a:cubicBezTo>
                    <a:pt x="12760" y="12166"/>
                    <a:pt x="2514" y="13344"/>
                    <a:pt x="2514" y="20056"/>
                  </a:cubicBezTo>
                  <a:cubicBezTo>
                    <a:pt x="2514" y="23375"/>
                    <a:pt x="4704" y="24218"/>
                    <a:pt x="6932" y="24218"/>
                  </a:cubicBezTo>
                  <a:cubicBezTo>
                    <a:pt x="8673" y="24218"/>
                    <a:pt x="10438" y="23703"/>
                    <a:pt x="11196" y="23450"/>
                  </a:cubicBezTo>
                  <a:lnTo>
                    <a:pt x="11196" y="23450"/>
                  </a:lnTo>
                  <a:cubicBezTo>
                    <a:pt x="9167" y="24198"/>
                    <a:pt x="0" y="28018"/>
                    <a:pt x="4870" y="34463"/>
                  </a:cubicBezTo>
                  <a:cubicBezTo>
                    <a:pt x="4870" y="34463"/>
                    <a:pt x="7192" y="36328"/>
                    <a:pt x="10083" y="36328"/>
                  </a:cubicBezTo>
                  <a:cubicBezTo>
                    <a:pt x="11749" y="36328"/>
                    <a:pt x="13604" y="35709"/>
                    <a:pt x="15312" y="33757"/>
                  </a:cubicBezTo>
                  <a:lnTo>
                    <a:pt x="15312" y="33757"/>
                  </a:lnTo>
                  <a:cubicBezTo>
                    <a:pt x="15311" y="33757"/>
                    <a:pt x="12171" y="37683"/>
                    <a:pt x="15665" y="39331"/>
                  </a:cubicBezTo>
                  <a:cubicBezTo>
                    <a:pt x="16190" y="39582"/>
                    <a:pt x="16704" y="39684"/>
                    <a:pt x="17206" y="39684"/>
                  </a:cubicBezTo>
                  <a:cubicBezTo>
                    <a:pt x="19510" y="39684"/>
                    <a:pt x="21576" y="37525"/>
                    <a:pt x="23366" y="37525"/>
                  </a:cubicBezTo>
                  <a:cubicBezTo>
                    <a:pt x="23757" y="37525"/>
                    <a:pt x="24134" y="37628"/>
                    <a:pt x="24498" y="37879"/>
                  </a:cubicBezTo>
                  <a:cubicBezTo>
                    <a:pt x="24498" y="37879"/>
                    <a:pt x="29130" y="43492"/>
                    <a:pt x="26343" y="59980"/>
                  </a:cubicBezTo>
                  <a:lnTo>
                    <a:pt x="31446" y="59980"/>
                  </a:lnTo>
                  <a:cubicBezTo>
                    <a:pt x="31446" y="59980"/>
                    <a:pt x="27246" y="40980"/>
                    <a:pt x="33880" y="36897"/>
                  </a:cubicBezTo>
                  <a:cubicBezTo>
                    <a:pt x="33880" y="36897"/>
                    <a:pt x="34448" y="36568"/>
                    <a:pt x="35278" y="36568"/>
                  </a:cubicBezTo>
                  <a:cubicBezTo>
                    <a:pt x="36095" y="36568"/>
                    <a:pt x="37166" y="36887"/>
                    <a:pt x="38198" y="38154"/>
                  </a:cubicBezTo>
                  <a:cubicBezTo>
                    <a:pt x="38764" y="38848"/>
                    <a:pt x="39760" y="39176"/>
                    <a:pt x="40905" y="39176"/>
                  </a:cubicBezTo>
                  <a:cubicBezTo>
                    <a:pt x="43970" y="39176"/>
                    <a:pt x="48105" y="36826"/>
                    <a:pt x="47934" y="32854"/>
                  </a:cubicBezTo>
                  <a:cubicBezTo>
                    <a:pt x="47799" y="29765"/>
                    <a:pt x="46414" y="29101"/>
                    <a:pt x="45248" y="29101"/>
                  </a:cubicBezTo>
                  <a:cubicBezTo>
                    <a:pt x="45160" y="29101"/>
                    <a:pt x="45073" y="29105"/>
                    <a:pt x="44989" y="29111"/>
                  </a:cubicBezTo>
                  <a:lnTo>
                    <a:pt x="44989" y="29111"/>
                  </a:lnTo>
                  <a:cubicBezTo>
                    <a:pt x="47808" y="28235"/>
                    <a:pt x="53959" y="25627"/>
                    <a:pt x="53626" y="19625"/>
                  </a:cubicBezTo>
                  <a:cubicBezTo>
                    <a:pt x="53389" y="15718"/>
                    <a:pt x="50803" y="14747"/>
                    <a:pt x="48288" y="14747"/>
                  </a:cubicBezTo>
                  <a:cubicBezTo>
                    <a:pt x="45799" y="14747"/>
                    <a:pt x="43380" y="15699"/>
                    <a:pt x="43380" y="15699"/>
                  </a:cubicBezTo>
                  <a:cubicBezTo>
                    <a:pt x="43380" y="15699"/>
                    <a:pt x="51506" y="12087"/>
                    <a:pt x="48051" y="8711"/>
                  </a:cubicBezTo>
                  <a:cubicBezTo>
                    <a:pt x="47008" y="7703"/>
                    <a:pt x="45895" y="7350"/>
                    <a:pt x="44846" y="7350"/>
                  </a:cubicBezTo>
                  <a:cubicBezTo>
                    <a:pt x="42446" y="7350"/>
                    <a:pt x="40385" y="9203"/>
                    <a:pt x="40283" y="9296"/>
                  </a:cubicBezTo>
                  <a:lnTo>
                    <a:pt x="40283" y="9296"/>
                  </a:lnTo>
                  <a:cubicBezTo>
                    <a:pt x="40425" y="9166"/>
                    <a:pt x="44297" y="5576"/>
                    <a:pt x="42948" y="3726"/>
                  </a:cubicBezTo>
                  <a:cubicBezTo>
                    <a:pt x="42507" y="3151"/>
                    <a:pt x="41617" y="2911"/>
                    <a:pt x="40543" y="2911"/>
                  </a:cubicBezTo>
                  <a:cubicBezTo>
                    <a:pt x="38173" y="2911"/>
                    <a:pt x="34914" y="4078"/>
                    <a:pt x="33644" y="5375"/>
                  </a:cubicBezTo>
                  <a:cubicBezTo>
                    <a:pt x="33644" y="5344"/>
                    <a:pt x="32134" y="0"/>
                    <a:pt x="248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21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21"/>
            <p:cNvSpPr/>
            <p:nvPr/>
          </p:nvSpPr>
          <p:spPr>
            <a:xfrm>
              <a:off x="6887788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21"/>
            <p:cNvSpPr/>
            <p:nvPr/>
          </p:nvSpPr>
          <p:spPr>
            <a:xfrm>
              <a:off x="9349102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21"/>
            <p:cNvSpPr/>
            <p:nvPr/>
          </p:nvSpPr>
          <p:spPr>
            <a:xfrm>
              <a:off x="8613134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21"/>
            <p:cNvSpPr/>
            <p:nvPr/>
          </p:nvSpPr>
          <p:spPr>
            <a:xfrm>
              <a:off x="2641278" y="1131893"/>
              <a:ext cx="1739093" cy="2295833"/>
            </a:xfrm>
            <a:custGeom>
              <a:avLst/>
              <a:gdLst/>
              <a:ahLst/>
              <a:cxnLst/>
              <a:rect l="l" t="t" r="r" b="b"/>
              <a:pathLst>
                <a:path w="36549" h="48247" extrusionOk="0">
                  <a:moveTo>
                    <a:pt x="18255" y="0"/>
                  </a:moveTo>
                  <a:cubicBezTo>
                    <a:pt x="11739" y="0"/>
                    <a:pt x="6478" y="3415"/>
                    <a:pt x="6478" y="7577"/>
                  </a:cubicBezTo>
                  <a:cubicBezTo>
                    <a:pt x="6478" y="8008"/>
                    <a:pt x="6517" y="8401"/>
                    <a:pt x="6635" y="8794"/>
                  </a:cubicBezTo>
                  <a:cubicBezTo>
                    <a:pt x="4437" y="9893"/>
                    <a:pt x="3024" y="11620"/>
                    <a:pt x="3024" y="13504"/>
                  </a:cubicBezTo>
                  <a:cubicBezTo>
                    <a:pt x="3024" y="14996"/>
                    <a:pt x="3887" y="16370"/>
                    <a:pt x="5261" y="17391"/>
                  </a:cubicBezTo>
                  <a:cubicBezTo>
                    <a:pt x="3063" y="18490"/>
                    <a:pt x="1610" y="20217"/>
                    <a:pt x="1610" y="22141"/>
                  </a:cubicBezTo>
                  <a:cubicBezTo>
                    <a:pt x="1610" y="23868"/>
                    <a:pt x="2749" y="25399"/>
                    <a:pt x="4555" y="26459"/>
                  </a:cubicBezTo>
                  <a:cubicBezTo>
                    <a:pt x="2631" y="27558"/>
                    <a:pt x="1414" y="29168"/>
                    <a:pt x="1414" y="30934"/>
                  </a:cubicBezTo>
                  <a:cubicBezTo>
                    <a:pt x="1414" y="32426"/>
                    <a:pt x="2239" y="33800"/>
                    <a:pt x="3652" y="34820"/>
                  </a:cubicBezTo>
                  <a:cubicBezTo>
                    <a:pt x="1414" y="35920"/>
                    <a:pt x="1" y="37647"/>
                    <a:pt x="1" y="39570"/>
                  </a:cubicBezTo>
                  <a:cubicBezTo>
                    <a:pt x="1" y="42829"/>
                    <a:pt x="4123" y="45498"/>
                    <a:pt x="9226" y="45498"/>
                  </a:cubicBezTo>
                  <a:cubicBezTo>
                    <a:pt x="9501" y="45498"/>
                    <a:pt x="9815" y="45498"/>
                    <a:pt x="10129" y="45459"/>
                  </a:cubicBezTo>
                  <a:cubicBezTo>
                    <a:pt x="11621" y="47108"/>
                    <a:pt x="14683" y="48246"/>
                    <a:pt x="18255" y="48246"/>
                  </a:cubicBezTo>
                  <a:cubicBezTo>
                    <a:pt x="21827" y="48246"/>
                    <a:pt x="24929" y="47108"/>
                    <a:pt x="26420" y="45459"/>
                  </a:cubicBezTo>
                  <a:cubicBezTo>
                    <a:pt x="26695" y="45459"/>
                    <a:pt x="27009" y="45498"/>
                    <a:pt x="27323" y="45498"/>
                  </a:cubicBezTo>
                  <a:cubicBezTo>
                    <a:pt x="32387" y="45498"/>
                    <a:pt x="36548" y="42829"/>
                    <a:pt x="36548" y="39570"/>
                  </a:cubicBezTo>
                  <a:cubicBezTo>
                    <a:pt x="36509" y="37647"/>
                    <a:pt x="35096" y="35920"/>
                    <a:pt x="32858" y="34820"/>
                  </a:cubicBezTo>
                  <a:cubicBezTo>
                    <a:pt x="34272" y="33800"/>
                    <a:pt x="35096" y="32426"/>
                    <a:pt x="35096" y="30934"/>
                  </a:cubicBezTo>
                  <a:cubicBezTo>
                    <a:pt x="35096" y="29168"/>
                    <a:pt x="33879" y="27558"/>
                    <a:pt x="31955" y="26459"/>
                  </a:cubicBezTo>
                  <a:cubicBezTo>
                    <a:pt x="33761" y="25399"/>
                    <a:pt x="34900" y="23868"/>
                    <a:pt x="34900" y="22141"/>
                  </a:cubicBezTo>
                  <a:cubicBezTo>
                    <a:pt x="34900" y="20217"/>
                    <a:pt x="33447" y="18490"/>
                    <a:pt x="31249" y="17391"/>
                  </a:cubicBezTo>
                  <a:cubicBezTo>
                    <a:pt x="32623" y="16370"/>
                    <a:pt x="33486" y="14996"/>
                    <a:pt x="33486" y="13504"/>
                  </a:cubicBezTo>
                  <a:cubicBezTo>
                    <a:pt x="33486" y="11620"/>
                    <a:pt x="32073" y="9893"/>
                    <a:pt x="29875" y="8794"/>
                  </a:cubicBezTo>
                  <a:cubicBezTo>
                    <a:pt x="29993" y="8401"/>
                    <a:pt x="30032" y="8008"/>
                    <a:pt x="30032" y="7577"/>
                  </a:cubicBezTo>
                  <a:cubicBezTo>
                    <a:pt x="30032" y="3415"/>
                    <a:pt x="24772" y="0"/>
                    <a:pt x="18255" y="0"/>
                  </a:cubicBez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21"/>
            <p:cNvSpPr/>
            <p:nvPr/>
          </p:nvSpPr>
          <p:spPr>
            <a:xfrm>
              <a:off x="3414646" y="3326715"/>
              <a:ext cx="188665" cy="971400"/>
            </a:xfrm>
            <a:custGeom>
              <a:avLst/>
              <a:gdLst/>
              <a:ahLst/>
              <a:cxnLst/>
              <a:rect l="l" t="t" r="r" b="b"/>
              <a:pathLst>
                <a:path w="3965" h="20414" extrusionOk="0">
                  <a:moveTo>
                    <a:pt x="0" y="0"/>
                  </a:moveTo>
                  <a:lnTo>
                    <a:pt x="0" y="20414"/>
                  </a:lnTo>
                  <a:lnTo>
                    <a:pt x="3965" y="20414"/>
                  </a:lnTo>
                  <a:lnTo>
                    <a:pt x="3965" y="0"/>
                  </a:lnTo>
                  <a:close/>
                </a:path>
              </a:pathLst>
            </a:custGeom>
            <a:solidFill>
              <a:srgbClr val="708C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21"/>
            <p:cNvSpPr/>
            <p:nvPr/>
          </p:nvSpPr>
          <p:spPr>
            <a:xfrm>
              <a:off x="3452950" y="1660018"/>
              <a:ext cx="2372226" cy="2634448"/>
            </a:xfrm>
            <a:custGeom>
              <a:avLst/>
              <a:gdLst/>
              <a:ahLst/>
              <a:cxnLst/>
              <a:rect l="l" t="t" r="r" b="b"/>
              <a:pathLst>
                <a:path w="49855" h="55363" extrusionOk="0">
                  <a:moveTo>
                    <a:pt x="22979" y="0"/>
                  </a:moveTo>
                  <a:cubicBezTo>
                    <a:pt x="21167" y="0"/>
                    <a:pt x="18970" y="358"/>
                    <a:pt x="16311" y="1267"/>
                  </a:cubicBezTo>
                  <a:cubicBezTo>
                    <a:pt x="7949" y="4093"/>
                    <a:pt x="5790" y="10571"/>
                    <a:pt x="11796" y="11199"/>
                  </a:cubicBezTo>
                  <a:cubicBezTo>
                    <a:pt x="11796" y="11199"/>
                    <a:pt x="2375" y="12298"/>
                    <a:pt x="2375" y="18500"/>
                  </a:cubicBezTo>
                  <a:cubicBezTo>
                    <a:pt x="2375" y="21544"/>
                    <a:pt x="4379" y="22319"/>
                    <a:pt x="6420" y="22319"/>
                  </a:cubicBezTo>
                  <a:cubicBezTo>
                    <a:pt x="8029" y="22319"/>
                    <a:pt x="9662" y="21837"/>
                    <a:pt x="10354" y="21605"/>
                  </a:cubicBezTo>
                  <a:lnTo>
                    <a:pt x="10354" y="21605"/>
                  </a:lnTo>
                  <a:cubicBezTo>
                    <a:pt x="8506" y="22289"/>
                    <a:pt x="1" y="25840"/>
                    <a:pt x="4495" y="31808"/>
                  </a:cubicBezTo>
                  <a:cubicBezTo>
                    <a:pt x="4495" y="31808"/>
                    <a:pt x="6651" y="33537"/>
                    <a:pt x="9332" y="33537"/>
                  </a:cubicBezTo>
                  <a:cubicBezTo>
                    <a:pt x="10869" y="33537"/>
                    <a:pt x="12578" y="32968"/>
                    <a:pt x="14152" y="31180"/>
                  </a:cubicBezTo>
                  <a:lnTo>
                    <a:pt x="14152" y="31180"/>
                  </a:lnTo>
                  <a:cubicBezTo>
                    <a:pt x="14151" y="31181"/>
                    <a:pt x="11247" y="34792"/>
                    <a:pt x="14466" y="36323"/>
                  </a:cubicBezTo>
                  <a:cubicBezTo>
                    <a:pt x="14949" y="36547"/>
                    <a:pt x="15420" y="36639"/>
                    <a:pt x="15880" y="36639"/>
                  </a:cubicBezTo>
                  <a:cubicBezTo>
                    <a:pt x="18026" y="36639"/>
                    <a:pt x="19922" y="34633"/>
                    <a:pt x="21568" y="34633"/>
                  </a:cubicBezTo>
                  <a:cubicBezTo>
                    <a:pt x="21921" y="34633"/>
                    <a:pt x="22262" y="34725"/>
                    <a:pt x="22592" y="34949"/>
                  </a:cubicBezTo>
                  <a:cubicBezTo>
                    <a:pt x="22592" y="34949"/>
                    <a:pt x="26871" y="40170"/>
                    <a:pt x="24319" y="55362"/>
                  </a:cubicBezTo>
                  <a:lnTo>
                    <a:pt x="29069" y="55362"/>
                  </a:lnTo>
                  <a:cubicBezTo>
                    <a:pt x="29069" y="55362"/>
                    <a:pt x="25183" y="37854"/>
                    <a:pt x="31307" y="34085"/>
                  </a:cubicBezTo>
                  <a:cubicBezTo>
                    <a:pt x="31307" y="34085"/>
                    <a:pt x="31834" y="33771"/>
                    <a:pt x="32605" y="33771"/>
                  </a:cubicBezTo>
                  <a:cubicBezTo>
                    <a:pt x="33351" y="33771"/>
                    <a:pt x="34325" y="34065"/>
                    <a:pt x="35271" y="35224"/>
                  </a:cubicBezTo>
                  <a:cubicBezTo>
                    <a:pt x="35792" y="35861"/>
                    <a:pt x="36708" y="36162"/>
                    <a:pt x="37761" y="36162"/>
                  </a:cubicBezTo>
                  <a:cubicBezTo>
                    <a:pt x="40597" y="36162"/>
                    <a:pt x="44433" y="33980"/>
                    <a:pt x="44261" y="30317"/>
                  </a:cubicBezTo>
                  <a:cubicBezTo>
                    <a:pt x="44149" y="27477"/>
                    <a:pt x="42879" y="26866"/>
                    <a:pt x="41806" y="26866"/>
                  </a:cubicBezTo>
                  <a:cubicBezTo>
                    <a:pt x="41725" y="26866"/>
                    <a:pt x="41646" y="26869"/>
                    <a:pt x="41568" y="26876"/>
                  </a:cubicBezTo>
                  <a:lnTo>
                    <a:pt x="41568" y="26876"/>
                  </a:lnTo>
                  <a:cubicBezTo>
                    <a:pt x="44176" y="26065"/>
                    <a:pt x="49855" y="23654"/>
                    <a:pt x="49521" y="18108"/>
                  </a:cubicBezTo>
                  <a:cubicBezTo>
                    <a:pt x="49304" y="14486"/>
                    <a:pt x="46911" y="13588"/>
                    <a:pt x="44592" y="13588"/>
                  </a:cubicBezTo>
                  <a:cubicBezTo>
                    <a:pt x="42310" y="13588"/>
                    <a:pt x="40100" y="14457"/>
                    <a:pt x="40100" y="14457"/>
                  </a:cubicBezTo>
                  <a:cubicBezTo>
                    <a:pt x="40100" y="14457"/>
                    <a:pt x="47598" y="11159"/>
                    <a:pt x="44379" y="8058"/>
                  </a:cubicBezTo>
                  <a:cubicBezTo>
                    <a:pt x="43412" y="7127"/>
                    <a:pt x="42381" y="6801"/>
                    <a:pt x="41412" y="6801"/>
                  </a:cubicBezTo>
                  <a:cubicBezTo>
                    <a:pt x="39173" y="6801"/>
                    <a:pt x="37264" y="8542"/>
                    <a:pt x="37235" y="8568"/>
                  </a:cubicBezTo>
                  <a:lnTo>
                    <a:pt x="37235" y="8568"/>
                  </a:lnTo>
                  <a:cubicBezTo>
                    <a:pt x="37275" y="8531"/>
                    <a:pt x="40956" y="5144"/>
                    <a:pt x="39668" y="3426"/>
                  </a:cubicBezTo>
                  <a:cubicBezTo>
                    <a:pt x="39279" y="2903"/>
                    <a:pt x="38471" y="2685"/>
                    <a:pt x="37491" y="2685"/>
                  </a:cubicBezTo>
                  <a:cubicBezTo>
                    <a:pt x="35310" y="2685"/>
                    <a:pt x="32275" y="3765"/>
                    <a:pt x="31110" y="4957"/>
                  </a:cubicBezTo>
                  <a:cubicBezTo>
                    <a:pt x="31110" y="4926"/>
                    <a:pt x="29698" y="0"/>
                    <a:pt x="22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21"/>
            <p:cNvSpPr/>
            <p:nvPr/>
          </p:nvSpPr>
          <p:spPr>
            <a:xfrm>
              <a:off x="5183548" y="3625585"/>
              <a:ext cx="194327" cy="691220"/>
            </a:xfrm>
            <a:custGeom>
              <a:avLst/>
              <a:gdLst/>
              <a:ahLst/>
              <a:cxnLst/>
              <a:rect l="l" t="t" r="r" b="b"/>
              <a:pathLst>
                <a:path w="4084" h="14526" extrusionOk="0">
                  <a:moveTo>
                    <a:pt x="1" y="0"/>
                  </a:moveTo>
                  <a:lnTo>
                    <a:pt x="1" y="14525"/>
                  </a:lnTo>
                  <a:lnTo>
                    <a:pt x="4083" y="14525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21"/>
            <p:cNvSpPr/>
            <p:nvPr/>
          </p:nvSpPr>
          <p:spPr>
            <a:xfrm>
              <a:off x="4341136" y="1752044"/>
              <a:ext cx="1881031" cy="2138517"/>
            </a:xfrm>
            <a:custGeom>
              <a:avLst/>
              <a:gdLst/>
              <a:ahLst/>
              <a:cxnLst/>
              <a:rect l="l" t="t" r="r" b="b"/>
              <a:pathLst>
                <a:path w="39532" h="44941" extrusionOk="0">
                  <a:moveTo>
                    <a:pt x="19510" y="0"/>
                  </a:moveTo>
                  <a:cubicBezTo>
                    <a:pt x="19510" y="13975"/>
                    <a:pt x="10560" y="20178"/>
                    <a:pt x="4201" y="21356"/>
                  </a:cubicBezTo>
                  <a:cubicBezTo>
                    <a:pt x="4874" y="21560"/>
                    <a:pt x="5558" y="21647"/>
                    <a:pt x="6235" y="21647"/>
                  </a:cubicBezTo>
                  <a:cubicBezTo>
                    <a:pt x="9974" y="21647"/>
                    <a:pt x="13465" y="19000"/>
                    <a:pt x="13465" y="19000"/>
                  </a:cubicBezTo>
                  <a:lnTo>
                    <a:pt x="13465" y="19040"/>
                  </a:lnTo>
                  <a:cubicBezTo>
                    <a:pt x="11110" y="22102"/>
                    <a:pt x="7694" y="24182"/>
                    <a:pt x="3886" y="24810"/>
                  </a:cubicBezTo>
                  <a:cubicBezTo>
                    <a:pt x="3886" y="24810"/>
                    <a:pt x="5143" y="25553"/>
                    <a:pt x="7418" y="25553"/>
                  </a:cubicBezTo>
                  <a:cubicBezTo>
                    <a:pt x="8409" y="25553"/>
                    <a:pt x="9594" y="25412"/>
                    <a:pt x="10953" y="25006"/>
                  </a:cubicBezTo>
                  <a:lnTo>
                    <a:pt x="10953" y="25006"/>
                  </a:lnTo>
                  <a:cubicBezTo>
                    <a:pt x="8676" y="28343"/>
                    <a:pt x="5574" y="30973"/>
                    <a:pt x="1924" y="32661"/>
                  </a:cubicBezTo>
                  <a:cubicBezTo>
                    <a:pt x="1962" y="32700"/>
                    <a:pt x="2102" y="32717"/>
                    <a:pt x="2320" y="32717"/>
                  </a:cubicBezTo>
                  <a:cubicBezTo>
                    <a:pt x="3668" y="32717"/>
                    <a:pt x="8017" y="32042"/>
                    <a:pt x="10010" y="31366"/>
                  </a:cubicBezTo>
                  <a:lnTo>
                    <a:pt x="10010" y="31366"/>
                  </a:lnTo>
                  <a:cubicBezTo>
                    <a:pt x="8597" y="34232"/>
                    <a:pt x="5260" y="39178"/>
                    <a:pt x="0" y="39845"/>
                  </a:cubicBezTo>
                  <a:cubicBezTo>
                    <a:pt x="0" y="39845"/>
                    <a:pt x="1511" y="40159"/>
                    <a:pt x="3602" y="40159"/>
                  </a:cubicBezTo>
                  <a:cubicBezTo>
                    <a:pt x="5692" y="40159"/>
                    <a:pt x="8362" y="39845"/>
                    <a:pt x="10678" y="38589"/>
                  </a:cubicBezTo>
                  <a:lnTo>
                    <a:pt x="10678" y="38589"/>
                  </a:lnTo>
                  <a:cubicBezTo>
                    <a:pt x="10364" y="39374"/>
                    <a:pt x="7262" y="43889"/>
                    <a:pt x="4201" y="44831"/>
                  </a:cubicBezTo>
                  <a:cubicBezTo>
                    <a:pt x="5130" y="44881"/>
                    <a:pt x="6003" y="44904"/>
                    <a:pt x="6824" y="44904"/>
                  </a:cubicBezTo>
                  <a:cubicBezTo>
                    <a:pt x="18314" y="44904"/>
                    <a:pt x="19510" y="40356"/>
                    <a:pt x="19510" y="40356"/>
                  </a:cubicBezTo>
                  <a:cubicBezTo>
                    <a:pt x="19510" y="40356"/>
                    <a:pt x="20298" y="44941"/>
                    <a:pt x="32995" y="44941"/>
                  </a:cubicBezTo>
                  <a:cubicBezTo>
                    <a:pt x="33590" y="44941"/>
                    <a:pt x="34211" y="44930"/>
                    <a:pt x="34860" y="44909"/>
                  </a:cubicBezTo>
                  <a:cubicBezTo>
                    <a:pt x="34860" y="44909"/>
                    <a:pt x="27990" y="41141"/>
                    <a:pt x="27990" y="38864"/>
                  </a:cubicBezTo>
                  <a:lnTo>
                    <a:pt x="27990" y="38864"/>
                  </a:lnTo>
                  <a:cubicBezTo>
                    <a:pt x="30500" y="40438"/>
                    <a:pt x="33243" y="40849"/>
                    <a:pt x="35425" y="40849"/>
                  </a:cubicBezTo>
                  <a:cubicBezTo>
                    <a:pt x="37815" y="40849"/>
                    <a:pt x="39531" y="40356"/>
                    <a:pt x="39531" y="40356"/>
                  </a:cubicBezTo>
                  <a:cubicBezTo>
                    <a:pt x="34271" y="39649"/>
                    <a:pt x="30463" y="34389"/>
                    <a:pt x="29050" y="31523"/>
                  </a:cubicBezTo>
                  <a:lnTo>
                    <a:pt x="29050" y="31523"/>
                  </a:lnTo>
                  <a:cubicBezTo>
                    <a:pt x="30795" y="32125"/>
                    <a:pt x="34616" y="33142"/>
                    <a:pt x="36305" y="33142"/>
                  </a:cubicBezTo>
                  <a:cubicBezTo>
                    <a:pt x="36820" y="33142"/>
                    <a:pt x="37136" y="33048"/>
                    <a:pt x="37136" y="32818"/>
                  </a:cubicBezTo>
                  <a:cubicBezTo>
                    <a:pt x="32190" y="30188"/>
                    <a:pt x="29364" y="27283"/>
                    <a:pt x="27754" y="24849"/>
                  </a:cubicBezTo>
                  <a:lnTo>
                    <a:pt x="27754" y="24849"/>
                  </a:lnTo>
                  <a:cubicBezTo>
                    <a:pt x="29390" y="25399"/>
                    <a:pt x="30794" y="25582"/>
                    <a:pt x="31940" y="25582"/>
                  </a:cubicBezTo>
                  <a:cubicBezTo>
                    <a:pt x="34231" y="25582"/>
                    <a:pt x="35488" y="24849"/>
                    <a:pt x="35488" y="24849"/>
                  </a:cubicBezTo>
                  <a:cubicBezTo>
                    <a:pt x="32151" y="24261"/>
                    <a:pt x="29128" y="22612"/>
                    <a:pt x="26812" y="20139"/>
                  </a:cubicBezTo>
                  <a:lnTo>
                    <a:pt x="26812" y="20139"/>
                  </a:lnTo>
                  <a:cubicBezTo>
                    <a:pt x="28739" y="21492"/>
                    <a:pt x="30806" y="21838"/>
                    <a:pt x="32363" y="21838"/>
                  </a:cubicBezTo>
                  <a:cubicBezTo>
                    <a:pt x="33787" y="21838"/>
                    <a:pt x="34785" y="21548"/>
                    <a:pt x="34860" y="21473"/>
                  </a:cubicBezTo>
                  <a:cubicBezTo>
                    <a:pt x="30698" y="21473"/>
                    <a:pt x="19510" y="14093"/>
                    <a:pt x="19510" y="79"/>
                  </a:cubicBezTo>
                  <a:lnTo>
                    <a:pt x="195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21"/>
            <p:cNvSpPr/>
            <p:nvPr/>
          </p:nvSpPr>
          <p:spPr>
            <a:xfrm>
              <a:off x="1834363" y="3511623"/>
              <a:ext cx="222305" cy="784629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21"/>
            <p:cNvSpPr/>
            <p:nvPr/>
          </p:nvSpPr>
          <p:spPr>
            <a:xfrm>
              <a:off x="876087" y="1329886"/>
              <a:ext cx="2140689" cy="2485793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21"/>
            <p:cNvSpPr/>
            <p:nvPr/>
          </p:nvSpPr>
          <p:spPr>
            <a:xfrm>
              <a:off x="1801721" y="1864246"/>
              <a:ext cx="2187177" cy="2430214"/>
            </a:xfrm>
            <a:custGeom>
              <a:avLst/>
              <a:gdLst/>
              <a:ahLst/>
              <a:cxnLst/>
              <a:rect l="l" t="t" r="r" b="b"/>
              <a:pathLst>
                <a:path w="45966" h="51071" extrusionOk="0">
                  <a:moveTo>
                    <a:pt x="21184" y="0"/>
                  </a:moveTo>
                  <a:cubicBezTo>
                    <a:pt x="19510" y="0"/>
                    <a:pt x="17477" y="332"/>
                    <a:pt x="15015" y="1175"/>
                  </a:cubicBezTo>
                  <a:cubicBezTo>
                    <a:pt x="7321" y="3805"/>
                    <a:pt x="5319" y="9772"/>
                    <a:pt x="10854" y="10361"/>
                  </a:cubicBezTo>
                  <a:cubicBezTo>
                    <a:pt x="10854" y="10361"/>
                    <a:pt x="2178" y="11343"/>
                    <a:pt x="2178" y="17074"/>
                  </a:cubicBezTo>
                  <a:cubicBezTo>
                    <a:pt x="2178" y="19911"/>
                    <a:pt x="4038" y="20632"/>
                    <a:pt x="5929" y="20632"/>
                  </a:cubicBezTo>
                  <a:cubicBezTo>
                    <a:pt x="7411" y="20632"/>
                    <a:pt x="8913" y="20189"/>
                    <a:pt x="9552" y="19975"/>
                  </a:cubicBezTo>
                  <a:lnTo>
                    <a:pt x="9552" y="19975"/>
                  </a:lnTo>
                  <a:cubicBezTo>
                    <a:pt x="7841" y="20609"/>
                    <a:pt x="0" y="23887"/>
                    <a:pt x="4141" y="29361"/>
                  </a:cubicBezTo>
                  <a:cubicBezTo>
                    <a:pt x="4141" y="29361"/>
                    <a:pt x="6135" y="30944"/>
                    <a:pt x="8606" y="30944"/>
                  </a:cubicBezTo>
                  <a:cubicBezTo>
                    <a:pt x="10026" y="30944"/>
                    <a:pt x="11605" y="30421"/>
                    <a:pt x="13052" y="28772"/>
                  </a:cubicBezTo>
                  <a:lnTo>
                    <a:pt x="13052" y="28772"/>
                  </a:lnTo>
                  <a:cubicBezTo>
                    <a:pt x="13051" y="28773"/>
                    <a:pt x="10383" y="32109"/>
                    <a:pt x="13327" y="33483"/>
                  </a:cubicBezTo>
                  <a:cubicBezTo>
                    <a:pt x="13783" y="33699"/>
                    <a:pt x="14228" y="33788"/>
                    <a:pt x="14662" y="33788"/>
                  </a:cubicBezTo>
                  <a:cubicBezTo>
                    <a:pt x="16633" y="33788"/>
                    <a:pt x="18378" y="31962"/>
                    <a:pt x="19895" y="31962"/>
                  </a:cubicBezTo>
                  <a:cubicBezTo>
                    <a:pt x="20229" y="31962"/>
                    <a:pt x="20552" y="32050"/>
                    <a:pt x="20864" y="32266"/>
                  </a:cubicBezTo>
                  <a:cubicBezTo>
                    <a:pt x="20864" y="32266"/>
                    <a:pt x="24790" y="37056"/>
                    <a:pt x="22434" y="51070"/>
                  </a:cubicBezTo>
                  <a:lnTo>
                    <a:pt x="26792" y="51070"/>
                  </a:lnTo>
                  <a:cubicBezTo>
                    <a:pt x="26792" y="51070"/>
                    <a:pt x="23219" y="34936"/>
                    <a:pt x="28833" y="31442"/>
                  </a:cubicBezTo>
                  <a:cubicBezTo>
                    <a:pt x="28833" y="31442"/>
                    <a:pt x="29313" y="31162"/>
                    <a:pt x="30020" y="31162"/>
                  </a:cubicBezTo>
                  <a:cubicBezTo>
                    <a:pt x="30714" y="31162"/>
                    <a:pt x="31628" y="31432"/>
                    <a:pt x="32523" y="32502"/>
                  </a:cubicBezTo>
                  <a:cubicBezTo>
                    <a:pt x="33003" y="33099"/>
                    <a:pt x="33849" y="33381"/>
                    <a:pt x="34822" y="33381"/>
                  </a:cubicBezTo>
                  <a:cubicBezTo>
                    <a:pt x="37428" y="33381"/>
                    <a:pt x="40949" y="31361"/>
                    <a:pt x="40806" y="27987"/>
                  </a:cubicBezTo>
                  <a:cubicBezTo>
                    <a:pt x="40695" y="25353"/>
                    <a:pt x="39548" y="24778"/>
                    <a:pt x="38569" y="24778"/>
                  </a:cubicBezTo>
                  <a:cubicBezTo>
                    <a:pt x="38510" y="24778"/>
                    <a:pt x="38451" y="24780"/>
                    <a:pt x="38393" y="24784"/>
                  </a:cubicBezTo>
                  <a:lnTo>
                    <a:pt x="38393" y="24784"/>
                  </a:lnTo>
                  <a:cubicBezTo>
                    <a:pt x="40825" y="24010"/>
                    <a:pt x="45965" y="21767"/>
                    <a:pt x="45635" y="16721"/>
                  </a:cubicBezTo>
                  <a:cubicBezTo>
                    <a:pt x="45437" y="13374"/>
                    <a:pt x="43230" y="12545"/>
                    <a:pt x="41093" y="12545"/>
                  </a:cubicBezTo>
                  <a:cubicBezTo>
                    <a:pt x="38993" y="12545"/>
                    <a:pt x="36959" y="13345"/>
                    <a:pt x="36959" y="13345"/>
                  </a:cubicBezTo>
                  <a:cubicBezTo>
                    <a:pt x="36959" y="13345"/>
                    <a:pt x="43868" y="10283"/>
                    <a:pt x="40924" y="7417"/>
                  </a:cubicBezTo>
                  <a:cubicBezTo>
                    <a:pt x="40028" y="6556"/>
                    <a:pt x="39071" y="6255"/>
                    <a:pt x="38171" y="6255"/>
                  </a:cubicBezTo>
                  <a:cubicBezTo>
                    <a:pt x="36095" y="6255"/>
                    <a:pt x="34322" y="7859"/>
                    <a:pt x="34290" y="7888"/>
                  </a:cubicBezTo>
                  <a:lnTo>
                    <a:pt x="34290" y="7888"/>
                  </a:lnTo>
                  <a:cubicBezTo>
                    <a:pt x="34334" y="7848"/>
                    <a:pt x="37737" y="4737"/>
                    <a:pt x="36566" y="3138"/>
                  </a:cubicBezTo>
                  <a:cubicBezTo>
                    <a:pt x="36200" y="2649"/>
                    <a:pt x="35449" y="2446"/>
                    <a:pt x="34541" y="2446"/>
                  </a:cubicBezTo>
                  <a:cubicBezTo>
                    <a:pt x="32530" y="2446"/>
                    <a:pt x="29746" y="3443"/>
                    <a:pt x="28637" y="4551"/>
                  </a:cubicBezTo>
                  <a:lnTo>
                    <a:pt x="28637" y="4551"/>
                  </a:lnTo>
                  <a:cubicBezTo>
                    <a:pt x="28654" y="4504"/>
                    <a:pt x="27352" y="0"/>
                    <a:pt x="21184" y="0"/>
                  </a:cubicBez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21"/>
            <p:cNvSpPr/>
            <p:nvPr/>
          </p:nvSpPr>
          <p:spPr>
            <a:xfrm>
              <a:off x="155060" y="1438233"/>
              <a:ext cx="1572840" cy="2071661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21"/>
            <p:cNvSpPr/>
            <p:nvPr/>
          </p:nvSpPr>
          <p:spPr>
            <a:xfrm>
              <a:off x="855579" y="3418218"/>
              <a:ext cx="170012" cy="878038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5542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2"/>
          <p:cNvSpPr txBox="1">
            <a:spLocks noGrp="1"/>
          </p:cNvSpPr>
          <p:nvPr>
            <p:ph type="body" idx="1"/>
          </p:nvPr>
        </p:nvSpPr>
        <p:spPr>
          <a:xfrm>
            <a:off x="1421200" y="2127067"/>
            <a:ext cx="5234800" cy="3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56725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100"/>
              <a:buChar char="●"/>
              <a:defRPr sz="2133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57" name="Google Shape;457;p22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58" name="Google Shape;458;p22"/>
          <p:cNvGrpSpPr/>
          <p:nvPr/>
        </p:nvGrpSpPr>
        <p:grpSpPr>
          <a:xfrm flipH="1">
            <a:off x="-729623" y="4432785"/>
            <a:ext cx="1868392" cy="2589073"/>
            <a:chOff x="1002412" y="3043930"/>
            <a:chExt cx="1598009" cy="2214397"/>
          </a:xfrm>
        </p:grpSpPr>
        <p:sp>
          <p:nvSpPr>
            <p:cNvPr id="459" name="Google Shape;459;p22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22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461" name="Google Shape;461;p22"/>
          <p:cNvGrpSpPr/>
          <p:nvPr/>
        </p:nvGrpSpPr>
        <p:grpSpPr>
          <a:xfrm flipH="1">
            <a:off x="9384129" y="4252650"/>
            <a:ext cx="1293404" cy="2691756"/>
            <a:chOff x="464166" y="3124811"/>
            <a:chExt cx="1174114" cy="2443497"/>
          </a:xfrm>
        </p:grpSpPr>
        <p:sp>
          <p:nvSpPr>
            <p:cNvPr id="462" name="Google Shape;462;p22"/>
            <p:cNvSpPr/>
            <p:nvPr/>
          </p:nvSpPr>
          <p:spPr>
            <a:xfrm>
              <a:off x="464166" y="3124811"/>
              <a:ext cx="1174114" cy="1546508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63" name="Google Shape;463;p22"/>
            <p:cNvSpPr/>
            <p:nvPr/>
          </p:nvSpPr>
          <p:spPr>
            <a:xfrm>
              <a:off x="987117" y="4602853"/>
              <a:ext cx="126904" cy="965455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64" name="Google Shape;464;p22"/>
          <p:cNvSpPr/>
          <p:nvPr/>
        </p:nvSpPr>
        <p:spPr>
          <a:xfrm flipH="1">
            <a:off x="-274589" y="878248"/>
            <a:ext cx="1756405" cy="837088"/>
          </a:xfrm>
          <a:custGeom>
            <a:avLst/>
            <a:gdLst/>
            <a:ahLst/>
            <a:cxnLst/>
            <a:rect l="l" t="t" r="r" b="b"/>
            <a:pathLst>
              <a:path w="35175" h="16763" extrusionOk="0">
                <a:moveTo>
                  <a:pt x="18530" y="0"/>
                </a:moveTo>
                <a:cubicBezTo>
                  <a:pt x="12681" y="0"/>
                  <a:pt x="7931" y="2866"/>
                  <a:pt x="7931" y="6399"/>
                </a:cubicBezTo>
                <a:lnTo>
                  <a:pt x="7931" y="6713"/>
                </a:lnTo>
                <a:cubicBezTo>
                  <a:pt x="3338" y="7341"/>
                  <a:pt x="1" y="9225"/>
                  <a:pt x="1" y="11502"/>
                </a:cubicBezTo>
                <a:cubicBezTo>
                  <a:pt x="1" y="14289"/>
                  <a:pt x="5026" y="16527"/>
                  <a:pt x="11228" y="16527"/>
                </a:cubicBezTo>
                <a:cubicBezTo>
                  <a:pt x="11328" y="16528"/>
                  <a:pt x="11427" y="16529"/>
                  <a:pt x="11527" y="16529"/>
                </a:cubicBezTo>
                <a:cubicBezTo>
                  <a:pt x="14211" y="16529"/>
                  <a:pt x="16854" y="16018"/>
                  <a:pt x="19315" y="14996"/>
                </a:cubicBezTo>
                <a:cubicBezTo>
                  <a:pt x="20846" y="16056"/>
                  <a:pt x="23515" y="16762"/>
                  <a:pt x="26499" y="16762"/>
                </a:cubicBezTo>
                <a:cubicBezTo>
                  <a:pt x="31288" y="16762"/>
                  <a:pt x="35174" y="14996"/>
                  <a:pt x="35174" y="12837"/>
                </a:cubicBezTo>
                <a:cubicBezTo>
                  <a:pt x="35174" y="10913"/>
                  <a:pt x="32230" y="9304"/>
                  <a:pt x="28265" y="8950"/>
                </a:cubicBezTo>
                <a:cubicBezTo>
                  <a:pt x="28815" y="8205"/>
                  <a:pt x="29129" y="7341"/>
                  <a:pt x="29129" y="6399"/>
                </a:cubicBezTo>
                <a:cubicBezTo>
                  <a:pt x="29129" y="2866"/>
                  <a:pt x="24379" y="0"/>
                  <a:pt x="185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5" name="Google Shape;465;p22"/>
          <p:cNvSpPr/>
          <p:nvPr/>
        </p:nvSpPr>
        <p:spPr>
          <a:xfrm flipH="1">
            <a:off x="10350956" y="1170382"/>
            <a:ext cx="1937749" cy="837052"/>
          </a:xfrm>
          <a:custGeom>
            <a:avLst/>
            <a:gdLst/>
            <a:ahLst/>
            <a:cxnLst/>
            <a:rect l="l" t="t" r="r" b="b"/>
            <a:pathLst>
              <a:path w="30543" h="13193" extrusionOk="0">
                <a:moveTo>
                  <a:pt x="18490" y="1"/>
                </a:moveTo>
                <a:cubicBezTo>
                  <a:pt x="15389" y="1"/>
                  <a:pt x="12838" y="1179"/>
                  <a:pt x="12406" y="2749"/>
                </a:cubicBezTo>
                <a:cubicBezTo>
                  <a:pt x="12013" y="2710"/>
                  <a:pt x="11581" y="2710"/>
                  <a:pt x="11150" y="2710"/>
                </a:cubicBezTo>
                <a:cubicBezTo>
                  <a:pt x="7616" y="2710"/>
                  <a:pt x="4790" y="3927"/>
                  <a:pt x="4790" y="5418"/>
                </a:cubicBezTo>
                <a:cubicBezTo>
                  <a:pt x="4790" y="5536"/>
                  <a:pt x="4790" y="5654"/>
                  <a:pt x="4829" y="5772"/>
                </a:cubicBezTo>
                <a:cubicBezTo>
                  <a:pt x="1964" y="6400"/>
                  <a:pt x="1" y="7734"/>
                  <a:pt x="1" y="9265"/>
                </a:cubicBezTo>
                <a:cubicBezTo>
                  <a:pt x="1" y="11425"/>
                  <a:pt x="3926" y="13191"/>
                  <a:pt x="8755" y="13191"/>
                </a:cubicBezTo>
                <a:cubicBezTo>
                  <a:pt x="11817" y="13191"/>
                  <a:pt x="14486" y="12484"/>
                  <a:pt x="16057" y="11425"/>
                </a:cubicBezTo>
                <a:cubicBezTo>
                  <a:pt x="17844" y="12603"/>
                  <a:pt x="19963" y="13193"/>
                  <a:pt x="22092" y="13193"/>
                </a:cubicBezTo>
                <a:cubicBezTo>
                  <a:pt x="22161" y="13193"/>
                  <a:pt x="22230" y="13192"/>
                  <a:pt x="22298" y="13191"/>
                </a:cubicBezTo>
                <a:cubicBezTo>
                  <a:pt x="26852" y="13191"/>
                  <a:pt x="30542" y="10953"/>
                  <a:pt x="30542" y="8206"/>
                </a:cubicBezTo>
                <a:cubicBezTo>
                  <a:pt x="30542" y="5929"/>
                  <a:pt x="28108" y="4005"/>
                  <a:pt x="24654" y="3416"/>
                </a:cubicBezTo>
                <a:cubicBezTo>
                  <a:pt x="24654" y="3338"/>
                  <a:pt x="24654" y="3259"/>
                  <a:pt x="24654" y="3220"/>
                </a:cubicBezTo>
                <a:cubicBezTo>
                  <a:pt x="24654" y="1414"/>
                  <a:pt x="21906" y="1"/>
                  <a:pt x="184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6" name="Google Shape;466;p22"/>
          <p:cNvSpPr/>
          <p:nvPr/>
        </p:nvSpPr>
        <p:spPr>
          <a:xfrm flipH="1">
            <a:off x="10325400" y="51872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5835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3"/>
          <p:cNvSpPr txBox="1">
            <a:spLocks noGrp="1"/>
          </p:cNvSpPr>
          <p:nvPr>
            <p:ph type="title"/>
          </p:nvPr>
        </p:nvSpPr>
        <p:spPr>
          <a:xfrm>
            <a:off x="1458967" y="1434417"/>
            <a:ext cx="4383200" cy="239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 sz="5333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9" name="Google Shape;469;p23"/>
          <p:cNvSpPr txBox="1">
            <a:spLocks noGrp="1"/>
          </p:cNvSpPr>
          <p:nvPr>
            <p:ph type="subTitle" idx="1"/>
          </p:nvPr>
        </p:nvSpPr>
        <p:spPr>
          <a:xfrm>
            <a:off x="2233767" y="4184784"/>
            <a:ext cx="3608400" cy="12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grpSp>
        <p:nvGrpSpPr>
          <p:cNvPr id="470" name="Google Shape;470;p23"/>
          <p:cNvGrpSpPr/>
          <p:nvPr/>
        </p:nvGrpSpPr>
        <p:grpSpPr>
          <a:xfrm>
            <a:off x="475151" y="4252650"/>
            <a:ext cx="1293404" cy="2691756"/>
            <a:chOff x="464166" y="3124811"/>
            <a:chExt cx="1174114" cy="2443497"/>
          </a:xfrm>
        </p:grpSpPr>
        <p:sp>
          <p:nvSpPr>
            <p:cNvPr id="471" name="Google Shape;471;p23"/>
            <p:cNvSpPr/>
            <p:nvPr/>
          </p:nvSpPr>
          <p:spPr>
            <a:xfrm>
              <a:off x="464166" y="3124811"/>
              <a:ext cx="1174114" cy="1546508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72" name="Google Shape;472;p23"/>
            <p:cNvSpPr/>
            <p:nvPr/>
          </p:nvSpPr>
          <p:spPr>
            <a:xfrm>
              <a:off x="987117" y="4602853"/>
              <a:ext cx="126904" cy="965455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73" name="Google Shape;473;p23"/>
          <p:cNvSpPr/>
          <p:nvPr/>
        </p:nvSpPr>
        <p:spPr>
          <a:xfrm>
            <a:off x="-247023" y="586182"/>
            <a:ext cx="1937749" cy="837052"/>
          </a:xfrm>
          <a:custGeom>
            <a:avLst/>
            <a:gdLst/>
            <a:ahLst/>
            <a:cxnLst/>
            <a:rect l="l" t="t" r="r" b="b"/>
            <a:pathLst>
              <a:path w="30543" h="13193" extrusionOk="0">
                <a:moveTo>
                  <a:pt x="18490" y="1"/>
                </a:moveTo>
                <a:cubicBezTo>
                  <a:pt x="15389" y="1"/>
                  <a:pt x="12838" y="1179"/>
                  <a:pt x="12406" y="2749"/>
                </a:cubicBezTo>
                <a:cubicBezTo>
                  <a:pt x="12013" y="2710"/>
                  <a:pt x="11581" y="2710"/>
                  <a:pt x="11150" y="2710"/>
                </a:cubicBezTo>
                <a:cubicBezTo>
                  <a:pt x="7616" y="2710"/>
                  <a:pt x="4790" y="3927"/>
                  <a:pt x="4790" y="5418"/>
                </a:cubicBezTo>
                <a:cubicBezTo>
                  <a:pt x="4790" y="5536"/>
                  <a:pt x="4790" y="5654"/>
                  <a:pt x="4829" y="5772"/>
                </a:cubicBezTo>
                <a:cubicBezTo>
                  <a:pt x="1964" y="6400"/>
                  <a:pt x="1" y="7734"/>
                  <a:pt x="1" y="9265"/>
                </a:cubicBezTo>
                <a:cubicBezTo>
                  <a:pt x="1" y="11425"/>
                  <a:pt x="3926" y="13191"/>
                  <a:pt x="8755" y="13191"/>
                </a:cubicBezTo>
                <a:cubicBezTo>
                  <a:pt x="11817" y="13191"/>
                  <a:pt x="14486" y="12484"/>
                  <a:pt x="16057" y="11425"/>
                </a:cubicBezTo>
                <a:cubicBezTo>
                  <a:pt x="17844" y="12603"/>
                  <a:pt x="19963" y="13193"/>
                  <a:pt x="22092" y="13193"/>
                </a:cubicBezTo>
                <a:cubicBezTo>
                  <a:pt x="22161" y="13193"/>
                  <a:pt x="22230" y="13192"/>
                  <a:pt x="22298" y="13191"/>
                </a:cubicBezTo>
                <a:cubicBezTo>
                  <a:pt x="26852" y="13191"/>
                  <a:pt x="30542" y="10953"/>
                  <a:pt x="30542" y="8206"/>
                </a:cubicBezTo>
                <a:cubicBezTo>
                  <a:pt x="30542" y="5929"/>
                  <a:pt x="28108" y="4005"/>
                  <a:pt x="24654" y="3416"/>
                </a:cubicBezTo>
                <a:cubicBezTo>
                  <a:pt x="24654" y="3338"/>
                  <a:pt x="24654" y="3259"/>
                  <a:pt x="24654" y="3220"/>
                </a:cubicBezTo>
                <a:cubicBezTo>
                  <a:pt x="24654" y="1414"/>
                  <a:pt x="21906" y="1"/>
                  <a:pt x="184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74" name="Google Shape;474;p23"/>
          <p:cNvSpPr/>
          <p:nvPr/>
        </p:nvSpPr>
        <p:spPr>
          <a:xfrm>
            <a:off x="-755183" y="51872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5132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6" name="Google Shape;476;p24"/>
          <p:cNvGrpSpPr/>
          <p:nvPr/>
        </p:nvGrpSpPr>
        <p:grpSpPr>
          <a:xfrm>
            <a:off x="-266680" y="278961"/>
            <a:ext cx="13295983" cy="6602900"/>
            <a:chOff x="-376905" y="-120993"/>
            <a:chExt cx="10637921" cy="5282883"/>
          </a:xfrm>
        </p:grpSpPr>
        <p:sp>
          <p:nvSpPr>
            <p:cNvPr id="477" name="Google Shape;477;p24"/>
            <p:cNvSpPr/>
            <p:nvPr/>
          </p:nvSpPr>
          <p:spPr>
            <a:xfrm>
              <a:off x="-179259" y="4165417"/>
              <a:ext cx="9944790" cy="825695"/>
            </a:xfrm>
            <a:custGeom>
              <a:avLst/>
              <a:gdLst/>
              <a:ahLst/>
              <a:cxnLst/>
              <a:rect l="l" t="t" r="r" b="b"/>
              <a:pathLst>
                <a:path w="209001" h="17352" extrusionOk="0">
                  <a:moveTo>
                    <a:pt x="0" y="0"/>
                  </a:moveTo>
                  <a:lnTo>
                    <a:pt x="0" y="17352"/>
                  </a:lnTo>
                  <a:lnTo>
                    <a:pt x="209000" y="17352"/>
                  </a:lnTo>
                  <a:lnTo>
                    <a:pt x="20900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24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24"/>
            <p:cNvSpPr/>
            <p:nvPr/>
          </p:nvSpPr>
          <p:spPr>
            <a:xfrm>
              <a:off x="8587302" y="2717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0" name="Google Shape;480;p24"/>
            <p:cNvSpPr/>
            <p:nvPr/>
          </p:nvSpPr>
          <p:spPr>
            <a:xfrm>
              <a:off x="4514840" y="-120993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24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2" name="Google Shape;482;p24"/>
            <p:cNvSpPr/>
            <p:nvPr/>
          </p:nvSpPr>
          <p:spPr>
            <a:xfrm>
              <a:off x="-376905" y="758779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24"/>
            <p:cNvSpPr/>
            <p:nvPr/>
          </p:nvSpPr>
          <p:spPr>
            <a:xfrm>
              <a:off x="5256778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24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5" name="Google Shape;485;p24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6" name="Google Shape;486;p24"/>
            <p:cNvSpPr/>
            <p:nvPr/>
          </p:nvSpPr>
          <p:spPr>
            <a:xfrm>
              <a:off x="8679926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7" name="Google Shape;487;p24"/>
            <p:cNvSpPr/>
            <p:nvPr/>
          </p:nvSpPr>
          <p:spPr>
            <a:xfrm>
              <a:off x="7943958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8" name="Google Shape;488;p24"/>
            <p:cNvSpPr/>
            <p:nvPr/>
          </p:nvSpPr>
          <p:spPr>
            <a:xfrm>
              <a:off x="1801721" y="1864246"/>
              <a:ext cx="2187177" cy="2430214"/>
            </a:xfrm>
            <a:custGeom>
              <a:avLst/>
              <a:gdLst/>
              <a:ahLst/>
              <a:cxnLst/>
              <a:rect l="l" t="t" r="r" b="b"/>
              <a:pathLst>
                <a:path w="45966" h="51071" extrusionOk="0">
                  <a:moveTo>
                    <a:pt x="21184" y="0"/>
                  </a:moveTo>
                  <a:cubicBezTo>
                    <a:pt x="19510" y="0"/>
                    <a:pt x="17477" y="332"/>
                    <a:pt x="15015" y="1175"/>
                  </a:cubicBezTo>
                  <a:cubicBezTo>
                    <a:pt x="7321" y="3805"/>
                    <a:pt x="5319" y="9772"/>
                    <a:pt x="10854" y="10361"/>
                  </a:cubicBezTo>
                  <a:cubicBezTo>
                    <a:pt x="10854" y="10361"/>
                    <a:pt x="2178" y="11343"/>
                    <a:pt x="2178" y="17074"/>
                  </a:cubicBezTo>
                  <a:cubicBezTo>
                    <a:pt x="2178" y="19911"/>
                    <a:pt x="4038" y="20632"/>
                    <a:pt x="5929" y="20632"/>
                  </a:cubicBezTo>
                  <a:cubicBezTo>
                    <a:pt x="7411" y="20632"/>
                    <a:pt x="8913" y="20189"/>
                    <a:pt x="9552" y="19975"/>
                  </a:cubicBezTo>
                  <a:lnTo>
                    <a:pt x="9552" y="19975"/>
                  </a:lnTo>
                  <a:cubicBezTo>
                    <a:pt x="7841" y="20609"/>
                    <a:pt x="0" y="23887"/>
                    <a:pt x="4141" y="29361"/>
                  </a:cubicBezTo>
                  <a:cubicBezTo>
                    <a:pt x="4141" y="29361"/>
                    <a:pt x="6135" y="30944"/>
                    <a:pt x="8606" y="30944"/>
                  </a:cubicBezTo>
                  <a:cubicBezTo>
                    <a:pt x="10026" y="30944"/>
                    <a:pt x="11605" y="30421"/>
                    <a:pt x="13052" y="28772"/>
                  </a:cubicBezTo>
                  <a:lnTo>
                    <a:pt x="13052" y="28772"/>
                  </a:lnTo>
                  <a:cubicBezTo>
                    <a:pt x="13051" y="28773"/>
                    <a:pt x="10383" y="32109"/>
                    <a:pt x="13327" y="33483"/>
                  </a:cubicBezTo>
                  <a:cubicBezTo>
                    <a:pt x="13783" y="33699"/>
                    <a:pt x="14228" y="33788"/>
                    <a:pt x="14662" y="33788"/>
                  </a:cubicBezTo>
                  <a:cubicBezTo>
                    <a:pt x="16633" y="33788"/>
                    <a:pt x="18378" y="31962"/>
                    <a:pt x="19895" y="31962"/>
                  </a:cubicBezTo>
                  <a:cubicBezTo>
                    <a:pt x="20229" y="31962"/>
                    <a:pt x="20552" y="32050"/>
                    <a:pt x="20864" y="32266"/>
                  </a:cubicBezTo>
                  <a:cubicBezTo>
                    <a:pt x="20864" y="32266"/>
                    <a:pt x="24790" y="37056"/>
                    <a:pt x="22434" y="51070"/>
                  </a:cubicBezTo>
                  <a:lnTo>
                    <a:pt x="26792" y="51070"/>
                  </a:lnTo>
                  <a:cubicBezTo>
                    <a:pt x="26792" y="51070"/>
                    <a:pt x="23219" y="34936"/>
                    <a:pt x="28833" y="31442"/>
                  </a:cubicBezTo>
                  <a:cubicBezTo>
                    <a:pt x="28833" y="31442"/>
                    <a:pt x="29313" y="31162"/>
                    <a:pt x="30020" y="31162"/>
                  </a:cubicBezTo>
                  <a:cubicBezTo>
                    <a:pt x="30714" y="31162"/>
                    <a:pt x="31628" y="31432"/>
                    <a:pt x="32523" y="32502"/>
                  </a:cubicBezTo>
                  <a:cubicBezTo>
                    <a:pt x="33003" y="33099"/>
                    <a:pt x="33849" y="33381"/>
                    <a:pt x="34822" y="33381"/>
                  </a:cubicBezTo>
                  <a:cubicBezTo>
                    <a:pt x="37428" y="33381"/>
                    <a:pt x="40949" y="31361"/>
                    <a:pt x="40806" y="27987"/>
                  </a:cubicBezTo>
                  <a:cubicBezTo>
                    <a:pt x="40695" y="25353"/>
                    <a:pt x="39548" y="24778"/>
                    <a:pt x="38569" y="24778"/>
                  </a:cubicBezTo>
                  <a:cubicBezTo>
                    <a:pt x="38510" y="24778"/>
                    <a:pt x="38451" y="24780"/>
                    <a:pt x="38393" y="24784"/>
                  </a:cubicBezTo>
                  <a:lnTo>
                    <a:pt x="38393" y="24784"/>
                  </a:lnTo>
                  <a:cubicBezTo>
                    <a:pt x="40825" y="24010"/>
                    <a:pt x="45965" y="21767"/>
                    <a:pt x="45635" y="16721"/>
                  </a:cubicBezTo>
                  <a:cubicBezTo>
                    <a:pt x="45437" y="13374"/>
                    <a:pt x="43230" y="12545"/>
                    <a:pt x="41093" y="12545"/>
                  </a:cubicBezTo>
                  <a:cubicBezTo>
                    <a:pt x="38993" y="12545"/>
                    <a:pt x="36959" y="13345"/>
                    <a:pt x="36959" y="13345"/>
                  </a:cubicBezTo>
                  <a:cubicBezTo>
                    <a:pt x="36959" y="13345"/>
                    <a:pt x="43868" y="10283"/>
                    <a:pt x="40924" y="7417"/>
                  </a:cubicBezTo>
                  <a:cubicBezTo>
                    <a:pt x="40028" y="6556"/>
                    <a:pt x="39071" y="6255"/>
                    <a:pt x="38171" y="6255"/>
                  </a:cubicBezTo>
                  <a:cubicBezTo>
                    <a:pt x="36095" y="6255"/>
                    <a:pt x="34322" y="7859"/>
                    <a:pt x="34290" y="7888"/>
                  </a:cubicBezTo>
                  <a:lnTo>
                    <a:pt x="34290" y="7888"/>
                  </a:lnTo>
                  <a:cubicBezTo>
                    <a:pt x="34334" y="7848"/>
                    <a:pt x="37737" y="4737"/>
                    <a:pt x="36566" y="3138"/>
                  </a:cubicBezTo>
                  <a:cubicBezTo>
                    <a:pt x="36200" y="2649"/>
                    <a:pt x="35449" y="2446"/>
                    <a:pt x="34541" y="2446"/>
                  </a:cubicBezTo>
                  <a:cubicBezTo>
                    <a:pt x="32530" y="2446"/>
                    <a:pt x="29746" y="3443"/>
                    <a:pt x="28637" y="4551"/>
                  </a:cubicBezTo>
                  <a:lnTo>
                    <a:pt x="28637" y="4551"/>
                  </a:lnTo>
                  <a:cubicBezTo>
                    <a:pt x="28654" y="4504"/>
                    <a:pt x="27352" y="0"/>
                    <a:pt x="21184" y="0"/>
                  </a:cubicBez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9" name="Google Shape;489;p24"/>
            <p:cNvSpPr/>
            <p:nvPr/>
          </p:nvSpPr>
          <p:spPr>
            <a:xfrm>
              <a:off x="-179259" y="4378351"/>
              <a:ext cx="9944790" cy="74756"/>
            </a:xfrm>
            <a:custGeom>
              <a:avLst/>
              <a:gdLst/>
              <a:ahLst/>
              <a:cxnLst/>
              <a:rect l="l" t="t" r="r" b="b"/>
              <a:pathLst>
                <a:path w="209001" h="1571" extrusionOk="0">
                  <a:moveTo>
                    <a:pt x="0" y="1"/>
                  </a:moveTo>
                  <a:lnTo>
                    <a:pt x="209000" y="1"/>
                  </a:lnTo>
                  <a:lnTo>
                    <a:pt x="209000" y="1571"/>
                  </a:lnTo>
                  <a:lnTo>
                    <a:pt x="0" y="15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0" name="Google Shape;490;p24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91" name="Google Shape;491;p24"/>
          <p:cNvSpPr txBox="1">
            <a:spLocks noGrp="1"/>
          </p:cNvSpPr>
          <p:nvPr>
            <p:ph type="title"/>
          </p:nvPr>
        </p:nvSpPr>
        <p:spPr>
          <a:xfrm>
            <a:off x="7146397" y="4461300"/>
            <a:ext cx="3658000" cy="12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sz="5067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92" name="Google Shape;492;p24"/>
          <p:cNvSpPr txBox="1">
            <a:spLocks noGrp="1"/>
          </p:cNvSpPr>
          <p:nvPr>
            <p:ph type="subTitle" idx="1"/>
          </p:nvPr>
        </p:nvSpPr>
        <p:spPr>
          <a:xfrm>
            <a:off x="7162800" y="1999100"/>
            <a:ext cx="3543200" cy="148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095992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4" name="Google Shape;494;p25"/>
          <p:cNvGrpSpPr/>
          <p:nvPr/>
        </p:nvGrpSpPr>
        <p:grpSpPr>
          <a:xfrm flipH="1">
            <a:off x="-774680" y="407028"/>
            <a:ext cx="13295983" cy="6474833"/>
            <a:chOff x="-376905" y="-18529"/>
            <a:chExt cx="10637921" cy="5180419"/>
          </a:xfrm>
        </p:grpSpPr>
        <p:sp>
          <p:nvSpPr>
            <p:cNvPr id="495" name="Google Shape;495;p25"/>
            <p:cNvSpPr/>
            <p:nvPr/>
          </p:nvSpPr>
          <p:spPr>
            <a:xfrm>
              <a:off x="-179259" y="4165417"/>
              <a:ext cx="9944790" cy="825695"/>
            </a:xfrm>
            <a:custGeom>
              <a:avLst/>
              <a:gdLst/>
              <a:ahLst/>
              <a:cxnLst/>
              <a:rect l="l" t="t" r="r" b="b"/>
              <a:pathLst>
                <a:path w="209001" h="17352" extrusionOk="0">
                  <a:moveTo>
                    <a:pt x="0" y="0"/>
                  </a:moveTo>
                  <a:lnTo>
                    <a:pt x="0" y="17352"/>
                  </a:lnTo>
                  <a:lnTo>
                    <a:pt x="209000" y="17352"/>
                  </a:lnTo>
                  <a:lnTo>
                    <a:pt x="20900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25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25"/>
            <p:cNvSpPr/>
            <p:nvPr/>
          </p:nvSpPr>
          <p:spPr>
            <a:xfrm>
              <a:off x="8587302" y="2717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25"/>
            <p:cNvSpPr/>
            <p:nvPr/>
          </p:nvSpPr>
          <p:spPr>
            <a:xfrm>
              <a:off x="2828101" y="-18529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25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0" name="Google Shape;500;p25"/>
            <p:cNvSpPr/>
            <p:nvPr/>
          </p:nvSpPr>
          <p:spPr>
            <a:xfrm>
              <a:off x="-376905" y="758779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1" name="Google Shape;501;p25"/>
            <p:cNvSpPr/>
            <p:nvPr/>
          </p:nvSpPr>
          <p:spPr>
            <a:xfrm>
              <a:off x="4362603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2" name="Google Shape;502;p25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3" name="Google Shape;503;p25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4" name="Google Shape;504;p25"/>
            <p:cNvSpPr/>
            <p:nvPr/>
          </p:nvSpPr>
          <p:spPr>
            <a:xfrm>
              <a:off x="8822181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5" name="Google Shape;505;p25"/>
            <p:cNvSpPr/>
            <p:nvPr/>
          </p:nvSpPr>
          <p:spPr>
            <a:xfrm>
              <a:off x="8086214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6" name="Google Shape;506;p25"/>
            <p:cNvSpPr/>
            <p:nvPr/>
          </p:nvSpPr>
          <p:spPr>
            <a:xfrm>
              <a:off x="-179259" y="4378351"/>
              <a:ext cx="9944790" cy="74756"/>
            </a:xfrm>
            <a:custGeom>
              <a:avLst/>
              <a:gdLst/>
              <a:ahLst/>
              <a:cxnLst/>
              <a:rect l="l" t="t" r="r" b="b"/>
              <a:pathLst>
                <a:path w="209001" h="1571" extrusionOk="0">
                  <a:moveTo>
                    <a:pt x="0" y="1"/>
                  </a:moveTo>
                  <a:lnTo>
                    <a:pt x="209000" y="1"/>
                  </a:lnTo>
                  <a:lnTo>
                    <a:pt x="209000" y="1571"/>
                  </a:lnTo>
                  <a:lnTo>
                    <a:pt x="0" y="15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7" name="Google Shape;507;p25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08" name="Google Shape;508;p25"/>
          <p:cNvSpPr txBox="1">
            <a:spLocks noGrp="1"/>
          </p:cNvSpPr>
          <p:nvPr>
            <p:ph type="title"/>
          </p:nvPr>
        </p:nvSpPr>
        <p:spPr>
          <a:xfrm>
            <a:off x="1860423" y="1404000"/>
            <a:ext cx="4181600" cy="126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sz="5067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509" name="Google Shape;509;p25"/>
          <p:cNvSpPr txBox="1">
            <a:spLocks noGrp="1"/>
          </p:cNvSpPr>
          <p:nvPr>
            <p:ph type="subTitle" idx="1"/>
          </p:nvPr>
        </p:nvSpPr>
        <p:spPr>
          <a:xfrm>
            <a:off x="2301548" y="3625184"/>
            <a:ext cx="3261200" cy="14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20327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1" name="Google Shape;511;p26"/>
          <p:cNvGrpSpPr/>
          <p:nvPr/>
        </p:nvGrpSpPr>
        <p:grpSpPr>
          <a:xfrm>
            <a:off x="-774680" y="464145"/>
            <a:ext cx="13295983" cy="6417716"/>
            <a:chOff x="-376905" y="27170"/>
            <a:chExt cx="10637921" cy="5134720"/>
          </a:xfrm>
        </p:grpSpPr>
        <p:sp>
          <p:nvSpPr>
            <p:cNvPr id="512" name="Google Shape;512;p26"/>
            <p:cNvSpPr/>
            <p:nvPr/>
          </p:nvSpPr>
          <p:spPr>
            <a:xfrm>
              <a:off x="-179259" y="4165417"/>
              <a:ext cx="9944790" cy="825695"/>
            </a:xfrm>
            <a:custGeom>
              <a:avLst/>
              <a:gdLst/>
              <a:ahLst/>
              <a:cxnLst/>
              <a:rect l="l" t="t" r="r" b="b"/>
              <a:pathLst>
                <a:path w="209001" h="17352" extrusionOk="0">
                  <a:moveTo>
                    <a:pt x="0" y="0"/>
                  </a:moveTo>
                  <a:lnTo>
                    <a:pt x="0" y="17352"/>
                  </a:lnTo>
                  <a:lnTo>
                    <a:pt x="209000" y="17352"/>
                  </a:lnTo>
                  <a:lnTo>
                    <a:pt x="20900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3" name="Google Shape;513;p26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26"/>
            <p:cNvSpPr/>
            <p:nvPr/>
          </p:nvSpPr>
          <p:spPr>
            <a:xfrm>
              <a:off x="8587302" y="2717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26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26"/>
            <p:cNvSpPr/>
            <p:nvPr/>
          </p:nvSpPr>
          <p:spPr>
            <a:xfrm>
              <a:off x="-376905" y="758779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26"/>
            <p:cNvSpPr/>
            <p:nvPr/>
          </p:nvSpPr>
          <p:spPr>
            <a:xfrm>
              <a:off x="3793582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26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9" name="Google Shape;519;p26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0" name="Google Shape;520;p26"/>
            <p:cNvSpPr/>
            <p:nvPr/>
          </p:nvSpPr>
          <p:spPr>
            <a:xfrm>
              <a:off x="8822181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26"/>
            <p:cNvSpPr/>
            <p:nvPr/>
          </p:nvSpPr>
          <p:spPr>
            <a:xfrm>
              <a:off x="8086214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26"/>
            <p:cNvSpPr/>
            <p:nvPr/>
          </p:nvSpPr>
          <p:spPr>
            <a:xfrm>
              <a:off x="-179259" y="4378351"/>
              <a:ext cx="9944790" cy="74756"/>
            </a:xfrm>
            <a:custGeom>
              <a:avLst/>
              <a:gdLst/>
              <a:ahLst/>
              <a:cxnLst/>
              <a:rect l="l" t="t" r="r" b="b"/>
              <a:pathLst>
                <a:path w="209001" h="1571" extrusionOk="0">
                  <a:moveTo>
                    <a:pt x="0" y="1"/>
                  </a:moveTo>
                  <a:lnTo>
                    <a:pt x="209000" y="1"/>
                  </a:lnTo>
                  <a:lnTo>
                    <a:pt x="209000" y="1571"/>
                  </a:lnTo>
                  <a:lnTo>
                    <a:pt x="0" y="15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26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24" name="Google Shape;524;p26"/>
          <p:cNvSpPr txBox="1">
            <a:spLocks noGrp="1"/>
          </p:cNvSpPr>
          <p:nvPr>
            <p:ph type="title"/>
          </p:nvPr>
        </p:nvSpPr>
        <p:spPr>
          <a:xfrm>
            <a:off x="4941156" y="1349767"/>
            <a:ext cx="3298000" cy="20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sz="5067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525" name="Google Shape;525;p26"/>
          <p:cNvSpPr txBox="1">
            <a:spLocks noGrp="1"/>
          </p:cNvSpPr>
          <p:nvPr>
            <p:ph type="subTitle" idx="1"/>
          </p:nvPr>
        </p:nvSpPr>
        <p:spPr>
          <a:xfrm>
            <a:off x="6873795" y="4141411"/>
            <a:ext cx="3298000" cy="14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598969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28"/>
          <p:cNvSpPr txBox="1">
            <a:spLocks noGrp="1"/>
          </p:cNvSpPr>
          <p:nvPr>
            <p:ph type="body" idx="1"/>
          </p:nvPr>
        </p:nvSpPr>
        <p:spPr>
          <a:xfrm>
            <a:off x="950967" y="1966133"/>
            <a:ext cx="4996000" cy="500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50798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Char char="●"/>
              <a:defRPr sz="1600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3" name="Google Shape;563;p28"/>
          <p:cNvSpPr txBox="1">
            <a:spLocks noGrp="1"/>
          </p:cNvSpPr>
          <p:nvPr>
            <p:ph type="body" idx="2"/>
          </p:nvPr>
        </p:nvSpPr>
        <p:spPr>
          <a:xfrm>
            <a:off x="6448167" y="1961435"/>
            <a:ext cx="4768000" cy="41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  <a:defRPr sz="1600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4" name="Google Shape;564;p28"/>
          <p:cNvSpPr txBox="1">
            <a:spLocks noGrp="1"/>
          </p:cNvSpPr>
          <p:nvPr>
            <p:ph type="subTitle" idx="3"/>
          </p:nvPr>
        </p:nvSpPr>
        <p:spPr>
          <a:xfrm>
            <a:off x="938367" y="1518133"/>
            <a:ext cx="10290400" cy="60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5" name="Google Shape;565;p28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566" name="Google Shape;566;p28"/>
          <p:cNvGrpSpPr/>
          <p:nvPr/>
        </p:nvGrpSpPr>
        <p:grpSpPr>
          <a:xfrm flipH="1">
            <a:off x="-705740" y="-1"/>
            <a:ext cx="13790195" cy="1392157"/>
            <a:chOff x="-376905" y="-1"/>
            <a:chExt cx="10342646" cy="1044118"/>
          </a:xfrm>
        </p:grpSpPr>
        <p:sp>
          <p:nvSpPr>
            <p:cNvPr id="567" name="Google Shape;567;p28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28"/>
            <p:cNvSpPr/>
            <p:nvPr/>
          </p:nvSpPr>
          <p:spPr>
            <a:xfrm>
              <a:off x="6997474" y="-1"/>
              <a:ext cx="857646" cy="370881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28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70" name="Google Shape;570;p28"/>
          <p:cNvGrpSpPr/>
          <p:nvPr/>
        </p:nvGrpSpPr>
        <p:grpSpPr>
          <a:xfrm>
            <a:off x="10550445" y="4449585"/>
            <a:ext cx="1868392" cy="2589073"/>
            <a:chOff x="1002412" y="3043930"/>
            <a:chExt cx="1598009" cy="2214397"/>
          </a:xfrm>
        </p:grpSpPr>
        <p:sp>
          <p:nvSpPr>
            <p:cNvPr id="571" name="Google Shape;571;p28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28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73" name="Google Shape;573;p28"/>
          <p:cNvSpPr/>
          <p:nvPr/>
        </p:nvSpPr>
        <p:spPr>
          <a:xfrm>
            <a:off x="10121916" y="53015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0795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29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6" name="Google Shape;576;p29"/>
          <p:cNvSpPr txBox="1">
            <a:spLocks noGrp="1"/>
          </p:cNvSpPr>
          <p:nvPr>
            <p:ph type="title" idx="2"/>
          </p:nvPr>
        </p:nvSpPr>
        <p:spPr>
          <a:xfrm>
            <a:off x="1591235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rgbClr val="E1556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77" name="Google Shape;577;p29"/>
          <p:cNvSpPr txBox="1">
            <a:spLocks noGrp="1"/>
          </p:cNvSpPr>
          <p:nvPr>
            <p:ph type="subTitle" idx="1"/>
          </p:nvPr>
        </p:nvSpPr>
        <p:spPr>
          <a:xfrm>
            <a:off x="1591235" y="46206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867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78" name="Google Shape;578;p29"/>
          <p:cNvSpPr txBox="1">
            <a:spLocks noGrp="1"/>
          </p:cNvSpPr>
          <p:nvPr>
            <p:ph type="title" idx="3"/>
          </p:nvPr>
        </p:nvSpPr>
        <p:spPr>
          <a:xfrm>
            <a:off x="4729800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rgbClr val="5587A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79" name="Google Shape;579;p29"/>
          <p:cNvSpPr txBox="1">
            <a:spLocks noGrp="1"/>
          </p:cNvSpPr>
          <p:nvPr>
            <p:ph type="subTitle" idx="4"/>
          </p:nvPr>
        </p:nvSpPr>
        <p:spPr>
          <a:xfrm>
            <a:off x="4729800" y="46206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867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80" name="Google Shape;580;p29"/>
          <p:cNvSpPr txBox="1">
            <a:spLocks noGrp="1"/>
          </p:cNvSpPr>
          <p:nvPr>
            <p:ph type="title" idx="5"/>
          </p:nvPr>
        </p:nvSpPr>
        <p:spPr>
          <a:xfrm>
            <a:off x="7868365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rgbClr val="D4852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81" name="Google Shape;581;p29"/>
          <p:cNvSpPr txBox="1">
            <a:spLocks noGrp="1"/>
          </p:cNvSpPr>
          <p:nvPr>
            <p:ph type="subTitle" idx="6"/>
          </p:nvPr>
        </p:nvSpPr>
        <p:spPr>
          <a:xfrm>
            <a:off x="7868365" y="46206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867">
                <a:solidFill>
                  <a:srgbClr val="3B3B3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grpSp>
        <p:nvGrpSpPr>
          <p:cNvPr id="582" name="Google Shape;582;p29"/>
          <p:cNvGrpSpPr/>
          <p:nvPr/>
        </p:nvGrpSpPr>
        <p:grpSpPr>
          <a:xfrm>
            <a:off x="-239011" y="5937398"/>
            <a:ext cx="13259732" cy="956535"/>
            <a:chOff x="-179259" y="4453048"/>
            <a:chExt cx="9944799" cy="717401"/>
          </a:xfrm>
        </p:grpSpPr>
        <p:sp>
          <p:nvSpPr>
            <p:cNvPr id="583" name="Google Shape;583;p29"/>
            <p:cNvSpPr/>
            <p:nvPr/>
          </p:nvSpPr>
          <p:spPr>
            <a:xfrm>
              <a:off x="-179250" y="4453048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29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85" name="Google Shape;585;p29"/>
          <p:cNvGrpSpPr/>
          <p:nvPr/>
        </p:nvGrpSpPr>
        <p:grpSpPr>
          <a:xfrm>
            <a:off x="-502540" y="328600"/>
            <a:ext cx="13790195" cy="1699240"/>
            <a:chOff x="-376905" y="246450"/>
            <a:chExt cx="10342646" cy="1274430"/>
          </a:xfrm>
        </p:grpSpPr>
        <p:sp>
          <p:nvSpPr>
            <p:cNvPr id="586" name="Google Shape;586;p29"/>
            <p:cNvSpPr/>
            <p:nvPr/>
          </p:nvSpPr>
          <p:spPr>
            <a:xfrm>
              <a:off x="8292027" y="24645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29"/>
            <p:cNvSpPr/>
            <p:nvPr/>
          </p:nvSpPr>
          <p:spPr>
            <a:xfrm>
              <a:off x="7511824" y="1149999"/>
              <a:ext cx="857646" cy="370881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29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3857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Title and three columns 1"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30"/>
          <p:cNvSpPr txBox="1">
            <a:spLocks noGrp="1"/>
          </p:cNvSpPr>
          <p:nvPr>
            <p:ph type="subTitle" idx="1"/>
          </p:nvPr>
        </p:nvSpPr>
        <p:spPr>
          <a:xfrm>
            <a:off x="1411800" y="4021384"/>
            <a:ext cx="2817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3733">
                <a:solidFill>
                  <a:schemeClr val="lt1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/>
          </a:p>
        </p:txBody>
      </p:sp>
      <p:sp>
        <p:nvSpPr>
          <p:cNvPr id="591" name="Google Shape;591;p30"/>
          <p:cNvSpPr txBox="1">
            <a:spLocks noGrp="1"/>
          </p:cNvSpPr>
          <p:nvPr>
            <p:ph type="subTitle" idx="2"/>
          </p:nvPr>
        </p:nvSpPr>
        <p:spPr>
          <a:xfrm>
            <a:off x="1411800" y="4647784"/>
            <a:ext cx="2817600" cy="11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2" name="Google Shape;592;p30"/>
          <p:cNvSpPr txBox="1">
            <a:spLocks noGrp="1"/>
          </p:cNvSpPr>
          <p:nvPr>
            <p:ph type="subTitle" idx="3"/>
          </p:nvPr>
        </p:nvSpPr>
        <p:spPr>
          <a:xfrm>
            <a:off x="4687200" y="4021384"/>
            <a:ext cx="2817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3733">
                <a:solidFill>
                  <a:schemeClr val="accent4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/>
          </a:p>
        </p:txBody>
      </p:sp>
      <p:sp>
        <p:nvSpPr>
          <p:cNvPr id="593" name="Google Shape;593;p30"/>
          <p:cNvSpPr txBox="1">
            <a:spLocks noGrp="1"/>
          </p:cNvSpPr>
          <p:nvPr>
            <p:ph type="subTitle" idx="4"/>
          </p:nvPr>
        </p:nvSpPr>
        <p:spPr>
          <a:xfrm>
            <a:off x="4687200" y="4647784"/>
            <a:ext cx="2817600" cy="11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4" name="Google Shape;594;p30"/>
          <p:cNvSpPr txBox="1">
            <a:spLocks noGrp="1"/>
          </p:cNvSpPr>
          <p:nvPr>
            <p:ph type="subTitle" idx="5"/>
          </p:nvPr>
        </p:nvSpPr>
        <p:spPr>
          <a:xfrm>
            <a:off x="7962600" y="4021384"/>
            <a:ext cx="2817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3733">
                <a:solidFill>
                  <a:schemeClr val="accent3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667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/>
          </a:p>
        </p:txBody>
      </p:sp>
      <p:sp>
        <p:nvSpPr>
          <p:cNvPr id="595" name="Google Shape;595;p30"/>
          <p:cNvSpPr txBox="1">
            <a:spLocks noGrp="1"/>
          </p:cNvSpPr>
          <p:nvPr>
            <p:ph type="subTitle" idx="6"/>
          </p:nvPr>
        </p:nvSpPr>
        <p:spPr>
          <a:xfrm>
            <a:off x="7962600" y="4647784"/>
            <a:ext cx="2817600" cy="11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6" name="Google Shape;596;p30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597" name="Google Shape;597;p30"/>
          <p:cNvGrpSpPr/>
          <p:nvPr/>
        </p:nvGrpSpPr>
        <p:grpSpPr>
          <a:xfrm flipH="1">
            <a:off x="-1010540" y="-286881"/>
            <a:ext cx="14183895" cy="2633004"/>
            <a:chOff x="-376905" y="-824761"/>
            <a:chExt cx="10637921" cy="1974753"/>
          </a:xfrm>
        </p:grpSpPr>
        <p:sp>
          <p:nvSpPr>
            <p:cNvPr id="598" name="Google Shape;598;p30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30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30"/>
            <p:cNvSpPr/>
            <p:nvPr/>
          </p:nvSpPr>
          <p:spPr>
            <a:xfrm>
              <a:off x="589079" y="-824761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30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8583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Title and three columns 2"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3" name="Google Shape;603;p31"/>
          <p:cNvGrpSpPr/>
          <p:nvPr/>
        </p:nvGrpSpPr>
        <p:grpSpPr>
          <a:xfrm>
            <a:off x="-89745" y="4034064"/>
            <a:ext cx="12192076" cy="3179816"/>
            <a:chOff x="-1945322" y="1131893"/>
            <a:chExt cx="12211615" cy="3184912"/>
          </a:xfrm>
        </p:grpSpPr>
        <p:sp>
          <p:nvSpPr>
            <p:cNvPr id="604" name="Google Shape;604;p31"/>
            <p:cNvSpPr/>
            <p:nvPr/>
          </p:nvSpPr>
          <p:spPr>
            <a:xfrm>
              <a:off x="5256778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31"/>
            <p:cNvSpPr/>
            <p:nvPr/>
          </p:nvSpPr>
          <p:spPr>
            <a:xfrm>
              <a:off x="-1945322" y="1440279"/>
              <a:ext cx="2567552" cy="2854196"/>
            </a:xfrm>
            <a:custGeom>
              <a:avLst/>
              <a:gdLst/>
              <a:ahLst/>
              <a:cxnLst/>
              <a:rect l="l" t="t" r="r" b="b"/>
              <a:pathLst>
                <a:path w="53960" h="59981" extrusionOk="0">
                  <a:moveTo>
                    <a:pt x="24850" y="0"/>
                  </a:moveTo>
                  <a:cubicBezTo>
                    <a:pt x="22889" y="0"/>
                    <a:pt x="20509" y="388"/>
                    <a:pt x="17628" y="1370"/>
                  </a:cubicBezTo>
                  <a:cubicBezTo>
                    <a:pt x="8560" y="4472"/>
                    <a:pt x="6244" y="11459"/>
                    <a:pt x="12760" y="12166"/>
                  </a:cubicBezTo>
                  <a:cubicBezTo>
                    <a:pt x="12760" y="12166"/>
                    <a:pt x="2514" y="13344"/>
                    <a:pt x="2514" y="20056"/>
                  </a:cubicBezTo>
                  <a:cubicBezTo>
                    <a:pt x="2514" y="23375"/>
                    <a:pt x="4704" y="24218"/>
                    <a:pt x="6932" y="24218"/>
                  </a:cubicBezTo>
                  <a:cubicBezTo>
                    <a:pt x="8673" y="24218"/>
                    <a:pt x="10438" y="23703"/>
                    <a:pt x="11196" y="23450"/>
                  </a:cubicBezTo>
                  <a:lnTo>
                    <a:pt x="11196" y="23450"/>
                  </a:lnTo>
                  <a:cubicBezTo>
                    <a:pt x="9167" y="24198"/>
                    <a:pt x="0" y="28018"/>
                    <a:pt x="4870" y="34463"/>
                  </a:cubicBezTo>
                  <a:cubicBezTo>
                    <a:pt x="4870" y="34463"/>
                    <a:pt x="7192" y="36328"/>
                    <a:pt x="10083" y="36328"/>
                  </a:cubicBezTo>
                  <a:cubicBezTo>
                    <a:pt x="11749" y="36328"/>
                    <a:pt x="13604" y="35709"/>
                    <a:pt x="15312" y="33757"/>
                  </a:cubicBezTo>
                  <a:lnTo>
                    <a:pt x="15312" y="33757"/>
                  </a:lnTo>
                  <a:cubicBezTo>
                    <a:pt x="15311" y="33757"/>
                    <a:pt x="12171" y="37683"/>
                    <a:pt x="15665" y="39331"/>
                  </a:cubicBezTo>
                  <a:cubicBezTo>
                    <a:pt x="16190" y="39582"/>
                    <a:pt x="16704" y="39684"/>
                    <a:pt x="17206" y="39684"/>
                  </a:cubicBezTo>
                  <a:cubicBezTo>
                    <a:pt x="19510" y="39684"/>
                    <a:pt x="21576" y="37525"/>
                    <a:pt x="23366" y="37525"/>
                  </a:cubicBezTo>
                  <a:cubicBezTo>
                    <a:pt x="23757" y="37525"/>
                    <a:pt x="24134" y="37628"/>
                    <a:pt x="24498" y="37879"/>
                  </a:cubicBezTo>
                  <a:cubicBezTo>
                    <a:pt x="24498" y="37879"/>
                    <a:pt x="29130" y="43492"/>
                    <a:pt x="26343" y="59980"/>
                  </a:cubicBezTo>
                  <a:lnTo>
                    <a:pt x="31446" y="59980"/>
                  </a:lnTo>
                  <a:cubicBezTo>
                    <a:pt x="31446" y="59980"/>
                    <a:pt x="27246" y="40980"/>
                    <a:pt x="33880" y="36897"/>
                  </a:cubicBezTo>
                  <a:cubicBezTo>
                    <a:pt x="33880" y="36897"/>
                    <a:pt x="34448" y="36568"/>
                    <a:pt x="35278" y="36568"/>
                  </a:cubicBezTo>
                  <a:cubicBezTo>
                    <a:pt x="36095" y="36568"/>
                    <a:pt x="37166" y="36887"/>
                    <a:pt x="38198" y="38154"/>
                  </a:cubicBezTo>
                  <a:cubicBezTo>
                    <a:pt x="38764" y="38848"/>
                    <a:pt x="39760" y="39176"/>
                    <a:pt x="40905" y="39176"/>
                  </a:cubicBezTo>
                  <a:cubicBezTo>
                    <a:pt x="43970" y="39176"/>
                    <a:pt x="48105" y="36826"/>
                    <a:pt x="47934" y="32854"/>
                  </a:cubicBezTo>
                  <a:cubicBezTo>
                    <a:pt x="47799" y="29765"/>
                    <a:pt x="46414" y="29101"/>
                    <a:pt x="45248" y="29101"/>
                  </a:cubicBezTo>
                  <a:cubicBezTo>
                    <a:pt x="45160" y="29101"/>
                    <a:pt x="45073" y="29105"/>
                    <a:pt x="44989" y="29111"/>
                  </a:cubicBezTo>
                  <a:lnTo>
                    <a:pt x="44989" y="29111"/>
                  </a:lnTo>
                  <a:cubicBezTo>
                    <a:pt x="47808" y="28235"/>
                    <a:pt x="53959" y="25627"/>
                    <a:pt x="53626" y="19625"/>
                  </a:cubicBezTo>
                  <a:cubicBezTo>
                    <a:pt x="53389" y="15718"/>
                    <a:pt x="50803" y="14747"/>
                    <a:pt x="48288" y="14747"/>
                  </a:cubicBezTo>
                  <a:cubicBezTo>
                    <a:pt x="45799" y="14747"/>
                    <a:pt x="43380" y="15699"/>
                    <a:pt x="43380" y="15699"/>
                  </a:cubicBezTo>
                  <a:cubicBezTo>
                    <a:pt x="43380" y="15699"/>
                    <a:pt x="51506" y="12087"/>
                    <a:pt x="48051" y="8711"/>
                  </a:cubicBezTo>
                  <a:cubicBezTo>
                    <a:pt x="47008" y="7703"/>
                    <a:pt x="45895" y="7350"/>
                    <a:pt x="44846" y="7350"/>
                  </a:cubicBezTo>
                  <a:cubicBezTo>
                    <a:pt x="42446" y="7350"/>
                    <a:pt x="40385" y="9203"/>
                    <a:pt x="40283" y="9296"/>
                  </a:cubicBezTo>
                  <a:lnTo>
                    <a:pt x="40283" y="9296"/>
                  </a:lnTo>
                  <a:cubicBezTo>
                    <a:pt x="40425" y="9166"/>
                    <a:pt x="44297" y="5576"/>
                    <a:pt x="42948" y="3726"/>
                  </a:cubicBezTo>
                  <a:cubicBezTo>
                    <a:pt x="42507" y="3151"/>
                    <a:pt x="41617" y="2911"/>
                    <a:pt x="40543" y="2911"/>
                  </a:cubicBezTo>
                  <a:cubicBezTo>
                    <a:pt x="38173" y="2911"/>
                    <a:pt x="34914" y="4078"/>
                    <a:pt x="33644" y="5375"/>
                  </a:cubicBezTo>
                  <a:cubicBezTo>
                    <a:pt x="33644" y="5344"/>
                    <a:pt x="32134" y="0"/>
                    <a:pt x="248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31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31"/>
            <p:cNvSpPr/>
            <p:nvPr/>
          </p:nvSpPr>
          <p:spPr>
            <a:xfrm>
              <a:off x="6887788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31"/>
            <p:cNvSpPr/>
            <p:nvPr/>
          </p:nvSpPr>
          <p:spPr>
            <a:xfrm>
              <a:off x="9349102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31"/>
            <p:cNvSpPr/>
            <p:nvPr/>
          </p:nvSpPr>
          <p:spPr>
            <a:xfrm>
              <a:off x="8613134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31"/>
            <p:cNvSpPr/>
            <p:nvPr/>
          </p:nvSpPr>
          <p:spPr>
            <a:xfrm>
              <a:off x="2641278" y="1131893"/>
              <a:ext cx="1739093" cy="2295833"/>
            </a:xfrm>
            <a:custGeom>
              <a:avLst/>
              <a:gdLst/>
              <a:ahLst/>
              <a:cxnLst/>
              <a:rect l="l" t="t" r="r" b="b"/>
              <a:pathLst>
                <a:path w="36549" h="48247" extrusionOk="0">
                  <a:moveTo>
                    <a:pt x="18255" y="0"/>
                  </a:moveTo>
                  <a:cubicBezTo>
                    <a:pt x="11739" y="0"/>
                    <a:pt x="6478" y="3415"/>
                    <a:pt x="6478" y="7577"/>
                  </a:cubicBezTo>
                  <a:cubicBezTo>
                    <a:pt x="6478" y="8008"/>
                    <a:pt x="6517" y="8401"/>
                    <a:pt x="6635" y="8794"/>
                  </a:cubicBezTo>
                  <a:cubicBezTo>
                    <a:pt x="4437" y="9893"/>
                    <a:pt x="3024" y="11620"/>
                    <a:pt x="3024" y="13504"/>
                  </a:cubicBezTo>
                  <a:cubicBezTo>
                    <a:pt x="3024" y="14996"/>
                    <a:pt x="3887" y="16370"/>
                    <a:pt x="5261" y="17391"/>
                  </a:cubicBezTo>
                  <a:cubicBezTo>
                    <a:pt x="3063" y="18490"/>
                    <a:pt x="1610" y="20217"/>
                    <a:pt x="1610" y="22141"/>
                  </a:cubicBezTo>
                  <a:cubicBezTo>
                    <a:pt x="1610" y="23868"/>
                    <a:pt x="2749" y="25399"/>
                    <a:pt x="4555" y="26459"/>
                  </a:cubicBezTo>
                  <a:cubicBezTo>
                    <a:pt x="2631" y="27558"/>
                    <a:pt x="1414" y="29168"/>
                    <a:pt x="1414" y="30934"/>
                  </a:cubicBezTo>
                  <a:cubicBezTo>
                    <a:pt x="1414" y="32426"/>
                    <a:pt x="2239" y="33800"/>
                    <a:pt x="3652" y="34820"/>
                  </a:cubicBezTo>
                  <a:cubicBezTo>
                    <a:pt x="1414" y="35920"/>
                    <a:pt x="1" y="37647"/>
                    <a:pt x="1" y="39570"/>
                  </a:cubicBezTo>
                  <a:cubicBezTo>
                    <a:pt x="1" y="42829"/>
                    <a:pt x="4123" y="45498"/>
                    <a:pt x="9226" y="45498"/>
                  </a:cubicBezTo>
                  <a:cubicBezTo>
                    <a:pt x="9501" y="45498"/>
                    <a:pt x="9815" y="45498"/>
                    <a:pt x="10129" y="45459"/>
                  </a:cubicBezTo>
                  <a:cubicBezTo>
                    <a:pt x="11621" y="47108"/>
                    <a:pt x="14683" y="48246"/>
                    <a:pt x="18255" y="48246"/>
                  </a:cubicBezTo>
                  <a:cubicBezTo>
                    <a:pt x="21827" y="48246"/>
                    <a:pt x="24929" y="47108"/>
                    <a:pt x="26420" y="45459"/>
                  </a:cubicBezTo>
                  <a:cubicBezTo>
                    <a:pt x="26695" y="45459"/>
                    <a:pt x="27009" y="45498"/>
                    <a:pt x="27323" y="45498"/>
                  </a:cubicBezTo>
                  <a:cubicBezTo>
                    <a:pt x="32387" y="45498"/>
                    <a:pt x="36548" y="42829"/>
                    <a:pt x="36548" y="39570"/>
                  </a:cubicBezTo>
                  <a:cubicBezTo>
                    <a:pt x="36509" y="37647"/>
                    <a:pt x="35096" y="35920"/>
                    <a:pt x="32858" y="34820"/>
                  </a:cubicBezTo>
                  <a:cubicBezTo>
                    <a:pt x="34272" y="33800"/>
                    <a:pt x="35096" y="32426"/>
                    <a:pt x="35096" y="30934"/>
                  </a:cubicBezTo>
                  <a:cubicBezTo>
                    <a:pt x="35096" y="29168"/>
                    <a:pt x="33879" y="27558"/>
                    <a:pt x="31955" y="26459"/>
                  </a:cubicBezTo>
                  <a:cubicBezTo>
                    <a:pt x="33761" y="25399"/>
                    <a:pt x="34900" y="23868"/>
                    <a:pt x="34900" y="22141"/>
                  </a:cubicBezTo>
                  <a:cubicBezTo>
                    <a:pt x="34900" y="20217"/>
                    <a:pt x="33447" y="18490"/>
                    <a:pt x="31249" y="17391"/>
                  </a:cubicBezTo>
                  <a:cubicBezTo>
                    <a:pt x="32623" y="16370"/>
                    <a:pt x="33486" y="14996"/>
                    <a:pt x="33486" y="13504"/>
                  </a:cubicBezTo>
                  <a:cubicBezTo>
                    <a:pt x="33486" y="11620"/>
                    <a:pt x="32073" y="9893"/>
                    <a:pt x="29875" y="8794"/>
                  </a:cubicBezTo>
                  <a:cubicBezTo>
                    <a:pt x="29993" y="8401"/>
                    <a:pt x="30032" y="8008"/>
                    <a:pt x="30032" y="7577"/>
                  </a:cubicBezTo>
                  <a:cubicBezTo>
                    <a:pt x="30032" y="3415"/>
                    <a:pt x="24772" y="0"/>
                    <a:pt x="18255" y="0"/>
                  </a:cubicBez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31"/>
            <p:cNvSpPr/>
            <p:nvPr/>
          </p:nvSpPr>
          <p:spPr>
            <a:xfrm>
              <a:off x="3414646" y="3326715"/>
              <a:ext cx="188665" cy="971400"/>
            </a:xfrm>
            <a:custGeom>
              <a:avLst/>
              <a:gdLst/>
              <a:ahLst/>
              <a:cxnLst/>
              <a:rect l="l" t="t" r="r" b="b"/>
              <a:pathLst>
                <a:path w="3965" h="20414" extrusionOk="0">
                  <a:moveTo>
                    <a:pt x="0" y="0"/>
                  </a:moveTo>
                  <a:lnTo>
                    <a:pt x="0" y="20414"/>
                  </a:lnTo>
                  <a:lnTo>
                    <a:pt x="3965" y="20414"/>
                  </a:lnTo>
                  <a:lnTo>
                    <a:pt x="3965" y="0"/>
                  </a:lnTo>
                  <a:close/>
                </a:path>
              </a:pathLst>
            </a:custGeom>
            <a:solidFill>
              <a:srgbClr val="708C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31"/>
            <p:cNvSpPr/>
            <p:nvPr/>
          </p:nvSpPr>
          <p:spPr>
            <a:xfrm>
              <a:off x="3452950" y="1660018"/>
              <a:ext cx="2372226" cy="2634448"/>
            </a:xfrm>
            <a:custGeom>
              <a:avLst/>
              <a:gdLst/>
              <a:ahLst/>
              <a:cxnLst/>
              <a:rect l="l" t="t" r="r" b="b"/>
              <a:pathLst>
                <a:path w="49855" h="55363" extrusionOk="0">
                  <a:moveTo>
                    <a:pt x="22979" y="0"/>
                  </a:moveTo>
                  <a:cubicBezTo>
                    <a:pt x="21167" y="0"/>
                    <a:pt x="18970" y="358"/>
                    <a:pt x="16311" y="1267"/>
                  </a:cubicBezTo>
                  <a:cubicBezTo>
                    <a:pt x="7949" y="4093"/>
                    <a:pt x="5790" y="10571"/>
                    <a:pt x="11796" y="11199"/>
                  </a:cubicBezTo>
                  <a:cubicBezTo>
                    <a:pt x="11796" y="11199"/>
                    <a:pt x="2375" y="12298"/>
                    <a:pt x="2375" y="18500"/>
                  </a:cubicBezTo>
                  <a:cubicBezTo>
                    <a:pt x="2375" y="21544"/>
                    <a:pt x="4379" y="22319"/>
                    <a:pt x="6420" y="22319"/>
                  </a:cubicBezTo>
                  <a:cubicBezTo>
                    <a:pt x="8029" y="22319"/>
                    <a:pt x="9662" y="21837"/>
                    <a:pt x="10354" y="21605"/>
                  </a:cubicBezTo>
                  <a:lnTo>
                    <a:pt x="10354" y="21605"/>
                  </a:lnTo>
                  <a:cubicBezTo>
                    <a:pt x="8506" y="22289"/>
                    <a:pt x="1" y="25840"/>
                    <a:pt x="4495" y="31808"/>
                  </a:cubicBezTo>
                  <a:cubicBezTo>
                    <a:pt x="4495" y="31808"/>
                    <a:pt x="6651" y="33537"/>
                    <a:pt x="9332" y="33537"/>
                  </a:cubicBezTo>
                  <a:cubicBezTo>
                    <a:pt x="10869" y="33537"/>
                    <a:pt x="12578" y="32968"/>
                    <a:pt x="14152" y="31180"/>
                  </a:cubicBezTo>
                  <a:lnTo>
                    <a:pt x="14152" y="31180"/>
                  </a:lnTo>
                  <a:cubicBezTo>
                    <a:pt x="14151" y="31181"/>
                    <a:pt x="11247" y="34792"/>
                    <a:pt x="14466" y="36323"/>
                  </a:cubicBezTo>
                  <a:cubicBezTo>
                    <a:pt x="14949" y="36547"/>
                    <a:pt x="15420" y="36639"/>
                    <a:pt x="15880" y="36639"/>
                  </a:cubicBezTo>
                  <a:cubicBezTo>
                    <a:pt x="18026" y="36639"/>
                    <a:pt x="19922" y="34633"/>
                    <a:pt x="21568" y="34633"/>
                  </a:cubicBezTo>
                  <a:cubicBezTo>
                    <a:pt x="21921" y="34633"/>
                    <a:pt x="22262" y="34725"/>
                    <a:pt x="22592" y="34949"/>
                  </a:cubicBezTo>
                  <a:cubicBezTo>
                    <a:pt x="22592" y="34949"/>
                    <a:pt x="26871" y="40170"/>
                    <a:pt x="24319" y="55362"/>
                  </a:cubicBezTo>
                  <a:lnTo>
                    <a:pt x="29069" y="55362"/>
                  </a:lnTo>
                  <a:cubicBezTo>
                    <a:pt x="29069" y="55362"/>
                    <a:pt x="25183" y="37854"/>
                    <a:pt x="31307" y="34085"/>
                  </a:cubicBezTo>
                  <a:cubicBezTo>
                    <a:pt x="31307" y="34085"/>
                    <a:pt x="31834" y="33771"/>
                    <a:pt x="32605" y="33771"/>
                  </a:cubicBezTo>
                  <a:cubicBezTo>
                    <a:pt x="33351" y="33771"/>
                    <a:pt x="34325" y="34065"/>
                    <a:pt x="35271" y="35224"/>
                  </a:cubicBezTo>
                  <a:cubicBezTo>
                    <a:pt x="35792" y="35861"/>
                    <a:pt x="36708" y="36162"/>
                    <a:pt x="37761" y="36162"/>
                  </a:cubicBezTo>
                  <a:cubicBezTo>
                    <a:pt x="40597" y="36162"/>
                    <a:pt x="44433" y="33980"/>
                    <a:pt x="44261" y="30317"/>
                  </a:cubicBezTo>
                  <a:cubicBezTo>
                    <a:pt x="44149" y="27477"/>
                    <a:pt x="42879" y="26866"/>
                    <a:pt x="41806" y="26866"/>
                  </a:cubicBezTo>
                  <a:cubicBezTo>
                    <a:pt x="41725" y="26866"/>
                    <a:pt x="41646" y="26869"/>
                    <a:pt x="41568" y="26876"/>
                  </a:cubicBezTo>
                  <a:lnTo>
                    <a:pt x="41568" y="26876"/>
                  </a:lnTo>
                  <a:cubicBezTo>
                    <a:pt x="44176" y="26065"/>
                    <a:pt x="49855" y="23654"/>
                    <a:pt x="49521" y="18108"/>
                  </a:cubicBezTo>
                  <a:cubicBezTo>
                    <a:pt x="49304" y="14486"/>
                    <a:pt x="46911" y="13588"/>
                    <a:pt x="44592" y="13588"/>
                  </a:cubicBezTo>
                  <a:cubicBezTo>
                    <a:pt x="42310" y="13588"/>
                    <a:pt x="40100" y="14457"/>
                    <a:pt x="40100" y="14457"/>
                  </a:cubicBezTo>
                  <a:cubicBezTo>
                    <a:pt x="40100" y="14457"/>
                    <a:pt x="47598" y="11159"/>
                    <a:pt x="44379" y="8058"/>
                  </a:cubicBezTo>
                  <a:cubicBezTo>
                    <a:pt x="43412" y="7127"/>
                    <a:pt x="42381" y="6801"/>
                    <a:pt x="41412" y="6801"/>
                  </a:cubicBezTo>
                  <a:cubicBezTo>
                    <a:pt x="39173" y="6801"/>
                    <a:pt x="37264" y="8542"/>
                    <a:pt x="37235" y="8568"/>
                  </a:cubicBezTo>
                  <a:lnTo>
                    <a:pt x="37235" y="8568"/>
                  </a:lnTo>
                  <a:cubicBezTo>
                    <a:pt x="37275" y="8531"/>
                    <a:pt x="40956" y="5144"/>
                    <a:pt x="39668" y="3426"/>
                  </a:cubicBezTo>
                  <a:cubicBezTo>
                    <a:pt x="39279" y="2903"/>
                    <a:pt x="38471" y="2685"/>
                    <a:pt x="37491" y="2685"/>
                  </a:cubicBezTo>
                  <a:cubicBezTo>
                    <a:pt x="35310" y="2685"/>
                    <a:pt x="32275" y="3765"/>
                    <a:pt x="31110" y="4957"/>
                  </a:cubicBezTo>
                  <a:cubicBezTo>
                    <a:pt x="31110" y="4926"/>
                    <a:pt x="29698" y="0"/>
                    <a:pt x="22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31"/>
            <p:cNvSpPr/>
            <p:nvPr/>
          </p:nvSpPr>
          <p:spPr>
            <a:xfrm>
              <a:off x="5183548" y="3625585"/>
              <a:ext cx="194327" cy="691220"/>
            </a:xfrm>
            <a:custGeom>
              <a:avLst/>
              <a:gdLst/>
              <a:ahLst/>
              <a:cxnLst/>
              <a:rect l="l" t="t" r="r" b="b"/>
              <a:pathLst>
                <a:path w="4084" h="14526" extrusionOk="0">
                  <a:moveTo>
                    <a:pt x="1" y="0"/>
                  </a:moveTo>
                  <a:lnTo>
                    <a:pt x="1" y="14525"/>
                  </a:lnTo>
                  <a:lnTo>
                    <a:pt x="4083" y="14525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31"/>
            <p:cNvSpPr/>
            <p:nvPr/>
          </p:nvSpPr>
          <p:spPr>
            <a:xfrm>
              <a:off x="4341136" y="1752044"/>
              <a:ext cx="1881031" cy="2138517"/>
            </a:xfrm>
            <a:custGeom>
              <a:avLst/>
              <a:gdLst/>
              <a:ahLst/>
              <a:cxnLst/>
              <a:rect l="l" t="t" r="r" b="b"/>
              <a:pathLst>
                <a:path w="39532" h="44941" extrusionOk="0">
                  <a:moveTo>
                    <a:pt x="19510" y="0"/>
                  </a:moveTo>
                  <a:cubicBezTo>
                    <a:pt x="19510" y="13975"/>
                    <a:pt x="10560" y="20178"/>
                    <a:pt x="4201" y="21356"/>
                  </a:cubicBezTo>
                  <a:cubicBezTo>
                    <a:pt x="4874" y="21560"/>
                    <a:pt x="5558" y="21647"/>
                    <a:pt x="6235" y="21647"/>
                  </a:cubicBezTo>
                  <a:cubicBezTo>
                    <a:pt x="9974" y="21647"/>
                    <a:pt x="13465" y="19000"/>
                    <a:pt x="13465" y="19000"/>
                  </a:cubicBezTo>
                  <a:lnTo>
                    <a:pt x="13465" y="19040"/>
                  </a:lnTo>
                  <a:cubicBezTo>
                    <a:pt x="11110" y="22102"/>
                    <a:pt x="7694" y="24182"/>
                    <a:pt x="3886" y="24810"/>
                  </a:cubicBezTo>
                  <a:cubicBezTo>
                    <a:pt x="3886" y="24810"/>
                    <a:pt x="5143" y="25553"/>
                    <a:pt x="7418" y="25553"/>
                  </a:cubicBezTo>
                  <a:cubicBezTo>
                    <a:pt x="8409" y="25553"/>
                    <a:pt x="9594" y="25412"/>
                    <a:pt x="10953" y="25006"/>
                  </a:cubicBezTo>
                  <a:lnTo>
                    <a:pt x="10953" y="25006"/>
                  </a:lnTo>
                  <a:cubicBezTo>
                    <a:pt x="8676" y="28343"/>
                    <a:pt x="5574" y="30973"/>
                    <a:pt x="1924" y="32661"/>
                  </a:cubicBezTo>
                  <a:cubicBezTo>
                    <a:pt x="1962" y="32700"/>
                    <a:pt x="2102" y="32717"/>
                    <a:pt x="2320" y="32717"/>
                  </a:cubicBezTo>
                  <a:cubicBezTo>
                    <a:pt x="3668" y="32717"/>
                    <a:pt x="8017" y="32042"/>
                    <a:pt x="10010" y="31366"/>
                  </a:cubicBezTo>
                  <a:lnTo>
                    <a:pt x="10010" y="31366"/>
                  </a:lnTo>
                  <a:cubicBezTo>
                    <a:pt x="8597" y="34232"/>
                    <a:pt x="5260" y="39178"/>
                    <a:pt x="0" y="39845"/>
                  </a:cubicBezTo>
                  <a:cubicBezTo>
                    <a:pt x="0" y="39845"/>
                    <a:pt x="1511" y="40159"/>
                    <a:pt x="3602" y="40159"/>
                  </a:cubicBezTo>
                  <a:cubicBezTo>
                    <a:pt x="5692" y="40159"/>
                    <a:pt x="8362" y="39845"/>
                    <a:pt x="10678" y="38589"/>
                  </a:cubicBezTo>
                  <a:lnTo>
                    <a:pt x="10678" y="38589"/>
                  </a:lnTo>
                  <a:cubicBezTo>
                    <a:pt x="10364" y="39374"/>
                    <a:pt x="7262" y="43889"/>
                    <a:pt x="4201" y="44831"/>
                  </a:cubicBezTo>
                  <a:cubicBezTo>
                    <a:pt x="5130" y="44881"/>
                    <a:pt x="6003" y="44904"/>
                    <a:pt x="6824" y="44904"/>
                  </a:cubicBezTo>
                  <a:cubicBezTo>
                    <a:pt x="18314" y="44904"/>
                    <a:pt x="19510" y="40356"/>
                    <a:pt x="19510" y="40356"/>
                  </a:cubicBezTo>
                  <a:cubicBezTo>
                    <a:pt x="19510" y="40356"/>
                    <a:pt x="20298" y="44941"/>
                    <a:pt x="32995" y="44941"/>
                  </a:cubicBezTo>
                  <a:cubicBezTo>
                    <a:pt x="33590" y="44941"/>
                    <a:pt x="34211" y="44930"/>
                    <a:pt x="34860" y="44909"/>
                  </a:cubicBezTo>
                  <a:cubicBezTo>
                    <a:pt x="34860" y="44909"/>
                    <a:pt x="27990" y="41141"/>
                    <a:pt x="27990" y="38864"/>
                  </a:cubicBezTo>
                  <a:lnTo>
                    <a:pt x="27990" y="38864"/>
                  </a:lnTo>
                  <a:cubicBezTo>
                    <a:pt x="30500" y="40438"/>
                    <a:pt x="33243" y="40849"/>
                    <a:pt x="35425" y="40849"/>
                  </a:cubicBezTo>
                  <a:cubicBezTo>
                    <a:pt x="37815" y="40849"/>
                    <a:pt x="39531" y="40356"/>
                    <a:pt x="39531" y="40356"/>
                  </a:cubicBezTo>
                  <a:cubicBezTo>
                    <a:pt x="34271" y="39649"/>
                    <a:pt x="30463" y="34389"/>
                    <a:pt x="29050" y="31523"/>
                  </a:cubicBezTo>
                  <a:lnTo>
                    <a:pt x="29050" y="31523"/>
                  </a:lnTo>
                  <a:cubicBezTo>
                    <a:pt x="30795" y="32125"/>
                    <a:pt x="34616" y="33142"/>
                    <a:pt x="36305" y="33142"/>
                  </a:cubicBezTo>
                  <a:cubicBezTo>
                    <a:pt x="36820" y="33142"/>
                    <a:pt x="37136" y="33048"/>
                    <a:pt x="37136" y="32818"/>
                  </a:cubicBezTo>
                  <a:cubicBezTo>
                    <a:pt x="32190" y="30188"/>
                    <a:pt x="29364" y="27283"/>
                    <a:pt x="27754" y="24849"/>
                  </a:cubicBezTo>
                  <a:lnTo>
                    <a:pt x="27754" y="24849"/>
                  </a:lnTo>
                  <a:cubicBezTo>
                    <a:pt x="29390" y="25399"/>
                    <a:pt x="30794" y="25582"/>
                    <a:pt x="31940" y="25582"/>
                  </a:cubicBezTo>
                  <a:cubicBezTo>
                    <a:pt x="34231" y="25582"/>
                    <a:pt x="35488" y="24849"/>
                    <a:pt x="35488" y="24849"/>
                  </a:cubicBezTo>
                  <a:cubicBezTo>
                    <a:pt x="32151" y="24261"/>
                    <a:pt x="29128" y="22612"/>
                    <a:pt x="26812" y="20139"/>
                  </a:cubicBezTo>
                  <a:lnTo>
                    <a:pt x="26812" y="20139"/>
                  </a:lnTo>
                  <a:cubicBezTo>
                    <a:pt x="28739" y="21492"/>
                    <a:pt x="30806" y="21838"/>
                    <a:pt x="32363" y="21838"/>
                  </a:cubicBezTo>
                  <a:cubicBezTo>
                    <a:pt x="33787" y="21838"/>
                    <a:pt x="34785" y="21548"/>
                    <a:pt x="34860" y="21473"/>
                  </a:cubicBezTo>
                  <a:cubicBezTo>
                    <a:pt x="30698" y="21473"/>
                    <a:pt x="19510" y="14093"/>
                    <a:pt x="19510" y="79"/>
                  </a:cubicBezTo>
                  <a:lnTo>
                    <a:pt x="195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31"/>
            <p:cNvSpPr/>
            <p:nvPr/>
          </p:nvSpPr>
          <p:spPr>
            <a:xfrm>
              <a:off x="1834363" y="3511623"/>
              <a:ext cx="222305" cy="784629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31"/>
            <p:cNvSpPr/>
            <p:nvPr/>
          </p:nvSpPr>
          <p:spPr>
            <a:xfrm>
              <a:off x="876087" y="1329886"/>
              <a:ext cx="2140689" cy="2485793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31"/>
            <p:cNvSpPr/>
            <p:nvPr/>
          </p:nvSpPr>
          <p:spPr>
            <a:xfrm>
              <a:off x="1801721" y="1864246"/>
              <a:ext cx="2187177" cy="2430214"/>
            </a:xfrm>
            <a:custGeom>
              <a:avLst/>
              <a:gdLst/>
              <a:ahLst/>
              <a:cxnLst/>
              <a:rect l="l" t="t" r="r" b="b"/>
              <a:pathLst>
                <a:path w="45966" h="51071" extrusionOk="0">
                  <a:moveTo>
                    <a:pt x="21184" y="0"/>
                  </a:moveTo>
                  <a:cubicBezTo>
                    <a:pt x="19510" y="0"/>
                    <a:pt x="17477" y="332"/>
                    <a:pt x="15015" y="1175"/>
                  </a:cubicBezTo>
                  <a:cubicBezTo>
                    <a:pt x="7321" y="3805"/>
                    <a:pt x="5319" y="9772"/>
                    <a:pt x="10854" y="10361"/>
                  </a:cubicBezTo>
                  <a:cubicBezTo>
                    <a:pt x="10854" y="10361"/>
                    <a:pt x="2178" y="11343"/>
                    <a:pt x="2178" y="17074"/>
                  </a:cubicBezTo>
                  <a:cubicBezTo>
                    <a:pt x="2178" y="19911"/>
                    <a:pt x="4038" y="20632"/>
                    <a:pt x="5929" y="20632"/>
                  </a:cubicBezTo>
                  <a:cubicBezTo>
                    <a:pt x="7411" y="20632"/>
                    <a:pt x="8913" y="20189"/>
                    <a:pt x="9552" y="19975"/>
                  </a:cubicBezTo>
                  <a:lnTo>
                    <a:pt x="9552" y="19975"/>
                  </a:lnTo>
                  <a:cubicBezTo>
                    <a:pt x="7841" y="20609"/>
                    <a:pt x="0" y="23887"/>
                    <a:pt x="4141" y="29361"/>
                  </a:cubicBezTo>
                  <a:cubicBezTo>
                    <a:pt x="4141" y="29361"/>
                    <a:pt x="6135" y="30944"/>
                    <a:pt x="8606" y="30944"/>
                  </a:cubicBezTo>
                  <a:cubicBezTo>
                    <a:pt x="10026" y="30944"/>
                    <a:pt x="11605" y="30421"/>
                    <a:pt x="13052" y="28772"/>
                  </a:cubicBezTo>
                  <a:lnTo>
                    <a:pt x="13052" y="28772"/>
                  </a:lnTo>
                  <a:cubicBezTo>
                    <a:pt x="13051" y="28773"/>
                    <a:pt x="10383" y="32109"/>
                    <a:pt x="13327" y="33483"/>
                  </a:cubicBezTo>
                  <a:cubicBezTo>
                    <a:pt x="13783" y="33699"/>
                    <a:pt x="14228" y="33788"/>
                    <a:pt x="14662" y="33788"/>
                  </a:cubicBezTo>
                  <a:cubicBezTo>
                    <a:pt x="16633" y="33788"/>
                    <a:pt x="18378" y="31962"/>
                    <a:pt x="19895" y="31962"/>
                  </a:cubicBezTo>
                  <a:cubicBezTo>
                    <a:pt x="20229" y="31962"/>
                    <a:pt x="20552" y="32050"/>
                    <a:pt x="20864" y="32266"/>
                  </a:cubicBezTo>
                  <a:cubicBezTo>
                    <a:pt x="20864" y="32266"/>
                    <a:pt x="24790" y="37056"/>
                    <a:pt x="22434" y="51070"/>
                  </a:cubicBezTo>
                  <a:lnTo>
                    <a:pt x="26792" y="51070"/>
                  </a:lnTo>
                  <a:cubicBezTo>
                    <a:pt x="26792" y="51070"/>
                    <a:pt x="23219" y="34936"/>
                    <a:pt x="28833" y="31442"/>
                  </a:cubicBezTo>
                  <a:cubicBezTo>
                    <a:pt x="28833" y="31442"/>
                    <a:pt x="29313" y="31162"/>
                    <a:pt x="30020" y="31162"/>
                  </a:cubicBezTo>
                  <a:cubicBezTo>
                    <a:pt x="30714" y="31162"/>
                    <a:pt x="31628" y="31432"/>
                    <a:pt x="32523" y="32502"/>
                  </a:cubicBezTo>
                  <a:cubicBezTo>
                    <a:pt x="33003" y="33099"/>
                    <a:pt x="33849" y="33381"/>
                    <a:pt x="34822" y="33381"/>
                  </a:cubicBezTo>
                  <a:cubicBezTo>
                    <a:pt x="37428" y="33381"/>
                    <a:pt x="40949" y="31361"/>
                    <a:pt x="40806" y="27987"/>
                  </a:cubicBezTo>
                  <a:cubicBezTo>
                    <a:pt x="40695" y="25353"/>
                    <a:pt x="39548" y="24778"/>
                    <a:pt x="38569" y="24778"/>
                  </a:cubicBezTo>
                  <a:cubicBezTo>
                    <a:pt x="38510" y="24778"/>
                    <a:pt x="38451" y="24780"/>
                    <a:pt x="38393" y="24784"/>
                  </a:cubicBezTo>
                  <a:lnTo>
                    <a:pt x="38393" y="24784"/>
                  </a:lnTo>
                  <a:cubicBezTo>
                    <a:pt x="40825" y="24010"/>
                    <a:pt x="45965" y="21767"/>
                    <a:pt x="45635" y="16721"/>
                  </a:cubicBezTo>
                  <a:cubicBezTo>
                    <a:pt x="45437" y="13374"/>
                    <a:pt x="43230" y="12545"/>
                    <a:pt x="41093" y="12545"/>
                  </a:cubicBezTo>
                  <a:cubicBezTo>
                    <a:pt x="38993" y="12545"/>
                    <a:pt x="36959" y="13345"/>
                    <a:pt x="36959" y="13345"/>
                  </a:cubicBezTo>
                  <a:cubicBezTo>
                    <a:pt x="36959" y="13345"/>
                    <a:pt x="43868" y="10283"/>
                    <a:pt x="40924" y="7417"/>
                  </a:cubicBezTo>
                  <a:cubicBezTo>
                    <a:pt x="40028" y="6556"/>
                    <a:pt x="39071" y="6255"/>
                    <a:pt x="38171" y="6255"/>
                  </a:cubicBezTo>
                  <a:cubicBezTo>
                    <a:pt x="36095" y="6255"/>
                    <a:pt x="34322" y="7859"/>
                    <a:pt x="34290" y="7888"/>
                  </a:cubicBezTo>
                  <a:lnTo>
                    <a:pt x="34290" y="7888"/>
                  </a:lnTo>
                  <a:cubicBezTo>
                    <a:pt x="34334" y="7848"/>
                    <a:pt x="37737" y="4737"/>
                    <a:pt x="36566" y="3138"/>
                  </a:cubicBezTo>
                  <a:cubicBezTo>
                    <a:pt x="36200" y="2649"/>
                    <a:pt x="35449" y="2446"/>
                    <a:pt x="34541" y="2446"/>
                  </a:cubicBezTo>
                  <a:cubicBezTo>
                    <a:pt x="32530" y="2446"/>
                    <a:pt x="29746" y="3443"/>
                    <a:pt x="28637" y="4551"/>
                  </a:cubicBezTo>
                  <a:lnTo>
                    <a:pt x="28637" y="4551"/>
                  </a:lnTo>
                  <a:cubicBezTo>
                    <a:pt x="28654" y="4504"/>
                    <a:pt x="27352" y="0"/>
                    <a:pt x="21184" y="0"/>
                  </a:cubicBez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31"/>
            <p:cNvSpPr/>
            <p:nvPr/>
          </p:nvSpPr>
          <p:spPr>
            <a:xfrm>
              <a:off x="155060" y="1438233"/>
              <a:ext cx="1572840" cy="2071661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31"/>
            <p:cNvSpPr/>
            <p:nvPr/>
          </p:nvSpPr>
          <p:spPr>
            <a:xfrm>
              <a:off x="855579" y="3418218"/>
              <a:ext cx="170012" cy="878038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20" name="Google Shape;620;p31"/>
          <p:cNvGrpSpPr/>
          <p:nvPr/>
        </p:nvGrpSpPr>
        <p:grpSpPr>
          <a:xfrm flipH="1">
            <a:off x="-1010540" y="-490081"/>
            <a:ext cx="14183895" cy="2633004"/>
            <a:chOff x="-376905" y="-824761"/>
            <a:chExt cx="10637921" cy="1974753"/>
          </a:xfrm>
        </p:grpSpPr>
        <p:sp>
          <p:nvSpPr>
            <p:cNvPr id="621" name="Google Shape;621;p31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31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31"/>
            <p:cNvSpPr/>
            <p:nvPr/>
          </p:nvSpPr>
          <p:spPr>
            <a:xfrm>
              <a:off x="589079" y="-824761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31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5" name="Google Shape;625;p31"/>
          <p:cNvSpPr txBox="1">
            <a:spLocks noGrp="1"/>
          </p:cNvSpPr>
          <p:nvPr>
            <p:ph type="title"/>
          </p:nvPr>
        </p:nvSpPr>
        <p:spPr>
          <a:xfrm>
            <a:off x="1427800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26" name="Google Shape;626;p31"/>
          <p:cNvSpPr txBox="1">
            <a:spLocks noGrp="1"/>
          </p:cNvSpPr>
          <p:nvPr>
            <p:ph type="subTitle" idx="1"/>
          </p:nvPr>
        </p:nvSpPr>
        <p:spPr>
          <a:xfrm>
            <a:off x="1427800" y="47222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7" name="Google Shape;627;p31"/>
          <p:cNvSpPr txBox="1">
            <a:spLocks noGrp="1"/>
          </p:cNvSpPr>
          <p:nvPr>
            <p:ph type="title" idx="2"/>
          </p:nvPr>
        </p:nvSpPr>
        <p:spPr>
          <a:xfrm>
            <a:off x="4729800" y="36555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28" name="Google Shape;628;p31"/>
          <p:cNvSpPr txBox="1">
            <a:spLocks noGrp="1"/>
          </p:cNvSpPr>
          <p:nvPr>
            <p:ph type="subTitle" idx="3"/>
          </p:nvPr>
        </p:nvSpPr>
        <p:spPr>
          <a:xfrm>
            <a:off x="4729800" y="43031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9" name="Google Shape;629;p31"/>
          <p:cNvSpPr txBox="1">
            <a:spLocks noGrp="1"/>
          </p:cNvSpPr>
          <p:nvPr>
            <p:ph type="title" idx="4"/>
          </p:nvPr>
        </p:nvSpPr>
        <p:spPr>
          <a:xfrm>
            <a:off x="8003583" y="4074600"/>
            <a:ext cx="2732400" cy="4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30" name="Google Shape;630;p31"/>
          <p:cNvSpPr txBox="1">
            <a:spLocks noGrp="1"/>
          </p:cNvSpPr>
          <p:nvPr>
            <p:ph type="subTitle" idx="5"/>
          </p:nvPr>
        </p:nvSpPr>
        <p:spPr>
          <a:xfrm>
            <a:off x="8003583" y="4722233"/>
            <a:ext cx="2732400" cy="10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1" name="Google Shape;631;p31"/>
          <p:cNvSpPr txBox="1">
            <a:spLocks noGrp="1"/>
          </p:cNvSpPr>
          <p:nvPr>
            <p:ph type="title" idx="6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6099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p32"/>
          <p:cNvSpPr txBox="1">
            <a:spLocks noGrp="1"/>
          </p:cNvSpPr>
          <p:nvPr>
            <p:ph type="subTitle" idx="1"/>
          </p:nvPr>
        </p:nvSpPr>
        <p:spPr>
          <a:xfrm>
            <a:off x="3051444" y="4275404"/>
            <a:ext cx="2873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3733">
                <a:solidFill>
                  <a:schemeClr val="lt1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9pPr>
          </a:lstStyle>
          <a:p>
            <a:endParaRPr/>
          </a:p>
        </p:txBody>
      </p:sp>
      <p:sp>
        <p:nvSpPr>
          <p:cNvPr id="634" name="Google Shape;634;p32"/>
          <p:cNvSpPr txBox="1">
            <a:spLocks noGrp="1"/>
          </p:cNvSpPr>
          <p:nvPr>
            <p:ph type="subTitle" idx="2"/>
          </p:nvPr>
        </p:nvSpPr>
        <p:spPr>
          <a:xfrm>
            <a:off x="3051447" y="4901800"/>
            <a:ext cx="2873600" cy="83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5" name="Google Shape;635;p32"/>
          <p:cNvSpPr txBox="1">
            <a:spLocks noGrp="1"/>
          </p:cNvSpPr>
          <p:nvPr>
            <p:ph type="subTitle" idx="3"/>
          </p:nvPr>
        </p:nvSpPr>
        <p:spPr>
          <a:xfrm>
            <a:off x="8048411" y="4275407"/>
            <a:ext cx="2873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3733">
                <a:solidFill>
                  <a:schemeClr val="dk2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9pPr>
          </a:lstStyle>
          <a:p>
            <a:endParaRPr/>
          </a:p>
        </p:txBody>
      </p:sp>
      <p:sp>
        <p:nvSpPr>
          <p:cNvPr id="636" name="Google Shape;636;p32"/>
          <p:cNvSpPr txBox="1">
            <a:spLocks noGrp="1"/>
          </p:cNvSpPr>
          <p:nvPr>
            <p:ph type="subTitle" idx="4"/>
          </p:nvPr>
        </p:nvSpPr>
        <p:spPr>
          <a:xfrm>
            <a:off x="8048413" y="4901804"/>
            <a:ext cx="2873600" cy="83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7" name="Google Shape;637;p32"/>
          <p:cNvSpPr txBox="1">
            <a:spLocks noGrp="1"/>
          </p:cNvSpPr>
          <p:nvPr>
            <p:ph type="subTitle" idx="5"/>
          </p:nvPr>
        </p:nvSpPr>
        <p:spPr>
          <a:xfrm>
            <a:off x="3051444" y="2033400"/>
            <a:ext cx="2873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3733">
                <a:solidFill>
                  <a:schemeClr val="accent4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9pPr>
          </a:lstStyle>
          <a:p>
            <a:endParaRPr/>
          </a:p>
        </p:txBody>
      </p:sp>
      <p:sp>
        <p:nvSpPr>
          <p:cNvPr id="638" name="Google Shape;638;p32"/>
          <p:cNvSpPr txBox="1">
            <a:spLocks noGrp="1"/>
          </p:cNvSpPr>
          <p:nvPr>
            <p:ph type="subTitle" idx="6"/>
          </p:nvPr>
        </p:nvSpPr>
        <p:spPr>
          <a:xfrm>
            <a:off x="3051447" y="2659796"/>
            <a:ext cx="2873600" cy="83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9" name="Google Shape;639;p32"/>
          <p:cNvSpPr txBox="1">
            <a:spLocks noGrp="1"/>
          </p:cNvSpPr>
          <p:nvPr>
            <p:ph type="subTitle" idx="7"/>
          </p:nvPr>
        </p:nvSpPr>
        <p:spPr>
          <a:xfrm>
            <a:off x="8048411" y="2033400"/>
            <a:ext cx="2873600" cy="62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3733">
                <a:solidFill>
                  <a:schemeClr val="accent3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use Memoirs"/>
              <a:buNone/>
              <a:defRPr sz="2667">
                <a:latin typeface="Mouse Memoirs"/>
                <a:ea typeface="Mouse Memoirs"/>
                <a:cs typeface="Mouse Memoirs"/>
                <a:sym typeface="Mouse Memoirs"/>
              </a:defRPr>
            </a:lvl9pPr>
          </a:lstStyle>
          <a:p>
            <a:endParaRPr/>
          </a:p>
        </p:txBody>
      </p:sp>
      <p:sp>
        <p:nvSpPr>
          <p:cNvPr id="640" name="Google Shape;640;p32"/>
          <p:cNvSpPr txBox="1">
            <a:spLocks noGrp="1"/>
          </p:cNvSpPr>
          <p:nvPr>
            <p:ph type="subTitle" idx="8"/>
          </p:nvPr>
        </p:nvSpPr>
        <p:spPr>
          <a:xfrm>
            <a:off x="8048413" y="2659797"/>
            <a:ext cx="2873600" cy="83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1" name="Google Shape;641;p32"/>
          <p:cNvSpPr txBox="1">
            <a:spLocks noGrp="1"/>
          </p:cNvSpPr>
          <p:nvPr>
            <p:ph type="title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642" name="Google Shape;642;p32"/>
          <p:cNvGrpSpPr/>
          <p:nvPr/>
        </p:nvGrpSpPr>
        <p:grpSpPr>
          <a:xfrm>
            <a:off x="453945" y="4284485"/>
            <a:ext cx="1868392" cy="2589073"/>
            <a:chOff x="1002412" y="3043930"/>
            <a:chExt cx="1598009" cy="2214397"/>
          </a:xfrm>
        </p:grpSpPr>
        <p:sp>
          <p:nvSpPr>
            <p:cNvPr id="643" name="Google Shape;643;p32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32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5" name="Google Shape;645;p32"/>
          <p:cNvSpPr/>
          <p:nvPr/>
        </p:nvSpPr>
        <p:spPr>
          <a:xfrm>
            <a:off x="25416" y="51364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646" name="Google Shape;646;p32"/>
          <p:cNvGrpSpPr/>
          <p:nvPr/>
        </p:nvGrpSpPr>
        <p:grpSpPr>
          <a:xfrm flipH="1">
            <a:off x="-1010540" y="-490081"/>
            <a:ext cx="14183895" cy="2633004"/>
            <a:chOff x="-376905" y="-824761"/>
            <a:chExt cx="10637921" cy="1974753"/>
          </a:xfrm>
        </p:grpSpPr>
        <p:sp>
          <p:nvSpPr>
            <p:cNvPr id="647" name="Google Shape;647;p32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8" name="Google Shape;648;p32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32"/>
            <p:cNvSpPr/>
            <p:nvPr/>
          </p:nvSpPr>
          <p:spPr>
            <a:xfrm>
              <a:off x="589079" y="-824761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32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505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33"/>
          <p:cNvSpPr txBox="1">
            <a:spLocks noGrp="1"/>
          </p:cNvSpPr>
          <p:nvPr>
            <p:ph type="title"/>
          </p:nvPr>
        </p:nvSpPr>
        <p:spPr>
          <a:xfrm>
            <a:off x="1021459" y="2300617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53" name="Google Shape;653;p33"/>
          <p:cNvSpPr txBox="1">
            <a:spLocks noGrp="1"/>
          </p:cNvSpPr>
          <p:nvPr>
            <p:ph type="subTitle" idx="1"/>
          </p:nvPr>
        </p:nvSpPr>
        <p:spPr>
          <a:xfrm>
            <a:off x="951659" y="2873600"/>
            <a:ext cx="2829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4" name="Google Shape;654;p33"/>
          <p:cNvSpPr txBox="1">
            <a:spLocks noGrp="1"/>
          </p:cNvSpPr>
          <p:nvPr>
            <p:ph type="title" idx="2"/>
          </p:nvPr>
        </p:nvSpPr>
        <p:spPr>
          <a:xfrm>
            <a:off x="4751200" y="2300617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55" name="Google Shape;655;p33"/>
          <p:cNvSpPr txBox="1">
            <a:spLocks noGrp="1"/>
          </p:cNvSpPr>
          <p:nvPr>
            <p:ph type="subTitle" idx="3"/>
          </p:nvPr>
        </p:nvSpPr>
        <p:spPr>
          <a:xfrm>
            <a:off x="4681400" y="2873600"/>
            <a:ext cx="2829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6" name="Google Shape;656;p33"/>
          <p:cNvSpPr txBox="1">
            <a:spLocks noGrp="1"/>
          </p:cNvSpPr>
          <p:nvPr>
            <p:ph type="title" idx="4"/>
          </p:nvPr>
        </p:nvSpPr>
        <p:spPr>
          <a:xfrm>
            <a:off x="8480959" y="2300617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57" name="Google Shape;657;p33"/>
          <p:cNvSpPr txBox="1">
            <a:spLocks noGrp="1"/>
          </p:cNvSpPr>
          <p:nvPr>
            <p:ph type="subTitle" idx="5"/>
          </p:nvPr>
        </p:nvSpPr>
        <p:spPr>
          <a:xfrm>
            <a:off x="8411159" y="2873600"/>
            <a:ext cx="2829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8" name="Google Shape;658;p33"/>
          <p:cNvSpPr txBox="1">
            <a:spLocks noGrp="1"/>
          </p:cNvSpPr>
          <p:nvPr>
            <p:ph type="title" idx="6"/>
          </p:nvPr>
        </p:nvSpPr>
        <p:spPr>
          <a:xfrm>
            <a:off x="1021459" y="4522451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59" name="Google Shape;659;p33"/>
          <p:cNvSpPr txBox="1">
            <a:spLocks noGrp="1"/>
          </p:cNvSpPr>
          <p:nvPr>
            <p:ph type="subTitle" idx="7"/>
          </p:nvPr>
        </p:nvSpPr>
        <p:spPr>
          <a:xfrm>
            <a:off x="951659" y="5095433"/>
            <a:ext cx="2829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0" name="Google Shape;660;p33"/>
          <p:cNvSpPr txBox="1">
            <a:spLocks noGrp="1"/>
          </p:cNvSpPr>
          <p:nvPr>
            <p:ph type="title" idx="8"/>
          </p:nvPr>
        </p:nvSpPr>
        <p:spPr>
          <a:xfrm>
            <a:off x="4751200" y="4522451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61" name="Google Shape;661;p33"/>
          <p:cNvSpPr txBox="1">
            <a:spLocks noGrp="1"/>
          </p:cNvSpPr>
          <p:nvPr>
            <p:ph type="subTitle" idx="9"/>
          </p:nvPr>
        </p:nvSpPr>
        <p:spPr>
          <a:xfrm>
            <a:off x="4681400" y="5095433"/>
            <a:ext cx="2829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2" name="Google Shape;662;p33"/>
          <p:cNvSpPr txBox="1">
            <a:spLocks noGrp="1"/>
          </p:cNvSpPr>
          <p:nvPr>
            <p:ph type="title" idx="13"/>
          </p:nvPr>
        </p:nvSpPr>
        <p:spPr>
          <a:xfrm>
            <a:off x="8480959" y="4522451"/>
            <a:ext cx="2689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663" name="Google Shape;663;p33"/>
          <p:cNvSpPr txBox="1">
            <a:spLocks noGrp="1"/>
          </p:cNvSpPr>
          <p:nvPr>
            <p:ph type="subTitle" idx="14"/>
          </p:nvPr>
        </p:nvSpPr>
        <p:spPr>
          <a:xfrm>
            <a:off x="8411159" y="5095433"/>
            <a:ext cx="2829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4" name="Google Shape;664;p33"/>
          <p:cNvSpPr txBox="1">
            <a:spLocks noGrp="1"/>
          </p:cNvSpPr>
          <p:nvPr>
            <p:ph type="title" idx="15"/>
          </p:nvPr>
        </p:nvSpPr>
        <p:spPr>
          <a:xfrm>
            <a:off x="950967" y="440967"/>
            <a:ext cx="10290400" cy="95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067">
                <a:solidFill>
                  <a:srgbClr val="3B3B3B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65" name="Google Shape;665;p33"/>
          <p:cNvSpPr/>
          <p:nvPr/>
        </p:nvSpPr>
        <p:spPr>
          <a:xfrm>
            <a:off x="-239012" y="6087290"/>
            <a:ext cx="13259720" cy="1100927"/>
          </a:xfrm>
          <a:custGeom>
            <a:avLst/>
            <a:gdLst/>
            <a:ahLst/>
            <a:cxnLst/>
            <a:rect l="l" t="t" r="r" b="b"/>
            <a:pathLst>
              <a:path w="209001" h="17352" extrusionOk="0">
                <a:moveTo>
                  <a:pt x="0" y="0"/>
                </a:moveTo>
                <a:lnTo>
                  <a:pt x="0" y="17352"/>
                </a:lnTo>
                <a:lnTo>
                  <a:pt x="209000" y="17352"/>
                </a:lnTo>
                <a:lnTo>
                  <a:pt x="2090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666" name="Google Shape;666;p33"/>
          <p:cNvGrpSpPr/>
          <p:nvPr/>
        </p:nvGrpSpPr>
        <p:grpSpPr>
          <a:xfrm>
            <a:off x="265268" y="326033"/>
            <a:ext cx="12773120" cy="6012087"/>
            <a:chOff x="-4046588" y="-2315520"/>
            <a:chExt cx="12952732" cy="6096626"/>
          </a:xfrm>
        </p:grpSpPr>
        <p:sp>
          <p:nvSpPr>
            <p:cNvPr id="667" name="Google Shape;667;p33"/>
            <p:cNvSpPr/>
            <p:nvPr/>
          </p:nvSpPr>
          <p:spPr>
            <a:xfrm>
              <a:off x="-4046588" y="-231552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33"/>
            <p:cNvSpPr/>
            <p:nvPr/>
          </p:nvSpPr>
          <p:spPr>
            <a:xfrm>
              <a:off x="6344935" y="-1765791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33"/>
            <p:cNvSpPr/>
            <p:nvPr/>
          </p:nvSpPr>
          <p:spPr>
            <a:xfrm>
              <a:off x="7828364" y="3063715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33"/>
            <p:cNvSpPr/>
            <p:nvPr/>
          </p:nvSpPr>
          <p:spPr>
            <a:xfrm>
              <a:off x="6954167" y="1072501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71" name="Google Shape;671;p33"/>
          <p:cNvSpPr/>
          <p:nvPr/>
        </p:nvSpPr>
        <p:spPr>
          <a:xfrm>
            <a:off x="-1111904" y="4162696"/>
            <a:ext cx="1961267" cy="2180309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72" name="Google Shape;672;p33"/>
          <p:cNvSpPr/>
          <p:nvPr/>
        </p:nvSpPr>
        <p:spPr>
          <a:xfrm>
            <a:off x="-239000" y="6604006"/>
            <a:ext cx="13259720" cy="685809"/>
          </a:xfrm>
          <a:custGeom>
            <a:avLst/>
            <a:gdLst/>
            <a:ahLst/>
            <a:cxnLst/>
            <a:rect l="l" t="t" r="r" b="b"/>
            <a:pathLst>
              <a:path w="209001" h="17352" extrusionOk="0">
                <a:moveTo>
                  <a:pt x="0" y="0"/>
                </a:moveTo>
                <a:lnTo>
                  <a:pt x="0" y="17352"/>
                </a:lnTo>
                <a:lnTo>
                  <a:pt x="209000" y="17352"/>
                </a:lnTo>
                <a:lnTo>
                  <a:pt x="20900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39285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34"/>
          <p:cNvSpPr/>
          <p:nvPr/>
        </p:nvSpPr>
        <p:spPr>
          <a:xfrm>
            <a:off x="-1062333" y="5207235"/>
            <a:ext cx="13251673" cy="1762667"/>
          </a:xfrm>
          <a:custGeom>
            <a:avLst/>
            <a:gdLst/>
            <a:ahLst/>
            <a:cxnLst/>
            <a:rect l="l" t="t" r="r" b="b"/>
            <a:pathLst>
              <a:path w="208962" h="27795" extrusionOk="0">
                <a:moveTo>
                  <a:pt x="1" y="1"/>
                </a:moveTo>
                <a:lnTo>
                  <a:pt x="1" y="27794"/>
                </a:lnTo>
                <a:lnTo>
                  <a:pt x="208962" y="27794"/>
                </a:lnTo>
                <a:lnTo>
                  <a:pt x="208962" y="1"/>
                </a:lnTo>
                <a:close/>
              </a:path>
            </a:pathLst>
          </a:custGeom>
          <a:solidFill>
            <a:srgbClr val="7BA14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75" name="Google Shape;675;p34"/>
          <p:cNvSpPr/>
          <p:nvPr/>
        </p:nvSpPr>
        <p:spPr>
          <a:xfrm>
            <a:off x="5273267" y="719336"/>
            <a:ext cx="1462300" cy="696880"/>
          </a:xfrm>
          <a:custGeom>
            <a:avLst/>
            <a:gdLst/>
            <a:ahLst/>
            <a:cxnLst/>
            <a:rect l="l" t="t" r="r" b="b"/>
            <a:pathLst>
              <a:path w="35174" h="16764" extrusionOk="0">
                <a:moveTo>
                  <a:pt x="16645" y="1"/>
                </a:moveTo>
                <a:cubicBezTo>
                  <a:pt x="10796" y="1"/>
                  <a:pt x="6046" y="2866"/>
                  <a:pt x="6046" y="6399"/>
                </a:cubicBezTo>
                <a:cubicBezTo>
                  <a:pt x="6046" y="7302"/>
                  <a:pt x="6360" y="8205"/>
                  <a:pt x="6910" y="8951"/>
                </a:cubicBezTo>
                <a:cubicBezTo>
                  <a:pt x="2945" y="9304"/>
                  <a:pt x="0" y="10914"/>
                  <a:pt x="0" y="12837"/>
                </a:cubicBezTo>
                <a:cubicBezTo>
                  <a:pt x="0" y="14997"/>
                  <a:pt x="3887" y="16763"/>
                  <a:pt x="8637" y="16763"/>
                </a:cubicBezTo>
                <a:cubicBezTo>
                  <a:pt x="11660" y="16763"/>
                  <a:pt x="14329" y="16056"/>
                  <a:pt x="15860" y="14997"/>
                </a:cubicBezTo>
                <a:cubicBezTo>
                  <a:pt x="18320" y="16019"/>
                  <a:pt x="20964" y="16530"/>
                  <a:pt x="23648" y="16530"/>
                </a:cubicBezTo>
                <a:cubicBezTo>
                  <a:pt x="23748" y="16530"/>
                  <a:pt x="23847" y="16529"/>
                  <a:pt x="23947" y="16528"/>
                </a:cubicBezTo>
                <a:cubicBezTo>
                  <a:pt x="30149" y="16528"/>
                  <a:pt x="35174" y="14251"/>
                  <a:pt x="35174" y="11503"/>
                </a:cubicBezTo>
                <a:cubicBezTo>
                  <a:pt x="35174" y="9226"/>
                  <a:pt x="31837" y="7342"/>
                  <a:pt x="27244" y="6674"/>
                </a:cubicBezTo>
                <a:lnTo>
                  <a:pt x="27244" y="6399"/>
                </a:lnTo>
                <a:cubicBezTo>
                  <a:pt x="27244" y="2866"/>
                  <a:pt x="22494" y="1"/>
                  <a:pt x="1664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76" name="Google Shape;676;p34"/>
          <p:cNvSpPr/>
          <p:nvPr/>
        </p:nvSpPr>
        <p:spPr>
          <a:xfrm>
            <a:off x="9988916" y="3694171"/>
            <a:ext cx="2101941" cy="1004091"/>
          </a:xfrm>
          <a:custGeom>
            <a:avLst/>
            <a:gdLst/>
            <a:ahLst/>
            <a:cxnLst/>
            <a:rect l="l" t="t" r="r" b="b"/>
            <a:pathLst>
              <a:path w="35175" h="16803" extrusionOk="0">
                <a:moveTo>
                  <a:pt x="16645" y="0"/>
                </a:moveTo>
                <a:cubicBezTo>
                  <a:pt x="10796" y="0"/>
                  <a:pt x="6046" y="2905"/>
                  <a:pt x="6046" y="6439"/>
                </a:cubicBezTo>
                <a:cubicBezTo>
                  <a:pt x="6046" y="7341"/>
                  <a:pt x="6360" y="8244"/>
                  <a:pt x="6910" y="8951"/>
                </a:cubicBezTo>
                <a:cubicBezTo>
                  <a:pt x="2945" y="9343"/>
                  <a:pt x="1" y="10914"/>
                  <a:pt x="1" y="12877"/>
                </a:cubicBezTo>
                <a:cubicBezTo>
                  <a:pt x="1" y="14996"/>
                  <a:pt x="3887" y="16802"/>
                  <a:pt x="8637" y="16802"/>
                </a:cubicBezTo>
                <a:cubicBezTo>
                  <a:pt x="11660" y="16802"/>
                  <a:pt x="14329" y="16096"/>
                  <a:pt x="15860" y="14996"/>
                </a:cubicBezTo>
                <a:cubicBezTo>
                  <a:pt x="18251" y="15990"/>
                  <a:pt x="20815" y="16535"/>
                  <a:pt x="23422" y="16535"/>
                </a:cubicBezTo>
                <a:cubicBezTo>
                  <a:pt x="23597" y="16535"/>
                  <a:pt x="23772" y="16532"/>
                  <a:pt x="23947" y="16527"/>
                </a:cubicBezTo>
                <a:cubicBezTo>
                  <a:pt x="30150" y="16527"/>
                  <a:pt x="35174" y="14290"/>
                  <a:pt x="35174" y="11503"/>
                </a:cubicBezTo>
                <a:cubicBezTo>
                  <a:pt x="35174" y="9265"/>
                  <a:pt x="31838" y="7341"/>
                  <a:pt x="27245" y="6713"/>
                </a:cubicBezTo>
                <a:lnTo>
                  <a:pt x="27245" y="6439"/>
                </a:lnTo>
                <a:cubicBezTo>
                  <a:pt x="27245" y="2905"/>
                  <a:pt x="22495" y="0"/>
                  <a:pt x="1664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77" name="Google Shape;677;p34"/>
          <p:cNvSpPr/>
          <p:nvPr/>
        </p:nvSpPr>
        <p:spPr>
          <a:xfrm>
            <a:off x="11791334" y="1623888"/>
            <a:ext cx="2104271" cy="1001761"/>
          </a:xfrm>
          <a:custGeom>
            <a:avLst/>
            <a:gdLst/>
            <a:ahLst/>
            <a:cxnLst/>
            <a:rect l="l" t="t" r="r" b="b"/>
            <a:pathLst>
              <a:path w="35214" h="16764" extrusionOk="0">
                <a:moveTo>
                  <a:pt x="18530" y="1"/>
                </a:moveTo>
                <a:cubicBezTo>
                  <a:pt x="12680" y="1"/>
                  <a:pt x="7930" y="2866"/>
                  <a:pt x="7930" y="6400"/>
                </a:cubicBezTo>
                <a:lnTo>
                  <a:pt x="7930" y="6714"/>
                </a:lnTo>
                <a:cubicBezTo>
                  <a:pt x="3337" y="7342"/>
                  <a:pt x="1" y="9226"/>
                  <a:pt x="1" y="11503"/>
                </a:cubicBezTo>
                <a:cubicBezTo>
                  <a:pt x="1" y="14290"/>
                  <a:pt x="5065" y="16528"/>
                  <a:pt x="11267" y="16528"/>
                </a:cubicBezTo>
                <a:cubicBezTo>
                  <a:pt x="11365" y="16529"/>
                  <a:pt x="11463" y="16530"/>
                  <a:pt x="11562" y="16530"/>
                </a:cubicBezTo>
                <a:cubicBezTo>
                  <a:pt x="14211" y="16530"/>
                  <a:pt x="16854" y="16019"/>
                  <a:pt x="19315" y="14997"/>
                </a:cubicBezTo>
                <a:cubicBezTo>
                  <a:pt x="20885" y="16057"/>
                  <a:pt x="23515" y="16763"/>
                  <a:pt x="26538" y="16763"/>
                </a:cubicBezTo>
                <a:cubicBezTo>
                  <a:pt x="31327" y="16763"/>
                  <a:pt x="35174" y="14997"/>
                  <a:pt x="35174" y="12838"/>
                </a:cubicBezTo>
                <a:cubicBezTo>
                  <a:pt x="35213" y="10914"/>
                  <a:pt x="32230" y="9305"/>
                  <a:pt x="28304" y="8951"/>
                </a:cubicBezTo>
                <a:cubicBezTo>
                  <a:pt x="28854" y="8205"/>
                  <a:pt x="29129" y="7342"/>
                  <a:pt x="29168" y="6400"/>
                </a:cubicBezTo>
                <a:cubicBezTo>
                  <a:pt x="29168" y="2866"/>
                  <a:pt x="24418" y="1"/>
                  <a:pt x="1853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78" name="Google Shape;678;p34"/>
          <p:cNvSpPr/>
          <p:nvPr/>
        </p:nvSpPr>
        <p:spPr>
          <a:xfrm>
            <a:off x="-630648" y="921881"/>
            <a:ext cx="1611637" cy="696883"/>
          </a:xfrm>
          <a:custGeom>
            <a:avLst/>
            <a:gdLst/>
            <a:ahLst/>
            <a:cxnLst/>
            <a:rect l="l" t="t" r="r" b="b"/>
            <a:pathLst>
              <a:path w="26970" h="11662" extrusionOk="0">
                <a:moveTo>
                  <a:pt x="16331" y="0"/>
                </a:moveTo>
                <a:cubicBezTo>
                  <a:pt x="13544" y="0"/>
                  <a:pt x="11306" y="1060"/>
                  <a:pt x="10914" y="2434"/>
                </a:cubicBezTo>
                <a:cubicBezTo>
                  <a:pt x="10560" y="2395"/>
                  <a:pt x="10207" y="2395"/>
                  <a:pt x="9815" y="2395"/>
                </a:cubicBezTo>
                <a:cubicBezTo>
                  <a:pt x="6713" y="2395"/>
                  <a:pt x="4201" y="3455"/>
                  <a:pt x="4201" y="4789"/>
                </a:cubicBezTo>
                <a:cubicBezTo>
                  <a:pt x="4201" y="4907"/>
                  <a:pt x="4201" y="4986"/>
                  <a:pt x="4240" y="5103"/>
                </a:cubicBezTo>
                <a:cubicBezTo>
                  <a:pt x="1728" y="5653"/>
                  <a:pt x="1" y="6831"/>
                  <a:pt x="1" y="8205"/>
                </a:cubicBezTo>
                <a:cubicBezTo>
                  <a:pt x="1" y="10089"/>
                  <a:pt x="3455" y="11659"/>
                  <a:pt x="7734" y="11659"/>
                </a:cubicBezTo>
                <a:cubicBezTo>
                  <a:pt x="10403" y="11659"/>
                  <a:pt x="12759" y="11031"/>
                  <a:pt x="14172" y="10089"/>
                </a:cubicBezTo>
                <a:cubicBezTo>
                  <a:pt x="15766" y="11113"/>
                  <a:pt x="17616" y="11661"/>
                  <a:pt x="19511" y="11661"/>
                </a:cubicBezTo>
                <a:cubicBezTo>
                  <a:pt x="19576" y="11661"/>
                  <a:pt x="19642" y="11661"/>
                  <a:pt x="19707" y="11659"/>
                </a:cubicBezTo>
                <a:cubicBezTo>
                  <a:pt x="23711" y="11659"/>
                  <a:pt x="26970" y="9696"/>
                  <a:pt x="26970" y="7223"/>
                </a:cubicBezTo>
                <a:cubicBezTo>
                  <a:pt x="26970" y="5221"/>
                  <a:pt x="24771" y="3533"/>
                  <a:pt x="21748" y="3023"/>
                </a:cubicBezTo>
                <a:cubicBezTo>
                  <a:pt x="21748" y="2944"/>
                  <a:pt x="21748" y="2866"/>
                  <a:pt x="21748" y="2827"/>
                </a:cubicBezTo>
                <a:cubicBezTo>
                  <a:pt x="21748" y="1256"/>
                  <a:pt x="19315" y="0"/>
                  <a:pt x="1633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79" name="Google Shape;679;p34"/>
          <p:cNvSpPr/>
          <p:nvPr/>
        </p:nvSpPr>
        <p:spPr>
          <a:xfrm>
            <a:off x="6655483" y="3996782"/>
            <a:ext cx="1653885" cy="713615"/>
          </a:xfrm>
          <a:custGeom>
            <a:avLst/>
            <a:gdLst/>
            <a:ahLst/>
            <a:cxnLst/>
            <a:rect l="l" t="t" r="r" b="b"/>
            <a:pathLst>
              <a:path w="27677" h="11942" extrusionOk="0">
                <a:moveTo>
                  <a:pt x="16763" y="1"/>
                </a:moveTo>
                <a:cubicBezTo>
                  <a:pt x="13937" y="1"/>
                  <a:pt x="11581" y="1100"/>
                  <a:pt x="11228" y="2513"/>
                </a:cubicBezTo>
                <a:cubicBezTo>
                  <a:pt x="10835" y="2474"/>
                  <a:pt x="10482" y="2474"/>
                  <a:pt x="10090" y="2474"/>
                </a:cubicBezTo>
                <a:cubicBezTo>
                  <a:pt x="6910" y="2474"/>
                  <a:pt x="4319" y="3573"/>
                  <a:pt x="4319" y="4908"/>
                </a:cubicBezTo>
                <a:cubicBezTo>
                  <a:pt x="4319" y="5025"/>
                  <a:pt x="4358" y="5143"/>
                  <a:pt x="4397" y="5222"/>
                </a:cubicBezTo>
                <a:cubicBezTo>
                  <a:pt x="1807" y="5810"/>
                  <a:pt x="1" y="7027"/>
                  <a:pt x="40" y="8401"/>
                </a:cubicBezTo>
                <a:cubicBezTo>
                  <a:pt x="40" y="10364"/>
                  <a:pt x="3573" y="11934"/>
                  <a:pt x="7930" y="11934"/>
                </a:cubicBezTo>
                <a:cubicBezTo>
                  <a:pt x="10678" y="11934"/>
                  <a:pt x="13112" y="11306"/>
                  <a:pt x="14526" y="10364"/>
                </a:cubicBezTo>
                <a:cubicBezTo>
                  <a:pt x="16108" y="11394"/>
                  <a:pt x="17966" y="11942"/>
                  <a:pt x="19841" y="11942"/>
                </a:cubicBezTo>
                <a:cubicBezTo>
                  <a:pt x="19966" y="11942"/>
                  <a:pt x="20092" y="11939"/>
                  <a:pt x="20218" y="11934"/>
                </a:cubicBezTo>
                <a:cubicBezTo>
                  <a:pt x="24340" y="11934"/>
                  <a:pt x="27676" y="9932"/>
                  <a:pt x="27676" y="7420"/>
                </a:cubicBezTo>
                <a:cubicBezTo>
                  <a:pt x="27676" y="5379"/>
                  <a:pt x="25399" y="3651"/>
                  <a:pt x="22338" y="3102"/>
                </a:cubicBezTo>
                <a:cubicBezTo>
                  <a:pt x="22338" y="3023"/>
                  <a:pt x="22338" y="2984"/>
                  <a:pt x="22338" y="2906"/>
                </a:cubicBezTo>
                <a:cubicBezTo>
                  <a:pt x="22338" y="1296"/>
                  <a:pt x="19825" y="1"/>
                  <a:pt x="1676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0" name="Google Shape;680;p34"/>
          <p:cNvSpPr/>
          <p:nvPr/>
        </p:nvSpPr>
        <p:spPr>
          <a:xfrm>
            <a:off x="9543114" y="133493"/>
            <a:ext cx="1825148" cy="788369"/>
          </a:xfrm>
          <a:custGeom>
            <a:avLst/>
            <a:gdLst/>
            <a:ahLst/>
            <a:cxnLst/>
            <a:rect l="l" t="t" r="r" b="b"/>
            <a:pathLst>
              <a:path w="30543" h="13193" extrusionOk="0">
                <a:moveTo>
                  <a:pt x="12013" y="1"/>
                </a:moveTo>
                <a:cubicBezTo>
                  <a:pt x="8637" y="1"/>
                  <a:pt x="5889" y="1414"/>
                  <a:pt x="5889" y="3220"/>
                </a:cubicBezTo>
                <a:cubicBezTo>
                  <a:pt x="5850" y="3259"/>
                  <a:pt x="5850" y="3337"/>
                  <a:pt x="5889" y="3416"/>
                </a:cubicBezTo>
                <a:cubicBezTo>
                  <a:pt x="2435" y="4005"/>
                  <a:pt x="1" y="5928"/>
                  <a:pt x="1" y="8205"/>
                </a:cubicBezTo>
                <a:cubicBezTo>
                  <a:pt x="1" y="10953"/>
                  <a:pt x="3691" y="13191"/>
                  <a:pt x="8245" y="13191"/>
                </a:cubicBezTo>
                <a:cubicBezTo>
                  <a:pt x="8313" y="13192"/>
                  <a:pt x="8382" y="13193"/>
                  <a:pt x="8451" y="13193"/>
                </a:cubicBezTo>
                <a:cubicBezTo>
                  <a:pt x="10580" y="13193"/>
                  <a:pt x="12699" y="12603"/>
                  <a:pt x="14486" y="11424"/>
                </a:cubicBezTo>
                <a:cubicBezTo>
                  <a:pt x="16057" y="12484"/>
                  <a:pt x="18726" y="13191"/>
                  <a:pt x="21788" y="13191"/>
                </a:cubicBezTo>
                <a:cubicBezTo>
                  <a:pt x="26617" y="13191"/>
                  <a:pt x="30503" y="11424"/>
                  <a:pt x="30503" y="9265"/>
                </a:cubicBezTo>
                <a:cubicBezTo>
                  <a:pt x="30542" y="7734"/>
                  <a:pt x="28579" y="6399"/>
                  <a:pt x="25714" y="5771"/>
                </a:cubicBezTo>
                <a:cubicBezTo>
                  <a:pt x="25753" y="5653"/>
                  <a:pt x="25753" y="5536"/>
                  <a:pt x="25753" y="5418"/>
                </a:cubicBezTo>
                <a:cubicBezTo>
                  <a:pt x="25753" y="3926"/>
                  <a:pt x="22926" y="2709"/>
                  <a:pt x="19393" y="2709"/>
                </a:cubicBezTo>
                <a:cubicBezTo>
                  <a:pt x="18962" y="2709"/>
                  <a:pt x="18530" y="2709"/>
                  <a:pt x="18137" y="2749"/>
                </a:cubicBezTo>
                <a:cubicBezTo>
                  <a:pt x="17705" y="1178"/>
                  <a:pt x="15154" y="1"/>
                  <a:pt x="1201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1" name="Google Shape;681;p34"/>
          <p:cNvSpPr/>
          <p:nvPr/>
        </p:nvSpPr>
        <p:spPr>
          <a:xfrm>
            <a:off x="672921" y="5207235"/>
            <a:ext cx="11518940" cy="1762667"/>
          </a:xfrm>
          <a:custGeom>
            <a:avLst/>
            <a:gdLst/>
            <a:ahLst/>
            <a:cxnLst/>
            <a:rect l="l" t="t" r="r" b="b"/>
            <a:pathLst>
              <a:path w="181639" h="27795" extrusionOk="0">
                <a:moveTo>
                  <a:pt x="37726" y="1"/>
                </a:moveTo>
                <a:cubicBezTo>
                  <a:pt x="37726" y="1"/>
                  <a:pt x="0" y="3377"/>
                  <a:pt x="0" y="27794"/>
                </a:cubicBezTo>
                <a:lnTo>
                  <a:pt x="181639" y="27794"/>
                </a:lnTo>
                <a:cubicBezTo>
                  <a:pt x="181639" y="27794"/>
                  <a:pt x="58845" y="17705"/>
                  <a:pt x="45106" y="10914"/>
                </a:cubicBezTo>
                <a:cubicBezTo>
                  <a:pt x="30777" y="3809"/>
                  <a:pt x="50248" y="1"/>
                  <a:pt x="50248" y="1"/>
                </a:cubicBezTo>
                <a:close/>
              </a:path>
            </a:pathLst>
          </a:custGeom>
          <a:solidFill>
            <a:srgbClr val="A8A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2" name="Google Shape;682;p34"/>
          <p:cNvSpPr/>
          <p:nvPr/>
        </p:nvSpPr>
        <p:spPr>
          <a:xfrm>
            <a:off x="2843516" y="5268234"/>
            <a:ext cx="133795" cy="42308"/>
          </a:xfrm>
          <a:custGeom>
            <a:avLst/>
            <a:gdLst/>
            <a:ahLst/>
            <a:cxnLst/>
            <a:rect l="l" t="t" r="r" b="b"/>
            <a:pathLst>
              <a:path w="2239" h="708" fill="none" extrusionOk="0">
                <a:moveTo>
                  <a:pt x="0" y="707"/>
                </a:moveTo>
                <a:cubicBezTo>
                  <a:pt x="786" y="432"/>
                  <a:pt x="1531" y="236"/>
                  <a:pt x="2238" y="0"/>
                </a:cubicBezTo>
              </a:path>
            </a:pathLst>
          </a:custGeom>
          <a:noFill/>
          <a:ln w="176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3" name="Google Shape;683;p34"/>
          <p:cNvSpPr/>
          <p:nvPr/>
        </p:nvSpPr>
        <p:spPr>
          <a:xfrm>
            <a:off x="2512760" y="5366774"/>
            <a:ext cx="175984" cy="77444"/>
          </a:xfrm>
          <a:custGeom>
            <a:avLst/>
            <a:gdLst/>
            <a:ahLst/>
            <a:cxnLst/>
            <a:rect l="l" t="t" r="r" b="b"/>
            <a:pathLst>
              <a:path w="2945" h="1296" fill="none" extrusionOk="0">
                <a:moveTo>
                  <a:pt x="0" y="1296"/>
                </a:moveTo>
                <a:cubicBezTo>
                  <a:pt x="982" y="825"/>
                  <a:pt x="1963" y="393"/>
                  <a:pt x="2945" y="0"/>
                </a:cubicBezTo>
              </a:path>
            </a:pathLst>
          </a:custGeom>
          <a:noFill/>
          <a:ln w="26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4" name="Google Shape;684;p34"/>
          <p:cNvSpPr/>
          <p:nvPr/>
        </p:nvSpPr>
        <p:spPr>
          <a:xfrm>
            <a:off x="2045938" y="5584947"/>
            <a:ext cx="225223" cy="211180"/>
          </a:xfrm>
          <a:custGeom>
            <a:avLst/>
            <a:gdLst/>
            <a:ahLst/>
            <a:cxnLst/>
            <a:rect l="l" t="t" r="r" b="b"/>
            <a:pathLst>
              <a:path w="3769" h="3534" fill="none" extrusionOk="0">
                <a:moveTo>
                  <a:pt x="0" y="3533"/>
                </a:moveTo>
                <a:cubicBezTo>
                  <a:pt x="275" y="3141"/>
                  <a:pt x="589" y="2787"/>
                  <a:pt x="943" y="2434"/>
                </a:cubicBezTo>
                <a:cubicBezTo>
                  <a:pt x="1806" y="1531"/>
                  <a:pt x="2748" y="707"/>
                  <a:pt x="3769" y="0"/>
                </a:cubicBezTo>
              </a:path>
            </a:pathLst>
          </a:custGeom>
          <a:noFill/>
          <a:ln w="3435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5" name="Google Shape;685;p34"/>
          <p:cNvSpPr/>
          <p:nvPr/>
        </p:nvSpPr>
        <p:spPr>
          <a:xfrm>
            <a:off x="1923974" y="6136205"/>
            <a:ext cx="258089" cy="387104"/>
          </a:xfrm>
          <a:custGeom>
            <a:avLst/>
            <a:gdLst/>
            <a:ahLst/>
            <a:cxnLst/>
            <a:rect l="l" t="t" r="r" b="b"/>
            <a:pathLst>
              <a:path w="4319" h="6478" fill="none" extrusionOk="0">
                <a:moveTo>
                  <a:pt x="4318" y="6478"/>
                </a:moveTo>
                <a:cubicBezTo>
                  <a:pt x="4004" y="6281"/>
                  <a:pt x="3729" y="6085"/>
                  <a:pt x="3455" y="5889"/>
                </a:cubicBezTo>
                <a:cubicBezTo>
                  <a:pt x="1335" y="4318"/>
                  <a:pt x="0" y="2395"/>
                  <a:pt x="0" y="0"/>
                </a:cubicBezTo>
              </a:path>
            </a:pathLst>
          </a:custGeom>
          <a:noFill/>
          <a:ln w="43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6" name="Google Shape;686;p34"/>
          <p:cNvSpPr/>
          <p:nvPr/>
        </p:nvSpPr>
        <p:spPr>
          <a:xfrm>
            <a:off x="2761410" y="6743756"/>
            <a:ext cx="975945" cy="124413"/>
          </a:xfrm>
          <a:custGeom>
            <a:avLst/>
            <a:gdLst/>
            <a:ahLst/>
            <a:cxnLst/>
            <a:rect l="l" t="t" r="r" b="b"/>
            <a:pathLst>
              <a:path w="16332" h="2082" fill="none" extrusionOk="0">
                <a:moveTo>
                  <a:pt x="16331" y="2081"/>
                </a:moveTo>
                <a:cubicBezTo>
                  <a:pt x="10835" y="1885"/>
                  <a:pt x="5379" y="1178"/>
                  <a:pt x="0" y="1"/>
                </a:cubicBezTo>
              </a:path>
            </a:pathLst>
          </a:custGeom>
          <a:noFill/>
          <a:ln w="43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7" name="Google Shape;687;p34"/>
          <p:cNvSpPr/>
          <p:nvPr/>
        </p:nvSpPr>
        <p:spPr>
          <a:xfrm>
            <a:off x="10938876" y="5441768"/>
            <a:ext cx="1013473" cy="1128445"/>
          </a:xfrm>
          <a:custGeom>
            <a:avLst/>
            <a:gdLst/>
            <a:ahLst/>
            <a:cxnLst/>
            <a:rect l="l" t="t" r="r" b="b"/>
            <a:pathLst>
              <a:path w="16960" h="18884" extrusionOk="0">
                <a:moveTo>
                  <a:pt x="9139" y="0"/>
                </a:moveTo>
                <a:cubicBezTo>
                  <a:pt x="6895" y="0"/>
                  <a:pt x="6423" y="1605"/>
                  <a:pt x="6440" y="1649"/>
                </a:cubicBezTo>
                <a:lnTo>
                  <a:pt x="6440" y="1649"/>
                </a:lnTo>
                <a:cubicBezTo>
                  <a:pt x="6008" y="1245"/>
                  <a:pt x="4986" y="879"/>
                  <a:pt x="4247" y="879"/>
                </a:cubicBezTo>
                <a:cubicBezTo>
                  <a:pt x="3910" y="879"/>
                  <a:pt x="3632" y="955"/>
                  <a:pt x="3496" y="1140"/>
                </a:cubicBezTo>
                <a:cubicBezTo>
                  <a:pt x="3029" y="1725"/>
                  <a:pt x="4303" y="2890"/>
                  <a:pt x="4321" y="2906"/>
                </a:cubicBezTo>
                <a:lnTo>
                  <a:pt x="4321" y="2906"/>
                </a:lnTo>
                <a:cubicBezTo>
                  <a:pt x="4308" y="2895"/>
                  <a:pt x="3634" y="2285"/>
                  <a:pt x="2855" y="2285"/>
                </a:cubicBezTo>
                <a:cubicBezTo>
                  <a:pt x="2524" y="2285"/>
                  <a:pt x="2174" y="2396"/>
                  <a:pt x="1848" y="2710"/>
                </a:cubicBezTo>
                <a:cubicBezTo>
                  <a:pt x="788" y="3770"/>
                  <a:pt x="3339" y="4908"/>
                  <a:pt x="3339" y="4908"/>
                </a:cubicBezTo>
                <a:cubicBezTo>
                  <a:pt x="3339" y="4908"/>
                  <a:pt x="2586" y="4609"/>
                  <a:pt x="1808" y="4609"/>
                </a:cubicBezTo>
                <a:cubicBezTo>
                  <a:pt x="1016" y="4609"/>
                  <a:pt x="199" y="4918"/>
                  <a:pt x="120" y="6165"/>
                </a:cubicBezTo>
                <a:cubicBezTo>
                  <a:pt x="0" y="8028"/>
                  <a:pt x="1904" y="8856"/>
                  <a:pt x="2804" y="9142"/>
                </a:cubicBezTo>
                <a:lnTo>
                  <a:pt x="2804" y="9142"/>
                </a:lnTo>
                <a:cubicBezTo>
                  <a:pt x="2781" y="9140"/>
                  <a:pt x="2757" y="9139"/>
                  <a:pt x="2734" y="9139"/>
                </a:cubicBezTo>
                <a:cubicBezTo>
                  <a:pt x="2370" y="9139"/>
                  <a:pt x="1948" y="9351"/>
                  <a:pt x="1926" y="10326"/>
                </a:cubicBezTo>
                <a:cubicBezTo>
                  <a:pt x="1869" y="11588"/>
                  <a:pt x="3173" y="12326"/>
                  <a:pt x="4141" y="12326"/>
                </a:cubicBezTo>
                <a:cubicBezTo>
                  <a:pt x="4497" y="12326"/>
                  <a:pt x="4808" y="12225"/>
                  <a:pt x="4988" y="12014"/>
                </a:cubicBezTo>
                <a:cubicBezTo>
                  <a:pt x="5178" y="11689"/>
                  <a:pt x="5517" y="11513"/>
                  <a:pt x="5864" y="11513"/>
                </a:cubicBezTo>
                <a:cubicBezTo>
                  <a:pt x="6020" y="11513"/>
                  <a:pt x="6177" y="11548"/>
                  <a:pt x="6323" y="11621"/>
                </a:cubicBezTo>
                <a:cubicBezTo>
                  <a:pt x="8403" y="12917"/>
                  <a:pt x="7108" y="18884"/>
                  <a:pt x="7108" y="18884"/>
                </a:cubicBezTo>
                <a:lnTo>
                  <a:pt x="8717" y="18884"/>
                </a:lnTo>
                <a:cubicBezTo>
                  <a:pt x="7814" y="13702"/>
                  <a:pt x="9267" y="11935"/>
                  <a:pt x="9267" y="11935"/>
                </a:cubicBezTo>
                <a:cubicBezTo>
                  <a:pt x="9393" y="11847"/>
                  <a:pt x="9521" y="11812"/>
                  <a:pt x="9653" y="11812"/>
                </a:cubicBezTo>
                <a:cubicBezTo>
                  <a:pt x="10222" y="11812"/>
                  <a:pt x="10853" y="12475"/>
                  <a:pt x="11572" y="12475"/>
                </a:cubicBezTo>
                <a:cubicBezTo>
                  <a:pt x="11728" y="12475"/>
                  <a:pt x="11889" y="12444"/>
                  <a:pt x="12054" y="12367"/>
                </a:cubicBezTo>
                <a:cubicBezTo>
                  <a:pt x="13153" y="11857"/>
                  <a:pt x="12173" y="10641"/>
                  <a:pt x="12172" y="10640"/>
                </a:cubicBezTo>
                <a:lnTo>
                  <a:pt x="12172" y="10640"/>
                </a:lnTo>
                <a:cubicBezTo>
                  <a:pt x="12697" y="11250"/>
                  <a:pt x="13273" y="11445"/>
                  <a:pt x="13795" y="11445"/>
                </a:cubicBezTo>
                <a:cubicBezTo>
                  <a:pt x="14717" y="11445"/>
                  <a:pt x="15469" y="10836"/>
                  <a:pt x="15469" y="10836"/>
                </a:cubicBezTo>
                <a:cubicBezTo>
                  <a:pt x="16959" y="8826"/>
                  <a:pt x="14167" y="7642"/>
                  <a:pt x="13492" y="7392"/>
                </a:cubicBezTo>
                <a:lnTo>
                  <a:pt x="13492" y="7392"/>
                </a:lnTo>
                <a:cubicBezTo>
                  <a:pt x="13739" y="7474"/>
                  <a:pt x="14274" y="7627"/>
                  <a:pt x="14801" y="7627"/>
                </a:cubicBezTo>
                <a:cubicBezTo>
                  <a:pt x="15495" y="7627"/>
                  <a:pt x="16176" y="7362"/>
                  <a:pt x="16176" y="6322"/>
                </a:cubicBezTo>
                <a:cubicBezTo>
                  <a:pt x="16176" y="4202"/>
                  <a:pt x="12957" y="3849"/>
                  <a:pt x="12957" y="3849"/>
                </a:cubicBezTo>
                <a:cubicBezTo>
                  <a:pt x="15038" y="3613"/>
                  <a:pt x="14292" y="1415"/>
                  <a:pt x="11426" y="433"/>
                </a:cubicBezTo>
                <a:cubicBezTo>
                  <a:pt x="10511" y="123"/>
                  <a:pt x="9757" y="0"/>
                  <a:pt x="9139" y="0"/>
                </a:cubicBezTo>
                <a:close/>
              </a:path>
            </a:pathLst>
          </a:custGeom>
          <a:solidFill>
            <a:srgbClr val="708C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8" name="Google Shape;688;p34"/>
          <p:cNvSpPr/>
          <p:nvPr/>
        </p:nvSpPr>
        <p:spPr>
          <a:xfrm>
            <a:off x="-1461867" y="6096527"/>
            <a:ext cx="1015744" cy="1128205"/>
          </a:xfrm>
          <a:custGeom>
            <a:avLst/>
            <a:gdLst/>
            <a:ahLst/>
            <a:cxnLst/>
            <a:rect l="l" t="t" r="r" b="b"/>
            <a:pathLst>
              <a:path w="16998" h="18880" extrusionOk="0">
                <a:moveTo>
                  <a:pt x="9163" y="0"/>
                </a:moveTo>
                <a:cubicBezTo>
                  <a:pt x="6926" y="0"/>
                  <a:pt x="6409" y="1585"/>
                  <a:pt x="6411" y="1644"/>
                </a:cubicBezTo>
                <a:lnTo>
                  <a:pt x="6411" y="1644"/>
                </a:lnTo>
                <a:cubicBezTo>
                  <a:pt x="6007" y="1269"/>
                  <a:pt x="4981" y="912"/>
                  <a:pt x="4235" y="912"/>
                </a:cubicBezTo>
                <a:cubicBezTo>
                  <a:pt x="3890" y="912"/>
                  <a:pt x="3604" y="989"/>
                  <a:pt x="3468" y="1175"/>
                </a:cubicBezTo>
                <a:cubicBezTo>
                  <a:pt x="3039" y="1759"/>
                  <a:pt x="4274" y="2885"/>
                  <a:pt x="4292" y="2902"/>
                </a:cubicBezTo>
                <a:lnTo>
                  <a:pt x="4292" y="2902"/>
                </a:lnTo>
                <a:cubicBezTo>
                  <a:pt x="4279" y="2890"/>
                  <a:pt x="3637" y="2311"/>
                  <a:pt x="2880" y="2311"/>
                </a:cubicBezTo>
                <a:cubicBezTo>
                  <a:pt x="2547" y="2311"/>
                  <a:pt x="2192" y="2423"/>
                  <a:pt x="1858" y="2745"/>
                </a:cubicBezTo>
                <a:cubicBezTo>
                  <a:pt x="759" y="3805"/>
                  <a:pt x="3311" y="4943"/>
                  <a:pt x="3311" y="4943"/>
                </a:cubicBezTo>
                <a:cubicBezTo>
                  <a:pt x="3311" y="4943"/>
                  <a:pt x="2545" y="4639"/>
                  <a:pt x="1760" y="4639"/>
                </a:cubicBezTo>
                <a:cubicBezTo>
                  <a:pt x="975" y="4639"/>
                  <a:pt x="170" y="4943"/>
                  <a:pt x="92" y="6160"/>
                </a:cubicBezTo>
                <a:cubicBezTo>
                  <a:pt x="1" y="8071"/>
                  <a:pt x="1924" y="8880"/>
                  <a:pt x="2804" y="9150"/>
                </a:cubicBezTo>
                <a:lnTo>
                  <a:pt x="2804" y="9150"/>
                </a:lnTo>
                <a:cubicBezTo>
                  <a:pt x="2782" y="9148"/>
                  <a:pt x="2759" y="9147"/>
                  <a:pt x="2735" y="9147"/>
                </a:cubicBezTo>
                <a:cubicBezTo>
                  <a:pt x="2375" y="9147"/>
                  <a:pt x="1943" y="9354"/>
                  <a:pt x="1898" y="10321"/>
                </a:cubicBezTo>
                <a:cubicBezTo>
                  <a:pt x="1840" y="11580"/>
                  <a:pt x="3138" y="12338"/>
                  <a:pt x="4105" y="12338"/>
                </a:cubicBezTo>
                <a:cubicBezTo>
                  <a:pt x="4464" y="12338"/>
                  <a:pt x="4779" y="12233"/>
                  <a:pt x="4960" y="12009"/>
                </a:cubicBezTo>
                <a:cubicBezTo>
                  <a:pt x="5149" y="11684"/>
                  <a:pt x="5489" y="11509"/>
                  <a:pt x="5849" y="11509"/>
                </a:cubicBezTo>
                <a:cubicBezTo>
                  <a:pt x="6010" y="11509"/>
                  <a:pt x="6176" y="11544"/>
                  <a:pt x="6334" y="11617"/>
                </a:cubicBezTo>
                <a:cubicBezTo>
                  <a:pt x="8414" y="12912"/>
                  <a:pt x="7079" y="18879"/>
                  <a:pt x="7079" y="18879"/>
                </a:cubicBezTo>
                <a:lnTo>
                  <a:pt x="8689" y="18879"/>
                </a:lnTo>
                <a:cubicBezTo>
                  <a:pt x="7786" y="13697"/>
                  <a:pt x="9278" y="11931"/>
                  <a:pt x="9278" y="11931"/>
                </a:cubicBezTo>
                <a:cubicBezTo>
                  <a:pt x="9390" y="11854"/>
                  <a:pt x="9506" y="11823"/>
                  <a:pt x="9626" y="11823"/>
                </a:cubicBezTo>
                <a:cubicBezTo>
                  <a:pt x="10188" y="11823"/>
                  <a:pt x="10841" y="12510"/>
                  <a:pt x="11557" y="12510"/>
                </a:cubicBezTo>
                <a:cubicBezTo>
                  <a:pt x="11711" y="12510"/>
                  <a:pt x="11867" y="12478"/>
                  <a:pt x="12026" y="12402"/>
                </a:cubicBezTo>
                <a:cubicBezTo>
                  <a:pt x="13125" y="11892"/>
                  <a:pt x="12144" y="10636"/>
                  <a:pt x="12144" y="10635"/>
                </a:cubicBezTo>
                <a:lnTo>
                  <a:pt x="12144" y="10635"/>
                </a:lnTo>
                <a:cubicBezTo>
                  <a:pt x="12692" y="11256"/>
                  <a:pt x="13282" y="11452"/>
                  <a:pt x="13810" y="11452"/>
                </a:cubicBezTo>
                <a:cubicBezTo>
                  <a:pt x="14719" y="11452"/>
                  <a:pt x="15441" y="10871"/>
                  <a:pt x="15441" y="10871"/>
                </a:cubicBezTo>
                <a:cubicBezTo>
                  <a:pt x="16997" y="8819"/>
                  <a:pt x="14028" y="7596"/>
                  <a:pt x="13425" y="7375"/>
                </a:cubicBezTo>
                <a:lnTo>
                  <a:pt x="13425" y="7375"/>
                </a:lnTo>
                <a:cubicBezTo>
                  <a:pt x="13654" y="7451"/>
                  <a:pt x="14228" y="7623"/>
                  <a:pt x="14793" y="7623"/>
                </a:cubicBezTo>
                <a:cubicBezTo>
                  <a:pt x="15496" y="7623"/>
                  <a:pt x="16187" y="7358"/>
                  <a:pt x="16187" y="6317"/>
                </a:cubicBezTo>
                <a:cubicBezTo>
                  <a:pt x="16187" y="4197"/>
                  <a:pt x="12968" y="3844"/>
                  <a:pt x="12968" y="3844"/>
                </a:cubicBezTo>
                <a:cubicBezTo>
                  <a:pt x="15009" y="3608"/>
                  <a:pt x="14263" y="1410"/>
                  <a:pt x="11437" y="429"/>
                </a:cubicBezTo>
                <a:cubicBezTo>
                  <a:pt x="10531" y="121"/>
                  <a:pt x="9781" y="0"/>
                  <a:pt x="9163" y="0"/>
                </a:cubicBezTo>
                <a:close/>
              </a:path>
            </a:pathLst>
          </a:custGeom>
          <a:solidFill>
            <a:srgbClr val="708C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89" name="Google Shape;689;p34"/>
          <p:cNvSpPr/>
          <p:nvPr/>
        </p:nvSpPr>
        <p:spPr>
          <a:xfrm>
            <a:off x="279516" y="5186127"/>
            <a:ext cx="84496" cy="298007"/>
          </a:xfrm>
          <a:custGeom>
            <a:avLst/>
            <a:gdLst/>
            <a:ahLst/>
            <a:cxnLst/>
            <a:rect l="l" t="t" r="r" b="b"/>
            <a:pathLst>
              <a:path w="1414" h="4987" extrusionOk="0">
                <a:moveTo>
                  <a:pt x="0" y="0"/>
                </a:moveTo>
                <a:lnTo>
                  <a:pt x="0" y="4986"/>
                </a:lnTo>
                <a:lnTo>
                  <a:pt x="1414" y="4986"/>
                </a:lnTo>
                <a:lnTo>
                  <a:pt x="1414" y="0"/>
                </a:ln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0" name="Google Shape;690;p34"/>
          <p:cNvSpPr/>
          <p:nvPr/>
        </p:nvSpPr>
        <p:spPr>
          <a:xfrm>
            <a:off x="-84106" y="4355683"/>
            <a:ext cx="814065" cy="946068"/>
          </a:xfrm>
          <a:custGeom>
            <a:avLst/>
            <a:gdLst/>
            <a:ahLst/>
            <a:cxnLst/>
            <a:rect l="l" t="t" r="r" b="b"/>
            <a:pathLst>
              <a:path w="13623" h="15832" extrusionOk="0">
                <a:moveTo>
                  <a:pt x="6910" y="1"/>
                </a:moveTo>
                <a:lnTo>
                  <a:pt x="6910" y="40"/>
                </a:lnTo>
                <a:cubicBezTo>
                  <a:pt x="6910" y="4869"/>
                  <a:pt x="3063" y="7734"/>
                  <a:pt x="1610" y="7734"/>
                </a:cubicBezTo>
                <a:cubicBezTo>
                  <a:pt x="1910" y="7822"/>
                  <a:pt x="2218" y="7865"/>
                  <a:pt x="2525" y="7865"/>
                </a:cubicBezTo>
                <a:cubicBezTo>
                  <a:pt x="3182" y="7865"/>
                  <a:pt x="3835" y="7665"/>
                  <a:pt x="4397" y="7263"/>
                </a:cubicBezTo>
                <a:lnTo>
                  <a:pt x="4397" y="7263"/>
                </a:lnTo>
                <a:cubicBezTo>
                  <a:pt x="3612" y="8127"/>
                  <a:pt x="2552" y="8716"/>
                  <a:pt x="1414" y="8912"/>
                </a:cubicBezTo>
                <a:cubicBezTo>
                  <a:pt x="1414" y="8912"/>
                  <a:pt x="1850" y="9156"/>
                  <a:pt x="2641" y="9156"/>
                </a:cubicBezTo>
                <a:cubicBezTo>
                  <a:pt x="3037" y="9156"/>
                  <a:pt x="3521" y="9095"/>
                  <a:pt x="4083" y="8912"/>
                </a:cubicBezTo>
                <a:lnTo>
                  <a:pt x="4083" y="8912"/>
                </a:lnTo>
                <a:cubicBezTo>
                  <a:pt x="3220" y="10050"/>
                  <a:pt x="2121" y="11032"/>
                  <a:pt x="825" y="11660"/>
                </a:cubicBezTo>
                <a:cubicBezTo>
                  <a:pt x="825" y="11730"/>
                  <a:pt x="924" y="11759"/>
                  <a:pt x="1086" y="11759"/>
                </a:cubicBezTo>
                <a:cubicBezTo>
                  <a:pt x="1655" y="11759"/>
                  <a:pt x="3002" y="11403"/>
                  <a:pt x="3612" y="11189"/>
                </a:cubicBezTo>
                <a:lnTo>
                  <a:pt x="3612" y="11189"/>
                </a:lnTo>
                <a:cubicBezTo>
                  <a:pt x="3141" y="12170"/>
                  <a:pt x="1807" y="14015"/>
                  <a:pt x="1" y="14251"/>
                </a:cubicBezTo>
                <a:cubicBezTo>
                  <a:pt x="1" y="14251"/>
                  <a:pt x="595" y="14424"/>
                  <a:pt x="1415" y="14424"/>
                </a:cubicBezTo>
                <a:cubicBezTo>
                  <a:pt x="2158" y="14424"/>
                  <a:pt x="3087" y="14282"/>
                  <a:pt x="3926" y="13740"/>
                </a:cubicBezTo>
                <a:lnTo>
                  <a:pt x="3926" y="13740"/>
                </a:lnTo>
                <a:cubicBezTo>
                  <a:pt x="3926" y="14526"/>
                  <a:pt x="1571" y="15821"/>
                  <a:pt x="1571" y="15821"/>
                </a:cubicBezTo>
                <a:cubicBezTo>
                  <a:pt x="1789" y="15828"/>
                  <a:pt x="1999" y="15831"/>
                  <a:pt x="2200" y="15831"/>
                </a:cubicBezTo>
                <a:cubicBezTo>
                  <a:pt x="6619" y="15831"/>
                  <a:pt x="6871" y="14251"/>
                  <a:pt x="6871" y="14251"/>
                </a:cubicBezTo>
                <a:cubicBezTo>
                  <a:pt x="6871" y="14251"/>
                  <a:pt x="7277" y="15810"/>
                  <a:pt x="11210" y="15810"/>
                </a:cubicBezTo>
                <a:cubicBezTo>
                  <a:pt x="11509" y="15810"/>
                  <a:pt x="11829" y="15801"/>
                  <a:pt x="12170" y="15782"/>
                </a:cubicBezTo>
                <a:cubicBezTo>
                  <a:pt x="11110" y="15468"/>
                  <a:pt x="10011" y="13897"/>
                  <a:pt x="9933" y="13623"/>
                </a:cubicBezTo>
                <a:lnTo>
                  <a:pt x="9933" y="13623"/>
                </a:lnTo>
                <a:cubicBezTo>
                  <a:pt x="10718" y="14055"/>
                  <a:pt x="11640" y="14162"/>
                  <a:pt x="12366" y="14162"/>
                </a:cubicBezTo>
                <a:cubicBezTo>
                  <a:pt x="13093" y="14162"/>
                  <a:pt x="13623" y="14055"/>
                  <a:pt x="13623" y="14055"/>
                </a:cubicBezTo>
                <a:cubicBezTo>
                  <a:pt x="11778" y="13819"/>
                  <a:pt x="10678" y="12092"/>
                  <a:pt x="10168" y="11110"/>
                </a:cubicBezTo>
                <a:lnTo>
                  <a:pt x="10168" y="11110"/>
                </a:lnTo>
                <a:cubicBezTo>
                  <a:pt x="11071" y="11385"/>
                  <a:pt x="12013" y="11542"/>
                  <a:pt x="12955" y="11581"/>
                </a:cubicBezTo>
                <a:cubicBezTo>
                  <a:pt x="11699" y="10993"/>
                  <a:pt x="10639" y="10090"/>
                  <a:pt x="9854" y="8951"/>
                </a:cubicBezTo>
                <a:lnTo>
                  <a:pt x="9854" y="8951"/>
                </a:lnTo>
                <a:cubicBezTo>
                  <a:pt x="10309" y="9080"/>
                  <a:pt x="10709" y="9125"/>
                  <a:pt x="11046" y="9125"/>
                </a:cubicBezTo>
                <a:cubicBezTo>
                  <a:pt x="11842" y="9125"/>
                  <a:pt x="12288" y="8873"/>
                  <a:pt x="12288" y="8873"/>
                </a:cubicBezTo>
                <a:cubicBezTo>
                  <a:pt x="10992" y="8637"/>
                  <a:pt x="9776" y="7931"/>
                  <a:pt x="8990" y="6871"/>
                </a:cubicBezTo>
                <a:lnTo>
                  <a:pt x="8990" y="6871"/>
                </a:lnTo>
                <a:cubicBezTo>
                  <a:pt x="8991" y="6871"/>
                  <a:pt x="10199" y="7798"/>
                  <a:pt x="11498" y="7798"/>
                </a:cubicBezTo>
                <a:cubicBezTo>
                  <a:pt x="11735" y="7798"/>
                  <a:pt x="11974" y="7767"/>
                  <a:pt x="12209" y="7695"/>
                </a:cubicBezTo>
                <a:cubicBezTo>
                  <a:pt x="9972" y="7302"/>
                  <a:pt x="6910" y="4829"/>
                  <a:pt x="6910" y="1"/>
                </a:cubicBezTo>
                <a:close/>
              </a:path>
            </a:pathLst>
          </a:custGeom>
          <a:solidFill>
            <a:srgbClr val="708C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1" name="Google Shape;691;p34"/>
          <p:cNvSpPr/>
          <p:nvPr/>
        </p:nvSpPr>
        <p:spPr>
          <a:xfrm>
            <a:off x="-1020082" y="5401970"/>
            <a:ext cx="86887" cy="302668"/>
          </a:xfrm>
          <a:custGeom>
            <a:avLst/>
            <a:gdLst/>
            <a:ahLst/>
            <a:cxnLst/>
            <a:rect l="l" t="t" r="r" b="b"/>
            <a:pathLst>
              <a:path w="1454" h="5065" extrusionOk="0">
                <a:moveTo>
                  <a:pt x="1" y="0"/>
                </a:moveTo>
                <a:lnTo>
                  <a:pt x="1" y="5064"/>
                </a:lnTo>
                <a:lnTo>
                  <a:pt x="1453" y="5064"/>
                </a:lnTo>
                <a:lnTo>
                  <a:pt x="1453" y="0"/>
                </a:ln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2" name="Google Shape;692;p34"/>
          <p:cNvSpPr/>
          <p:nvPr/>
        </p:nvSpPr>
        <p:spPr>
          <a:xfrm>
            <a:off x="-1390695" y="4559813"/>
            <a:ext cx="828108" cy="960051"/>
          </a:xfrm>
          <a:custGeom>
            <a:avLst/>
            <a:gdLst/>
            <a:ahLst/>
            <a:cxnLst/>
            <a:rect l="l" t="t" r="r" b="b"/>
            <a:pathLst>
              <a:path w="13858" h="16066" extrusionOk="0">
                <a:moveTo>
                  <a:pt x="6988" y="0"/>
                </a:moveTo>
                <a:lnTo>
                  <a:pt x="6988" y="39"/>
                </a:lnTo>
                <a:cubicBezTo>
                  <a:pt x="6988" y="4946"/>
                  <a:pt x="3101" y="7851"/>
                  <a:pt x="1649" y="7851"/>
                </a:cubicBezTo>
                <a:cubicBezTo>
                  <a:pt x="1934" y="7935"/>
                  <a:pt x="2231" y="7975"/>
                  <a:pt x="2527" y="7975"/>
                </a:cubicBezTo>
                <a:cubicBezTo>
                  <a:pt x="3208" y="7975"/>
                  <a:pt x="3889" y="7763"/>
                  <a:pt x="4436" y="7380"/>
                </a:cubicBezTo>
                <a:lnTo>
                  <a:pt x="4436" y="7380"/>
                </a:lnTo>
                <a:cubicBezTo>
                  <a:pt x="3651" y="8244"/>
                  <a:pt x="2591" y="8793"/>
                  <a:pt x="1413" y="8990"/>
                </a:cubicBezTo>
                <a:cubicBezTo>
                  <a:pt x="1413" y="8990"/>
                  <a:pt x="1867" y="9251"/>
                  <a:pt x="2669" y="9251"/>
                </a:cubicBezTo>
                <a:cubicBezTo>
                  <a:pt x="3071" y="9251"/>
                  <a:pt x="3559" y="9186"/>
                  <a:pt x="4122" y="8990"/>
                </a:cubicBezTo>
                <a:lnTo>
                  <a:pt x="4122" y="8990"/>
                </a:lnTo>
                <a:cubicBezTo>
                  <a:pt x="3298" y="10207"/>
                  <a:pt x="2159" y="11149"/>
                  <a:pt x="864" y="11777"/>
                </a:cubicBezTo>
                <a:cubicBezTo>
                  <a:pt x="864" y="11862"/>
                  <a:pt x="981" y="11897"/>
                  <a:pt x="1169" y="11897"/>
                </a:cubicBezTo>
                <a:cubicBezTo>
                  <a:pt x="1761" y="11897"/>
                  <a:pt x="3056" y="11553"/>
                  <a:pt x="3651" y="11345"/>
                </a:cubicBezTo>
                <a:lnTo>
                  <a:pt x="3651" y="11345"/>
                </a:lnTo>
                <a:cubicBezTo>
                  <a:pt x="3180" y="12327"/>
                  <a:pt x="1845" y="14172"/>
                  <a:pt x="0" y="14407"/>
                </a:cubicBezTo>
                <a:cubicBezTo>
                  <a:pt x="0" y="14407"/>
                  <a:pt x="640" y="14601"/>
                  <a:pt x="1520" y="14601"/>
                </a:cubicBezTo>
                <a:cubicBezTo>
                  <a:pt x="2270" y="14601"/>
                  <a:pt x="3194" y="14460"/>
                  <a:pt x="4043" y="13936"/>
                </a:cubicBezTo>
                <a:lnTo>
                  <a:pt x="4043" y="13936"/>
                </a:lnTo>
                <a:cubicBezTo>
                  <a:pt x="4043" y="14721"/>
                  <a:pt x="1649" y="16056"/>
                  <a:pt x="1649" y="16056"/>
                </a:cubicBezTo>
                <a:cubicBezTo>
                  <a:pt x="1864" y="16063"/>
                  <a:pt x="2071" y="16066"/>
                  <a:pt x="2270" y="16066"/>
                </a:cubicBezTo>
                <a:cubicBezTo>
                  <a:pt x="6739" y="16066"/>
                  <a:pt x="7027" y="14446"/>
                  <a:pt x="7027" y="14446"/>
                </a:cubicBezTo>
                <a:cubicBezTo>
                  <a:pt x="7027" y="14446"/>
                  <a:pt x="7442" y="16038"/>
                  <a:pt x="11520" y="16038"/>
                </a:cubicBezTo>
                <a:cubicBezTo>
                  <a:pt x="11786" y="16038"/>
                  <a:pt x="12068" y="16031"/>
                  <a:pt x="12366" y="16017"/>
                </a:cubicBezTo>
                <a:cubicBezTo>
                  <a:pt x="11306" y="15663"/>
                  <a:pt x="10207" y="14093"/>
                  <a:pt x="10128" y="13818"/>
                </a:cubicBezTo>
                <a:lnTo>
                  <a:pt x="10128" y="13818"/>
                </a:lnTo>
                <a:cubicBezTo>
                  <a:pt x="10933" y="14250"/>
                  <a:pt x="11865" y="14358"/>
                  <a:pt x="12596" y="14358"/>
                </a:cubicBezTo>
                <a:cubicBezTo>
                  <a:pt x="13328" y="14358"/>
                  <a:pt x="13857" y="14250"/>
                  <a:pt x="13857" y="14250"/>
                </a:cubicBezTo>
                <a:cubicBezTo>
                  <a:pt x="12012" y="14015"/>
                  <a:pt x="10835" y="12327"/>
                  <a:pt x="10364" y="11306"/>
                </a:cubicBezTo>
                <a:lnTo>
                  <a:pt x="10364" y="11306"/>
                </a:lnTo>
                <a:cubicBezTo>
                  <a:pt x="11267" y="11581"/>
                  <a:pt x="12209" y="11738"/>
                  <a:pt x="13190" y="11777"/>
                </a:cubicBezTo>
                <a:cubicBezTo>
                  <a:pt x="11895" y="11149"/>
                  <a:pt x="10796" y="10246"/>
                  <a:pt x="10010" y="9068"/>
                </a:cubicBezTo>
                <a:lnTo>
                  <a:pt x="10010" y="9068"/>
                </a:lnTo>
                <a:cubicBezTo>
                  <a:pt x="10481" y="9210"/>
                  <a:pt x="10892" y="9259"/>
                  <a:pt x="11237" y="9259"/>
                </a:cubicBezTo>
                <a:cubicBezTo>
                  <a:pt x="12041" y="9259"/>
                  <a:pt x="12484" y="8990"/>
                  <a:pt x="12484" y="8990"/>
                </a:cubicBezTo>
                <a:cubicBezTo>
                  <a:pt x="11149" y="8754"/>
                  <a:pt x="9932" y="8048"/>
                  <a:pt x="9107" y="6988"/>
                </a:cubicBezTo>
                <a:lnTo>
                  <a:pt x="9107" y="6988"/>
                </a:lnTo>
                <a:cubicBezTo>
                  <a:pt x="9108" y="6988"/>
                  <a:pt x="10344" y="7915"/>
                  <a:pt x="11652" y="7915"/>
                </a:cubicBezTo>
                <a:cubicBezTo>
                  <a:pt x="11890" y="7915"/>
                  <a:pt x="12130" y="7885"/>
                  <a:pt x="12366" y="7812"/>
                </a:cubicBezTo>
                <a:cubicBezTo>
                  <a:pt x="10128" y="7380"/>
                  <a:pt x="6988" y="4907"/>
                  <a:pt x="6988" y="0"/>
                </a:cubicBezTo>
                <a:close/>
              </a:path>
            </a:pathLst>
          </a:custGeom>
          <a:solidFill>
            <a:srgbClr val="708C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3" name="Google Shape;693;p34"/>
          <p:cNvSpPr/>
          <p:nvPr/>
        </p:nvSpPr>
        <p:spPr>
          <a:xfrm>
            <a:off x="-311662" y="6065813"/>
            <a:ext cx="79835" cy="401207"/>
          </a:xfrm>
          <a:custGeom>
            <a:avLst/>
            <a:gdLst/>
            <a:ahLst/>
            <a:cxnLst/>
            <a:rect l="l" t="t" r="r" b="b"/>
            <a:pathLst>
              <a:path w="1336" h="6714" extrusionOk="0">
                <a:moveTo>
                  <a:pt x="1" y="1"/>
                </a:moveTo>
                <a:lnTo>
                  <a:pt x="1" y="6713"/>
                </a:lnTo>
                <a:lnTo>
                  <a:pt x="1336" y="6713"/>
                </a:lnTo>
                <a:lnTo>
                  <a:pt x="1336" y="1"/>
                </a:ln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4" name="Google Shape;694;p34"/>
          <p:cNvSpPr/>
          <p:nvPr/>
        </p:nvSpPr>
        <p:spPr>
          <a:xfrm>
            <a:off x="-630645" y="5160313"/>
            <a:ext cx="717857" cy="948457"/>
          </a:xfrm>
          <a:custGeom>
            <a:avLst/>
            <a:gdLst/>
            <a:ahLst/>
            <a:cxnLst/>
            <a:rect l="l" t="t" r="r" b="b"/>
            <a:pathLst>
              <a:path w="12013" h="15872" extrusionOk="0">
                <a:moveTo>
                  <a:pt x="6006" y="1"/>
                </a:moveTo>
                <a:cubicBezTo>
                  <a:pt x="3847" y="1"/>
                  <a:pt x="2120" y="1100"/>
                  <a:pt x="2120" y="2474"/>
                </a:cubicBezTo>
                <a:cubicBezTo>
                  <a:pt x="2120" y="2631"/>
                  <a:pt x="2159" y="2749"/>
                  <a:pt x="2198" y="2906"/>
                </a:cubicBezTo>
                <a:cubicBezTo>
                  <a:pt x="1531" y="3141"/>
                  <a:pt x="1060" y="3730"/>
                  <a:pt x="981" y="4437"/>
                </a:cubicBezTo>
                <a:cubicBezTo>
                  <a:pt x="1021" y="4947"/>
                  <a:pt x="1296" y="5418"/>
                  <a:pt x="1727" y="5732"/>
                </a:cubicBezTo>
                <a:cubicBezTo>
                  <a:pt x="1060" y="5968"/>
                  <a:pt x="589" y="6556"/>
                  <a:pt x="510" y="7263"/>
                </a:cubicBezTo>
                <a:cubicBezTo>
                  <a:pt x="589" y="7891"/>
                  <a:pt x="942" y="8441"/>
                  <a:pt x="1492" y="8676"/>
                </a:cubicBezTo>
                <a:cubicBezTo>
                  <a:pt x="903" y="8951"/>
                  <a:pt x="510" y="9540"/>
                  <a:pt x="471" y="10168"/>
                </a:cubicBezTo>
                <a:cubicBezTo>
                  <a:pt x="510" y="10678"/>
                  <a:pt x="785" y="11149"/>
                  <a:pt x="1217" y="11424"/>
                </a:cubicBezTo>
                <a:cubicBezTo>
                  <a:pt x="550" y="11699"/>
                  <a:pt x="79" y="12288"/>
                  <a:pt x="0" y="12994"/>
                </a:cubicBezTo>
                <a:cubicBezTo>
                  <a:pt x="0" y="14094"/>
                  <a:pt x="1374" y="14957"/>
                  <a:pt x="3023" y="14957"/>
                </a:cubicBezTo>
                <a:lnTo>
                  <a:pt x="3337" y="14957"/>
                </a:lnTo>
                <a:cubicBezTo>
                  <a:pt x="4014" y="15527"/>
                  <a:pt x="4852" y="15871"/>
                  <a:pt x="5735" y="15871"/>
                </a:cubicBezTo>
                <a:cubicBezTo>
                  <a:pt x="5825" y="15871"/>
                  <a:pt x="5916" y="15867"/>
                  <a:pt x="6006" y="15860"/>
                </a:cubicBezTo>
                <a:cubicBezTo>
                  <a:pt x="6097" y="15867"/>
                  <a:pt x="6187" y="15871"/>
                  <a:pt x="6277" y="15871"/>
                </a:cubicBezTo>
                <a:cubicBezTo>
                  <a:pt x="7160" y="15871"/>
                  <a:pt x="7999" y="15527"/>
                  <a:pt x="8676" y="14957"/>
                </a:cubicBezTo>
                <a:lnTo>
                  <a:pt x="8990" y="14957"/>
                </a:lnTo>
                <a:cubicBezTo>
                  <a:pt x="10638" y="14957"/>
                  <a:pt x="12012" y="14054"/>
                  <a:pt x="12012" y="12994"/>
                </a:cubicBezTo>
                <a:cubicBezTo>
                  <a:pt x="11934" y="12288"/>
                  <a:pt x="11463" y="11660"/>
                  <a:pt x="10796" y="11424"/>
                </a:cubicBezTo>
                <a:cubicBezTo>
                  <a:pt x="11227" y="11149"/>
                  <a:pt x="11502" y="10678"/>
                  <a:pt x="11541" y="10168"/>
                </a:cubicBezTo>
                <a:cubicBezTo>
                  <a:pt x="11463" y="9540"/>
                  <a:pt x="11070" y="8951"/>
                  <a:pt x="10481" y="8676"/>
                </a:cubicBezTo>
                <a:cubicBezTo>
                  <a:pt x="11031" y="8441"/>
                  <a:pt x="11424" y="7891"/>
                  <a:pt x="11463" y="7263"/>
                </a:cubicBezTo>
                <a:cubicBezTo>
                  <a:pt x="11384" y="6556"/>
                  <a:pt x="10913" y="5968"/>
                  <a:pt x="10285" y="5732"/>
                </a:cubicBezTo>
                <a:cubicBezTo>
                  <a:pt x="10717" y="5418"/>
                  <a:pt x="10992" y="4947"/>
                  <a:pt x="10992" y="4437"/>
                </a:cubicBezTo>
                <a:cubicBezTo>
                  <a:pt x="10953" y="3730"/>
                  <a:pt x="10481" y="3141"/>
                  <a:pt x="9814" y="2906"/>
                </a:cubicBezTo>
                <a:cubicBezTo>
                  <a:pt x="9853" y="2749"/>
                  <a:pt x="9853" y="2631"/>
                  <a:pt x="9853" y="2474"/>
                </a:cubicBezTo>
                <a:cubicBezTo>
                  <a:pt x="9853" y="1100"/>
                  <a:pt x="8126" y="1"/>
                  <a:pt x="6006" y="1"/>
                </a:cubicBez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5" name="Google Shape;695;p34"/>
          <p:cNvSpPr/>
          <p:nvPr/>
        </p:nvSpPr>
        <p:spPr>
          <a:xfrm>
            <a:off x="10333774" y="4456553"/>
            <a:ext cx="609996" cy="805879"/>
          </a:xfrm>
          <a:custGeom>
            <a:avLst/>
            <a:gdLst/>
            <a:ahLst/>
            <a:cxnLst/>
            <a:rect l="l" t="t" r="r" b="b"/>
            <a:pathLst>
              <a:path w="10208" h="13486" extrusionOk="0">
                <a:moveTo>
                  <a:pt x="5104" y="1"/>
                </a:moveTo>
                <a:cubicBezTo>
                  <a:pt x="3298" y="1"/>
                  <a:pt x="1806" y="982"/>
                  <a:pt x="1806" y="2121"/>
                </a:cubicBezTo>
                <a:cubicBezTo>
                  <a:pt x="1806" y="2238"/>
                  <a:pt x="1845" y="2356"/>
                  <a:pt x="1845" y="2474"/>
                </a:cubicBezTo>
                <a:cubicBezTo>
                  <a:pt x="1296" y="2670"/>
                  <a:pt x="903" y="3181"/>
                  <a:pt x="864" y="3809"/>
                </a:cubicBezTo>
                <a:cubicBezTo>
                  <a:pt x="864" y="4240"/>
                  <a:pt x="1100" y="4633"/>
                  <a:pt x="1492" y="4869"/>
                </a:cubicBezTo>
                <a:cubicBezTo>
                  <a:pt x="903" y="5065"/>
                  <a:pt x="511" y="5575"/>
                  <a:pt x="471" y="6203"/>
                </a:cubicBezTo>
                <a:cubicBezTo>
                  <a:pt x="511" y="6714"/>
                  <a:pt x="825" y="7185"/>
                  <a:pt x="1296" y="7420"/>
                </a:cubicBezTo>
                <a:cubicBezTo>
                  <a:pt x="786" y="7617"/>
                  <a:pt x="432" y="8088"/>
                  <a:pt x="393" y="8637"/>
                </a:cubicBezTo>
                <a:cubicBezTo>
                  <a:pt x="432" y="9108"/>
                  <a:pt x="668" y="9501"/>
                  <a:pt x="1021" y="9736"/>
                </a:cubicBezTo>
                <a:cubicBezTo>
                  <a:pt x="471" y="9933"/>
                  <a:pt x="79" y="10443"/>
                  <a:pt x="0" y="11071"/>
                </a:cubicBezTo>
                <a:cubicBezTo>
                  <a:pt x="0" y="11974"/>
                  <a:pt x="1178" y="12720"/>
                  <a:pt x="2591" y="12720"/>
                </a:cubicBezTo>
                <a:lnTo>
                  <a:pt x="2827" y="12720"/>
                </a:lnTo>
                <a:cubicBezTo>
                  <a:pt x="3494" y="13230"/>
                  <a:pt x="4299" y="13485"/>
                  <a:pt x="5104" y="13485"/>
                </a:cubicBezTo>
                <a:cubicBezTo>
                  <a:pt x="5908" y="13485"/>
                  <a:pt x="6713" y="13230"/>
                  <a:pt x="7381" y="12720"/>
                </a:cubicBezTo>
                <a:lnTo>
                  <a:pt x="7616" y="12720"/>
                </a:lnTo>
                <a:cubicBezTo>
                  <a:pt x="9069" y="12720"/>
                  <a:pt x="10207" y="11974"/>
                  <a:pt x="10207" y="11071"/>
                </a:cubicBezTo>
                <a:cubicBezTo>
                  <a:pt x="10129" y="10443"/>
                  <a:pt x="9736" y="9933"/>
                  <a:pt x="9186" y="9736"/>
                </a:cubicBezTo>
                <a:cubicBezTo>
                  <a:pt x="9540" y="9501"/>
                  <a:pt x="9775" y="9108"/>
                  <a:pt x="9814" y="8637"/>
                </a:cubicBezTo>
                <a:cubicBezTo>
                  <a:pt x="9775" y="8088"/>
                  <a:pt x="9422" y="7617"/>
                  <a:pt x="8951" y="7420"/>
                </a:cubicBezTo>
                <a:cubicBezTo>
                  <a:pt x="9383" y="7185"/>
                  <a:pt x="9697" y="6714"/>
                  <a:pt x="9736" y="6203"/>
                </a:cubicBezTo>
                <a:cubicBezTo>
                  <a:pt x="9697" y="5575"/>
                  <a:pt x="9304" y="5065"/>
                  <a:pt x="8715" y="4869"/>
                </a:cubicBezTo>
                <a:cubicBezTo>
                  <a:pt x="9108" y="4633"/>
                  <a:pt x="9343" y="4240"/>
                  <a:pt x="9343" y="3809"/>
                </a:cubicBezTo>
                <a:cubicBezTo>
                  <a:pt x="9304" y="3181"/>
                  <a:pt x="8912" y="2670"/>
                  <a:pt x="8362" y="2474"/>
                </a:cubicBezTo>
                <a:cubicBezTo>
                  <a:pt x="8362" y="2356"/>
                  <a:pt x="8401" y="2238"/>
                  <a:pt x="8401" y="2121"/>
                </a:cubicBezTo>
                <a:cubicBezTo>
                  <a:pt x="8401" y="982"/>
                  <a:pt x="6910" y="1"/>
                  <a:pt x="5104" y="1"/>
                </a:cubicBez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6" name="Google Shape;696;p34"/>
          <p:cNvSpPr/>
          <p:nvPr/>
        </p:nvSpPr>
        <p:spPr>
          <a:xfrm>
            <a:off x="10605909" y="5225986"/>
            <a:ext cx="65732" cy="342585"/>
          </a:xfrm>
          <a:custGeom>
            <a:avLst/>
            <a:gdLst/>
            <a:ahLst/>
            <a:cxnLst/>
            <a:rect l="l" t="t" r="r" b="b"/>
            <a:pathLst>
              <a:path w="1100" h="5733" extrusionOk="0">
                <a:moveTo>
                  <a:pt x="0" y="1"/>
                </a:moveTo>
                <a:lnTo>
                  <a:pt x="0" y="5732"/>
                </a:lnTo>
                <a:lnTo>
                  <a:pt x="1099" y="5732"/>
                </a:lnTo>
                <a:lnTo>
                  <a:pt x="1099" y="1"/>
                </a:ln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7" name="Google Shape;697;p34"/>
          <p:cNvSpPr/>
          <p:nvPr/>
        </p:nvSpPr>
        <p:spPr>
          <a:xfrm>
            <a:off x="6252003" y="4184479"/>
            <a:ext cx="689712" cy="904955"/>
          </a:xfrm>
          <a:custGeom>
            <a:avLst/>
            <a:gdLst/>
            <a:ahLst/>
            <a:cxnLst/>
            <a:rect l="l" t="t" r="r" b="b"/>
            <a:pathLst>
              <a:path w="11542" h="15144" extrusionOk="0">
                <a:moveTo>
                  <a:pt x="5771" y="0"/>
                </a:moveTo>
                <a:cubicBezTo>
                  <a:pt x="3730" y="0"/>
                  <a:pt x="2081" y="1060"/>
                  <a:pt x="2081" y="2395"/>
                </a:cubicBezTo>
                <a:cubicBezTo>
                  <a:pt x="2081" y="2512"/>
                  <a:pt x="2081" y="2669"/>
                  <a:pt x="2121" y="2787"/>
                </a:cubicBezTo>
                <a:cubicBezTo>
                  <a:pt x="1492" y="3023"/>
                  <a:pt x="1061" y="3572"/>
                  <a:pt x="982" y="4240"/>
                </a:cubicBezTo>
                <a:cubicBezTo>
                  <a:pt x="1021" y="4750"/>
                  <a:pt x="1257" y="5182"/>
                  <a:pt x="1689" y="5457"/>
                </a:cubicBezTo>
                <a:cubicBezTo>
                  <a:pt x="1061" y="5692"/>
                  <a:pt x="629" y="6281"/>
                  <a:pt x="550" y="6948"/>
                </a:cubicBezTo>
                <a:cubicBezTo>
                  <a:pt x="590" y="7537"/>
                  <a:pt x="943" y="8048"/>
                  <a:pt x="1453" y="8322"/>
                </a:cubicBezTo>
                <a:cubicBezTo>
                  <a:pt x="904" y="8558"/>
                  <a:pt x="511" y="9108"/>
                  <a:pt x="472" y="9736"/>
                </a:cubicBezTo>
                <a:cubicBezTo>
                  <a:pt x="511" y="10207"/>
                  <a:pt x="747" y="10678"/>
                  <a:pt x="1178" y="10953"/>
                </a:cubicBezTo>
                <a:cubicBezTo>
                  <a:pt x="550" y="11188"/>
                  <a:pt x="79" y="11738"/>
                  <a:pt x="1" y="12405"/>
                </a:cubicBezTo>
                <a:cubicBezTo>
                  <a:pt x="1" y="13465"/>
                  <a:pt x="1335" y="14289"/>
                  <a:pt x="2906" y="14289"/>
                </a:cubicBezTo>
                <a:lnTo>
                  <a:pt x="3220" y="14289"/>
                </a:lnTo>
                <a:cubicBezTo>
                  <a:pt x="3966" y="14859"/>
                  <a:pt x="4868" y="15143"/>
                  <a:pt x="5771" y="15143"/>
                </a:cubicBezTo>
                <a:cubicBezTo>
                  <a:pt x="6674" y="15143"/>
                  <a:pt x="7577" y="14859"/>
                  <a:pt x="8323" y="14289"/>
                </a:cubicBezTo>
                <a:lnTo>
                  <a:pt x="8637" y="14289"/>
                </a:lnTo>
                <a:cubicBezTo>
                  <a:pt x="10247" y="14289"/>
                  <a:pt x="11542" y="13465"/>
                  <a:pt x="11542" y="12405"/>
                </a:cubicBezTo>
                <a:cubicBezTo>
                  <a:pt x="11463" y="11738"/>
                  <a:pt x="10992" y="11188"/>
                  <a:pt x="10364" y="10953"/>
                </a:cubicBezTo>
                <a:cubicBezTo>
                  <a:pt x="10796" y="10678"/>
                  <a:pt x="11071" y="10207"/>
                  <a:pt x="11071" y="9736"/>
                </a:cubicBezTo>
                <a:cubicBezTo>
                  <a:pt x="11032" y="9108"/>
                  <a:pt x="10678" y="8558"/>
                  <a:pt x="10090" y="8322"/>
                </a:cubicBezTo>
                <a:cubicBezTo>
                  <a:pt x="10639" y="8048"/>
                  <a:pt x="10992" y="7537"/>
                  <a:pt x="11032" y="6948"/>
                </a:cubicBezTo>
                <a:cubicBezTo>
                  <a:pt x="10953" y="6281"/>
                  <a:pt x="10521" y="5692"/>
                  <a:pt x="9893" y="5457"/>
                </a:cubicBezTo>
                <a:cubicBezTo>
                  <a:pt x="10286" y="5182"/>
                  <a:pt x="10561" y="4750"/>
                  <a:pt x="10600" y="4240"/>
                </a:cubicBezTo>
                <a:cubicBezTo>
                  <a:pt x="10521" y="3572"/>
                  <a:pt x="10090" y="3023"/>
                  <a:pt x="9461" y="2787"/>
                </a:cubicBezTo>
                <a:cubicBezTo>
                  <a:pt x="9461" y="2669"/>
                  <a:pt x="9501" y="2512"/>
                  <a:pt x="9501" y="2395"/>
                </a:cubicBezTo>
                <a:cubicBezTo>
                  <a:pt x="9501" y="1060"/>
                  <a:pt x="7852" y="0"/>
                  <a:pt x="5771" y="0"/>
                </a:cubicBez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8" name="Google Shape;698;p34"/>
          <p:cNvSpPr/>
          <p:nvPr/>
        </p:nvSpPr>
        <p:spPr>
          <a:xfrm>
            <a:off x="6561664" y="5050060"/>
            <a:ext cx="72784" cy="384773"/>
          </a:xfrm>
          <a:custGeom>
            <a:avLst/>
            <a:gdLst/>
            <a:ahLst/>
            <a:cxnLst/>
            <a:rect l="l" t="t" r="r" b="b"/>
            <a:pathLst>
              <a:path w="1218" h="6439" extrusionOk="0">
                <a:moveTo>
                  <a:pt x="0" y="1"/>
                </a:moveTo>
                <a:lnTo>
                  <a:pt x="0" y="6439"/>
                </a:lnTo>
                <a:lnTo>
                  <a:pt x="1217" y="6439"/>
                </a:lnTo>
                <a:lnTo>
                  <a:pt x="1217" y="1"/>
                </a:ln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99" name="Google Shape;699;p34"/>
          <p:cNvSpPr/>
          <p:nvPr/>
        </p:nvSpPr>
        <p:spPr>
          <a:xfrm>
            <a:off x="5998692" y="5943848"/>
            <a:ext cx="107920" cy="375392"/>
          </a:xfrm>
          <a:custGeom>
            <a:avLst/>
            <a:gdLst/>
            <a:ahLst/>
            <a:cxnLst/>
            <a:rect l="l" t="t" r="r" b="b"/>
            <a:pathLst>
              <a:path w="1806" h="6282" extrusionOk="0">
                <a:moveTo>
                  <a:pt x="0" y="0"/>
                </a:moveTo>
                <a:lnTo>
                  <a:pt x="0" y="6281"/>
                </a:lnTo>
                <a:lnTo>
                  <a:pt x="1806" y="6281"/>
                </a:lnTo>
                <a:lnTo>
                  <a:pt x="1806" y="0"/>
                </a:ln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0" name="Google Shape;700;p34"/>
          <p:cNvSpPr/>
          <p:nvPr/>
        </p:nvSpPr>
        <p:spPr>
          <a:xfrm>
            <a:off x="5538862" y="4921045"/>
            <a:ext cx="1027516" cy="1165375"/>
          </a:xfrm>
          <a:custGeom>
            <a:avLst/>
            <a:gdLst/>
            <a:ahLst/>
            <a:cxnLst/>
            <a:rect l="l" t="t" r="r" b="b"/>
            <a:pathLst>
              <a:path w="17195" h="19502" extrusionOk="0">
                <a:moveTo>
                  <a:pt x="8716" y="1"/>
                </a:moveTo>
                <a:lnTo>
                  <a:pt x="8716" y="40"/>
                </a:lnTo>
                <a:cubicBezTo>
                  <a:pt x="8716" y="6125"/>
                  <a:pt x="3848" y="9304"/>
                  <a:pt x="2042" y="9304"/>
                </a:cubicBezTo>
                <a:cubicBezTo>
                  <a:pt x="2425" y="9419"/>
                  <a:pt x="2821" y="9476"/>
                  <a:pt x="3215" y="9476"/>
                </a:cubicBezTo>
                <a:cubicBezTo>
                  <a:pt x="4033" y="9476"/>
                  <a:pt x="4847" y="9231"/>
                  <a:pt x="5536" y="8755"/>
                </a:cubicBezTo>
                <a:lnTo>
                  <a:pt x="5536" y="8755"/>
                </a:lnTo>
                <a:cubicBezTo>
                  <a:pt x="4515" y="9815"/>
                  <a:pt x="3220" y="10521"/>
                  <a:pt x="1767" y="10796"/>
                </a:cubicBezTo>
                <a:cubicBezTo>
                  <a:pt x="1767" y="10796"/>
                  <a:pt x="2308" y="11110"/>
                  <a:pt x="3308" y="11110"/>
                </a:cubicBezTo>
                <a:cubicBezTo>
                  <a:pt x="3809" y="11110"/>
                  <a:pt x="4424" y="11032"/>
                  <a:pt x="5143" y="10796"/>
                </a:cubicBezTo>
                <a:lnTo>
                  <a:pt x="5143" y="10796"/>
                </a:lnTo>
                <a:cubicBezTo>
                  <a:pt x="4083" y="12248"/>
                  <a:pt x="2670" y="13465"/>
                  <a:pt x="1061" y="14251"/>
                </a:cubicBezTo>
                <a:cubicBezTo>
                  <a:pt x="1061" y="14339"/>
                  <a:pt x="1187" y="14375"/>
                  <a:pt x="1394" y="14375"/>
                </a:cubicBezTo>
                <a:cubicBezTo>
                  <a:pt x="2110" y="14375"/>
                  <a:pt x="3793" y="13936"/>
                  <a:pt x="4555" y="13662"/>
                </a:cubicBezTo>
                <a:lnTo>
                  <a:pt x="4555" y="13662"/>
                </a:lnTo>
                <a:cubicBezTo>
                  <a:pt x="3926" y="14918"/>
                  <a:pt x="2317" y="17234"/>
                  <a:pt x="1" y="17509"/>
                </a:cubicBezTo>
                <a:cubicBezTo>
                  <a:pt x="1" y="17509"/>
                  <a:pt x="742" y="17721"/>
                  <a:pt x="1774" y="17721"/>
                </a:cubicBezTo>
                <a:cubicBezTo>
                  <a:pt x="2729" y="17721"/>
                  <a:pt x="3932" y="17539"/>
                  <a:pt x="5026" y="16841"/>
                </a:cubicBezTo>
                <a:lnTo>
                  <a:pt x="5026" y="16841"/>
                </a:lnTo>
                <a:cubicBezTo>
                  <a:pt x="5026" y="17823"/>
                  <a:pt x="2042" y="19472"/>
                  <a:pt x="2042" y="19472"/>
                </a:cubicBezTo>
                <a:cubicBezTo>
                  <a:pt x="2315" y="19480"/>
                  <a:pt x="2577" y="19484"/>
                  <a:pt x="2828" y="19484"/>
                </a:cubicBezTo>
                <a:cubicBezTo>
                  <a:pt x="8357" y="19484"/>
                  <a:pt x="8716" y="17509"/>
                  <a:pt x="8716" y="17509"/>
                </a:cubicBezTo>
                <a:cubicBezTo>
                  <a:pt x="8716" y="17509"/>
                  <a:pt x="9231" y="19501"/>
                  <a:pt x="14247" y="19501"/>
                </a:cubicBezTo>
                <a:cubicBezTo>
                  <a:pt x="14593" y="19501"/>
                  <a:pt x="14960" y="19492"/>
                  <a:pt x="15350" y="19472"/>
                </a:cubicBezTo>
                <a:cubicBezTo>
                  <a:pt x="14015" y="19040"/>
                  <a:pt x="12681" y="17077"/>
                  <a:pt x="12563" y="16724"/>
                </a:cubicBezTo>
                <a:lnTo>
                  <a:pt x="12563" y="16724"/>
                </a:lnTo>
                <a:cubicBezTo>
                  <a:pt x="13601" y="17294"/>
                  <a:pt x="14808" y="17431"/>
                  <a:pt x="15729" y="17431"/>
                </a:cubicBezTo>
                <a:cubicBezTo>
                  <a:pt x="16585" y="17431"/>
                  <a:pt x="17195" y="17313"/>
                  <a:pt x="17195" y="17313"/>
                </a:cubicBezTo>
                <a:cubicBezTo>
                  <a:pt x="14879" y="16998"/>
                  <a:pt x="13466" y="14879"/>
                  <a:pt x="12838" y="13622"/>
                </a:cubicBezTo>
                <a:lnTo>
                  <a:pt x="12838" y="13622"/>
                </a:lnTo>
                <a:cubicBezTo>
                  <a:pt x="13687" y="13894"/>
                  <a:pt x="15623" y="14195"/>
                  <a:pt x="16180" y="14195"/>
                </a:cubicBezTo>
                <a:cubicBezTo>
                  <a:pt x="16267" y="14195"/>
                  <a:pt x="16321" y="14188"/>
                  <a:pt x="16331" y="14172"/>
                </a:cubicBezTo>
                <a:cubicBezTo>
                  <a:pt x="14761" y="13426"/>
                  <a:pt x="13426" y="12288"/>
                  <a:pt x="12406" y="10835"/>
                </a:cubicBezTo>
                <a:lnTo>
                  <a:pt x="12406" y="10835"/>
                </a:lnTo>
                <a:cubicBezTo>
                  <a:pt x="13007" y="11016"/>
                  <a:pt x="13530" y="11078"/>
                  <a:pt x="13968" y="11078"/>
                </a:cubicBezTo>
                <a:cubicBezTo>
                  <a:pt x="14959" y="11078"/>
                  <a:pt x="15507" y="10757"/>
                  <a:pt x="15507" y="10757"/>
                </a:cubicBezTo>
                <a:cubicBezTo>
                  <a:pt x="13819" y="10482"/>
                  <a:pt x="12327" y="9579"/>
                  <a:pt x="11346" y="8244"/>
                </a:cubicBezTo>
                <a:lnTo>
                  <a:pt x="11346" y="8244"/>
                </a:lnTo>
                <a:cubicBezTo>
                  <a:pt x="11346" y="8245"/>
                  <a:pt x="12833" y="9395"/>
                  <a:pt x="14455" y="9395"/>
                </a:cubicBezTo>
                <a:cubicBezTo>
                  <a:pt x="14751" y="9395"/>
                  <a:pt x="15053" y="9356"/>
                  <a:pt x="15350" y="9265"/>
                </a:cubicBezTo>
                <a:cubicBezTo>
                  <a:pt x="12602" y="8755"/>
                  <a:pt x="8716" y="6085"/>
                  <a:pt x="8716" y="1"/>
                </a:cubicBezTo>
                <a:close/>
              </a:path>
            </a:pathLst>
          </a:custGeom>
          <a:solidFill>
            <a:srgbClr val="708C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1" name="Google Shape;701;p34"/>
          <p:cNvSpPr/>
          <p:nvPr/>
        </p:nvSpPr>
        <p:spPr>
          <a:xfrm>
            <a:off x="8459433" y="5134498"/>
            <a:ext cx="103260" cy="366009"/>
          </a:xfrm>
          <a:custGeom>
            <a:avLst/>
            <a:gdLst/>
            <a:ahLst/>
            <a:cxnLst/>
            <a:rect l="l" t="t" r="r" b="b"/>
            <a:pathLst>
              <a:path w="1728" h="6125" extrusionOk="0">
                <a:moveTo>
                  <a:pt x="1" y="1"/>
                </a:moveTo>
                <a:lnTo>
                  <a:pt x="1" y="6125"/>
                </a:lnTo>
                <a:lnTo>
                  <a:pt x="1728" y="6125"/>
                </a:lnTo>
                <a:lnTo>
                  <a:pt x="1728" y="1"/>
                </a:ln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2" name="Google Shape;702;p34"/>
          <p:cNvSpPr/>
          <p:nvPr/>
        </p:nvSpPr>
        <p:spPr>
          <a:xfrm>
            <a:off x="8013763" y="4118746"/>
            <a:ext cx="996980" cy="1157367"/>
          </a:xfrm>
          <a:custGeom>
            <a:avLst/>
            <a:gdLst/>
            <a:ahLst/>
            <a:cxnLst/>
            <a:rect l="l" t="t" r="r" b="b"/>
            <a:pathLst>
              <a:path w="16684" h="19368" extrusionOk="0">
                <a:moveTo>
                  <a:pt x="8440" y="1"/>
                </a:moveTo>
                <a:lnTo>
                  <a:pt x="8440" y="40"/>
                </a:lnTo>
                <a:cubicBezTo>
                  <a:pt x="8440" y="5929"/>
                  <a:pt x="3729" y="9422"/>
                  <a:pt x="1963" y="9422"/>
                </a:cubicBezTo>
                <a:cubicBezTo>
                  <a:pt x="2333" y="9537"/>
                  <a:pt x="2716" y="9594"/>
                  <a:pt x="3097" y="9594"/>
                </a:cubicBezTo>
                <a:cubicBezTo>
                  <a:pt x="3889" y="9594"/>
                  <a:pt x="4677" y="9350"/>
                  <a:pt x="5339" y="8873"/>
                </a:cubicBezTo>
                <a:lnTo>
                  <a:pt x="5339" y="8873"/>
                </a:lnTo>
                <a:cubicBezTo>
                  <a:pt x="4397" y="9933"/>
                  <a:pt x="3101" y="10600"/>
                  <a:pt x="1688" y="10836"/>
                </a:cubicBezTo>
                <a:cubicBezTo>
                  <a:pt x="1688" y="10836"/>
                  <a:pt x="2229" y="11150"/>
                  <a:pt x="3206" y="11150"/>
                </a:cubicBezTo>
                <a:cubicBezTo>
                  <a:pt x="3695" y="11150"/>
                  <a:pt x="4292" y="11071"/>
                  <a:pt x="4986" y="10836"/>
                </a:cubicBezTo>
                <a:lnTo>
                  <a:pt x="4986" y="10836"/>
                </a:lnTo>
                <a:cubicBezTo>
                  <a:pt x="3965" y="12288"/>
                  <a:pt x="2591" y="13427"/>
                  <a:pt x="1021" y="14212"/>
                </a:cubicBezTo>
                <a:cubicBezTo>
                  <a:pt x="1021" y="14312"/>
                  <a:pt x="1150" y="14353"/>
                  <a:pt x="1360" y="14353"/>
                </a:cubicBezTo>
                <a:cubicBezTo>
                  <a:pt x="2056" y="14353"/>
                  <a:pt x="3643" y="13903"/>
                  <a:pt x="4397" y="13662"/>
                </a:cubicBezTo>
                <a:lnTo>
                  <a:pt x="4397" y="13662"/>
                </a:lnTo>
                <a:cubicBezTo>
                  <a:pt x="3808" y="14879"/>
                  <a:pt x="2198" y="17117"/>
                  <a:pt x="0" y="17391"/>
                </a:cubicBezTo>
                <a:cubicBezTo>
                  <a:pt x="0" y="17391"/>
                  <a:pt x="748" y="17615"/>
                  <a:pt x="1786" y="17615"/>
                </a:cubicBezTo>
                <a:cubicBezTo>
                  <a:pt x="2694" y="17615"/>
                  <a:pt x="3824" y="17444"/>
                  <a:pt x="4868" y="16803"/>
                </a:cubicBezTo>
                <a:lnTo>
                  <a:pt x="4868" y="16803"/>
                </a:lnTo>
                <a:cubicBezTo>
                  <a:pt x="4868" y="17784"/>
                  <a:pt x="1963" y="19354"/>
                  <a:pt x="1963" y="19354"/>
                </a:cubicBezTo>
                <a:cubicBezTo>
                  <a:pt x="2234" y="19363"/>
                  <a:pt x="2494" y="19367"/>
                  <a:pt x="2742" y="19367"/>
                </a:cubicBezTo>
                <a:cubicBezTo>
                  <a:pt x="8117" y="19367"/>
                  <a:pt x="8440" y="17431"/>
                  <a:pt x="8440" y="17431"/>
                </a:cubicBezTo>
                <a:cubicBezTo>
                  <a:pt x="8440" y="17431"/>
                  <a:pt x="8953" y="19346"/>
                  <a:pt x="13809" y="19346"/>
                </a:cubicBezTo>
                <a:cubicBezTo>
                  <a:pt x="14156" y="19346"/>
                  <a:pt x="14525" y="19336"/>
                  <a:pt x="14917" y="19315"/>
                </a:cubicBezTo>
                <a:cubicBezTo>
                  <a:pt x="13622" y="18922"/>
                  <a:pt x="12287" y="17038"/>
                  <a:pt x="12169" y="16685"/>
                </a:cubicBezTo>
                <a:lnTo>
                  <a:pt x="12169" y="16685"/>
                </a:lnTo>
                <a:cubicBezTo>
                  <a:pt x="13169" y="17225"/>
                  <a:pt x="14322" y="17357"/>
                  <a:pt x="15212" y="17357"/>
                </a:cubicBezTo>
                <a:cubicBezTo>
                  <a:pt x="16070" y="17357"/>
                  <a:pt x="16684" y="17234"/>
                  <a:pt x="16684" y="17234"/>
                </a:cubicBezTo>
                <a:cubicBezTo>
                  <a:pt x="14446" y="16920"/>
                  <a:pt x="13033" y="14840"/>
                  <a:pt x="12444" y="13623"/>
                </a:cubicBezTo>
                <a:lnTo>
                  <a:pt x="12444" y="13623"/>
                </a:lnTo>
                <a:cubicBezTo>
                  <a:pt x="13288" y="13939"/>
                  <a:pt x="15263" y="14224"/>
                  <a:pt x="15753" y="14224"/>
                </a:cubicBezTo>
                <a:cubicBezTo>
                  <a:pt x="15810" y="14224"/>
                  <a:pt x="15847" y="14220"/>
                  <a:pt x="15860" y="14212"/>
                </a:cubicBezTo>
                <a:cubicBezTo>
                  <a:pt x="14329" y="13466"/>
                  <a:pt x="12994" y="12367"/>
                  <a:pt x="12052" y="10953"/>
                </a:cubicBezTo>
                <a:lnTo>
                  <a:pt x="12052" y="10953"/>
                </a:lnTo>
                <a:cubicBezTo>
                  <a:pt x="12625" y="11121"/>
                  <a:pt x="13126" y="11179"/>
                  <a:pt x="13545" y="11179"/>
                </a:cubicBezTo>
                <a:cubicBezTo>
                  <a:pt x="14503" y="11179"/>
                  <a:pt x="15035" y="10875"/>
                  <a:pt x="15035" y="10875"/>
                </a:cubicBezTo>
                <a:cubicBezTo>
                  <a:pt x="13426" y="10600"/>
                  <a:pt x="11973" y="9736"/>
                  <a:pt x="10992" y="8441"/>
                </a:cubicBezTo>
                <a:lnTo>
                  <a:pt x="10992" y="8441"/>
                </a:lnTo>
                <a:cubicBezTo>
                  <a:pt x="10992" y="8441"/>
                  <a:pt x="12459" y="9541"/>
                  <a:pt x="14054" y="9541"/>
                </a:cubicBezTo>
                <a:cubicBezTo>
                  <a:pt x="14340" y="9541"/>
                  <a:pt x="14631" y="9506"/>
                  <a:pt x="14917" y="9422"/>
                </a:cubicBezTo>
                <a:cubicBezTo>
                  <a:pt x="12209" y="8912"/>
                  <a:pt x="8440" y="5889"/>
                  <a:pt x="8440" y="1"/>
                </a:cubicBezTo>
                <a:close/>
              </a:path>
            </a:pathLst>
          </a:custGeom>
          <a:solidFill>
            <a:srgbClr val="5B912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3" name="Google Shape;703;p34"/>
          <p:cNvSpPr/>
          <p:nvPr/>
        </p:nvSpPr>
        <p:spPr>
          <a:xfrm>
            <a:off x="8978243" y="4783065"/>
            <a:ext cx="1282139" cy="1423523"/>
          </a:xfrm>
          <a:custGeom>
            <a:avLst/>
            <a:gdLst/>
            <a:ahLst/>
            <a:cxnLst/>
            <a:rect l="l" t="t" r="r" b="b"/>
            <a:pathLst>
              <a:path w="21456" h="23822" extrusionOk="0">
                <a:moveTo>
                  <a:pt x="11591" y="0"/>
                </a:moveTo>
                <a:cubicBezTo>
                  <a:pt x="8713" y="0"/>
                  <a:pt x="8090" y="2114"/>
                  <a:pt x="8081" y="2114"/>
                </a:cubicBezTo>
                <a:cubicBezTo>
                  <a:pt x="8081" y="2114"/>
                  <a:pt x="8081" y="2113"/>
                  <a:pt x="8081" y="2113"/>
                </a:cubicBezTo>
                <a:cubicBezTo>
                  <a:pt x="7565" y="1597"/>
                  <a:pt x="6259" y="1137"/>
                  <a:pt x="5322" y="1137"/>
                </a:cubicBezTo>
                <a:cubicBezTo>
                  <a:pt x="4904" y="1137"/>
                  <a:pt x="4560" y="1228"/>
                  <a:pt x="4391" y="1446"/>
                </a:cubicBezTo>
                <a:cubicBezTo>
                  <a:pt x="3841" y="2192"/>
                  <a:pt x="5451" y="3683"/>
                  <a:pt x="5451" y="3683"/>
                </a:cubicBezTo>
                <a:cubicBezTo>
                  <a:pt x="5451" y="3683"/>
                  <a:pt x="4600" y="2910"/>
                  <a:pt x="3618" y="2910"/>
                </a:cubicBezTo>
                <a:cubicBezTo>
                  <a:pt x="3201" y="2910"/>
                  <a:pt x="2760" y="3050"/>
                  <a:pt x="2350" y="3448"/>
                </a:cubicBezTo>
                <a:cubicBezTo>
                  <a:pt x="976" y="4783"/>
                  <a:pt x="4195" y="6196"/>
                  <a:pt x="4195" y="6196"/>
                </a:cubicBezTo>
                <a:cubicBezTo>
                  <a:pt x="4195" y="6196"/>
                  <a:pt x="3245" y="5818"/>
                  <a:pt x="2266" y="5818"/>
                </a:cubicBezTo>
                <a:cubicBezTo>
                  <a:pt x="1273" y="5818"/>
                  <a:pt x="250" y="6206"/>
                  <a:pt x="151" y="7766"/>
                </a:cubicBezTo>
                <a:cubicBezTo>
                  <a:pt x="1" y="10147"/>
                  <a:pt x="2419" y="11186"/>
                  <a:pt x="3550" y="11540"/>
                </a:cubicBezTo>
                <a:lnTo>
                  <a:pt x="3550" y="11540"/>
                </a:lnTo>
                <a:cubicBezTo>
                  <a:pt x="3521" y="11538"/>
                  <a:pt x="3492" y="11537"/>
                  <a:pt x="3463" y="11537"/>
                </a:cubicBezTo>
                <a:cubicBezTo>
                  <a:pt x="3002" y="11537"/>
                  <a:pt x="2456" y="11802"/>
                  <a:pt x="2389" y="13026"/>
                </a:cubicBezTo>
                <a:cubicBezTo>
                  <a:pt x="2332" y="14603"/>
                  <a:pt x="3990" y="15551"/>
                  <a:pt x="5211" y="15551"/>
                </a:cubicBezTo>
                <a:cubicBezTo>
                  <a:pt x="5662" y="15551"/>
                  <a:pt x="6053" y="15422"/>
                  <a:pt x="6275" y="15146"/>
                </a:cubicBezTo>
                <a:cubicBezTo>
                  <a:pt x="6688" y="14636"/>
                  <a:pt x="7110" y="14508"/>
                  <a:pt x="7428" y="14508"/>
                </a:cubicBezTo>
                <a:cubicBezTo>
                  <a:pt x="7747" y="14508"/>
                  <a:pt x="7963" y="14636"/>
                  <a:pt x="7963" y="14636"/>
                </a:cubicBezTo>
                <a:cubicBezTo>
                  <a:pt x="10594" y="16285"/>
                  <a:pt x="8945" y="23822"/>
                  <a:pt x="8945" y="23822"/>
                </a:cubicBezTo>
                <a:lnTo>
                  <a:pt x="10986" y="23822"/>
                </a:lnTo>
                <a:cubicBezTo>
                  <a:pt x="9887" y="17266"/>
                  <a:pt x="11732" y="15029"/>
                  <a:pt x="11732" y="15029"/>
                </a:cubicBezTo>
                <a:cubicBezTo>
                  <a:pt x="11877" y="14925"/>
                  <a:pt x="12029" y="14883"/>
                  <a:pt x="12185" y="14883"/>
                </a:cubicBezTo>
                <a:cubicBezTo>
                  <a:pt x="12894" y="14883"/>
                  <a:pt x="13715" y="15748"/>
                  <a:pt x="14634" y="15748"/>
                </a:cubicBezTo>
                <a:cubicBezTo>
                  <a:pt x="14827" y="15748"/>
                  <a:pt x="15024" y="15710"/>
                  <a:pt x="15226" y="15617"/>
                </a:cubicBezTo>
                <a:cubicBezTo>
                  <a:pt x="16599" y="14950"/>
                  <a:pt x="15383" y="13381"/>
                  <a:pt x="15383" y="13380"/>
                </a:cubicBezTo>
                <a:lnTo>
                  <a:pt x="15383" y="13380"/>
                </a:lnTo>
                <a:cubicBezTo>
                  <a:pt x="16056" y="14153"/>
                  <a:pt x="16787" y="14399"/>
                  <a:pt x="17443" y="14399"/>
                </a:cubicBezTo>
                <a:cubicBezTo>
                  <a:pt x="18586" y="14399"/>
                  <a:pt x="19505" y="13655"/>
                  <a:pt x="19505" y="13655"/>
                </a:cubicBezTo>
                <a:cubicBezTo>
                  <a:pt x="21455" y="11101"/>
                  <a:pt x="17703" y="9573"/>
                  <a:pt x="16960" y="9302"/>
                </a:cubicBezTo>
                <a:lnTo>
                  <a:pt x="16960" y="9302"/>
                </a:lnTo>
                <a:cubicBezTo>
                  <a:pt x="17243" y="9396"/>
                  <a:pt x="17966" y="9611"/>
                  <a:pt x="18680" y="9611"/>
                </a:cubicBezTo>
                <a:cubicBezTo>
                  <a:pt x="19570" y="9611"/>
                  <a:pt x="20447" y="9278"/>
                  <a:pt x="20447" y="7962"/>
                </a:cubicBezTo>
                <a:cubicBezTo>
                  <a:pt x="20447" y="5293"/>
                  <a:pt x="16364" y="4822"/>
                  <a:pt x="16364" y="4822"/>
                </a:cubicBezTo>
                <a:cubicBezTo>
                  <a:pt x="18955" y="4547"/>
                  <a:pt x="18052" y="1760"/>
                  <a:pt x="14441" y="543"/>
                </a:cubicBezTo>
                <a:cubicBezTo>
                  <a:pt x="13306" y="154"/>
                  <a:pt x="12367" y="0"/>
                  <a:pt x="11591" y="0"/>
                </a:cubicBez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4" name="Google Shape;704;p34"/>
          <p:cNvSpPr/>
          <p:nvPr/>
        </p:nvSpPr>
        <p:spPr>
          <a:xfrm>
            <a:off x="7026156" y="4707592"/>
            <a:ext cx="851592" cy="1123664"/>
          </a:xfrm>
          <a:custGeom>
            <a:avLst/>
            <a:gdLst/>
            <a:ahLst/>
            <a:cxnLst/>
            <a:rect l="l" t="t" r="r" b="b"/>
            <a:pathLst>
              <a:path w="14251" h="18804" extrusionOk="0">
                <a:moveTo>
                  <a:pt x="7106" y="0"/>
                </a:moveTo>
                <a:cubicBezTo>
                  <a:pt x="4593" y="0"/>
                  <a:pt x="2513" y="1335"/>
                  <a:pt x="2513" y="2944"/>
                </a:cubicBezTo>
                <a:cubicBezTo>
                  <a:pt x="2513" y="3141"/>
                  <a:pt x="2552" y="3298"/>
                  <a:pt x="2591" y="3455"/>
                </a:cubicBezTo>
                <a:cubicBezTo>
                  <a:pt x="1727" y="3887"/>
                  <a:pt x="1178" y="4554"/>
                  <a:pt x="1178" y="5300"/>
                </a:cubicBezTo>
                <a:cubicBezTo>
                  <a:pt x="1217" y="5889"/>
                  <a:pt x="1531" y="6477"/>
                  <a:pt x="2042" y="6792"/>
                </a:cubicBezTo>
                <a:cubicBezTo>
                  <a:pt x="1178" y="7223"/>
                  <a:pt x="628" y="7891"/>
                  <a:pt x="628" y="8637"/>
                </a:cubicBezTo>
                <a:cubicBezTo>
                  <a:pt x="668" y="9382"/>
                  <a:pt x="1099" y="10011"/>
                  <a:pt x="1767" y="10325"/>
                </a:cubicBezTo>
                <a:cubicBezTo>
                  <a:pt x="1060" y="10639"/>
                  <a:pt x="589" y="11306"/>
                  <a:pt x="550" y="12091"/>
                </a:cubicBezTo>
                <a:cubicBezTo>
                  <a:pt x="550" y="12680"/>
                  <a:pt x="903" y="13230"/>
                  <a:pt x="1413" y="13583"/>
                </a:cubicBezTo>
                <a:cubicBezTo>
                  <a:pt x="550" y="14015"/>
                  <a:pt x="0" y="14682"/>
                  <a:pt x="0" y="15428"/>
                </a:cubicBezTo>
                <a:cubicBezTo>
                  <a:pt x="0" y="16684"/>
                  <a:pt x="1610" y="17744"/>
                  <a:pt x="3573" y="17744"/>
                </a:cubicBezTo>
                <a:lnTo>
                  <a:pt x="3926" y="17744"/>
                </a:lnTo>
                <a:cubicBezTo>
                  <a:pt x="4515" y="18372"/>
                  <a:pt x="5732" y="18804"/>
                  <a:pt x="7106" y="18804"/>
                </a:cubicBezTo>
                <a:cubicBezTo>
                  <a:pt x="8519" y="18804"/>
                  <a:pt x="9696" y="18372"/>
                  <a:pt x="10285" y="17744"/>
                </a:cubicBezTo>
                <a:lnTo>
                  <a:pt x="10639" y="17744"/>
                </a:lnTo>
                <a:cubicBezTo>
                  <a:pt x="12641" y="17744"/>
                  <a:pt x="14250" y="16723"/>
                  <a:pt x="14250" y="15428"/>
                </a:cubicBezTo>
                <a:cubicBezTo>
                  <a:pt x="14250" y="14682"/>
                  <a:pt x="13701" y="14015"/>
                  <a:pt x="12798" y="13583"/>
                </a:cubicBezTo>
                <a:cubicBezTo>
                  <a:pt x="13347" y="13230"/>
                  <a:pt x="13661" y="12680"/>
                  <a:pt x="13701" y="12091"/>
                </a:cubicBezTo>
                <a:cubicBezTo>
                  <a:pt x="13622" y="11306"/>
                  <a:pt x="13151" y="10639"/>
                  <a:pt x="12444" y="10325"/>
                </a:cubicBezTo>
                <a:cubicBezTo>
                  <a:pt x="13112" y="10011"/>
                  <a:pt x="13544" y="9382"/>
                  <a:pt x="13583" y="8637"/>
                </a:cubicBezTo>
                <a:cubicBezTo>
                  <a:pt x="13583" y="7891"/>
                  <a:pt x="13033" y="7223"/>
                  <a:pt x="12170" y="6792"/>
                </a:cubicBezTo>
                <a:cubicBezTo>
                  <a:pt x="12680" y="6477"/>
                  <a:pt x="12994" y="5889"/>
                  <a:pt x="13033" y="5300"/>
                </a:cubicBezTo>
                <a:cubicBezTo>
                  <a:pt x="13033" y="4554"/>
                  <a:pt x="12484" y="3887"/>
                  <a:pt x="11620" y="3455"/>
                </a:cubicBezTo>
                <a:cubicBezTo>
                  <a:pt x="11659" y="3298"/>
                  <a:pt x="11699" y="3141"/>
                  <a:pt x="11699" y="2944"/>
                </a:cubicBezTo>
                <a:cubicBezTo>
                  <a:pt x="11699" y="1335"/>
                  <a:pt x="9657" y="0"/>
                  <a:pt x="7106" y="0"/>
                </a:cubicBezTo>
                <a:close/>
              </a:path>
            </a:pathLst>
          </a:custGeom>
          <a:solidFill>
            <a:srgbClr val="A0CC3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5" name="Google Shape;705;p34"/>
          <p:cNvSpPr/>
          <p:nvPr/>
        </p:nvSpPr>
        <p:spPr>
          <a:xfrm>
            <a:off x="7403822" y="5781966"/>
            <a:ext cx="93877" cy="476260"/>
          </a:xfrm>
          <a:custGeom>
            <a:avLst/>
            <a:gdLst/>
            <a:ahLst/>
            <a:cxnLst/>
            <a:rect l="l" t="t" r="r" b="b"/>
            <a:pathLst>
              <a:path w="1571" h="7970" extrusionOk="0">
                <a:moveTo>
                  <a:pt x="0" y="1"/>
                </a:moveTo>
                <a:lnTo>
                  <a:pt x="0" y="7970"/>
                </a:lnTo>
                <a:lnTo>
                  <a:pt x="1571" y="7970"/>
                </a:lnTo>
                <a:lnTo>
                  <a:pt x="1571" y="1"/>
                </a:ln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6" name="Google Shape;706;p34"/>
          <p:cNvSpPr/>
          <p:nvPr/>
        </p:nvSpPr>
        <p:spPr>
          <a:xfrm>
            <a:off x="564976" y="4921165"/>
            <a:ext cx="804085" cy="893721"/>
          </a:xfrm>
          <a:custGeom>
            <a:avLst/>
            <a:gdLst/>
            <a:ahLst/>
            <a:cxnLst/>
            <a:rect l="l" t="t" r="r" b="b"/>
            <a:pathLst>
              <a:path w="13456" h="14956" extrusionOk="0">
                <a:moveTo>
                  <a:pt x="7233" y="0"/>
                </a:moveTo>
                <a:cubicBezTo>
                  <a:pt x="5438" y="0"/>
                  <a:pt x="5068" y="1333"/>
                  <a:pt x="5037" y="1333"/>
                </a:cubicBezTo>
                <a:cubicBezTo>
                  <a:pt x="4743" y="1012"/>
                  <a:pt x="3940" y="728"/>
                  <a:pt x="3345" y="728"/>
                </a:cubicBezTo>
                <a:cubicBezTo>
                  <a:pt x="3067" y="728"/>
                  <a:pt x="2834" y="790"/>
                  <a:pt x="2721" y="941"/>
                </a:cubicBezTo>
                <a:cubicBezTo>
                  <a:pt x="2407" y="1372"/>
                  <a:pt x="3389" y="2315"/>
                  <a:pt x="3389" y="2315"/>
                </a:cubicBezTo>
                <a:cubicBezTo>
                  <a:pt x="3389" y="2315"/>
                  <a:pt x="2863" y="1828"/>
                  <a:pt x="2251" y="1828"/>
                </a:cubicBezTo>
                <a:cubicBezTo>
                  <a:pt x="1993" y="1828"/>
                  <a:pt x="1721" y="1914"/>
                  <a:pt x="1465" y="2158"/>
                </a:cubicBezTo>
                <a:cubicBezTo>
                  <a:pt x="602" y="3021"/>
                  <a:pt x="2643" y="3885"/>
                  <a:pt x="2643" y="3885"/>
                </a:cubicBezTo>
                <a:cubicBezTo>
                  <a:pt x="2643" y="3885"/>
                  <a:pt x="2047" y="3654"/>
                  <a:pt x="1430" y="3654"/>
                </a:cubicBezTo>
                <a:cubicBezTo>
                  <a:pt x="801" y="3654"/>
                  <a:pt x="151" y="3895"/>
                  <a:pt x="91" y="4866"/>
                </a:cubicBezTo>
                <a:cubicBezTo>
                  <a:pt x="1" y="6376"/>
                  <a:pt x="1512" y="7026"/>
                  <a:pt x="2215" y="7246"/>
                </a:cubicBezTo>
                <a:lnTo>
                  <a:pt x="2215" y="7246"/>
                </a:lnTo>
                <a:cubicBezTo>
                  <a:pt x="2194" y="7245"/>
                  <a:pt x="2173" y="7244"/>
                  <a:pt x="2152" y="7244"/>
                </a:cubicBezTo>
                <a:cubicBezTo>
                  <a:pt x="1864" y="7244"/>
                  <a:pt x="1527" y="7407"/>
                  <a:pt x="1504" y="8164"/>
                </a:cubicBezTo>
                <a:cubicBezTo>
                  <a:pt x="1447" y="9165"/>
                  <a:pt x="2495" y="9750"/>
                  <a:pt x="3266" y="9750"/>
                </a:cubicBezTo>
                <a:cubicBezTo>
                  <a:pt x="3552" y="9750"/>
                  <a:pt x="3800" y="9669"/>
                  <a:pt x="3938" y="9499"/>
                </a:cubicBezTo>
                <a:cubicBezTo>
                  <a:pt x="4076" y="9250"/>
                  <a:pt x="4350" y="9099"/>
                  <a:pt x="4636" y="9099"/>
                </a:cubicBezTo>
                <a:cubicBezTo>
                  <a:pt x="4758" y="9099"/>
                  <a:pt x="4881" y="9126"/>
                  <a:pt x="4998" y="9184"/>
                </a:cubicBezTo>
                <a:cubicBezTo>
                  <a:pt x="6647" y="10205"/>
                  <a:pt x="5626" y="14955"/>
                  <a:pt x="5626" y="14955"/>
                </a:cubicBezTo>
                <a:lnTo>
                  <a:pt x="6883" y="14955"/>
                </a:lnTo>
                <a:cubicBezTo>
                  <a:pt x="6176" y="10833"/>
                  <a:pt x="7354" y="9420"/>
                  <a:pt x="7354" y="9420"/>
                </a:cubicBezTo>
                <a:cubicBezTo>
                  <a:pt x="7440" y="9362"/>
                  <a:pt x="7529" y="9339"/>
                  <a:pt x="7621" y="9339"/>
                </a:cubicBezTo>
                <a:cubicBezTo>
                  <a:pt x="8055" y="9339"/>
                  <a:pt x="8551" y="9870"/>
                  <a:pt x="9135" y="9870"/>
                </a:cubicBezTo>
                <a:cubicBezTo>
                  <a:pt x="9269" y="9870"/>
                  <a:pt x="9408" y="9842"/>
                  <a:pt x="9552" y="9773"/>
                </a:cubicBezTo>
                <a:cubicBezTo>
                  <a:pt x="10415" y="9381"/>
                  <a:pt x="9631" y="8400"/>
                  <a:pt x="9630" y="8399"/>
                </a:cubicBezTo>
                <a:lnTo>
                  <a:pt x="9630" y="8399"/>
                </a:lnTo>
                <a:cubicBezTo>
                  <a:pt x="10051" y="8893"/>
                  <a:pt x="10515" y="9048"/>
                  <a:pt x="10932" y="9048"/>
                </a:cubicBezTo>
                <a:cubicBezTo>
                  <a:pt x="11644" y="9048"/>
                  <a:pt x="12221" y="8596"/>
                  <a:pt x="12221" y="8596"/>
                </a:cubicBezTo>
                <a:cubicBezTo>
                  <a:pt x="13455" y="6974"/>
                  <a:pt x="11111" y="6017"/>
                  <a:pt x="10621" y="5839"/>
                </a:cubicBezTo>
                <a:lnTo>
                  <a:pt x="10621" y="5839"/>
                </a:lnTo>
                <a:cubicBezTo>
                  <a:pt x="10804" y="5899"/>
                  <a:pt x="11250" y="6029"/>
                  <a:pt x="11691" y="6029"/>
                </a:cubicBezTo>
                <a:cubicBezTo>
                  <a:pt x="12254" y="6029"/>
                  <a:pt x="12810" y="5818"/>
                  <a:pt x="12810" y="4984"/>
                </a:cubicBezTo>
                <a:cubicBezTo>
                  <a:pt x="12810" y="3335"/>
                  <a:pt x="10259" y="3021"/>
                  <a:pt x="10259" y="3021"/>
                </a:cubicBezTo>
                <a:cubicBezTo>
                  <a:pt x="11868" y="2864"/>
                  <a:pt x="11318" y="1098"/>
                  <a:pt x="9042" y="352"/>
                </a:cubicBezTo>
                <a:cubicBezTo>
                  <a:pt x="8318" y="99"/>
                  <a:pt x="7723" y="0"/>
                  <a:pt x="7233" y="0"/>
                </a:cubicBez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07" name="Google Shape;707;p34"/>
          <p:cNvSpPr txBox="1"/>
          <p:nvPr/>
        </p:nvSpPr>
        <p:spPr>
          <a:xfrm>
            <a:off x="1051067" y="1476084"/>
            <a:ext cx="4226800" cy="8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Tx/>
                <a:latin typeface="Catamaran"/>
                <a:ea typeface="Catamaran"/>
                <a:cs typeface="Catamaran"/>
                <a:sym typeface="Catamaran"/>
              </a:rPr>
              <a:t>CREDITS: </a:t>
            </a:r>
            <a:r>
              <a:rPr kumimoji="0" lang="en" sz="1600" b="0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Tx/>
                <a:latin typeface="Catamaran"/>
                <a:ea typeface="Catamaran"/>
                <a:cs typeface="Catamaran"/>
                <a:sym typeface="Catamaran"/>
              </a:rPr>
              <a:t>This presentation template was created by </a:t>
            </a: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Tx/>
                <a:latin typeface="Catamaran"/>
                <a:ea typeface="Catamaran"/>
                <a:cs typeface="Catamaran"/>
                <a:sym typeface="Catamaran"/>
              </a:rPr>
              <a:t>,  </a:t>
            </a:r>
            <a:r>
              <a:rPr kumimoji="0" lang="en" sz="1600" b="0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Tx/>
                <a:latin typeface="Catamaran"/>
                <a:ea typeface="Catamaran"/>
                <a:cs typeface="Catamaran"/>
                <a:sym typeface="Catamaran"/>
              </a:rPr>
              <a:t>including icons from </a:t>
            </a: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Tx/>
                <a:latin typeface="Catamaran"/>
                <a:ea typeface="Catamaran"/>
                <a:cs typeface="Catamaran"/>
                <a:sym typeface="Catamaran"/>
              </a:rPr>
              <a:t>, </a:t>
            </a:r>
            <a:r>
              <a:rPr kumimoji="0" lang="en" sz="1600" b="0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Tx/>
                <a:latin typeface="Catamaran"/>
                <a:ea typeface="Catamaran"/>
                <a:cs typeface="Catamaran"/>
                <a:sym typeface="Catamaran"/>
              </a:rPr>
              <a:t>infographics &amp; images by </a:t>
            </a: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kumimoji="0" lang="en" sz="1600" b="1" i="0" u="none" strike="noStrike" kern="0" cap="none" spc="0" normalizeH="0" baseline="0" noProof="0">
                <a:ln>
                  <a:noFill/>
                </a:ln>
                <a:solidFill>
                  <a:srgbClr val="3B3B3B"/>
                </a:solidFill>
                <a:effectLst/>
                <a:uLnTx/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3B3B3B"/>
              </a:solidFill>
              <a:effectLst/>
              <a:uLnTx/>
              <a:uFillTx/>
              <a:latin typeface="Catamaran"/>
              <a:ea typeface="Catamaran"/>
              <a:cs typeface="Catamaran"/>
              <a:sym typeface="Catamaran"/>
            </a:endParaRPr>
          </a:p>
        </p:txBody>
      </p:sp>
      <p:grpSp>
        <p:nvGrpSpPr>
          <p:cNvPr id="708" name="Google Shape;708;p34"/>
          <p:cNvGrpSpPr/>
          <p:nvPr/>
        </p:nvGrpSpPr>
        <p:grpSpPr>
          <a:xfrm>
            <a:off x="1192627" y="2728920"/>
            <a:ext cx="3922503" cy="2506635"/>
            <a:chOff x="603720" y="1681555"/>
            <a:chExt cx="3513528" cy="2245015"/>
          </a:xfrm>
        </p:grpSpPr>
        <p:sp>
          <p:nvSpPr>
            <p:cNvPr id="709" name="Google Shape;709;p34"/>
            <p:cNvSpPr/>
            <p:nvPr/>
          </p:nvSpPr>
          <p:spPr>
            <a:xfrm>
              <a:off x="1267025" y="2584141"/>
              <a:ext cx="1915993" cy="826928"/>
            </a:xfrm>
            <a:custGeom>
              <a:avLst/>
              <a:gdLst/>
              <a:ahLst/>
              <a:cxnLst/>
              <a:rect l="l" t="t" r="r" b="b"/>
              <a:pathLst>
                <a:path w="42751" h="18451" extrusionOk="0">
                  <a:moveTo>
                    <a:pt x="25870" y="0"/>
                  </a:moveTo>
                  <a:cubicBezTo>
                    <a:pt x="21513" y="0"/>
                    <a:pt x="17901" y="1688"/>
                    <a:pt x="17352" y="3887"/>
                  </a:cubicBezTo>
                  <a:cubicBezTo>
                    <a:pt x="16763" y="3808"/>
                    <a:pt x="16174" y="3808"/>
                    <a:pt x="15585" y="3808"/>
                  </a:cubicBezTo>
                  <a:cubicBezTo>
                    <a:pt x="10678" y="3808"/>
                    <a:pt x="6674" y="5496"/>
                    <a:pt x="6674" y="7616"/>
                  </a:cubicBezTo>
                  <a:cubicBezTo>
                    <a:pt x="6674" y="7773"/>
                    <a:pt x="6713" y="7930"/>
                    <a:pt x="6752" y="8087"/>
                  </a:cubicBezTo>
                  <a:cubicBezTo>
                    <a:pt x="2748" y="8990"/>
                    <a:pt x="0" y="10835"/>
                    <a:pt x="0" y="12955"/>
                  </a:cubicBezTo>
                  <a:cubicBezTo>
                    <a:pt x="0" y="15978"/>
                    <a:pt x="5496" y="18451"/>
                    <a:pt x="12248" y="18451"/>
                  </a:cubicBezTo>
                  <a:cubicBezTo>
                    <a:pt x="16527" y="18451"/>
                    <a:pt x="20257" y="17469"/>
                    <a:pt x="22455" y="15978"/>
                  </a:cubicBezTo>
                  <a:cubicBezTo>
                    <a:pt x="24575" y="17509"/>
                    <a:pt x="27715" y="18451"/>
                    <a:pt x="31209" y="18451"/>
                  </a:cubicBezTo>
                  <a:cubicBezTo>
                    <a:pt x="37608" y="18451"/>
                    <a:pt x="42750" y="15310"/>
                    <a:pt x="42750" y="11463"/>
                  </a:cubicBezTo>
                  <a:cubicBezTo>
                    <a:pt x="42750" y="8283"/>
                    <a:pt x="39257" y="5614"/>
                    <a:pt x="34507" y="4790"/>
                  </a:cubicBezTo>
                  <a:cubicBezTo>
                    <a:pt x="34507" y="4672"/>
                    <a:pt x="34507" y="4593"/>
                    <a:pt x="34507" y="4476"/>
                  </a:cubicBezTo>
                  <a:cubicBezTo>
                    <a:pt x="34507" y="2002"/>
                    <a:pt x="30620" y="0"/>
                    <a:pt x="258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34"/>
            <p:cNvSpPr/>
            <p:nvPr/>
          </p:nvSpPr>
          <p:spPr>
            <a:xfrm>
              <a:off x="2324412" y="3905416"/>
              <a:ext cx="98554" cy="21154"/>
            </a:xfrm>
            <a:custGeom>
              <a:avLst/>
              <a:gdLst/>
              <a:ahLst/>
              <a:cxnLst/>
              <a:rect l="l" t="t" r="r" b="b"/>
              <a:pathLst>
                <a:path w="2199" h="472" fill="none" extrusionOk="0">
                  <a:moveTo>
                    <a:pt x="0" y="472"/>
                  </a:moveTo>
                  <a:cubicBezTo>
                    <a:pt x="1335" y="158"/>
                    <a:pt x="2199" y="1"/>
                    <a:pt x="2199" y="1"/>
                  </a:cubicBezTo>
                </a:path>
              </a:pathLst>
            </a:custGeom>
            <a:noFill/>
            <a:ln w="88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34"/>
            <p:cNvSpPr/>
            <p:nvPr/>
          </p:nvSpPr>
          <p:spPr>
            <a:xfrm>
              <a:off x="2213578" y="1792434"/>
              <a:ext cx="82733" cy="40470"/>
            </a:xfrm>
            <a:custGeom>
              <a:avLst/>
              <a:gdLst/>
              <a:ahLst/>
              <a:cxnLst/>
              <a:rect l="l" t="t" r="r" b="b"/>
              <a:pathLst>
                <a:path w="1846" h="903" extrusionOk="0">
                  <a:moveTo>
                    <a:pt x="471" y="0"/>
                  </a:moveTo>
                  <a:lnTo>
                    <a:pt x="0" y="314"/>
                  </a:lnTo>
                  <a:lnTo>
                    <a:pt x="393" y="471"/>
                  </a:lnTo>
                  <a:cubicBezTo>
                    <a:pt x="825" y="667"/>
                    <a:pt x="1335" y="824"/>
                    <a:pt x="1845" y="903"/>
                  </a:cubicBezTo>
                  <a:lnTo>
                    <a:pt x="1845" y="196"/>
                  </a:lnTo>
                  <a:cubicBezTo>
                    <a:pt x="1374" y="196"/>
                    <a:pt x="903" y="118"/>
                    <a:pt x="471" y="0"/>
                  </a:cubicBezTo>
                  <a:close/>
                </a:path>
              </a:pathLst>
            </a:custGeom>
            <a:solidFill>
              <a:srgbClr val="FE2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34"/>
            <p:cNvSpPr/>
            <p:nvPr/>
          </p:nvSpPr>
          <p:spPr>
            <a:xfrm>
              <a:off x="2051696" y="1690384"/>
              <a:ext cx="309689" cy="205892"/>
            </a:xfrm>
            <a:custGeom>
              <a:avLst/>
              <a:gdLst/>
              <a:ahLst/>
              <a:cxnLst/>
              <a:rect l="l" t="t" r="r" b="b"/>
              <a:pathLst>
                <a:path w="6910" h="4594" extrusionOk="0">
                  <a:moveTo>
                    <a:pt x="1453" y="0"/>
                  </a:moveTo>
                  <a:cubicBezTo>
                    <a:pt x="943" y="0"/>
                    <a:pt x="393" y="157"/>
                    <a:pt x="1" y="510"/>
                  </a:cubicBezTo>
                  <a:cubicBezTo>
                    <a:pt x="707" y="550"/>
                    <a:pt x="1375" y="1099"/>
                    <a:pt x="2081" y="1845"/>
                  </a:cubicBezTo>
                  <a:cubicBezTo>
                    <a:pt x="1218" y="2434"/>
                    <a:pt x="511" y="3180"/>
                    <a:pt x="1" y="4083"/>
                  </a:cubicBezTo>
                  <a:cubicBezTo>
                    <a:pt x="393" y="3729"/>
                    <a:pt x="943" y="3572"/>
                    <a:pt x="1453" y="3572"/>
                  </a:cubicBezTo>
                  <a:cubicBezTo>
                    <a:pt x="2788" y="3572"/>
                    <a:pt x="4123" y="4593"/>
                    <a:pt x="5457" y="4593"/>
                  </a:cubicBezTo>
                  <a:cubicBezTo>
                    <a:pt x="5968" y="4593"/>
                    <a:pt x="6517" y="4436"/>
                    <a:pt x="6910" y="4083"/>
                  </a:cubicBezTo>
                  <a:lnTo>
                    <a:pt x="6910" y="510"/>
                  </a:lnTo>
                  <a:cubicBezTo>
                    <a:pt x="6517" y="864"/>
                    <a:pt x="5968" y="1021"/>
                    <a:pt x="5457" y="1021"/>
                  </a:cubicBezTo>
                  <a:cubicBezTo>
                    <a:pt x="4123" y="1021"/>
                    <a:pt x="2788" y="0"/>
                    <a:pt x="1453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34"/>
            <p:cNvSpPr/>
            <p:nvPr/>
          </p:nvSpPr>
          <p:spPr>
            <a:xfrm>
              <a:off x="2361342" y="1713241"/>
              <a:ext cx="45" cy="360691"/>
            </a:xfrm>
            <a:custGeom>
              <a:avLst/>
              <a:gdLst/>
              <a:ahLst/>
              <a:cxnLst/>
              <a:rect l="l" t="t" r="r" b="b"/>
              <a:pathLst>
                <a:path w="1" h="8048" fill="none" extrusionOk="0">
                  <a:moveTo>
                    <a:pt x="1" y="0"/>
                  </a:moveTo>
                  <a:lnTo>
                    <a:pt x="1" y="8048"/>
                  </a:lnTo>
                </a:path>
              </a:pathLst>
            </a:custGeom>
            <a:noFill/>
            <a:ln w="9825" cap="rnd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34"/>
            <p:cNvSpPr/>
            <p:nvPr/>
          </p:nvSpPr>
          <p:spPr>
            <a:xfrm>
              <a:off x="2341981" y="1681555"/>
              <a:ext cx="37019" cy="37019"/>
            </a:xfrm>
            <a:custGeom>
              <a:avLst/>
              <a:gdLst/>
              <a:ahLst/>
              <a:cxnLst/>
              <a:rect l="l" t="t" r="r" b="b"/>
              <a:pathLst>
                <a:path w="826" h="826" extrusionOk="0">
                  <a:moveTo>
                    <a:pt x="433" y="1"/>
                  </a:moveTo>
                  <a:cubicBezTo>
                    <a:pt x="197" y="1"/>
                    <a:pt x="1" y="197"/>
                    <a:pt x="1" y="433"/>
                  </a:cubicBezTo>
                  <a:cubicBezTo>
                    <a:pt x="1" y="629"/>
                    <a:pt x="197" y="825"/>
                    <a:pt x="433" y="825"/>
                  </a:cubicBezTo>
                  <a:cubicBezTo>
                    <a:pt x="668" y="825"/>
                    <a:pt x="825" y="629"/>
                    <a:pt x="825" y="433"/>
                  </a:cubicBezTo>
                  <a:cubicBezTo>
                    <a:pt x="825" y="197"/>
                    <a:pt x="668" y="1"/>
                    <a:pt x="433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34"/>
            <p:cNvSpPr/>
            <p:nvPr/>
          </p:nvSpPr>
          <p:spPr>
            <a:xfrm>
              <a:off x="603720" y="2596466"/>
              <a:ext cx="1509588" cy="418775"/>
            </a:xfrm>
            <a:custGeom>
              <a:avLst/>
              <a:gdLst/>
              <a:ahLst/>
              <a:cxnLst/>
              <a:rect l="l" t="t" r="r" b="b"/>
              <a:pathLst>
                <a:path w="33683" h="9344" extrusionOk="0">
                  <a:moveTo>
                    <a:pt x="3220" y="0"/>
                  </a:moveTo>
                  <a:lnTo>
                    <a:pt x="1" y="9343"/>
                  </a:lnTo>
                  <a:lnTo>
                    <a:pt x="30267" y="9343"/>
                  </a:lnTo>
                  <a:lnTo>
                    <a:pt x="33683" y="0"/>
                  </a:lnTo>
                  <a:close/>
                </a:path>
              </a:pathLst>
            </a:custGeom>
            <a:solidFill>
              <a:srgbClr val="D485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34"/>
            <p:cNvSpPr/>
            <p:nvPr/>
          </p:nvSpPr>
          <p:spPr>
            <a:xfrm>
              <a:off x="2607661" y="2596466"/>
              <a:ext cx="1509588" cy="418775"/>
            </a:xfrm>
            <a:custGeom>
              <a:avLst/>
              <a:gdLst/>
              <a:ahLst/>
              <a:cxnLst/>
              <a:rect l="l" t="t" r="r" b="b"/>
              <a:pathLst>
                <a:path w="33683" h="9344" extrusionOk="0">
                  <a:moveTo>
                    <a:pt x="1" y="0"/>
                  </a:moveTo>
                  <a:lnTo>
                    <a:pt x="3416" y="9343"/>
                  </a:lnTo>
                  <a:lnTo>
                    <a:pt x="33682" y="9343"/>
                  </a:lnTo>
                  <a:lnTo>
                    <a:pt x="30463" y="0"/>
                  </a:lnTo>
                  <a:close/>
                </a:path>
              </a:pathLst>
            </a:custGeom>
            <a:solidFill>
              <a:srgbClr val="D485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34"/>
            <p:cNvSpPr/>
            <p:nvPr/>
          </p:nvSpPr>
          <p:spPr>
            <a:xfrm>
              <a:off x="1852884" y="2830460"/>
              <a:ext cx="100346" cy="184783"/>
            </a:xfrm>
            <a:custGeom>
              <a:avLst/>
              <a:gdLst/>
              <a:ahLst/>
              <a:cxnLst/>
              <a:rect l="l" t="t" r="r" b="b"/>
              <a:pathLst>
                <a:path w="2239" h="4123" extrusionOk="0">
                  <a:moveTo>
                    <a:pt x="2238" y="0"/>
                  </a:moveTo>
                  <a:lnTo>
                    <a:pt x="2238" y="4122"/>
                  </a:lnTo>
                  <a:lnTo>
                    <a:pt x="1" y="4122"/>
                  </a:lnTo>
                  <a:lnTo>
                    <a:pt x="1" y="550"/>
                  </a:lnTo>
                  <a:close/>
                </a:path>
              </a:pathLst>
            </a:custGeom>
            <a:solidFill>
              <a:srgbClr val="D485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34"/>
            <p:cNvSpPr/>
            <p:nvPr/>
          </p:nvSpPr>
          <p:spPr>
            <a:xfrm>
              <a:off x="2760714" y="2830460"/>
              <a:ext cx="98599" cy="184783"/>
            </a:xfrm>
            <a:custGeom>
              <a:avLst/>
              <a:gdLst/>
              <a:ahLst/>
              <a:cxnLst/>
              <a:rect l="l" t="t" r="r" b="b"/>
              <a:pathLst>
                <a:path w="2200" h="4123" extrusionOk="0">
                  <a:moveTo>
                    <a:pt x="1" y="0"/>
                  </a:moveTo>
                  <a:lnTo>
                    <a:pt x="1" y="4122"/>
                  </a:lnTo>
                  <a:lnTo>
                    <a:pt x="2199" y="4122"/>
                  </a:lnTo>
                  <a:lnTo>
                    <a:pt x="2199" y="550"/>
                  </a:lnTo>
                  <a:close/>
                </a:path>
              </a:pathLst>
            </a:custGeom>
            <a:solidFill>
              <a:srgbClr val="D485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34"/>
            <p:cNvSpPr/>
            <p:nvPr/>
          </p:nvSpPr>
          <p:spPr>
            <a:xfrm>
              <a:off x="769098" y="3076779"/>
              <a:ext cx="1122544" cy="767096"/>
            </a:xfrm>
            <a:custGeom>
              <a:avLst/>
              <a:gdLst/>
              <a:ahLst/>
              <a:cxnLst/>
              <a:rect l="l" t="t" r="r" b="b"/>
              <a:pathLst>
                <a:path w="25047" h="17116" extrusionOk="0">
                  <a:moveTo>
                    <a:pt x="1" y="0"/>
                  </a:moveTo>
                  <a:lnTo>
                    <a:pt x="1" y="17116"/>
                  </a:lnTo>
                  <a:lnTo>
                    <a:pt x="25046" y="17116"/>
                  </a:lnTo>
                  <a:lnTo>
                    <a:pt x="25046" y="0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0" name="Google Shape;720;p34"/>
            <p:cNvSpPr/>
            <p:nvPr/>
          </p:nvSpPr>
          <p:spPr>
            <a:xfrm>
              <a:off x="709311" y="3015199"/>
              <a:ext cx="1243910" cy="890255"/>
            </a:xfrm>
            <a:custGeom>
              <a:avLst/>
              <a:gdLst/>
              <a:ahLst/>
              <a:cxnLst/>
              <a:rect l="l" t="t" r="r" b="b"/>
              <a:pathLst>
                <a:path w="27755" h="19864" extrusionOk="0">
                  <a:moveTo>
                    <a:pt x="25006" y="2748"/>
                  </a:moveTo>
                  <a:lnTo>
                    <a:pt x="25006" y="17116"/>
                  </a:lnTo>
                  <a:lnTo>
                    <a:pt x="2709" y="17116"/>
                  </a:lnTo>
                  <a:lnTo>
                    <a:pt x="2709" y="2748"/>
                  </a:lnTo>
                  <a:close/>
                  <a:moveTo>
                    <a:pt x="0" y="0"/>
                  </a:moveTo>
                  <a:lnTo>
                    <a:pt x="0" y="19864"/>
                  </a:lnTo>
                  <a:lnTo>
                    <a:pt x="27754" y="19864"/>
                  </a:lnTo>
                  <a:lnTo>
                    <a:pt x="27754" y="0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1" name="Google Shape;721;p34"/>
            <p:cNvSpPr/>
            <p:nvPr/>
          </p:nvSpPr>
          <p:spPr>
            <a:xfrm>
              <a:off x="1562598" y="314360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2" name="Google Shape;722;p34"/>
            <p:cNvSpPr/>
            <p:nvPr/>
          </p:nvSpPr>
          <p:spPr>
            <a:xfrm>
              <a:off x="1585457" y="3125771"/>
              <a:ext cx="153141" cy="197324"/>
            </a:xfrm>
            <a:custGeom>
              <a:avLst/>
              <a:gdLst/>
              <a:ahLst/>
              <a:cxnLst/>
              <a:rect l="l" t="t" r="r" b="b"/>
              <a:pathLst>
                <a:path w="3417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982" y="4790"/>
                  </a:lnTo>
                  <a:lnTo>
                    <a:pt x="3416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3" name="Google Shape;723;p34"/>
            <p:cNvSpPr/>
            <p:nvPr/>
          </p:nvSpPr>
          <p:spPr>
            <a:xfrm>
              <a:off x="1643543" y="3125771"/>
              <a:ext cx="119663" cy="197324"/>
            </a:xfrm>
            <a:custGeom>
              <a:avLst/>
              <a:gdLst/>
              <a:ahLst/>
              <a:cxnLst/>
              <a:rect l="l" t="t" r="r" b="b"/>
              <a:pathLst>
                <a:path w="2670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67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34"/>
            <p:cNvSpPr/>
            <p:nvPr/>
          </p:nvSpPr>
          <p:spPr>
            <a:xfrm>
              <a:off x="1527416" y="3118997"/>
              <a:ext cx="304400" cy="24650"/>
            </a:xfrm>
            <a:custGeom>
              <a:avLst/>
              <a:gdLst/>
              <a:ahLst/>
              <a:cxnLst/>
              <a:rect l="l" t="t" r="r" b="b"/>
              <a:pathLst>
                <a:path w="6792" h="550" extrusionOk="0">
                  <a:moveTo>
                    <a:pt x="118" y="0"/>
                  </a:moveTo>
                  <a:cubicBezTo>
                    <a:pt x="79" y="0"/>
                    <a:pt x="0" y="39"/>
                    <a:pt x="0" y="79"/>
                  </a:cubicBezTo>
                  <a:lnTo>
                    <a:pt x="0" y="471"/>
                  </a:lnTo>
                  <a:cubicBezTo>
                    <a:pt x="0" y="511"/>
                    <a:pt x="79" y="550"/>
                    <a:pt x="118" y="550"/>
                  </a:cubicBezTo>
                  <a:lnTo>
                    <a:pt x="6674" y="550"/>
                  </a:lnTo>
                  <a:cubicBezTo>
                    <a:pt x="6752" y="550"/>
                    <a:pt x="6792" y="511"/>
                    <a:pt x="6792" y="471"/>
                  </a:cubicBezTo>
                  <a:lnTo>
                    <a:pt x="6792" y="79"/>
                  </a:lnTo>
                  <a:cubicBezTo>
                    <a:pt x="6792" y="39"/>
                    <a:pt x="6752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34"/>
            <p:cNvSpPr/>
            <p:nvPr/>
          </p:nvSpPr>
          <p:spPr>
            <a:xfrm>
              <a:off x="1527416" y="3300196"/>
              <a:ext cx="304400" cy="24694"/>
            </a:xfrm>
            <a:custGeom>
              <a:avLst/>
              <a:gdLst/>
              <a:ahLst/>
              <a:cxnLst/>
              <a:rect l="l" t="t" r="r" b="b"/>
              <a:pathLst>
                <a:path w="6792" h="551" extrusionOk="0">
                  <a:moveTo>
                    <a:pt x="118" y="1"/>
                  </a:moveTo>
                  <a:cubicBezTo>
                    <a:pt x="79" y="1"/>
                    <a:pt x="0" y="40"/>
                    <a:pt x="0" y="79"/>
                  </a:cubicBezTo>
                  <a:lnTo>
                    <a:pt x="0" y="472"/>
                  </a:lnTo>
                  <a:cubicBezTo>
                    <a:pt x="0" y="511"/>
                    <a:pt x="79" y="550"/>
                    <a:pt x="118" y="550"/>
                  </a:cubicBezTo>
                  <a:lnTo>
                    <a:pt x="6674" y="550"/>
                  </a:lnTo>
                  <a:cubicBezTo>
                    <a:pt x="6752" y="550"/>
                    <a:pt x="6792" y="511"/>
                    <a:pt x="6792" y="472"/>
                  </a:cubicBezTo>
                  <a:lnTo>
                    <a:pt x="6792" y="79"/>
                  </a:lnTo>
                  <a:cubicBezTo>
                    <a:pt x="6792" y="40"/>
                    <a:pt x="6752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34"/>
            <p:cNvSpPr/>
            <p:nvPr/>
          </p:nvSpPr>
          <p:spPr>
            <a:xfrm>
              <a:off x="1212481" y="3143602"/>
              <a:ext cx="235785" cy="156637"/>
            </a:xfrm>
            <a:custGeom>
              <a:avLst/>
              <a:gdLst/>
              <a:ahLst/>
              <a:cxnLst/>
              <a:rect l="l" t="t" r="r" b="b"/>
              <a:pathLst>
                <a:path w="5261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61" y="3495"/>
                  </a:lnTo>
                  <a:lnTo>
                    <a:pt x="5261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34"/>
            <p:cNvSpPr/>
            <p:nvPr/>
          </p:nvSpPr>
          <p:spPr>
            <a:xfrm>
              <a:off x="1237126" y="3125771"/>
              <a:ext cx="153097" cy="197324"/>
            </a:xfrm>
            <a:custGeom>
              <a:avLst/>
              <a:gdLst/>
              <a:ahLst/>
              <a:cxnLst/>
              <a:rect l="l" t="t" r="r" b="b"/>
              <a:pathLst>
                <a:path w="3416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942" y="4790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34"/>
            <p:cNvSpPr/>
            <p:nvPr/>
          </p:nvSpPr>
          <p:spPr>
            <a:xfrm>
              <a:off x="1293419" y="3125771"/>
              <a:ext cx="121411" cy="197324"/>
            </a:xfrm>
            <a:custGeom>
              <a:avLst/>
              <a:gdLst/>
              <a:ahLst/>
              <a:cxnLst/>
              <a:rect l="l" t="t" r="r" b="b"/>
              <a:pathLst>
                <a:path w="2709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9" name="Google Shape;729;p34"/>
            <p:cNvSpPr/>
            <p:nvPr/>
          </p:nvSpPr>
          <p:spPr>
            <a:xfrm>
              <a:off x="1179047" y="311899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0" name="Google Shape;730;p34"/>
            <p:cNvSpPr/>
            <p:nvPr/>
          </p:nvSpPr>
          <p:spPr>
            <a:xfrm>
              <a:off x="1179047" y="330019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1" name="Google Shape;731;p34"/>
            <p:cNvSpPr/>
            <p:nvPr/>
          </p:nvSpPr>
          <p:spPr>
            <a:xfrm>
              <a:off x="864112" y="314360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1" y="1"/>
                  </a:moveTo>
                  <a:lnTo>
                    <a:pt x="1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2" name="Google Shape;732;p34"/>
            <p:cNvSpPr/>
            <p:nvPr/>
          </p:nvSpPr>
          <p:spPr>
            <a:xfrm>
              <a:off x="887002" y="3125771"/>
              <a:ext cx="153097" cy="197324"/>
            </a:xfrm>
            <a:custGeom>
              <a:avLst/>
              <a:gdLst/>
              <a:ahLst/>
              <a:cxnLst/>
              <a:rect l="l" t="t" r="r" b="b"/>
              <a:pathLst>
                <a:path w="3416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981" y="4790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34"/>
            <p:cNvSpPr/>
            <p:nvPr/>
          </p:nvSpPr>
          <p:spPr>
            <a:xfrm>
              <a:off x="943295" y="3125771"/>
              <a:ext cx="121411" cy="197324"/>
            </a:xfrm>
            <a:custGeom>
              <a:avLst/>
              <a:gdLst/>
              <a:ahLst/>
              <a:cxnLst/>
              <a:rect l="l" t="t" r="r" b="b"/>
              <a:pathLst>
                <a:path w="2709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34"/>
            <p:cNvSpPr/>
            <p:nvPr/>
          </p:nvSpPr>
          <p:spPr>
            <a:xfrm>
              <a:off x="828930" y="311899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118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1"/>
                    <a:pt x="40" y="550"/>
                    <a:pt x="118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34"/>
            <p:cNvSpPr/>
            <p:nvPr/>
          </p:nvSpPr>
          <p:spPr>
            <a:xfrm>
              <a:off x="828930" y="330019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118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118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34"/>
            <p:cNvSpPr/>
            <p:nvPr/>
          </p:nvSpPr>
          <p:spPr>
            <a:xfrm>
              <a:off x="1562598" y="3375848"/>
              <a:ext cx="234037" cy="158385"/>
            </a:xfrm>
            <a:custGeom>
              <a:avLst/>
              <a:gdLst/>
              <a:ahLst/>
              <a:cxnLst/>
              <a:rect l="l" t="t" r="r" b="b"/>
              <a:pathLst>
                <a:path w="5222" h="3534" extrusionOk="0">
                  <a:moveTo>
                    <a:pt x="0" y="1"/>
                  </a:moveTo>
                  <a:lnTo>
                    <a:pt x="0" y="3534"/>
                  </a:lnTo>
                  <a:lnTo>
                    <a:pt x="5222" y="3534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34"/>
            <p:cNvSpPr/>
            <p:nvPr/>
          </p:nvSpPr>
          <p:spPr>
            <a:xfrm>
              <a:off x="1585457" y="3358012"/>
              <a:ext cx="153141" cy="197333"/>
            </a:xfrm>
            <a:custGeom>
              <a:avLst/>
              <a:gdLst/>
              <a:ahLst/>
              <a:cxnLst/>
              <a:rect l="l" t="t" r="r" b="b"/>
              <a:pathLst>
                <a:path w="3417" h="4751" extrusionOk="0">
                  <a:moveTo>
                    <a:pt x="2474" y="1"/>
                  </a:moveTo>
                  <a:lnTo>
                    <a:pt x="1" y="4751"/>
                  </a:lnTo>
                  <a:lnTo>
                    <a:pt x="982" y="4751"/>
                  </a:lnTo>
                  <a:lnTo>
                    <a:pt x="3416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8" name="Google Shape;738;p34"/>
            <p:cNvSpPr/>
            <p:nvPr/>
          </p:nvSpPr>
          <p:spPr>
            <a:xfrm>
              <a:off x="1643543" y="3358012"/>
              <a:ext cx="119663" cy="197333"/>
            </a:xfrm>
            <a:custGeom>
              <a:avLst/>
              <a:gdLst/>
              <a:ahLst/>
              <a:cxnLst/>
              <a:rect l="l" t="t" r="r" b="b"/>
              <a:pathLst>
                <a:path w="2670" h="4751" extrusionOk="0">
                  <a:moveTo>
                    <a:pt x="2434" y="1"/>
                  </a:moveTo>
                  <a:lnTo>
                    <a:pt x="0" y="4751"/>
                  </a:lnTo>
                  <a:lnTo>
                    <a:pt x="236" y="4751"/>
                  </a:lnTo>
                  <a:lnTo>
                    <a:pt x="267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9" name="Google Shape;739;p34"/>
            <p:cNvSpPr/>
            <p:nvPr/>
          </p:nvSpPr>
          <p:spPr>
            <a:xfrm>
              <a:off x="1527416" y="3351243"/>
              <a:ext cx="304400" cy="24650"/>
            </a:xfrm>
            <a:custGeom>
              <a:avLst/>
              <a:gdLst/>
              <a:ahLst/>
              <a:cxnLst/>
              <a:rect l="l" t="t" r="r" b="b"/>
              <a:pathLst>
                <a:path w="6792" h="550" extrusionOk="0">
                  <a:moveTo>
                    <a:pt x="118" y="0"/>
                  </a:moveTo>
                  <a:cubicBezTo>
                    <a:pt x="79" y="0"/>
                    <a:pt x="0" y="39"/>
                    <a:pt x="0" y="79"/>
                  </a:cubicBezTo>
                  <a:lnTo>
                    <a:pt x="0" y="471"/>
                  </a:lnTo>
                  <a:cubicBezTo>
                    <a:pt x="0" y="510"/>
                    <a:pt x="79" y="550"/>
                    <a:pt x="118" y="550"/>
                  </a:cubicBezTo>
                  <a:lnTo>
                    <a:pt x="6674" y="550"/>
                  </a:lnTo>
                  <a:cubicBezTo>
                    <a:pt x="6752" y="550"/>
                    <a:pt x="6792" y="510"/>
                    <a:pt x="6792" y="471"/>
                  </a:cubicBezTo>
                  <a:lnTo>
                    <a:pt x="6792" y="79"/>
                  </a:lnTo>
                  <a:cubicBezTo>
                    <a:pt x="6792" y="39"/>
                    <a:pt x="6752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0" name="Google Shape;740;p34"/>
            <p:cNvSpPr/>
            <p:nvPr/>
          </p:nvSpPr>
          <p:spPr>
            <a:xfrm>
              <a:off x="1527416" y="3534190"/>
              <a:ext cx="304400" cy="24694"/>
            </a:xfrm>
            <a:custGeom>
              <a:avLst/>
              <a:gdLst/>
              <a:ahLst/>
              <a:cxnLst/>
              <a:rect l="l" t="t" r="r" b="b"/>
              <a:pathLst>
                <a:path w="6792" h="551" extrusionOk="0">
                  <a:moveTo>
                    <a:pt x="118" y="1"/>
                  </a:moveTo>
                  <a:cubicBezTo>
                    <a:pt x="79" y="1"/>
                    <a:pt x="0" y="40"/>
                    <a:pt x="0" y="79"/>
                  </a:cubicBezTo>
                  <a:lnTo>
                    <a:pt x="0" y="472"/>
                  </a:lnTo>
                  <a:cubicBezTo>
                    <a:pt x="0" y="511"/>
                    <a:pt x="79" y="550"/>
                    <a:pt x="118" y="550"/>
                  </a:cubicBezTo>
                  <a:lnTo>
                    <a:pt x="6674" y="550"/>
                  </a:lnTo>
                  <a:cubicBezTo>
                    <a:pt x="6752" y="550"/>
                    <a:pt x="6792" y="511"/>
                    <a:pt x="6792" y="472"/>
                  </a:cubicBezTo>
                  <a:lnTo>
                    <a:pt x="6792" y="79"/>
                  </a:lnTo>
                  <a:cubicBezTo>
                    <a:pt x="6792" y="40"/>
                    <a:pt x="6752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34"/>
            <p:cNvSpPr/>
            <p:nvPr/>
          </p:nvSpPr>
          <p:spPr>
            <a:xfrm>
              <a:off x="1212481" y="3375848"/>
              <a:ext cx="235785" cy="158385"/>
            </a:xfrm>
            <a:custGeom>
              <a:avLst/>
              <a:gdLst/>
              <a:ahLst/>
              <a:cxnLst/>
              <a:rect l="l" t="t" r="r" b="b"/>
              <a:pathLst>
                <a:path w="5261" h="3534" extrusionOk="0">
                  <a:moveTo>
                    <a:pt x="0" y="1"/>
                  </a:moveTo>
                  <a:lnTo>
                    <a:pt x="0" y="3534"/>
                  </a:lnTo>
                  <a:lnTo>
                    <a:pt x="5261" y="3534"/>
                  </a:lnTo>
                  <a:lnTo>
                    <a:pt x="5261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34"/>
            <p:cNvSpPr/>
            <p:nvPr/>
          </p:nvSpPr>
          <p:spPr>
            <a:xfrm>
              <a:off x="1237126" y="3358012"/>
              <a:ext cx="153097" cy="197333"/>
            </a:xfrm>
            <a:custGeom>
              <a:avLst/>
              <a:gdLst/>
              <a:ahLst/>
              <a:cxnLst/>
              <a:rect l="l" t="t" r="r" b="b"/>
              <a:pathLst>
                <a:path w="3416" h="4751" extrusionOk="0">
                  <a:moveTo>
                    <a:pt x="2434" y="1"/>
                  </a:moveTo>
                  <a:lnTo>
                    <a:pt x="0" y="4751"/>
                  </a:lnTo>
                  <a:lnTo>
                    <a:pt x="942" y="4751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34"/>
            <p:cNvSpPr/>
            <p:nvPr/>
          </p:nvSpPr>
          <p:spPr>
            <a:xfrm>
              <a:off x="1293419" y="3358012"/>
              <a:ext cx="121411" cy="197333"/>
            </a:xfrm>
            <a:custGeom>
              <a:avLst/>
              <a:gdLst/>
              <a:ahLst/>
              <a:cxnLst/>
              <a:rect l="l" t="t" r="r" b="b"/>
              <a:pathLst>
                <a:path w="2709" h="4751" extrusionOk="0">
                  <a:moveTo>
                    <a:pt x="2473" y="1"/>
                  </a:moveTo>
                  <a:lnTo>
                    <a:pt x="0" y="4751"/>
                  </a:lnTo>
                  <a:lnTo>
                    <a:pt x="236" y="4751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34"/>
            <p:cNvSpPr/>
            <p:nvPr/>
          </p:nvSpPr>
          <p:spPr>
            <a:xfrm>
              <a:off x="1179047" y="3351243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34"/>
            <p:cNvSpPr/>
            <p:nvPr/>
          </p:nvSpPr>
          <p:spPr>
            <a:xfrm>
              <a:off x="1179047" y="3534190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FF9F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34"/>
            <p:cNvSpPr/>
            <p:nvPr/>
          </p:nvSpPr>
          <p:spPr>
            <a:xfrm>
              <a:off x="864112" y="3375848"/>
              <a:ext cx="234037" cy="158385"/>
            </a:xfrm>
            <a:custGeom>
              <a:avLst/>
              <a:gdLst/>
              <a:ahLst/>
              <a:cxnLst/>
              <a:rect l="l" t="t" r="r" b="b"/>
              <a:pathLst>
                <a:path w="5222" h="3534" extrusionOk="0">
                  <a:moveTo>
                    <a:pt x="1" y="1"/>
                  </a:moveTo>
                  <a:lnTo>
                    <a:pt x="1" y="3534"/>
                  </a:lnTo>
                  <a:lnTo>
                    <a:pt x="5222" y="3534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34"/>
            <p:cNvSpPr/>
            <p:nvPr/>
          </p:nvSpPr>
          <p:spPr>
            <a:xfrm>
              <a:off x="887002" y="3358012"/>
              <a:ext cx="153097" cy="197333"/>
            </a:xfrm>
            <a:custGeom>
              <a:avLst/>
              <a:gdLst/>
              <a:ahLst/>
              <a:cxnLst/>
              <a:rect l="l" t="t" r="r" b="b"/>
              <a:pathLst>
                <a:path w="3416" h="4751" extrusionOk="0">
                  <a:moveTo>
                    <a:pt x="2473" y="1"/>
                  </a:moveTo>
                  <a:lnTo>
                    <a:pt x="0" y="4751"/>
                  </a:lnTo>
                  <a:lnTo>
                    <a:pt x="981" y="4751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34"/>
            <p:cNvSpPr/>
            <p:nvPr/>
          </p:nvSpPr>
          <p:spPr>
            <a:xfrm>
              <a:off x="943295" y="3358012"/>
              <a:ext cx="121411" cy="197333"/>
            </a:xfrm>
            <a:custGeom>
              <a:avLst/>
              <a:gdLst/>
              <a:ahLst/>
              <a:cxnLst/>
              <a:rect l="l" t="t" r="r" b="b"/>
              <a:pathLst>
                <a:path w="2709" h="4751" extrusionOk="0">
                  <a:moveTo>
                    <a:pt x="2473" y="1"/>
                  </a:moveTo>
                  <a:lnTo>
                    <a:pt x="0" y="4751"/>
                  </a:lnTo>
                  <a:lnTo>
                    <a:pt x="236" y="4751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34"/>
            <p:cNvSpPr/>
            <p:nvPr/>
          </p:nvSpPr>
          <p:spPr>
            <a:xfrm>
              <a:off x="828930" y="3351243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118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118" y="550"/>
                  </a:cubicBezTo>
                  <a:lnTo>
                    <a:pt x="6674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34"/>
            <p:cNvSpPr/>
            <p:nvPr/>
          </p:nvSpPr>
          <p:spPr>
            <a:xfrm>
              <a:off x="828930" y="3534190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118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118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FF9F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34"/>
            <p:cNvSpPr/>
            <p:nvPr/>
          </p:nvSpPr>
          <p:spPr>
            <a:xfrm>
              <a:off x="1562598" y="360984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34"/>
            <p:cNvSpPr/>
            <p:nvPr/>
          </p:nvSpPr>
          <p:spPr>
            <a:xfrm>
              <a:off x="1585457" y="3591998"/>
              <a:ext cx="153141" cy="197324"/>
            </a:xfrm>
            <a:custGeom>
              <a:avLst/>
              <a:gdLst/>
              <a:ahLst/>
              <a:cxnLst/>
              <a:rect l="l" t="t" r="r" b="b"/>
              <a:pathLst>
                <a:path w="3417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982" y="4790"/>
                  </a:lnTo>
                  <a:lnTo>
                    <a:pt x="3416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34"/>
            <p:cNvSpPr/>
            <p:nvPr/>
          </p:nvSpPr>
          <p:spPr>
            <a:xfrm>
              <a:off x="1643543" y="3591998"/>
              <a:ext cx="119663" cy="197324"/>
            </a:xfrm>
            <a:custGeom>
              <a:avLst/>
              <a:gdLst/>
              <a:ahLst/>
              <a:cxnLst/>
              <a:rect l="l" t="t" r="r" b="b"/>
              <a:pathLst>
                <a:path w="2670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67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34"/>
            <p:cNvSpPr/>
            <p:nvPr/>
          </p:nvSpPr>
          <p:spPr>
            <a:xfrm>
              <a:off x="1527416" y="3585237"/>
              <a:ext cx="304400" cy="24650"/>
            </a:xfrm>
            <a:custGeom>
              <a:avLst/>
              <a:gdLst/>
              <a:ahLst/>
              <a:cxnLst/>
              <a:rect l="l" t="t" r="r" b="b"/>
              <a:pathLst>
                <a:path w="6792" h="550" extrusionOk="0">
                  <a:moveTo>
                    <a:pt x="118" y="0"/>
                  </a:moveTo>
                  <a:cubicBezTo>
                    <a:pt x="79" y="0"/>
                    <a:pt x="0" y="39"/>
                    <a:pt x="0" y="79"/>
                  </a:cubicBezTo>
                  <a:lnTo>
                    <a:pt x="0" y="471"/>
                  </a:lnTo>
                  <a:cubicBezTo>
                    <a:pt x="0" y="510"/>
                    <a:pt x="79" y="550"/>
                    <a:pt x="118" y="550"/>
                  </a:cubicBezTo>
                  <a:lnTo>
                    <a:pt x="6674" y="550"/>
                  </a:lnTo>
                  <a:cubicBezTo>
                    <a:pt x="6752" y="550"/>
                    <a:pt x="6792" y="510"/>
                    <a:pt x="6792" y="471"/>
                  </a:cubicBezTo>
                  <a:lnTo>
                    <a:pt x="6792" y="79"/>
                  </a:lnTo>
                  <a:cubicBezTo>
                    <a:pt x="6792" y="39"/>
                    <a:pt x="6752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34"/>
            <p:cNvSpPr/>
            <p:nvPr/>
          </p:nvSpPr>
          <p:spPr>
            <a:xfrm>
              <a:off x="1527416" y="3766436"/>
              <a:ext cx="304400" cy="24694"/>
            </a:xfrm>
            <a:custGeom>
              <a:avLst/>
              <a:gdLst/>
              <a:ahLst/>
              <a:cxnLst/>
              <a:rect l="l" t="t" r="r" b="b"/>
              <a:pathLst>
                <a:path w="6792" h="551" extrusionOk="0">
                  <a:moveTo>
                    <a:pt x="118" y="1"/>
                  </a:moveTo>
                  <a:cubicBezTo>
                    <a:pt x="79" y="1"/>
                    <a:pt x="0" y="40"/>
                    <a:pt x="0" y="79"/>
                  </a:cubicBezTo>
                  <a:lnTo>
                    <a:pt x="0" y="472"/>
                  </a:lnTo>
                  <a:cubicBezTo>
                    <a:pt x="0" y="511"/>
                    <a:pt x="79" y="550"/>
                    <a:pt x="118" y="550"/>
                  </a:cubicBezTo>
                  <a:lnTo>
                    <a:pt x="6674" y="550"/>
                  </a:lnTo>
                  <a:cubicBezTo>
                    <a:pt x="6752" y="550"/>
                    <a:pt x="6792" y="511"/>
                    <a:pt x="6792" y="472"/>
                  </a:cubicBezTo>
                  <a:lnTo>
                    <a:pt x="6792" y="79"/>
                  </a:lnTo>
                  <a:cubicBezTo>
                    <a:pt x="6792" y="40"/>
                    <a:pt x="6752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34"/>
            <p:cNvSpPr/>
            <p:nvPr/>
          </p:nvSpPr>
          <p:spPr>
            <a:xfrm>
              <a:off x="1212481" y="3609842"/>
              <a:ext cx="235785" cy="156637"/>
            </a:xfrm>
            <a:custGeom>
              <a:avLst/>
              <a:gdLst/>
              <a:ahLst/>
              <a:cxnLst/>
              <a:rect l="l" t="t" r="r" b="b"/>
              <a:pathLst>
                <a:path w="5261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61" y="3495"/>
                  </a:lnTo>
                  <a:lnTo>
                    <a:pt x="5261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34"/>
            <p:cNvSpPr/>
            <p:nvPr/>
          </p:nvSpPr>
          <p:spPr>
            <a:xfrm>
              <a:off x="1237126" y="3591998"/>
              <a:ext cx="153097" cy="197324"/>
            </a:xfrm>
            <a:custGeom>
              <a:avLst/>
              <a:gdLst/>
              <a:ahLst/>
              <a:cxnLst/>
              <a:rect l="l" t="t" r="r" b="b"/>
              <a:pathLst>
                <a:path w="3416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942" y="4790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8" name="Google Shape;758;p34"/>
            <p:cNvSpPr/>
            <p:nvPr/>
          </p:nvSpPr>
          <p:spPr>
            <a:xfrm>
              <a:off x="1293419" y="3591998"/>
              <a:ext cx="121411" cy="197324"/>
            </a:xfrm>
            <a:custGeom>
              <a:avLst/>
              <a:gdLst/>
              <a:ahLst/>
              <a:cxnLst/>
              <a:rect l="l" t="t" r="r" b="b"/>
              <a:pathLst>
                <a:path w="2709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34"/>
            <p:cNvSpPr/>
            <p:nvPr/>
          </p:nvSpPr>
          <p:spPr>
            <a:xfrm>
              <a:off x="1179047" y="358523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34"/>
            <p:cNvSpPr/>
            <p:nvPr/>
          </p:nvSpPr>
          <p:spPr>
            <a:xfrm>
              <a:off x="1179047" y="376643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34"/>
            <p:cNvSpPr/>
            <p:nvPr/>
          </p:nvSpPr>
          <p:spPr>
            <a:xfrm>
              <a:off x="864112" y="360984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1" y="1"/>
                  </a:moveTo>
                  <a:lnTo>
                    <a:pt x="1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34"/>
            <p:cNvSpPr/>
            <p:nvPr/>
          </p:nvSpPr>
          <p:spPr>
            <a:xfrm>
              <a:off x="887002" y="3591998"/>
              <a:ext cx="153097" cy="197324"/>
            </a:xfrm>
            <a:custGeom>
              <a:avLst/>
              <a:gdLst/>
              <a:ahLst/>
              <a:cxnLst/>
              <a:rect l="l" t="t" r="r" b="b"/>
              <a:pathLst>
                <a:path w="3416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981" y="4790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34"/>
            <p:cNvSpPr/>
            <p:nvPr/>
          </p:nvSpPr>
          <p:spPr>
            <a:xfrm>
              <a:off x="943295" y="3591998"/>
              <a:ext cx="121411" cy="197324"/>
            </a:xfrm>
            <a:custGeom>
              <a:avLst/>
              <a:gdLst/>
              <a:ahLst/>
              <a:cxnLst/>
              <a:rect l="l" t="t" r="r" b="b"/>
              <a:pathLst>
                <a:path w="2709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34"/>
            <p:cNvSpPr/>
            <p:nvPr/>
          </p:nvSpPr>
          <p:spPr>
            <a:xfrm>
              <a:off x="828930" y="358523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118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118" y="550"/>
                  </a:cubicBezTo>
                  <a:lnTo>
                    <a:pt x="6674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34"/>
            <p:cNvSpPr/>
            <p:nvPr/>
          </p:nvSpPr>
          <p:spPr>
            <a:xfrm>
              <a:off x="828930" y="376643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118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118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34"/>
            <p:cNvSpPr/>
            <p:nvPr/>
          </p:nvSpPr>
          <p:spPr>
            <a:xfrm>
              <a:off x="2829330" y="3076779"/>
              <a:ext cx="1122544" cy="767096"/>
            </a:xfrm>
            <a:custGeom>
              <a:avLst/>
              <a:gdLst/>
              <a:ahLst/>
              <a:cxnLst/>
              <a:rect l="l" t="t" r="r" b="b"/>
              <a:pathLst>
                <a:path w="25047" h="17116" extrusionOk="0">
                  <a:moveTo>
                    <a:pt x="1" y="0"/>
                  </a:moveTo>
                  <a:lnTo>
                    <a:pt x="1" y="17116"/>
                  </a:lnTo>
                  <a:lnTo>
                    <a:pt x="25046" y="17116"/>
                  </a:lnTo>
                  <a:lnTo>
                    <a:pt x="25046" y="0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34"/>
            <p:cNvSpPr/>
            <p:nvPr/>
          </p:nvSpPr>
          <p:spPr>
            <a:xfrm>
              <a:off x="2767750" y="3015199"/>
              <a:ext cx="1243955" cy="890255"/>
            </a:xfrm>
            <a:custGeom>
              <a:avLst/>
              <a:gdLst/>
              <a:ahLst/>
              <a:cxnLst/>
              <a:rect l="l" t="t" r="r" b="b"/>
              <a:pathLst>
                <a:path w="27756" h="19864" extrusionOk="0">
                  <a:moveTo>
                    <a:pt x="25046" y="2748"/>
                  </a:moveTo>
                  <a:lnTo>
                    <a:pt x="25046" y="17116"/>
                  </a:lnTo>
                  <a:lnTo>
                    <a:pt x="2749" y="17116"/>
                  </a:lnTo>
                  <a:lnTo>
                    <a:pt x="2749" y="2748"/>
                  </a:lnTo>
                  <a:close/>
                  <a:moveTo>
                    <a:pt x="1" y="0"/>
                  </a:moveTo>
                  <a:lnTo>
                    <a:pt x="1" y="19864"/>
                  </a:lnTo>
                  <a:lnTo>
                    <a:pt x="27755" y="19864"/>
                  </a:lnTo>
                  <a:lnTo>
                    <a:pt x="27755" y="0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34"/>
            <p:cNvSpPr/>
            <p:nvPr/>
          </p:nvSpPr>
          <p:spPr>
            <a:xfrm>
              <a:off x="3622830" y="314360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34"/>
            <p:cNvSpPr/>
            <p:nvPr/>
          </p:nvSpPr>
          <p:spPr>
            <a:xfrm>
              <a:off x="3645693" y="3125772"/>
              <a:ext cx="153141" cy="197324"/>
            </a:xfrm>
            <a:custGeom>
              <a:avLst/>
              <a:gdLst/>
              <a:ahLst/>
              <a:cxnLst/>
              <a:rect l="l" t="t" r="r" b="b"/>
              <a:pathLst>
                <a:path w="3417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943" y="4790"/>
                  </a:lnTo>
                  <a:lnTo>
                    <a:pt x="3416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34"/>
            <p:cNvSpPr/>
            <p:nvPr/>
          </p:nvSpPr>
          <p:spPr>
            <a:xfrm>
              <a:off x="3701985" y="3125772"/>
              <a:ext cx="121455" cy="197324"/>
            </a:xfrm>
            <a:custGeom>
              <a:avLst/>
              <a:gdLst/>
              <a:ahLst/>
              <a:cxnLst/>
              <a:rect l="l" t="t" r="r" b="b"/>
              <a:pathLst>
                <a:path w="2710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237" y="4790"/>
                  </a:lnTo>
                  <a:lnTo>
                    <a:pt x="271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34"/>
            <p:cNvSpPr/>
            <p:nvPr/>
          </p:nvSpPr>
          <p:spPr>
            <a:xfrm>
              <a:off x="3587648" y="311899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0" y="39"/>
                    <a:pt x="0" y="79"/>
                  </a:cubicBezTo>
                  <a:lnTo>
                    <a:pt x="0" y="471"/>
                  </a:lnTo>
                  <a:cubicBezTo>
                    <a:pt x="0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2" y="511"/>
                    <a:pt x="6752" y="471"/>
                  </a:cubicBezTo>
                  <a:lnTo>
                    <a:pt x="6752" y="79"/>
                  </a:lnTo>
                  <a:cubicBezTo>
                    <a:pt x="6752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34"/>
            <p:cNvSpPr/>
            <p:nvPr/>
          </p:nvSpPr>
          <p:spPr>
            <a:xfrm>
              <a:off x="3587648" y="330019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0" y="40"/>
                    <a:pt x="0" y="79"/>
                  </a:cubicBezTo>
                  <a:lnTo>
                    <a:pt x="0" y="472"/>
                  </a:lnTo>
                  <a:cubicBezTo>
                    <a:pt x="0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2" y="511"/>
                    <a:pt x="6752" y="472"/>
                  </a:cubicBezTo>
                  <a:lnTo>
                    <a:pt x="6752" y="79"/>
                  </a:lnTo>
                  <a:cubicBezTo>
                    <a:pt x="6752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34"/>
            <p:cNvSpPr/>
            <p:nvPr/>
          </p:nvSpPr>
          <p:spPr>
            <a:xfrm>
              <a:off x="3272713" y="314360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4" name="Google Shape;774;p34"/>
            <p:cNvSpPr/>
            <p:nvPr/>
          </p:nvSpPr>
          <p:spPr>
            <a:xfrm>
              <a:off x="3295569" y="3125772"/>
              <a:ext cx="154889" cy="197324"/>
            </a:xfrm>
            <a:custGeom>
              <a:avLst/>
              <a:gdLst/>
              <a:ahLst/>
              <a:cxnLst/>
              <a:rect l="l" t="t" r="r" b="b"/>
              <a:pathLst>
                <a:path w="3456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982" y="4790"/>
                  </a:lnTo>
                  <a:lnTo>
                    <a:pt x="345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34"/>
            <p:cNvSpPr/>
            <p:nvPr/>
          </p:nvSpPr>
          <p:spPr>
            <a:xfrm>
              <a:off x="3353654" y="3125772"/>
              <a:ext cx="119663" cy="197324"/>
            </a:xfrm>
            <a:custGeom>
              <a:avLst/>
              <a:gdLst/>
              <a:ahLst/>
              <a:cxnLst/>
              <a:rect l="l" t="t" r="r" b="b"/>
              <a:pathLst>
                <a:path w="2670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67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34"/>
            <p:cNvSpPr/>
            <p:nvPr/>
          </p:nvSpPr>
          <p:spPr>
            <a:xfrm>
              <a:off x="3239279" y="311899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35" y="550"/>
                  </a:lnTo>
                  <a:cubicBezTo>
                    <a:pt x="6713" y="550"/>
                    <a:pt x="6753" y="511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35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34"/>
            <p:cNvSpPr/>
            <p:nvPr/>
          </p:nvSpPr>
          <p:spPr>
            <a:xfrm>
              <a:off x="3239279" y="330019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35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35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34"/>
            <p:cNvSpPr/>
            <p:nvPr/>
          </p:nvSpPr>
          <p:spPr>
            <a:xfrm>
              <a:off x="2924344" y="314360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1" y="1"/>
                  </a:moveTo>
                  <a:lnTo>
                    <a:pt x="1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34"/>
            <p:cNvSpPr/>
            <p:nvPr/>
          </p:nvSpPr>
          <p:spPr>
            <a:xfrm>
              <a:off x="2947237" y="3125771"/>
              <a:ext cx="153105" cy="197324"/>
            </a:xfrm>
            <a:custGeom>
              <a:avLst/>
              <a:gdLst/>
              <a:ahLst/>
              <a:cxnLst/>
              <a:rect l="l" t="t" r="r" b="b"/>
              <a:pathLst>
                <a:path w="3416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942" y="4790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34"/>
            <p:cNvSpPr/>
            <p:nvPr/>
          </p:nvSpPr>
          <p:spPr>
            <a:xfrm>
              <a:off x="3003532" y="3125771"/>
              <a:ext cx="121417" cy="197324"/>
            </a:xfrm>
            <a:custGeom>
              <a:avLst/>
              <a:gdLst/>
              <a:ahLst/>
              <a:cxnLst/>
              <a:rect l="l" t="t" r="r" b="b"/>
              <a:pathLst>
                <a:path w="2709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34"/>
            <p:cNvSpPr/>
            <p:nvPr/>
          </p:nvSpPr>
          <p:spPr>
            <a:xfrm>
              <a:off x="2889162" y="311899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34"/>
            <p:cNvSpPr/>
            <p:nvPr/>
          </p:nvSpPr>
          <p:spPr>
            <a:xfrm>
              <a:off x="2889162" y="330019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34"/>
            <p:cNvSpPr/>
            <p:nvPr/>
          </p:nvSpPr>
          <p:spPr>
            <a:xfrm>
              <a:off x="3622830" y="3375848"/>
              <a:ext cx="234037" cy="158385"/>
            </a:xfrm>
            <a:custGeom>
              <a:avLst/>
              <a:gdLst/>
              <a:ahLst/>
              <a:cxnLst/>
              <a:rect l="l" t="t" r="r" b="b"/>
              <a:pathLst>
                <a:path w="5222" h="3534" extrusionOk="0">
                  <a:moveTo>
                    <a:pt x="0" y="1"/>
                  </a:moveTo>
                  <a:lnTo>
                    <a:pt x="0" y="3534"/>
                  </a:lnTo>
                  <a:lnTo>
                    <a:pt x="5222" y="3534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34"/>
            <p:cNvSpPr/>
            <p:nvPr/>
          </p:nvSpPr>
          <p:spPr>
            <a:xfrm>
              <a:off x="3645692" y="3358012"/>
              <a:ext cx="153141" cy="197333"/>
            </a:xfrm>
            <a:custGeom>
              <a:avLst/>
              <a:gdLst/>
              <a:ahLst/>
              <a:cxnLst/>
              <a:rect l="l" t="t" r="r" b="b"/>
              <a:pathLst>
                <a:path w="3417" h="4751" extrusionOk="0">
                  <a:moveTo>
                    <a:pt x="2474" y="1"/>
                  </a:moveTo>
                  <a:lnTo>
                    <a:pt x="1" y="4751"/>
                  </a:lnTo>
                  <a:lnTo>
                    <a:pt x="943" y="4751"/>
                  </a:lnTo>
                  <a:lnTo>
                    <a:pt x="3416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34"/>
            <p:cNvSpPr/>
            <p:nvPr/>
          </p:nvSpPr>
          <p:spPr>
            <a:xfrm>
              <a:off x="3701985" y="3358012"/>
              <a:ext cx="121455" cy="197333"/>
            </a:xfrm>
            <a:custGeom>
              <a:avLst/>
              <a:gdLst/>
              <a:ahLst/>
              <a:cxnLst/>
              <a:rect l="l" t="t" r="r" b="b"/>
              <a:pathLst>
                <a:path w="2710" h="4751" extrusionOk="0">
                  <a:moveTo>
                    <a:pt x="2474" y="1"/>
                  </a:moveTo>
                  <a:lnTo>
                    <a:pt x="1" y="4751"/>
                  </a:lnTo>
                  <a:lnTo>
                    <a:pt x="237" y="4751"/>
                  </a:lnTo>
                  <a:lnTo>
                    <a:pt x="271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34"/>
            <p:cNvSpPr/>
            <p:nvPr/>
          </p:nvSpPr>
          <p:spPr>
            <a:xfrm>
              <a:off x="3587648" y="3351243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0" y="39"/>
                    <a:pt x="0" y="79"/>
                  </a:cubicBezTo>
                  <a:lnTo>
                    <a:pt x="0" y="471"/>
                  </a:lnTo>
                  <a:cubicBezTo>
                    <a:pt x="0" y="510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2" y="510"/>
                    <a:pt x="6752" y="471"/>
                  </a:cubicBezTo>
                  <a:lnTo>
                    <a:pt x="6752" y="79"/>
                  </a:lnTo>
                  <a:cubicBezTo>
                    <a:pt x="6752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34"/>
            <p:cNvSpPr/>
            <p:nvPr/>
          </p:nvSpPr>
          <p:spPr>
            <a:xfrm>
              <a:off x="3587648" y="3534190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0" y="40"/>
                    <a:pt x="0" y="79"/>
                  </a:cubicBezTo>
                  <a:lnTo>
                    <a:pt x="0" y="472"/>
                  </a:lnTo>
                  <a:cubicBezTo>
                    <a:pt x="0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2" y="511"/>
                    <a:pt x="6752" y="472"/>
                  </a:cubicBezTo>
                  <a:lnTo>
                    <a:pt x="6752" y="79"/>
                  </a:lnTo>
                  <a:cubicBezTo>
                    <a:pt x="6752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34"/>
            <p:cNvSpPr/>
            <p:nvPr/>
          </p:nvSpPr>
          <p:spPr>
            <a:xfrm>
              <a:off x="3272713" y="3375848"/>
              <a:ext cx="234037" cy="158385"/>
            </a:xfrm>
            <a:custGeom>
              <a:avLst/>
              <a:gdLst/>
              <a:ahLst/>
              <a:cxnLst/>
              <a:rect l="l" t="t" r="r" b="b"/>
              <a:pathLst>
                <a:path w="5222" h="3534" extrusionOk="0">
                  <a:moveTo>
                    <a:pt x="0" y="1"/>
                  </a:moveTo>
                  <a:lnTo>
                    <a:pt x="0" y="3534"/>
                  </a:lnTo>
                  <a:lnTo>
                    <a:pt x="5222" y="3534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34"/>
            <p:cNvSpPr/>
            <p:nvPr/>
          </p:nvSpPr>
          <p:spPr>
            <a:xfrm>
              <a:off x="3295568" y="3358012"/>
              <a:ext cx="154889" cy="197333"/>
            </a:xfrm>
            <a:custGeom>
              <a:avLst/>
              <a:gdLst/>
              <a:ahLst/>
              <a:cxnLst/>
              <a:rect l="l" t="t" r="r" b="b"/>
              <a:pathLst>
                <a:path w="3456" h="4751" extrusionOk="0">
                  <a:moveTo>
                    <a:pt x="2474" y="1"/>
                  </a:moveTo>
                  <a:lnTo>
                    <a:pt x="1" y="4751"/>
                  </a:lnTo>
                  <a:lnTo>
                    <a:pt x="982" y="4751"/>
                  </a:lnTo>
                  <a:lnTo>
                    <a:pt x="345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34"/>
            <p:cNvSpPr/>
            <p:nvPr/>
          </p:nvSpPr>
          <p:spPr>
            <a:xfrm>
              <a:off x="3353654" y="3358012"/>
              <a:ext cx="119663" cy="197333"/>
            </a:xfrm>
            <a:custGeom>
              <a:avLst/>
              <a:gdLst/>
              <a:ahLst/>
              <a:cxnLst/>
              <a:rect l="l" t="t" r="r" b="b"/>
              <a:pathLst>
                <a:path w="2670" h="4751" extrusionOk="0">
                  <a:moveTo>
                    <a:pt x="2434" y="1"/>
                  </a:moveTo>
                  <a:lnTo>
                    <a:pt x="0" y="4751"/>
                  </a:lnTo>
                  <a:lnTo>
                    <a:pt x="236" y="4751"/>
                  </a:lnTo>
                  <a:lnTo>
                    <a:pt x="267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34"/>
            <p:cNvSpPr/>
            <p:nvPr/>
          </p:nvSpPr>
          <p:spPr>
            <a:xfrm>
              <a:off x="3239279" y="3351243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79" y="550"/>
                  </a:cubicBezTo>
                  <a:lnTo>
                    <a:pt x="6635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35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34"/>
            <p:cNvSpPr/>
            <p:nvPr/>
          </p:nvSpPr>
          <p:spPr>
            <a:xfrm>
              <a:off x="3239279" y="3534190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35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35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34"/>
            <p:cNvSpPr/>
            <p:nvPr/>
          </p:nvSpPr>
          <p:spPr>
            <a:xfrm>
              <a:off x="2924344" y="3375848"/>
              <a:ext cx="234037" cy="158385"/>
            </a:xfrm>
            <a:custGeom>
              <a:avLst/>
              <a:gdLst/>
              <a:ahLst/>
              <a:cxnLst/>
              <a:rect l="l" t="t" r="r" b="b"/>
              <a:pathLst>
                <a:path w="5222" h="3534" extrusionOk="0">
                  <a:moveTo>
                    <a:pt x="1" y="1"/>
                  </a:moveTo>
                  <a:lnTo>
                    <a:pt x="1" y="3534"/>
                  </a:lnTo>
                  <a:lnTo>
                    <a:pt x="5222" y="3534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34"/>
            <p:cNvSpPr/>
            <p:nvPr/>
          </p:nvSpPr>
          <p:spPr>
            <a:xfrm>
              <a:off x="2947237" y="3358012"/>
              <a:ext cx="153097" cy="197333"/>
            </a:xfrm>
            <a:custGeom>
              <a:avLst/>
              <a:gdLst/>
              <a:ahLst/>
              <a:cxnLst/>
              <a:rect l="l" t="t" r="r" b="b"/>
              <a:pathLst>
                <a:path w="3416" h="4751" extrusionOk="0">
                  <a:moveTo>
                    <a:pt x="2434" y="1"/>
                  </a:moveTo>
                  <a:lnTo>
                    <a:pt x="0" y="4751"/>
                  </a:lnTo>
                  <a:lnTo>
                    <a:pt x="942" y="4751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34"/>
            <p:cNvSpPr/>
            <p:nvPr/>
          </p:nvSpPr>
          <p:spPr>
            <a:xfrm>
              <a:off x="3003530" y="3358012"/>
              <a:ext cx="121411" cy="197333"/>
            </a:xfrm>
            <a:custGeom>
              <a:avLst/>
              <a:gdLst/>
              <a:ahLst/>
              <a:cxnLst/>
              <a:rect l="l" t="t" r="r" b="b"/>
              <a:pathLst>
                <a:path w="2709" h="4751" extrusionOk="0">
                  <a:moveTo>
                    <a:pt x="2473" y="1"/>
                  </a:moveTo>
                  <a:lnTo>
                    <a:pt x="0" y="4751"/>
                  </a:lnTo>
                  <a:lnTo>
                    <a:pt x="236" y="4751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34"/>
            <p:cNvSpPr/>
            <p:nvPr/>
          </p:nvSpPr>
          <p:spPr>
            <a:xfrm>
              <a:off x="2889162" y="3351243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34"/>
            <p:cNvSpPr/>
            <p:nvPr/>
          </p:nvSpPr>
          <p:spPr>
            <a:xfrm>
              <a:off x="2889162" y="3534190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34"/>
            <p:cNvSpPr/>
            <p:nvPr/>
          </p:nvSpPr>
          <p:spPr>
            <a:xfrm>
              <a:off x="3622830" y="360984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34"/>
            <p:cNvSpPr/>
            <p:nvPr/>
          </p:nvSpPr>
          <p:spPr>
            <a:xfrm>
              <a:off x="3645692" y="3591998"/>
              <a:ext cx="153141" cy="197324"/>
            </a:xfrm>
            <a:custGeom>
              <a:avLst/>
              <a:gdLst/>
              <a:ahLst/>
              <a:cxnLst/>
              <a:rect l="l" t="t" r="r" b="b"/>
              <a:pathLst>
                <a:path w="3417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943" y="4790"/>
                  </a:lnTo>
                  <a:lnTo>
                    <a:pt x="3416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34"/>
            <p:cNvSpPr/>
            <p:nvPr/>
          </p:nvSpPr>
          <p:spPr>
            <a:xfrm>
              <a:off x="3701985" y="3591998"/>
              <a:ext cx="121455" cy="197324"/>
            </a:xfrm>
            <a:custGeom>
              <a:avLst/>
              <a:gdLst/>
              <a:ahLst/>
              <a:cxnLst/>
              <a:rect l="l" t="t" r="r" b="b"/>
              <a:pathLst>
                <a:path w="2710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237" y="4790"/>
                  </a:lnTo>
                  <a:lnTo>
                    <a:pt x="271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34"/>
            <p:cNvSpPr/>
            <p:nvPr/>
          </p:nvSpPr>
          <p:spPr>
            <a:xfrm>
              <a:off x="3587648" y="358523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0" y="39"/>
                    <a:pt x="0" y="79"/>
                  </a:cubicBezTo>
                  <a:lnTo>
                    <a:pt x="0" y="471"/>
                  </a:lnTo>
                  <a:cubicBezTo>
                    <a:pt x="0" y="510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2" y="510"/>
                    <a:pt x="6752" y="471"/>
                  </a:cubicBezTo>
                  <a:lnTo>
                    <a:pt x="6752" y="79"/>
                  </a:lnTo>
                  <a:cubicBezTo>
                    <a:pt x="6752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34"/>
            <p:cNvSpPr/>
            <p:nvPr/>
          </p:nvSpPr>
          <p:spPr>
            <a:xfrm>
              <a:off x="3587648" y="376643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0" y="40"/>
                    <a:pt x="0" y="79"/>
                  </a:cubicBezTo>
                  <a:lnTo>
                    <a:pt x="0" y="472"/>
                  </a:lnTo>
                  <a:cubicBezTo>
                    <a:pt x="0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2" y="511"/>
                    <a:pt x="6752" y="472"/>
                  </a:cubicBezTo>
                  <a:lnTo>
                    <a:pt x="6752" y="79"/>
                  </a:lnTo>
                  <a:cubicBezTo>
                    <a:pt x="6752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34"/>
            <p:cNvSpPr/>
            <p:nvPr/>
          </p:nvSpPr>
          <p:spPr>
            <a:xfrm>
              <a:off x="3272713" y="360984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0" y="1"/>
                  </a:moveTo>
                  <a:lnTo>
                    <a:pt x="0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34"/>
            <p:cNvSpPr/>
            <p:nvPr/>
          </p:nvSpPr>
          <p:spPr>
            <a:xfrm>
              <a:off x="3295568" y="3591998"/>
              <a:ext cx="154889" cy="197324"/>
            </a:xfrm>
            <a:custGeom>
              <a:avLst/>
              <a:gdLst/>
              <a:ahLst/>
              <a:cxnLst/>
              <a:rect l="l" t="t" r="r" b="b"/>
              <a:pathLst>
                <a:path w="3456" h="4790" extrusionOk="0">
                  <a:moveTo>
                    <a:pt x="2474" y="1"/>
                  </a:moveTo>
                  <a:lnTo>
                    <a:pt x="1" y="4790"/>
                  </a:lnTo>
                  <a:lnTo>
                    <a:pt x="982" y="4790"/>
                  </a:lnTo>
                  <a:lnTo>
                    <a:pt x="345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34"/>
            <p:cNvSpPr/>
            <p:nvPr/>
          </p:nvSpPr>
          <p:spPr>
            <a:xfrm>
              <a:off x="3353654" y="3591998"/>
              <a:ext cx="119663" cy="197324"/>
            </a:xfrm>
            <a:custGeom>
              <a:avLst/>
              <a:gdLst/>
              <a:ahLst/>
              <a:cxnLst/>
              <a:rect l="l" t="t" r="r" b="b"/>
              <a:pathLst>
                <a:path w="2670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670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34"/>
            <p:cNvSpPr/>
            <p:nvPr/>
          </p:nvSpPr>
          <p:spPr>
            <a:xfrm>
              <a:off x="3239279" y="358523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79" y="550"/>
                  </a:cubicBezTo>
                  <a:lnTo>
                    <a:pt x="6635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35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7" name="Google Shape;807;p34"/>
            <p:cNvSpPr/>
            <p:nvPr/>
          </p:nvSpPr>
          <p:spPr>
            <a:xfrm>
              <a:off x="3239279" y="376643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35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35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8" name="Google Shape;808;p34"/>
            <p:cNvSpPr/>
            <p:nvPr/>
          </p:nvSpPr>
          <p:spPr>
            <a:xfrm>
              <a:off x="2924344" y="3609842"/>
              <a:ext cx="234037" cy="156637"/>
            </a:xfrm>
            <a:custGeom>
              <a:avLst/>
              <a:gdLst/>
              <a:ahLst/>
              <a:cxnLst/>
              <a:rect l="l" t="t" r="r" b="b"/>
              <a:pathLst>
                <a:path w="5222" h="3495" extrusionOk="0">
                  <a:moveTo>
                    <a:pt x="1" y="1"/>
                  </a:moveTo>
                  <a:lnTo>
                    <a:pt x="1" y="3495"/>
                  </a:lnTo>
                  <a:lnTo>
                    <a:pt x="5222" y="3495"/>
                  </a:lnTo>
                  <a:lnTo>
                    <a:pt x="5222" y="1"/>
                  </a:lnTo>
                  <a:close/>
                </a:path>
              </a:pathLst>
            </a:custGeom>
            <a:solidFill>
              <a:srgbClr val="C8FF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34"/>
            <p:cNvSpPr/>
            <p:nvPr/>
          </p:nvSpPr>
          <p:spPr>
            <a:xfrm>
              <a:off x="2947237" y="3591998"/>
              <a:ext cx="153097" cy="197324"/>
            </a:xfrm>
            <a:custGeom>
              <a:avLst/>
              <a:gdLst/>
              <a:ahLst/>
              <a:cxnLst/>
              <a:rect l="l" t="t" r="r" b="b"/>
              <a:pathLst>
                <a:path w="3416" h="4790" extrusionOk="0">
                  <a:moveTo>
                    <a:pt x="2434" y="1"/>
                  </a:moveTo>
                  <a:lnTo>
                    <a:pt x="0" y="4790"/>
                  </a:lnTo>
                  <a:lnTo>
                    <a:pt x="942" y="4790"/>
                  </a:lnTo>
                  <a:lnTo>
                    <a:pt x="3415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34"/>
            <p:cNvSpPr/>
            <p:nvPr/>
          </p:nvSpPr>
          <p:spPr>
            <a:xfrm>
              <a:off x="3003530" y="3591998"/>
              <a:ext cx="121411" cy="197324"/>
            </a:xfrm>
            <a:custGeom>
              <a:avLst/>
              <a:gdLst/>
              <a:ahLst/>
              <a:cxnLst/>
              <a:rect l="l" t="t" r="r" b="b"/>
              <a:pathLst>
                <a:path w="2709" h="4790" extrusionOk="0">
                  <a:moveTo>
                    <a:pt x="2473" y="1"/>
                  </a:moveTo>
                  <a:lnTo>
                    <a:pt x="0" y="4790"/>
                  </a:lnTo>
                  <a:lnTo>
                    <a:pt x="236" y="4790"/>
                  </a:lnTo>
                  <a:lnTo>
                    <a:pt x="2709" y="1"/>
                  </a:lnTo>
                  <a:close/>
                </a:path>
              </a:pathLst>
            </a:custGeom>
            <a:solidFill>
              <a:srgbClr val="EDFB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34"/>
            <p:cNvSpPr/>
            <p:nvPr/>
          </p:nvSpPr>
          <p:spPr>
            <a:xfrm>
              <a:off x="2889162" y="3585237"/>
              <a:ext cx="302653" cy="24650"/>
            </a:xfrm>
            <a:custGeom>
              <a:avLst/>
              <a:gdLst/>
              <a:ahLst/>
              <a:cxnLst/>
              <a:rect l="l" t="t" r="r" b="b"/>
              <a:pathLst>
                <a:path w="6753" h="550" extrusionOk="0">
                  <a:moveTo>
                    <a:pt x="79" y="0"/>
                  </a:moveTo>
                  <a:cubicBezTo>
                    <a:pt x="40" y="0"/>
                    <a:pt x="1" y="39"/>
                    <a:pt x="1" y="79"/>
                  </a:cubicBezTo>
                  <a:lnTo>
                    <a:pt x="1" y="471"/>
                  </a:lnTo>
                  <a:cubicBezTo>
                    <a:pt x="1" y="510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0"/>
                    <a:pt x="6753" y="471"/>
                  </a:cubicBezTo>
                  <a:lnTo>
                    <a:pt x="6753" y="79"/>
                  </a:lnTo>
                  <a:cubicBezTo>
                    <a:pt x="6753" y="39"/>
                    <a:pt x="6713" y="0"/>
                    <a:pt x="6674" y="0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34"/>
            <p:cNvSpPr/>
            <p:nvPr/>
          </p:nvSpPr>
          <p:spPr>
            <a:xfrm>
              <a:off x="2889162" y="3766436"/>
              <a:ext cx="302653" cy="24694"/>
            </a:xfrm>
            <a:custGeom>
              <a:avLst/>
              <a:gdLst/>
              <a:ahLst/>
              <a:cxnLst/>
              <a:rect l="l" t="t" r="r" b="b"/>
              <a:pathLst>
                <a:path w="6753" h="551" extrusionOk="0">
                  <a:moveTo>
                    <a:pt x="79" y="1"/>
                  </a:moveTo>
                  <a:cubicBezTo>
                    <a:pt x="40" y="1"/>
                    <a:pt x="1" y="40"/>
                    <a:pt x="1" y="79"/>
                  </a:cubicBezTo>
                  <a:lnTo>
                    <a:pt x="1" y="472"/>
                  </a:lnTo>
                  <a:cubicBezTo>
                    <a:pt x="1" y="511"/>
                    <a:pt x="40" y="550"/>
                    <a:pt x="79" y="550"/>
                  </a:cubicBezTo>
                  <a:lnTo>
                    <a:pt x="6674" y="550"/>
                  </a:lnTo>
                  <a:cubicBezTo>
                    <a:pt x="6713" y="550"/>
                    <a:pt x="6753" y="511"/>
                    <a:pt x="6753" y="472"/>
                  </a:cubicBezTo>
                  <a:lnTo>
                    <a:pt x="6753" y="79"/>
                  </a:lnTo>
                  <a:cubicBezTo>
                    <a:pt x="6753" y="40"/>
                    <a:pt x="6713" y="1"/>
                    <a:pt x="6674" y="1"/>
                  </a:cubicBezTo>
                  <a:close/>
                </a:path>
              </a:pathLst>
            </a:custGeom>
            <a:solidFill>
              <a:srgbClr val="E69E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34"/>
            <p:cNvSpPr/>
            <p:nvPr/>
          </p:nvSpPr>
          <p:spPr>
            <a:xfrm>
              <a:off x="2016514" y="2204086"/>
              <a:ext cx="686201" cy="1636287"/>
            </a:xfrm>
            <a:custGeom>
              <a:avLst/>
              <a:gdLst/>
              <a:ahLst/>
              <a:cxnLst/>
              <a:rect l="l" t="t" r="r" b="b"/>
              <a:pathLst>
                <a:path w="15311" h="36510" extrusionOk="0">
                  <a:moveTo>
                    <a:pt x="7656" y="1"/>
                  </a:moveTo>
                  <a:lnTo>
                    <a:pt x="1" y="13230"/>
                  </a:lnTo>
                  <a:lnTo>
                    <a:pt x="1" y="36509"/>
                  </a:lnTo>
                  <a:lnTo>
                    <a:pt x="15310" y="36509"/>
                  </a:lnTo>
                  <a:lnTo>
                    <a:pt x="15310" y="13230"/>
                  </a:lnTo>
                  <a:lnTo>
                    <a:pt x="7656" y="1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4" name="Google Shape;814;p34"/>
            <p:cNvSpPr/>
            <p:nvPr/>
          </p:nvSpPr>
          <p:spPr>
            <a:xfrm>
              <a:off x="1953186" y="2073935"/>
              <a:ext cx="814603" cy="1829764"/>
            </a:xfrm>
            <a:custGeom>
              <a:avLst/>
              <a:gdLst/>
              <a:ahLst/>
              <a:cxnLst/>
              <a:rect l="l" t="t" r="r" b="b"/>
              <a:pathLst>
                <a:path w="18176" h="40827" extrusionOk="0">
                  <a:moveTo>
                    <a:pt x="9069" y="5771"/>
                  </a:moveTo>
                  <a:lnTo>
                    <a:pt x="11149" y="9304"/>
                  </a:lnTo>
                  <a:lnTo>
                    <a:pt x="15310" y="16527"/>
                  </a:lnTo>
                  <a:lnTo>
                    <a:pt x="15310" y="37961"/>
                  </a:lnTo>
                  <a:lnTo>
                    <a:pt x="2866" y="37961"/>
                  </a:lnTo>
                  <a:lnTo>
                    <a:pt x="2866" y="16527"/>
                  </a:lnTo>
                  <a:lnTo>
                    <a:pt x="7027" y="9304"/>
                  </a:lnTo>
                  <a:lnTo>
                    <a:pt x="9069" y="5771"/>
                  </a:lnTo>
                  <a:close/>
                  <a:moveTo>
                    <a:pt x="9069" y="0"/>
                  </a:moveTo>
                  <a:lnTo>
                    <a:pt x="4554" y="7851"/>
                  </a:lnTo>
                  <a:lnTo>
                    <a:pt x="0" y="15703"/>
                  </a:lnTo>
                  <a:lnTo>
                    <a:pt x="0" y="40827"/>
                  </a:lnTo>
                  <a:lnTo>
                    <a:pt x="18176" y="40827"/>
                  </a:lnTo>
                  <a:lnTo>
                    <a:pt x="18176" y="15742"/>
                  </a:lnTo>
                  <a:lnTo>
                    <a:pt x="13622" y="7891"/>
                  </a:lnTo>
                  <a:lnTo>
                    <a:pt x="9069" y="39"/>
                  </a:lnTo>
                  <a:lnTo>
                    <a:pt x="9069" y="0"/>
                  </a:lnTo>
                  <a:close/>
                </a:path>
              </a:pathLst>
            </a:custGeom>
            <a:solidFill>
              <a:srgbClr val="E15561"/>
            </a:solidFill>
            <a:ln w="9525" cap="flat" cmpd="sng">
              <a:solidFill>
                <a:srgbClr val="E155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5" name="Google Shape;815;p34"/>
            <p:cNvSpPr/>
            <p:nvPr/>
          </p:nvSpPr>
          <p:spPr>
            <a:xfrm>
              <a:off x="1898643" y="2073935"/>
              <a:ext cx="923689" cy="800530"/>
            </a:xfrm>
            <a:custGeom>
              <a:avLst/>
              <a:gdLst/>
              <a:ahLst/>
              <a:cxnLst/>
              <a:rect l="l" t="t" r="r" b="b"/>
              <a:pathLst>
                <a:path w="20610" h="17862" fill="none" extrusionOk="0">
                  <a:moveTo>
                    <a:pt x="20610" y="17862"/>
                  </a:moveTo>
                  <a:lnTo>
                    <a:pt x="10286" y="0"/>
                  </a:lnTo>
                  <a:lnTo>
                    <a:pt x="0" y="17862"/>
                  </a:lnTo>
                </a:path>
              </a:pathLst>
            </a:custGeom>
            <a:noFill/>
            <a:ln w="25525" cap="rnd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34"/>
            <p:cNvSpPr/>
            <p:nvPr/>
          </p:nvSpPr>
          <p:spPr>
            <a:xfrm>
              <a:off x="1852884" y="3015199"/>
              <a:ext cx="100346" cy="888507"/>
            </a:xfrm>
            <a:custGeom>
              <a:avLst/>
              <a:gdLst/>
              <a:ahLst/>
              <a:cxnLst/>
              <a:rect l="l" t="t" r="r" b="b"/>
              <a:pathLst>
                <a:path w="2239" h="19825" extrusionOk="0">
                  <a:moveTo>
                    <a:pt x="1" y="19825"/>
                  </a:moveTo>
                  <a:lnTo>
                    <a:pt x="1" y="0"/>
                  </a:lnTo>
                  <a:lnTo>
                    <a:pt x="2238" y="0"/>
                  </a:lnTo>
                  <a:lnTo>
                    <a:pt x="2238" y="19825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34"/>
            <p:cNvSpPr/>
            <p:nvPr/>
          </p:nvSpPr>
          <p:spPr>
            <a:xfrm>
              <a:off x="2767750" y="3015199"/>
              <a:ext cx="98599" cy="888507"/>
            </a:xfrm>
            <a:custGeom>
              <a:avLst/>
              <a:gdLst/>
              <a:ahLst/>
              <a:cxnLst/>
              <a:rect l="l" t="t" r="r" b="b"/>
              <a:pathLst>
                <a:path w="2200" h="19825" extrusionOk="0">
                  <a:moveTo>
                    <a:pt x="2199" y="19825"/>
                  </a:moveTo>
                  <a:lnTo>
                    <a:pt x="2199" y="0"/>
                  </a:lnTo>
                  <a:lnTo>
                    <a:pt x="1" y="0"/>
                  </a:lnTo>
                  <a:lnTo>
                    <a:pt x="1" y="19825"/>
                  </a:ln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34"/>
            <p:cNvSpPr/>
            <p:nvPr/>
          </p:nvSpPr>
          <p:spPr>
            <a:xfrm>
              <a:off x="2248760" y="2522562"/>
              <a:ext cx="221712" cy="221712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2474" y="0"/>
                  </a:moveTo>
                  <a:cubicBezTo>
                    <a:pt x="1139" y="0"/>
                    <a:pt x="0" y="1100"/>
                    <a:pt x="0" y="2474"/>
                  </a:cubicBezTo>
                  <a:cubicBezTo>
                    <a:pt x="0" y="3847"/>
                    <a:pt x="1139" y="4947"/>
                    <a:pt x="2474" y="4947"/>
                  </a:cubicBezTo>
                  <a:cubicBezTo>
                    <a:pt x="3847" y="4947"/>
                    <a:pt x="4947" y="3847"/>
                    <a:pt x="4947" y="2474"/>
                  </a:cubicBezTo>
                  <a:cubicBezTo>
                    <a:pt x="4947" y="1100"/>
                    <a:pt x="3847" y="0"/>
                    <a:pt x="24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34"/>
            <p:cNvSpPr/>
            <p:nvPr/>
          </p:nvSpPr>
          <p:spPr>
            <a:xfrm>
              <a:off x="2201253" y="2513777"/>
              <a:ext cx="295616" cy="239729"/>
            </a:xfrm>
            <a:custGeom>
              <a:avLst/>
              <a:gdLst/>
              <a:ahLst/>
              <a:cxnLst/>
              <a:rect l="l" t="t" r="r" b="b"/>
              <a:pathLst>
                <a:path w="6596" h="5349" extrusionOk="0">
                  <a:moveTo>
                    <a:pt x="3534" y="393"/>
                  </a:moveTo>
                  <a:cubicBezTo>
                    <a:pt x="5575" y="393"/>
                    <a:pt x="6595" y="2827"/>
                    <a:pt x="5143" y="4279"/>
                  </a:cubicBezTo>
                  <a:cubicBezTo>
                    <a:pt x="4685" y="4737"/>
                    <a:pt x="4119" y="4944"/>
                    <a:pt x="3563" y="4944"/>
                  </a:cubicBezTo>
                  <a:cubicBezTo>
                    <a:pt x="2407" y="4944"/>
                    <a:pt x="1296" y="4049"/>
                    <a:pt x="1296" y="2670"/>
                  </a:cubicBezTo>
                  <a:cubicBezTo>
                    <a:pt x="1296" y="1413"/>
                    <a:pt x="2277" y="393"/>
                    <a:pt x="3534" y="393"/>
                  </a:cubicBezTo>
                  <a:close/>
                  <a:moveTo>
                    <a:pt x="3534" y="0"/>
                  </a:moveTo>
                  <a:cubicBezTo>
                    <a:pt x="1178" y="0"/>
                    <a:pt x="0" y="2866"/>
                    <a:pt x="1649" y="4554"/>
                  </a:cubicBezTo>
                  <a:cubicBezTo>
                    <a:pt x="2198" y="5102"/>
                    <a:pt x="2870" y="5348"/>
                    <a:pt x="3529" y="5348"/>
                  </a:cubicBezTo>
                  <a:cubicBezTo>
                    <a:pt x="4897" y="5348"/>
                    <a:pt x="6203" y="4286"/>
                    <a:pt x="6203" y="2670"/>
                  </a:cubicBezTo>
                  <a:cubicBezTo>
                    <a:pt x="6203" y="1217"/>
                    <a:pt x="5025" y="0"/>
                    <a:pt x="3534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34"/>
            <p:cNvSpPr/>
            <p:nvPr/>
          </p:nvSpPr>
          <p:spPr>
            <a:xfrm>
              <a:off x="2359594" y="2545419"/>
              <a:ext cx="45" cy="17658"/>
            </a:xfrm>
            <a:custGeom>
              <a:avLst/>
              <a:gdLst/>
              <a:ahLst/>
              <a:cxnLst/>
              <a:rect l="l" t="t" r="r" b="b"/>
              <a:pathLst>
                <a:path w="1" h="394" fill="none" extrusionOk="0">
                  <a:moveTo>
                    <a:pt x="1" y="1"/>
                  </a:moveTo>
                  <a:lnTo>
                    <a:pt x="1" y="393"/>
                  </a:lnTo>
                </a:path>
              </a:pathLst>
            </a:custGeom>
            <a:solidFill>
              <a:srgbClr val="3B3B3B"/>
            </a:solidFill>
            <a:ln w="6875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34"/>
            <p:cNvSpPr/>
            <p:nvPr/>
          </p:nvSpPr>
          <p:spPr>
            <a:xfrm>
              <a:off x="2359594" y="2703760"/>
              <a:ext cx="45" cy="17658"/>
            </a:xfrm>
            <a:custGeom>
              <a:avLst/>
              <a:gdLst/>
              <a:ahLst/>
              <a:cxnLst/>
              <a:rect l="l" t="t" r="r" b="b"/>
              <a:pathLst>
                <a:path w="1" h="394" fill="none" extrusionOk="0">
                  <a:moveTo>
                    <a:pt x="1" y="393"/>
                  </a:moveTo>
                  <a:lnTo>
                    <a:pt x="1" y="1"/>
                  </a:lnTo>
                </a:path>
              </a:pathLst>
            </a:custGeom>
            <a:solidFill>
              <a:srgbClr val="3B3B3B"/>
            </a:solidFill>
            <a:ln w="6875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34"/>
            <p:cNvSpPr/>
            <p:nvPr/>
          </p:nvSpPr>
          <p:spPr>
            <a:xfrm>
              <a:off x="2271617" y="2633396"/>
              <a:ext cx="17658" cy="45"/>
            </a:xfrm>
            <a:custGeom>
              <a:avLst/>
              <a:gdLst/>
              <a:ahLst/>
              <a:cxnLst/>
              <a:rect l="l" t="t" r="r" b="b"/>
              <a:pathLst>
                <a:path w="394" h="1" fill="none" extrusionOk="0">
                  <a:moveTo>
                    <a:pt x="1" y="1"/>
                  </a:moveTo>
                  <a:lnTo>
                    <a:pt x="393" y="1"/>
                  </a:lnTo>
                </a:path>
              </a:pathLst>
            </a:custGeom>
            <a:solidFill>
              <a:srgbClr val="3B3B3B"/>
            </a:solidFill>
            <a:ln w="6875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34"/>
            <p:cNvSpPr/>
            <p:nvPr/>
          </p:nvSpPr>
          <p:spPr>
            <a:xfrm>
              <a:off x="2431751" y="2633396"/>
              <a:ext cx="17613" cy="45"/>
            </a:xfrm>
            <a:custGeom>
              <a:avLst/>
              <a:gdLst/>
              <a:ahLst/>
              <a:cxnLst/>
              <a:rect l="l" t="t" r="r" b="b"/>
              <a:pathLst>
                <a:path w="393" h="1" fill="none" extrusionOk="0">
                  <a:moveTo>
                    <a:pt x="393" y="1"/>
                  </a:moveTo>
                  <a:lnTo>
                    <a:pt x="0" y="1"/>
                  </a:lnTo>
                </a:path>
              </a:pathLst>
            </a:custGeom>
            <a:solidFill>
              <a:srgbClr val="3B3B3B"/>
            </a:solidFill>
            <a:ln w="6875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34"/>
            <p:cNvSpPr/>
            <p:nvPr/>
          </p:nvSpPr>
          <p:spPr>
            <a:xfrm>
              <a:off x="2347269" y="2619323"/>
              <a:ext cx="26442" cy="28190"/>
            </a:xfrm>
            <a:custGeom>
              <a:avLst/>
              <a:gdLst/>
              <a:ahLst/>
              <a:cxnLst/>
              <a:rect l="l" t="t" r="r" b="b"/>
              <a:pathLst>
                <a:path w="590" h="629" extrusionOk="0">
                  <a:moveTo>
                    <a:pt x="276" y="0"/>
                  </a:moveTo>
                  <a:cubicBezTo>
                    <a:pt x="118" y="0"/>
                    <a:pt x="1" y="157"/>
                    <a:pt x="1" y="315"/>
                  </a:cubicBezTo>
                  <a:cubicBezTo>
                    <a:pt x="1" y="472"/>
                    <a:pt x="118" y="629"/>
                    <a:pt x="276" y="629"/>
                  </a:cubicBezTo>
                  <a:cubicBezTo>
                    <a:pt x="472" y="629"/>
                    <a:pt x="590" y="472"/>
                    <a:pt x="590" y="315"/>
                  </a:cubicBezTo>
                  <a:cubicBezTo>
                    <a:pt x="590" y="157"/>
                    <a:pt x="472" y="0"/>
                    <a:pt x="276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34"/>
            <p:cNvSpPr/>
            <p:nvPr/>
          </p:nvSpPr>
          <p:spPr>
            <a:xfrm>
              <a:off x="2317376" y="2566528"/>
              <a:ext cx="38722" cy="63372"/>
            </a:xfrm>
            <a:custGeom>
              <a:avLst/>
              <a:gdLst/>
              <a:ahLst/>
              <a:cxnLst/>
              <a:rect l="l" t="t" r="r" b="b"/>
              <a:pathLst>
                <a:path w="864" h="1414" fill="none" extrusionOk="0">
                  <a:moveTo>
                    <a:pt x="864" y="1414"/>
                  </a:moveTo>
                  <a:lnTo>
                    <a:pt x="0" y="1"/>
                  </a:lnTo>
                </a:path>
              </a:pathLst>
            </a:custGeom>
            <a:solidFill>
              <a:srgbClr val="3B3B3B"/>
            </a:solidFill>
            <a:ln w="6875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34"/>
            <p:cNvSpPr/>
            <p:nvPr/>
          </p:nvSpPr>
          <p:spPr>
            <a:xfrm>
              <a:off x="2336737" y="2635144"/>
              <a:ext cx="19361" cy="35227"/>
            </a:xfrm>
            <a:custGeom>
              <a:avLst/>
              <a:gdLst/>
              <a:ahLst/>
              <a:cxnLst/>
              <a:rect l="l" t="t" r="r" b="b"/>
              <a:pathLst>
                <a:path w="432" h="786" fill="none" extrusionOk="0">
                  <a:moveTo>
                    <a:pt x="432" y="1"/>
                  </a:moveTo>
                  <a:lnTo>
                    <a:pt x="0" y="786"/>
                  </a:lnTo>
                </a:path>
              </a:pathLst>
            </a:custGeom>
            <a:solidFill>
              <a:srgbClr val="3B3B3B"/>
            </a:solidFill>
            <a:ln w="6875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34"/>
            <p:cNvSpPr/>
            <p:nvPr/>
          </p:nvSpPr>
          <p:spPr>
            <a:xfrm>
              <a:off x="2102743" y="3294907"/>
              <a:ext cx="515536" cy="580656"/>
            </a:xfrm>
            <a:custGeom>
              <a:avLst/>
              <a:gdLst/>
              <a:ahLst/>
              <a:cxnLst/>
              <a:rect l="l" t="t" r="r" b="b"/>
              <a:pathLst>
                <a:path w="11503" h="12956" fill="none" extrusionOk="0">
                  <a:moveTo>
                    <a:pt x="11502" y="12916"/>
                  </a:moveTo>
                  <a:lnTo>
                    <a:pt x="11502" y="5772"/>
                  </a:lnTo>
                  <a:cubicBezTo>
                    <a:pt x="11502" y="2592"/>
                    <a:pt x="8911" y="1"/>
                    <a:pt x="5732" y="1"/>
                  </a:cubicBezTo>
                  <a:lnTo>
                    <a:pt x="5732" y="1"/>
                  </a:lnTo>
                  <a:cubicBezTo>
                    <a:pt x="2552" y="1"/>
                    <a:pt x="0" y="2592"/>
                    <a:pt x="0" y="5772"/>
                  </a:cubicBezTo>
                  <a:lnTo>
                    <a:pt x="0" y="12955"/>
                  </a:lnTo>
                </a:path>
              </a:pathLst>
            </a:custGeom>
            <a:noFill/>
            <a:ln w="18650" cap="rnd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34"/>
            <p:cNvSpPr/>
            <p:nvPr/>
          </p:nvSpPr>
          <p:spPr>
            <a:xfrm>
              <a:off x="653020" y="3864913"/>
              <a:ext cx="3414959" cy="45759"/>
            </a:xfrm>
            <a:custGeom>
              <a:avLst/>
              <a:gdLst/>
              <a:ahLst/>
              <a:cxnLst/>
              <a:rect l="l" t="t" r="r" b="b"/>
              <a:pathLst>
                <a:path w="76197" h="1021" extrusionOk="0">
                  <a:moveTo>
                    <a:pt x="314" y="0"/>
                  </a:moveTo>
                  <a:cubicBezTo>
                    <a:pt x="118" y="0"/>
                    <a:pt x="0" y="157"/>
                    <a:pt x="0" y="314"/>
                  </a:cubicBezTo>
                  <a:lnTo>
                    <a:pt x="0" y="707"/>
                  </a:lnTo>
                  <a:cubicBezTo>
                    <a:pt x="0" y="864"/>
                    <a:pt x="118" y="1021"/>
                    <a:pt x="314" y="1021"/>
                  </a:cubicBezTo>
                  <a:lnTo>
                    <a:pt x="75882" y="1021"/>
                  </a:lnTo>
                  <a:cubicBezTo>
                    <a:pt x="76078" y="1021"/>
                    <a:pt x="76196" y="864"/>
                    <a:pt x="76196" y="707"/>
                  </a:cubicBezTo>
                  <a:lnTo>
                    <a:pt x="76196" y="314"/>
                  </a:lnTo>
                  <a:cubicBezTo>
                    <a:pt x="76196" y="157"/>
                    <a:pt x="76078" y="0"/>
                    <a:pt x="75882" y="0"/>
                  </a:cubicBezTo>
                  <a:close/>
                </a:path>
              </a:pathLst>
            </a:custGeom>
            <a:solidFill>
              <a:srgbClr val="D485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9" name="Google Shape;829;p34"/>
            <p:cNvSpPr/>
            <p:nvPr/>
          </p:nvSpPr>
          <p:spPr>
            <a:xfrm>
              <a:off x="2359594" y="3312521"/>
              <a:ext cx="45" cy="547222"/>
            </a:xfrm>
            <a:custGeom>
              <a:avLst/>
              <a:gdLst/>
              <a:ahLst/>
              <a:cxnLst/>
              <a:rect l="l" t="t" r="r" b="b"/>
              <a:pathLst>
                <a:path w="1" h="12210" fill="none" extrusionOk="0">
                  <a:moveTo>
                    <a:pt x="1" y="0"/>
                  </a:moveTo>
                  <a:lnTo>
                    <a:pt x="1" y="12209"/>
                  </a:lnTo>
                </a:path>
              </a:pathLst>
            </a:custGeom>
            <a:noFill/>
            <a:ln w="12750" cap="flat" cmpd="sng">
              <a:solidFill>
                <a:srgbClr val="3B3B3B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34"/>
            <p:cNvSpPr/>
            <p:nvPr/>
          </p:nvSpPr>
          <p:spPr>
            <a:xfrm>
              <a:off x="2312087" y="3738290"/>
              <a:ext cx="21154" cy="21154"/>
            </a:xfrm>
            <a:custGeom>
              <a:avLst/>
              <a:gdLst/>
              <a:ahLst/>
              <a:cxnLst/>
              <a:rect l="l" t="t" r="r" b="b"/>
              <a:pathLst>
                <a:path w="472" h="472" extrusionOk="0">
                  <a:moveTo>
                    <a:pt x="236" y="0"/>
                  </a:moveTo>
                  <a:cubicBezTo>
                    <a:pt x="118" y="0"/>
                    <a:pt x="1" y="118"/>
                    <a:pt x="1" y="236"/>
                  </a:cubicBezTo>
                  <a:cubicBezTo>
                    <a:pt x="1" y="393"/>
                    <a:pt x="118" y="472"/>
                    <a:pt x="236" y="472"/>
                  </a:cubicBezTo>
                  <a:cubicBezTo>
                    <a:pt x="393" y="472"/>
                    <a:pt x="472" y="393"/>
                    <a:pt x="472" y="236"/>
                  </a:cubicBezTo>
                  <a:cubicBezTo>
                    <a:pt x="472" y="118"/>
                    <a:pt x="393" y="0"/>
                    <a:pt x="236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1" name="Google Shape;831;p34"/>
            <p:cNvSpPr/>
            <p:nvPr/>
          </p:nvSpPr>
          <p:spPr>
            <a:xfrm>
              <a:off x="2387740" y="3738290"/>
              <a:ext cx="21154" cy="21154"/>
            </a:xfrm>
            <a:custGeom>
              <a:avLst/>
              <a:gdLst/>
              <a:ahLst/>
              <a:cxnLst/>
              <a:rect l="l" t="t" r="r" b="b"/>
              <a:pathLst>
                <a:path w="472" h="472" extrusionOk="0">
                  <a:moveTo>
                    <a:pt x="236" y="0"/>
                  </a:moveTo>
                  <a:cubicBezTo>
                    <a:pt x="118" y="0"/>
                    <a:pt x="1" y="118"/>
                    <a:pt x="1" y="236"/>
                  </a:cubicBezTo>
                  <a:cubicBezTo>
                    <a:pt x="1" y="393"/>
                    <a:pt x="118" y="472"/>
                    <a:pt x="236" y="472"/>
                  </a:cubicBezTo>
                  <a:cubicBezTo>
                    <a:pt x="354" y="472"/>
                    <a:pt x="472" y="393"/>
                    <a:pt x="472" y="236"/>
                  </a:cubicBezTo>
                  <a:cubicBezTo>
                    <a:pt x="472" y="118"/>
                    <a:pt x="354" y="0"/>
                    <a:pt x="236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832" name="Google Shape;832;p34"/>
          <p:cNvGrpSpPr/>
          <p:nvPr/>
        </p:nvGrpSpPr>
        <p:grpSpPr>
          <a:xfrm>
            <a:off x="1471811" y="5089427"/>
            <a:ext cx="1155207" cy="1423287"/>
            <a:chOff x="9273975" y="704300"/>
            <a:chExt cx="3136875" cy="3864825"/>
          </a:xfrm>
        </p:grpSpPr>
        <p:sp>
          <p:nvSpPr>
            <p:cNvPr id="833" name="Google Shape;833;p34"/>
            <p:cNvSpPr/>
            <p:nvPr/>
          </p:nvSpPr>
          <p:spPr>
            <a:xfrm>
              <a:off x="9658475" y="3894325"/>
              <a:ext cx="530450" cy="674800"/>
            </a:xfrm>
            <a:custGeom>
              <a:avLst/>
              <a:gdLst/>
              <a:ahLst/>
              <a:cxnLst/>
              <a:rect l="l" t="t" r="r" b="b"/>
              <a:pathLst>
                <a:path w="21218" h="26992" extrusionOk="0">
                  <a:moveTo>
                    <a:pt x="2828" y="0"/>
                  </a:moveTo>
                  <a:cubicBezTo>
                    <a:pt x="1277" y="31"/>
                    <a:pt x="31" y="1277"/>
                    <a:pt x="1" y="2827"/>
                  </a:cubicBezTo>
                  <a:lnTo>
                    <a:pt x="1" y="16505"/>
                  </a:lnTo>
                  <a:cubicBezTo>
                    <a:pt x="31" y="22311"/>
                    <a:pt x="4712" y="26961"/>
                    <a:pt x="10487" y="26992"/>
                  </a:cubicBezTo>
                  <a:cubicBezTo>
                    <a:pt x="16414" y="26961"/>
                    <a:pt x="21187" y="22189"/>
                    <a:pt x="21217" y="16262"/>
                  </a:cubicBezTo>
                  <a:lnTo>
                    <a:pt x="21217" y="2827"/>
                  </a:lnTo>
                  <a:cubicBezTo>
                    <a:pt x="21217" y="1277"/>
                    <a:pt x="19940" y="31"/>
                    <a:pt x="18390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4" name="Google Shape;834;p34"/>
            <p:cNvSpPr/>
            <p:nvPr/>
          </p:nvSpPr>
          <p:spPr>
            <a:xfrm>
              <a:off x="11473100" y="3894325"/>
              <a:ext cx="529675" cy="674800"/>
            </a:xfrm>
            <a:custGeom>
              <a:avLst/>
              <a:gdLst/>
              <a:ahLst/>
              <a:cxnLst/>
              <a:rect l="l" t="t" r="r" b="b"/>
              <a:pathLst>
                <a:path w="21187" h="26992" extrusionOk="0">
                  <a:moveTo>
                    <a:pt x="2828" y="0"/>
                  </a:moveTo>
                  <a:cubicBezTo>
                    <a:pt x="1277" y="31"/>
                    <a:pt x="1" y="1277"/>
                    <a:pt x="1" y="2827"/>
                  </a:cubicBezTo>
                  <a:lnTo>
                    <a:pt x="1" y="16505"/>
                  </a:lnTo>
                  <a:cubicBezTo>
                    <a:pt x="1" y="22311"/>
                    <a:pt x="4682" y="26961"/>
                    <a:pt x="10457" y="26992"/>
                  </a:cubicBezTo>
                  <a:cubicBezTo>
                    <a:pt x="16384" y="26961"/>
                    <a:pt x="21187" y="22189"/>
                    <a:pt x="21187" y="16262"/>
                  </a:cubicBezTo>
                  <a:lnTo>
                    <a:pt x="21187" y="2827"/>
                  </a:lnTo>
                  <a:cubicBezTo>
                    <a:pt x="21187" y="1277"/>
                    <a:pt x="19940" y="31"/>
                    <a:pt x="18360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34"/>
            <p:cNvSpPr/>
            <p:nvPr/>
          </p:nvSpPr>
          <p:spPr>
            <a:xfrm>
              <a:off x="9273975" y="3747675"/>
              <a:ext cx="3136875" cy="319925"/>
            </a:xfrm>
            <a:custGeom>
              <a:avLst/>
              <a:gdLst/>
              <a:ahLst/>
              <a:cxnLst/>
              <a:rect l="l" t="t" r="r" b="b"/>
              <a:pathLst>
                <a:path w="125475" h="12797" extrusionOk="0">
                  <a:moveTo>
                    <a:pt x="2797" y="0"/>
                  </a:moveTo>
                  <a:cubicBezTo>
                    <a:pt x="1247" y="0"/>
                    <a:pt x="1" y="1246"/>
                    <a:pt x="1" y="2796"/>
                  </a:cubicBezTo>
                  <a:lnTo>
                    <a:pt x="1" y="10000"/>
                  </a:lnTo>
                  <a:cubicBezTo>
                    <a:pt x="1" y="11550"/>
                    <a:pt x="1247" y="12797"/>
                    <a:pt x="2797" y="12797"/>
                  </a:cubicBezTo>
                  <a:lnTo>
                    <a:pt x="122678" y="12797"/>
                  </a:lnTo>
                  <a:cubicBezTo>
                    <a:pt x="124228" y="12797"/>
                    <a:pt x="125474" y="11550"/>
                    <a:pt x="125474" y="10000"/>
                  </a:cubicBezTo>
                  <a:lnTo>
                    <a:pt x="125474" y="2796"/>
                  </a:lnTo>
                  <a:cubicBezTo>
                    <a:pt x="125474" y="1246"/>
                    <a:pt x="124228" y="0"/>
                    <a:pt x="12267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6" name="Google Shape;836;p34"/>
            <p:cNvSpPr/>
            <p:nvPr/>
          </p:nvSpPr>
          <p:spPr>
            <a:xfrm>
              <a:off x="9292225" y="704300"/>
              <a:ext cx="3100375" cy="3043400"/>
            </a:xfrm>
            <a:custGeom>
              <a:avLst/>
              <a:gdLst/>
              <a:ahLst/>
              <a:cxnLst/>
              <a:rect l="l" t="t" r="r" b="b"/>
              <a:pathLst>
                <a:path w="124015" h="121736" extrusionOk="0">
                  <a:moveTo>
                    <a:pt x="61977" y="1"/>
                  </a:moveTo>
                  <a:lnTo>
                    <a:pt x="61217" y="31"/>
                  </a:lnTo>
                  <a:cubicBezTo>
                    <a:pt x="50822" y="457"/>
                    <a:pt x="40518" y="2159"/>
                    <a:pt x="30396" y="4408"/>
                  </a:cubicBezTo>
                  <a:cubicBezTo>
                    <a:pt x="21946" y="6293"/>
                    <a:pt x="12371" y="7873"/>
                    <a:pt x="6748" y="15138"/>
                  </a:cubicBezTo>
                  <a:cubicBezTo>
                    <a:pt x="2401" y="20700"/>
                    <a:pt x="1641" y="28147"/>
                    <a:pt x="1429" y="34925"/>
                  </a:cubicBezTo>
                  <a:cubicBezTo>
                    <a:pt x="517" y="60792"/>
                    <a:pt x="0" y="86567"/>
                    <a:pt x="851" y="112404"/>
                  </a:cubicBezTo>
                  <a:cubicBezTo>
                    <a:pt x="882" y="113285"/>
                    <a:pt x="730" y="121583"/>
                    <a:pt x="1246" y="121735"/>
                  </a:cubicBezTo>
                  <a:lnTo>
                    <a:pt x="122768" y="121735"/>
                  </a:lnTo>
                  <a:cubicBezTo>
                    <a:pt x="123285" y="121613"/>
                    <a:pt x="123133" y="113285"/>
                    <a:pt x="123163" y="112373"/>
                  </a:cubicBezTo>
                  <a:cubicBezTo>
                    <a:pt x="124015" y="86537"/>
                    <a:pt x="123498" y="60762"/>
                    <a:pt x="122616" y="34925"/>
                  </a:cubicBezTo>
                  <a:cubicBezTo>
                    <a:pt x="122373" y="28117"/>
                    <a:pt x="121583" y="20700"/>
                    <a:pt x="117297" y="15138"/>
                  </a:cubicBezTo>
                  <a:cubicBezTo>
                    <a:pt x="111644" y="7873"/>
                    <a:pt x="102099" y="6293"/>
                    <a:pt x="93649" y="4408"/>
                  </a:cubicBezTo>
                  <a:cubicBezTo>
                    <a:pt x="83467" y="2159"/>
                    <a:pt x="73163" y="457"/>
                    <a:pt x="62737" y="31"/>
                  </a:cubicBezTo>
                  <a:lnTo>
                    <a:pt x="61977" y="1"/>
                  </a:lnTo>
                  <a:close/>
                </a:path>
              </a:pathLst>
            </a:custGeom>
            <a:solidFill>
              <a:srgbClr val="F0B0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7" name="Google Shape;837;p34"/>
            <p:cNvSpPr/>
            <p:nvPr/>
          </p:nvSpPr>
          <p:spPr>
            <a:xfrm>
              <a:off x="9856825" y="1497625"/>
              <a:ext cx="1972700" cy="844275"/>
            </a:xfrm>
            <a:custGeom>
              <a:avLst/>
              <a:gdLst/>
              <a:ahLst/>
              <a:cxnLst/>
              <a:rect l="l" t="t" r="r" b="b"/>
              <a:pathLst>
                <a:path w="78908" h="33771" fill="none" extrusionOk="0">
                  <a:moveTo>
                    <a:pt x="0" y="1"/>
                  </a:moveTo>
                  <a:lnTo>
                    <a:pt x="78907" y="1"/>
                  </a:lnTo>
                  <a:lnTo>
                    <a:pt x="78907" y="33770"/>
                  </a:lnTo>
                  <a:lnTo>
                    <a:pt x="0" y="33770"/>
                  </a:lnTo>
                  <a:close/>
                </a:path>
              </a:pathLst>
            </a:custGeom>
            <a:noFill/>
            <a:ln w="9525" cap="flat" cmpd="sng">
              <a:solidFill>
                <a:srgbClr val="E69E1A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34"/>
            <p:cNvSpPr/>
            <p:nvPr/>
          </p:nvSpPr>
          <p:spPr>
            <a:xfrm>
              <a:off x="9458625" y="1544750"/>
              <a:ext cx="301700" cy="710525"/>
            </a:xfrm>
            <a:custGeom>
              <a:avLst/>
              <a:gdLst/>
              <a:ahLst/>
              <a:cxnLst/>
              <a:rect l="l" t="t" r="r" b="b"/>
              <a:pathLst>
                <a:path w="12068" h="28421" extrusionOk="0">
                  <a:moveTo>
                    <a:pt x="6049" y="0"/>
                  </a:moveTo>
                  <a:cubicBezTo>
                    <a:pt x="2706" y="31"/>
                    <a:pt x="1" y="2706"/>
                    <a:pt x="1" y="6049"/>
                  </a:cubicBezTo>
                  <a:lnTo>
                    <a:pt x="1" y="22371"/>
                  </a:lnTo>
                  <a:cubicBezTo>
                    <a:pt x="1" y="25715"/>
                    <a:pt x="2706" y="28420"/>
                    <a:pt x="6049" y="28420"/>
                  </a:cubicBezTo>
                  <a:cubicBezTo>
                    <a:pt x="9363" y="28420"/>
                    <a:pt x="12068" y="25715"/>
                    <a:pt x="12068" y="22371"/>
                  </a:cubicBezTo>
                  <a:lnTo>
                    <a:pt x="12068" y="6049"/>
                  </a:lnTo>
                  <a:cubicBezTo>
                    <a:pt x="12068" y="2706"/>
                    <a:pt x="9363" y="31"/>
                    <a:pt x="604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34"/>
            <p:cNvSpPr/>
            <p:nvPr/>
          </p:nvSpPr>
          <p:spPr>
            <a:xfrm>
              <a:off x="9415325" y="2392775"/>
              <a:ext cx="2841250" cy="1113275"/>
            </a:xfrm>
            <a:custGeom>
              <a:avLst/>
              <a:gdLst/>
              <a:ahLst/>
              <a:cxnLst/>
              <a:rect l="l" t="t" r="r" b="b"/>
              <a:pathLst>
                <a:path w="113650" h="44531" fill="none" extrusionOk="0">
                  <a:moveTo>
                    <a:pt x="0" y="1"/>
                  </a:moveTo>
                  <a:lnTo>
                    <a:pt x="113650" y="1"/>
                  </a:lnTo>
                  <a:lnTo>
                    <a:pt x="113650" y="44530"/>
                  </a:lnTo>
                  <a:lnTo>
                    <a:pt x="0" y="44530"/>
                  </a:lnTo>
                  <a:close/>
                </a:path>
              </a:pathLst>
            </a:custGeom>
            <a:noFill/>
            <a:ln w="9525" cap="flat" cmpd="sng">
              <a:solidFill>
                <a:srgbClr val="E69E1A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34"/>
            <p:cNvSpPr/>
            <p:nvPr/>
          </p:nvSpPr>
          <p:spPr>
            <a:xfrm>
              <a:off x="9458625" y="2469525"/>
              <a:ext cx="231050" cy="231800"/>
            </a:xfrm>
            <a:custGeom>
              <a:avLst/>
              <a:gdLst/>
              <a:ahLst/>
              <a:cxnLst/>
              <a:rect l="l" t="t" r="r" b="b"/>
              <a:pathLst>
                <a:path w="9242" h="9272" extrusionOk="0">
                  <a:moveTo>
                    <a:pt x="4621" y="1"/>
                  </a:moveTo>
                  <a:cubicBezTo>
                    <a:pt x="2068" y="1"/>
                    <a:pt x="1" y="2068"/>
                    <a:pt x="1" y="4651"/>
                  </a:cubicBezTo>
                  <a:cubicBezTo>
                    <a:pt x="1" y="7204"/>
                    <a:pt x="2068" y="9271"/>
                    <a:pt x="4621" y="9271"/>
                  </a:cubicBezTo>
                  <a:cubicBezTo>
                    <a:pt x="7174" y="9271"/>
                    <a:pt x="9241" y="7204"/>
                    <a:pt x="9241" y="4651"/>
                  </a:cubicBezTo>
                  <a:cubicBezTo>
                    <a:pt x="9241" y="2068"/>
                    <a:pt x="7174" y="1"/>
                    <a:pt x="4621" y="1"/>
                  </a:cubicBezTo>
                  <a:close/>
                </a:path>
              </a:pathLst>
            </a:custGeom>
            <a:solidFill>
              <a:srgbClr val="FAD9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1" name="Google Shape;841;p34"/>
            <p:cNvSpPr/>
            <p:nvPr/>
          </p:nvSpPr>
          <p:spPr>
            <a:xfrm>
              <a:off x="9634925" y="2469525"/>
              <a:ext cx="231800" cy="231800"/>
            </a:xfrm>
            <a:custGeom>
              <a:avLst/>
              <a:gdLst/>
              <a:ahLst/>
              <a:cxnLst/>
              <a:rect l="l" t="t" r="r" b="b"/>
              <a:pathLst>
                <a:path w="9272" h="9272" extrusionOk="0">
                  <a:moveTo>
                    <a:pt x="4621" y="1"/>
                  </a:moveTo>
                  <a:cubicBezTo>
                    <a:pt x="2067" y="1"/>
                    <a:pt x="1" y="2068"/>
                    <a:pt x="1" y="4651"/>
                  </a:cubicBezTo>
                  <a:cubicBezTo>
                    <a:pt x="1" y="7204"/>
                    <a:pt x="2067" y="9271"/>
                    <a:pt x="4621" y="9271"/>
                  </a:cubicBezTo>
                  <a:cubicBezTo>
                    <a:pt x="7204" y="9271"/>
                    <a:pt x="9271" y="7204"/>
                    <a:pt x="9271" y="4651"/>
                  </a:cubicBezTo>
                  <a:cubicBezTo>
                    <a:pt x="9271" y="2068"/>
                    <a:pt x="7204" y="1"/>
                    <a:pt x="462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34"/>
            <p:cNvSpPr/>
            <p:nvPr/>
          </p:nvSpPr>
          <p:spPr>
            <a:xfrm>
              <a:off x="9789175" y="1040175"/>
              <a:ext cx="231800" cy="231025"/>
            </a:xfrm>
            <a:custGeom>
              <a:avLst/>
              <a:gdLst/>
              <a:ahLst/>
              <a:cxnLst/>
              <a:rect l="l" t="t" r="r" b="b"/>
              <a:pathLst>
                <a:path w="9272" h="9241" extrusionOk="0">
                  <a:moveTo>
                    <a:pt x="4621" y="1"/>
                  </a:moveTo>
                  <a:cubicBezTo>
                    <a:pt x="2068" y="1"/>
                    <a:pt x="1" y="2068"/>
                    <a:pt x="1" y="4621"/>
                  </a:cubicBezTo>
                  <a:cubicBezTo>
                    <a:pt x="1" y="7174"/>
                    <a:pt x="2068" y="9241"/>
                    <a:pt x="4621" y="9241"/>
                  </a:cubicBezTo>
                  <a:cubicBezTo>
                    <a:pt x="7205" y="9241"/>
                    <a:pt x="9272" y="7174"/>
                    <a:pt x="9272" y="4621"/>
                  </a:cubicBezTo>
                  <a:cubicBezTo>
                    <a:pt x="9272" y="2068"/>
                    <a:pt x="7205" y="1"/>
                    <a:pt x="4621" y="1"/>
                  </a:cubicBezTo>
                  <a:close/>
                </a:path>
              </a:pathLst>
            </a:custGeom>
            <a:solidFill>
              <a:srgbClr val="FAD9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3" name="Google Shape;843;p34"/>
            <p:cNvSpPr/>
            <p:nvPr/>
          </p:nvSpPr>
          <p:spPr>
            <a:xfrm>
              <a:off x="9519425" y="1040175"/>
              <a:ext cx="231025" cy="231025"/>
            </a:xfrm>
            <a:custGeom>
              <a:avLst/>
              <a:gdLst/>
              <a:ahLst/>
              <a:cxnLst/>
              <a:rect l="l" t="t" r="r" b="b"/>
              <a:pathLst>
                <a:path w="9241" h="9241" extrusionOk="0">
                  <a:moveTo>
                    <a:pt x="4621" y="1"/>
                  </a:moveTo>
                  <a:cubicBezTo>
                    <a:pt x="2067" y="1"/>
                    <a:pt x="0" y="2068"/>
                    <a:pt x="0" y="4621"/>
                  </a:cubicBezTo>
                  <a:cubicBezTo>
                    <a:pt x="0" y="7174"/>
                    <a:pt x="2067" y="9241"/>
                    <a:pt x="4621" y="9241"/>
                  </a:cubicBezTo>
                  <a:cubicBezTo>
                    <a:pt x="7174" y="9241"/>
                    <a:pt x="9241" y="7174"/>
                    <a:pt x="9241" y="4621"/>
                  </a:cubicBezTo>
                  <a:cubicBezTo>
                    <a:pt x="9241" y="2068"/>
                    <a:pt x="7174" y="1"/>
                    <a:pt x="462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4" name="Google Shape;844;p34"/>
            <p:cNvSpPr/>
            <p:nvPr/>
          </p:nvSpPr>
          <p:spPr>
            <a:xfrm>
              <a:off x="9580225" y="3267425"/>
              <a:ext cx="406550" cy="192275"/>
            </a:xfrm>
            <a:custGeom>
              <a:avLst/>
              <a:gdLst/>
              <a:ahLst/>
              <a:cxnLst/>
              <a:rect l="l" t="t" r="r" b="b"/>
              <a:pathLst>
                <a:path w="16262" h="7691" extrusionOk="0">
                  <a:moveTo>
                    <a:pt x="1489" y="0"/>
                  </a:moveTo>
                  <a:cubicBezTo>
                    <a:pt x="669" y="0"/>
                    <a:pt x="0" y="669"/>
                    <a:pt x="0" y="1459"/>
                  </a:cubicBezTo>
                  <a:lnTo>
                    <a:pt x="0" y="6839"/>
                  </a:lnTo>
                  <a:cubicBezTo>
                    <a:pt x="0" y="7295"/>
                    <a:pt x="395" y="7690"/>
                    <a:pt x="851" y="7690"/>
                  </a:cubicBezTo>
                  <a:lnTo>
                    <a:pt x="15441" y="7690"/>
                  </a:lnTo>
                  <a:cubicBezTo>
                    <a:pt x="15897" y="7690"/>
                    <a:pt x="16262" y="7325"/>
                    <a:pt x="16262" y="6869"/>
                  </a:cubicBezTo>
                  <a:lnTo>
                    <a:pt x="16262" y="1429"/>
                  </a:lnTo>
                  <a:cubicBezTo>
                    <a:pt x="16262" y="638"/>
                    <a:pt x="15623" y="0"/>
                    <a:pt x="148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34"/>
            <p:cNvSpPr/>
            <p:nvPr/>
          </p:nvSpPr>
          <p:spPr>
            <a:xfrm>
              <a:off x="9712425" y="3085050"/>
              <a:ext cx="142900" cy="142875"/>
            </a:xfrm>
            <a:custGeom>
              <a:avLst/>
              <a:gdLst/>
              <a:ahLst/>
              <a:cxnLst/>
              <a:rect l="l" t="t" r="r" b="b"/>
              <a:pathLst>
                <a:path w="5716" h="5715" extrusionOk="0">
                  <a:moveTo>
                    <a:pt x="2858" y="0"/>
                  </a:moveTo>
                  <a:cubicBezTo>
                    <a:pt x="1278" y="0"/>
                    <a:pt x="1" y="1277"/>
                    <a:pt x="1" y="2857"/>
                  </a:cubicBezTo>
                  <a:cubicBezTo>
                    <a:pt x="1" y="4438"/>
                    <a:pt x="1278" y="5714"/>
                    <a:pt x="2858" y="5714"/>
                  </a:cubicBezTo>
                  <a:cubicBezTo>
                    <a:pt x="4439" y="5714"/>
                    <a:pt x="5715" y="4438"/>
                    <a:pt x="5715" y="2857"/>
                  </a:cubicBezTo>
                  <a:cubicBezTo>
                    <a:pt x="5715" y="1277"/>
                    <a:pt x="4439" y="0"/>
                    <a:pt x="2858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34"/>
            <p:cNvSpPr/>
            <p:nvPr/>
          </p:nvSpPr>
          <p:spPr>
            <a:xfrm>
              <a:off x="9502700" y="2995375"/>
              <a:ext cx="142900" cy="142125"/>
            </a:xfrm>
            <a:custGeom>
              <a:avLst/>
              <a:gdLst/>
              <a:ahLst/>
              <a:cxnLst/>
              <a:rect l="l" t="t" r="r" b="b"/>
              <a:pathLst>
                <a:path w="5716" h="5685" extrusionOk="0">
                  <a:moveTo>
                    <a:pt x="2858" y="0"/>
                  </a:moveTo>
                  <a:cubicBezTo>
                    <a:pt x="1277" y="0"/>
                    <a:pt x="1" y="1277"/>
                    <a:pt x="1" y="2827"/>
                  </a:cubicBezTo>
                  <a:cubicBezTo>
                    <a:pt x="1" y="4408"/>
                    <a:pt x="1277" y="5684"/>
                    <a:pt x="2858" y="5684"/>
                  </a:cubicBezTo>
                  <a:cubicBezTo>
                    <a:pt x="4438" y="5684"/>
                    <a:pt x="5715" y="4408"/>
                    <a:pt x="5715" y="2827"/>
                  </a:cubicBezTo>
                  <a:cubicBezTo>
                    <a:pt x="5715" y="1277"/>
                    <a:pt x="4438" y="0"/>
                    <a:pt x="2858" y="0"/>
                  </a:cubicBezTo>
                  <a:close/>
                </a:path>
              </a:pathLst>
            </a:custGeom>
            <a:solidFill>
              <a:srgbClr val="FAD9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7" name="Google Shape;847;p34"/>
            <p:cNvSpPr/>
            <p:nvPr/>
          </p:nvSpPr>
          <p:spPr>
            <a:xfrm>
              <a:off x="12039225" y="2995375"/>
              <a:ext cx="142875" cy="142125"/>
            </a:xfrm>
            <a:custGeom>
              <a:avLst/>
              <a:gdLst/>
              <a:ahLst/>
              <a:cxnLst/>
              <a:rect l="l" t="t" r="r" b="b"/>
              <a:pathLst>
                <a:path w="5715" h="5685" extrusionOk="0">
                  <a:moveTo>
                    <a:pt x="2858" y="0"/>
                  </a:moveTo>
                  <a:cubicBezTo>
                    <a:pt x="1277" y="0"/>
                    <a:pt x="1" y="1277"/>
                    <a:pt x="1" y="2827"/>
                  </a:cubicBezTo>
                  <a:cubicBezTo>
                    <a:pt x="1" y="4408"/>
                    <a:pt x="1277" y="5684"/>
                    <a:pt x="2858" y="5684"/>
                  </a:cubicBezTo>
                  <a:cubicBezTo>
                    <a:pt x="4408" y="5684"/>
                    <a:pt x="5715" y="4408"/>
                    <a:pt x="5715" y="2827"/>
                  </a:cubicBezTo>
                  <a:cubicBezTo>
                    <a:pt x="5715" y="1277"/>
                    <a:pt x="4408" y="0"/>
                    <a:pt x="2858" y="0"/>
                  </a:cubicBezTo>
                  <a:close/>
                </a:path>
              </a:pathLst>
            </a:custGeom>
            <a:solidFill>
              <a:srgbClr val="FAD9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8" name="Google Shape;848;p34"/>
            <p:cNvSpPr/>
            <p:nvPr/>
          </p:nvSpPr>
          <p:spPr>
            <a:xfrm>
              <a:off x="11818100" y="3085050"/>
              <a:ext cx="142875" cy="142875"/>
            </a:xfrm>
            <a:custGeom>
              <a:avLst/>
              <a:gdLst/>
              <a:ahLst/>
              <a:cxnLst/>
              <a:rect l="l" t="t" r="r" b="b"/>
              <a:pathLst>
                <a:path w="5715" h="5715" extrusionOk="0">
                  <a:moveTo>
                    <a:pt x="2858" y="0"/>
                  </a:moveTo>
                  <a:cubicBezTo>
                    <a:pt x="1277" y="0"/>
                    <a:pt x="0" y="1277"/>
                    <a:pt x="0" y="2857"/>
                  </a:cubicBezTo>
                  <a:cubicBezTo>
                    <a:pt x="0" y="4438"/>
                    <a:pt x="1277" y="5714"/>
                    <a:pt x="2858" y="5714"/>
                  </a:cubicBezTo>
                  <a:cubicBezTo>
                    <a:pt x="4438" y="5714"/>
                    <a:pt x="5715" y="4438"/>
                    <a:pt x="5715" y="2857"/>
                  </a:cubicBezTo>
                  <a:cubicBezTo>
                    <a:pt x="5715" y="1277"/>
                    <a:pt x="4438" y="0"/>
                    <a:pt x="2858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34"/>
            <p:cNvSpPr/>
            <p:nvPr/>
          </p:nvSpPr>
          <p:spPr>
            <a:xfrm>
              <a:off x="9401650" y="1321350"/>
              <a:ext cx="2879250" cy="137550"/>
            </a:xfrm>
            <a:custGeom>
              <a:avLst/>
              <a:gdLst/>
              <a:ahLst/>
              <a:cxnLst/>
              <a:rect l="l" t="t" r="r" b="b"/>
              <a:pathLst>
                <a:path w="115170" h="5502" fill="none" extrusionOk="0">
                  <a:moveTo>
                    <a:pt x="0" y="0"/>
                  </a:moveTo>
                  <a:lnTo>
                    <a:pt x="115169" y="0"/>
                  </a:lnTo>
                  <a:lnTo>
                    <a:pt x="115169" y="5502"/>
                  </a:lnTo>
                  <a:lnTo>
                    <a:pt x="0" y="5502"/>
                  </a:lnTo>
                  <a:close/>
                </a:path>
              </a:pathLst>
            </a:custGeom>
            <a:noFill/>
            <a:ln w="9525" cap="flat" cmpd="sng">
              <a:solidFill>
                <a:srgbClr val="E69E1A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34"/>
            <p:cNvSpPr/>
            <p:nvPr/>
          </p:nvSpPr>
          <p:spPr>
            <a:xfrm>
              <a:off x="9356050" y="3835800"/>
              <a:ext cx="2983350" cy="59300"/>
            </a:xfrm>
            <a:custGeom>
              <a:avLst/>
              <a:gdLst/>
              <a:ahLst/>
              <a:cxnLst/>
              <a:rect l="l" t="t" r="r" b="b"/>
              <a:pathLst>
                <a:path w="119334" h="2372" extrusionOk="0">
                  <a:moveTo>
                    <a:pt x="0" y="1"/>
                  </a:moveTo>
                  <a:lnTo>
                    <a:pt x="0" y="2372"/>
                  </a:lnTo>
                  <a:lnTo>
                    <a:pt x="119334" y="2372"/>
                  </a:lnTo>
                  <a:lnTo>
                    <a:pt x="119334" y="1"/>
                  </a:lnTo>
                  <a:close/>
                </a:path>
              </a:pathLst>
            </a:custGeom>
            <a:solidFill>
              <a:srgbClr val="5454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1" name="Google Shape;851;p34"/>
            <p:cNvSpPr/>
            <p:nvPr/>
          </p:nvSpPr>
          <p:spPr>
            <a:xfrm>
              <a:off x="9946475" y="1574375"/>
              <a:ext cx="1791100" cy="651250"/>
            </a:xfrm>
            <a:custGeom>
              <a:avLst/>
              <a:gdLst/>
              <a:ahLst/>
              <a:cxnLst/>
              <a:rect l="l" t="t" r="r" b="b"/>
              <a:pathLst>
                <a:path w="71644" h="26050" extrusionOk="0">
                  <a:moveTo>
                    <a:pt x="5563" y="1"/>
                  </a:moveTo>
                  <a:cubicBezTo>
                    <a:pt x="2493" y="31"/>
                    <a:pt x="1" y="2493"/>
                    <a:pt x="1" y="5563"/>
                  </a:cubicBezTo>
                  <a:lnTo>
                    <a:pt x="1" y="23193"/>
                  </a:lnTo>
                  <a:cubicBezTo>
                    <a:pt x="1" y="24773"/>
                    <a:pt x="1277" y="26050"/>
                    <a:pt x="2858" y="26050"/>
                  </a:cubicBezTo>
                  <a:lnTo>
                    <a:pt x="68786" y="26050"/>
                  </a:lnTo>
                  <a:cubicBezTo>
                    <a:pt x="70367" y="26050"/>
                    <a:pt x="71643" y="24773"/>
                    <a:pt x="71643" y="23193"/>
                  </a:cubicBezTo>
                  <a:lnTo>
                    <a:pt x="71643" y="5563"/>
                  </a:lnTo>
                  <a:cubicBezTo>
                    <a:pt x="71643" y="2493"/>
                    <a:pt x="69181" y="31"/>
                    <a:pt x="66111" y="1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2" name="Google Shape;852;p34"/>
            <p:cNvSpPr/>
            <p:nvPr/>
          </p:nvSpPr>
          <p:spPr>
            <a:xfrm>
              <a:off x="11923725" y="1544750"/>
              <a:ext cx="302450" cy="710525"/>
            </a:xfrm>
            <a:custGeom>
              <a:avLst/>
              <a:gdLst/>
              <a:ahLst/>
              <a:cxnLst/>
              <a:rect l="l" t="t" r="r" b="b"/>
              <a:pathLst>
                <a:path w="12098" h="28421" extrusionOk="0">
                  <a:moveTo>
                    <a:pt x="6049" y="0"/>
                  </a:moveTo>
                  <a:cubicBezTo>
                    <a:pt x="2706" y="31"/>
                    <a:pt x="31" y="2706"/>
                    <a:pt x="0" y="6049"/>
                  </a:cubicBezTo>
                  <a:lnTo>
                    <a:pt x="0" y="22371"/>
                  </a:lnTo>
                  <a:cubicBezTo>
                    <a:pt x="31" y="25715"/>
                    <a:pt x="2706" y="28420"/>
                    <a:pt x="6049" y="28420"/>
                  </a:cubicBezTo>
                  <a:cubicBezTo>
                    <a:pt x="9393" y="28420"/>
                    <a:pt x="12067" y="25715"/>
                    <a:pt x="12098" y="22371"/>
                  </a:cubicBezTo>
                  <a:lnTo>
                    <a:pt x="12098" y="6049"/>
                  </a:lnTo>
                  <a:cubicBezTo>
                    <a:pt x="12067" y="2706"/>
                    <a:pt x="9393" y="31"/>
                    <a:pt x="604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34"/>
            <p:cNvSpPr/>
            <p:nvPr/>
          </p:nvSpPr>
          <p:spPr>
            <a:xfrm>
              <a:off x="11994400" y="2469525"/>
              <a:ext cx="231775" cy="231800"/>
            </a:xfrm>
            <a:custGeom>
              <a:avLst/>
              <a:gdLst/>
              <a:ahLst/>
              <a:cxnLst/>
              <a:rect l="l" t="t" r="r" b="b"/>
              <a:pathLst>
                <a:path w="9271" h="9272" extrusionOk="0">
                  <a:moveTo>
                    <a:pt x="4651" y="1"/>
                  </a:moveTo>
                  <a:cubicBezTo>
                    <a:pt x="2067" y="1"/>
                    <a:pt x="0" y="2068"/>
                    <a:pt x="0" y="4651"/>
                  </a:cubicBezTo>
                  <a:cubicBezTo>
                    <a:pt x="0" y="7204"/>
                    <a:pt x="2067" y="9271"/>
                    <a:pt x="4651" y="9271"/>
                  </a:cubicBezTo>
                  <a:cubicBezTo>
                    <a:pt x="7204" y="9271"/>
                    <a:pt x="9271" y="7204"/>
                    <a:pt x="9271" y="4651"/>
                  </a:cubicBezTo>
                  <a:cubicBezTo>
                    <a:pt x="9271" y="2068"/>
                    <a:pt x="7204" y="1"/>
                    <a:pt x="4651" y="1"/>
                  </a:cubicBezTo>
                  <a:close/>
                </a:path>
              </a:pathLst>
            </a:custGeom>
            <a:solidFill>
              <a:srgbClr val="FAD9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4" name="Google Shape;854;p34"/>
            <p:cNvSpPr/>
            <p:nvPr/>
          </p:nvSpPr>
          <p:spPr>
            <a:xfrm>
              <a:off x="11818100" y="2469525"/>
              <a:ext cx="231800" cy="231800"/>
            </a:xfrm>
            <a:custGeom>
              <a:avLst/>
              <a:gdLst/>
              <a:ahLst/>
              <a:cxnLst/>
              <a:rect l="l" t="t" r="r" b="b"/>
              <a:pathLst>
                <a:path w="9272" h="9272" extrusionOk="0">
                  <a:moveTo>
                    <a:pt x="4621" y="1"/>
                  </a:moveTo>
                  <a:cubicBezTo>
                    <a:pt x="2067" y="1"/>
                    <a:pt x="0" y="2068"/>
                    <a:pt x="0" y="4651"/>
                  </a:cubicBezTo>
                  <a:cubicBezTo>
                    <a:pt x="0" y="7204"/>
                    <a:pt x="2067" y="9271"/>
                    <a:pt x="4621" y="9271"/>
                  </a:cubicBezTo>
                  <a:cubicBezTo>
                    <a:pt x="7204" y="9271"/>
                    <a:pt x="9271" y="7204"/>
                    <a:pt x="9271" y="4651"/>
                  </a:cubicBezTo>
                  <a:cubicBezTo>
                    <a:pt x="9271" y="2068"/>
                    <a:pt x="7204" y="1"/>
                    <a:pt x="462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5" name="Google Shape;855;p34"/>
            <p:cNvSpPr/>
            <p:nvPr/>
          </p:nvSpPr>
          <p:spPr>
            <a:xfrm>
              <a:off x="11663850" y="1040175"/>
              <a:ext cx="231775" cy="231025"/>
            </a:xfrm>
            <a:custGeom>
              <a:avLst/>
              <a:gdLst/>
              <a:ahLst/>
              <a:cxnLst/>
              <a:rect l="l" t="t" r="r" b="b"/>
              <a:pathLst>
                <a:path w="9271" h="9241" extrusionOk="0">
                  <a:moveTo>
                    <a:pt x="4620" y="1"/>
                  </a:moveTo>
                  <a:cubicBezTo>
                    <a:pt x="2067" y="1"/>
                    <a:pt x="0" y="2068"/>
                    <a:pt x="0" y="4621"/>
                  </a:cubicBezTo>
                  <a:cubicBezTo>
                    <a:pt x="0" y="7174"/>
                    <a:pt x="2067" y="9241"/>
                    <a:pt x="4620" y="9241"/>
                  </a:cubicBezTo>
                  <a:cubicBezTo>
                    <a:pt x="7173" y="9241"/>
                    <a:pt x="9271" y="7174"/>
                    <a:pt x="9271" y="4621"/>
                  </a:cubicBezTo>
                  <a:cubicBezTo>
                    <a:pt x="9271" y="2068"/>
                    <a:pt x="7173" y="1"/>
                    <a:pt x="4620" y="1"/>
                  </a:cubicBezTo>
                  <a:close/>
                </a:path>
              </a:pathLst>
            </a:custGeom>
            <a:solidFill>
              <a:srgbClr val="FAD9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34"/>
            <p:cNvSpPr/>
            <p:nvPr/>
          </p:nvSpPr>
          <p:spPr>
            <a:xfrm>
              <a:off x="11933600" y="1040175"/>
              <a:ext cx="231800" cy="231025"/>
            </a:xfrm>
            <a:custGeom>
              <a:avLst/>
              <a:gdLst/>
              <a:ahLst/>
              <a:cxnLst/>
              <a:rect l="l" t="t" r="r" b="b"/>
              <a:pathLst>
                <a:path w="9272" h="9241" extrusionOk="0">
                  <a:moveTo>
                    <a:pt x="4651" y="1"/>
                  </a:moveTo>
                  <a:cubicBezTo>
                    <a:pt x="2098" y="1"/>
                    <a:pt x="1" y="2068"/>
                    <a:pt x="1" y="4621"/>
                  </a:cubicBezTo>
                  <a:cubicBezTo>
                    <a:pt x="1" y="7174"/>
                    <a:pt x="2098" y="9241"/>
                    <a:pt x="4651" y="9241"/>
                  </a:cubicBezTo>
                  <a:cubicBezTo>
                    <a:pt x="7204" y="9241"/>
                    <a:pt x="9271" y="7174"/>
                    <a:pt x="9271" y="4621"/>
                  </a:cubicBezTo>
                  <a:cubicBezTo>
                    <a:pt x="9271" y="2068"/>
                    <a:pt x="7204" y="1"/>
                    <a:pt x="465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34"/>
            <p:cNvSpPr/>
            <p:nvPr/>
          </p:nvSpPr>
          <p:spPr>
            <a:xfrm>
              <a:off x="10985250" y="1574375"/>
              <a:ext cx="500800" cy="651250"/>
            </a:xfrm>
            <a:custGeom>
              <a:avLst/>
              <a:gdLst/>
              <a:ahLst/>
              <a:cxnLst/>
              <a:rect l="l" t="t" r="r" b="b"/>
              <a:pathLst>
                <a:path w="20032" h="26050" extrusionOk="0">
                  <a:moveTo>
                    <a:pt x="16110" y="1"/>
                  </a:moveTo>
                  <a:lnTo>
                    <a:pt x="1" y="26050"/>
                  </a:lnTo>
                  <a:lnTo>
                    <a:pt x="4499" y="26050"/>
                  </a:lnTo>
                  <a:lnTo>
                    <a:pt x="20031" y="1"/>
                  </a:lnTo>
                  <a:close/>
                </a:path>
              </a:pathLst>
            </a:custGeom>
            <a:solidFill>
              <a:srgbClr val="5955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8" name="Google Shape;858;p34"/>
            <p:cNvSpPr/>
            <p:nvPr/>
          </p:nvSpPr>
          <p:spPr>
            <a:xfrm>
              <a:off x="10359100" y="1574375"/>
              <a:ext cx="830600" cy="651250"/>
            </a:xfrm>
            <a:custGeom>
              <a:avLst/>
              <a:gdLst/>
              <a:ahLst/>
              <a:cxnLst/>
              <a:rect l="l" t="t" r="r" b="b"/>
              <a:pathLst>
                <a:path w="33224" h="26050" extrusionOk="0">
                  <a:moveTo>
                    <a:pt x="16627" y="1"/>
                  </a:moveTo>
                  <a:lnTo>
                    <a:pt x="1" y="26050"/>
                  </a:lnTo>
                  <a:lnTo>
                    <a:pt x="17691" y="26050"/>
                  </a:lnTo>
                  <a:lnTo>
                    <a:pt x="33223" y="1"/>
                  </a:lnTo>
                  <a:close/>
                </a:path>
              </a:pathLst>
            </a:custGeom>
            <a:solidFill>
              <a:srgbClr val="5955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9" name="Google Shape;859;p34"/>
            <p:cNvSpPr/>
            <p:nvPr/>
          </p:nvSpPr>
          <p:spPr>
            <a:xfrm>
              <a:off x="11923725" y="1675450"/>
              <a:ext cx="300950" cy="446075"/>
            </a:xfrm>
            <a:custGeom>
              <a:avLst/>
              <a:gdLst/>
              <a:ahLst/>
              <a:cxnLst/>
              <a:rect l="l" t="t" r="r" b="b"/>
              <a:pathLst>
                <a:path w="12038" h="17843" extrusionOk="0">
                  <a:moveTo>
                    <a:pt x="12037" y="0"/>
                  </a:moveTo>
                  <a:lnTo>
                    <a:pt x="0" y="13162"/>
                  </a:lnTo>
                  <a:lnTo>
                    <a:pt x="61" y="17843"/>
                  </a:lnTo>
                  <a:lnTo>
                    <a:pt x="12037" y="5259"/>
                  </a:lnTo>
                  <a:lnTo>
                    <a:pt x="12037" y="0"/>
                  </a:lnTo>
                  <a:close/>
                </a:path>
              </a:pathLst>
            </a:custGeom>
            <a:solidFill>
              <a:srgbClr val="5955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34"/>
            <p:cNvSpPr/>
            <p:nvPr/>
          </p:nvSpPr>
          <p:spPr>
            <a:xfrm>
              <a:off x="9459400" y="1675450"/>
              <a:ext cx="300175" cy="446075"/>
            </a:xfrm>
            <a:custGeom>
              <a:avLst/>
              <a:gdLst/>
              <a:ahLst/>
              <a:cxnLst/>
              <a:rect l="l" t="t" r="r" b="b"/>
              <a:pathLst>
                <a:path w="12007" h="17843" extrusionOk="0">
                  <a:moveTo>
                    <a:pt x="12006" y="0"/>
                  </a:moveTo>
                  <a:lnTo>
                    <a:pt x="0" y="13162"/>
                  </a:lnTo>
                  <a:lnTo>
                    <a:pt x="31" y="17843"/>
                  </a:lnTo>
                  <a:lnTo>
                    <a:pt x="12006" y="5259"/>
                  </a:lnTo>
                  <a:lnTo>
                    <a:pt x="12006" y="0"/>
                  </a:lnTo>
                  <a:close/>
                </a:path>
              </a:pathLst>
            </a:custGeom>
            <a:solidFill>
              <a:srgbClr val="5955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861" name="Google Shape;861;p34"/>
          <p:cNvSpPr/>
          <p:nvPr/>
        </p:nvSpPr>
        <p:spPr>
          <a:xfrm>
            <a:off x="5032001" y="4219556"/>
            <a:ext cx="1015147" cy="1126115"/>
          </a:xfrm>
          <a:custGeom>
            <a:avLst/>
            <a:gdLst/>
            <a:ahLst/>
            <a:cxnLst/>
            <a:rect l="l" t="t" r="r" b="b"/>
            <a:pathLst>
              <a:path w="16988" h="18845" extrusionOk="0">
                <a:moveTo>
                  <a:pt x="9137" y="1"/>
                </a:moveTo>
                <a:cubicBezTo>
                  <a:pt x="6928" y="1"/>
                  <a:pt x="6437" y="1552"/>
                  <a:pt x="6440" y="1610"/>
                </a:cubicBezTo>
                <a:lnTo>
                  <a:pt x="6440" y="1610"/>
                </a:lnTo>
                <a:cubicBezTo>
                  <a:pt x="6010" y="1235"/>
                  <a:pt x="4994" y="878"/>
                  <a:pt x="4256" y="878"/>
                </a:cubicBezTo>
                <a:cubicBezTo>
                  <a:pt x="3915" y="878"/>
                  <a:pt x="3634" y="954"/>
                  <a:pt x="3497" y="1140"/>
                </a:cubicBezTo>
                <a:cubicBezTo>
                  <a:pt x="3029" y="1725"/>
                  <a:pt x="4304" y="2891"/>
                  <a:pt x="4321" y="2907"/>
                </a:cubicBezTo>
                <a:lnTo>
                  <a:pt x="4321" y="2907"/>
                </a:lnTo>
                <a:cubicBezTo>
                  <a:pt x="4309" y="2895"/>
                  <a:pt x="3635" y="2286"/>
                  <a:pt x="2856" y="2286"/>
                </a:cubicBezTo>
                <a:cubicBezTo>
                  <a:pt x="2525" y="2286"/>
                  <a:pt x="2175" y="2396"/>
                  <a:pt x="1849" y="2711"/>
                </a:cubicBezTo>
                <a:cubicBezTo>
                  <a:pt x="789" y="3771"/>
                  <a:pt x="3340" y="4909"/>
                  <a:pt x="3340" y="4909"/>
                </a:cubicBezTo>
                <a:cubicBezTo>
                  <a:pt x="3340" y="4909"/>
                  <a:pt x="2575" y="4605"/>
                  <a:pt x="1790" y="4605"/>
                </a:cubicBezTo>
                <a:cubicBezTo>
                  <a:pt x="1005" y="4605"/>
                  <a:pt x="200" y="4909"/>
                  <a:pt x="121" y="6126"/>
                </a:cubicBezTo>
                <a:cubicBezTo>
                  <a:pt x="1" y="8021"/>
                  <a:pt x="1908" y="8855"/>
                  <a:pt x="2807" y="9142"/>
                </a:cubicBezTo>
                <a:lnTo>
                  <a:pt x="2807" y="9142"/>
                </a:lnTo>
                <a:cubicBezTo>
                  <a:pt x="2783" y="9141"/>
                  <a:pt x="2759" y="9140"/>
                  <a:pt x="2735" y="9140"/>
                </a:cubicBezTo>
                <a:cubicBezTo>
                  <a:pt x="2371" y="9140"/>
                  <a:pt x="1949" y="9352"/>
                  <a:pt x="1927" y="10326"/>
                </a:cubicBezTo>
                <a:cubicBezTo>
                  <a:pt x="1870" y="11555"/>
                  <a:pt x="3164" y="12305"/>
                  <a:pt x="4130" y="12305"/>
                </a:cubicBezTo>
                <a:cubicBezTo>
                  <a:pt x="4491" y="12305"/>
                  <a:pt x="4807" y="12200"/>
                  <a:pt x="4989" y="11975"/>
                </a:cubicBezTo>
                <a:cubicBezTo>
                  <a:pt x="5184" y="11669"/>
                  <a:pt x="5535" y="11482"/>
                  <a:pt x="5891" y="11482"/>
                </a:cubicBezTo>
                <a:cubicBezTo>
                  <a:pt x="6038" y="11482"/>
                  <a:pt x="6186" y="11514"/>
                  <a:pt x="6324" y="11583"/>
                </a:cubicBezTo>
                <a:cubicBezTo>
                  <a:pt x="8404" y="12878"/>
                  <a:pt x="7109" y="18845"/>
                  <a:pt x="7109" y="18845"/>
                </a:cubicBezTo>
                <a:lnTo>
                  <a:pt x="8718" y="18845"/>
                </a:lnTo>
                <a:cubicBezTo>
                  <a:pt x="7815" y="13663"/>
                  <a:pt x="9268" y="11897"/>
                  <a:pt x="9268" y="11897"/>
                </a:cubicBezTo>
                <a:cubicBezTo>
                  <a:pt x="9386" y="11820"/>
                  <a:pt x="9506" y="11789"/>
                  <a:pt x="9629" y="11789"/>
                </a:cubicBezTo>
                <a:cubicBezTo>
                  <a:pt x="10205" y="11789"/>
                  <a:pt x="10844" y="12476"/>
                  <a:pt x="11574" y="12476"/>
                </a:cubicBezTo>
                <a:cubicBezTo>
                  <a:pt x="11730" y="12476"/>
                  <a:pt x="11890" y="12444"/>
                  <a:pt x="12055" y="12368"/>
                </a:cubicBezTo>
                <a:cubicBezTo>
                  <a:pt x="13154" y="11857"/>
                  <a:pt x="12173" y="10602"/>
                  <a:pt x="12173" y="10601"/>
                </a:cubicBezTo>
                <a:lnTo>
                  <a:pt x="12173" y="10601"/>
                </a:lnTo>
                <a:cubicBezTo>
                  <a:pt x="12707" y="11221"/>
                  <a:pt x="13294" y="11418"/>
                  <a:pt x="13822" y="11418"/>
                </a:cubicBezTo>
                <a:cubicBezTo>
                  <a:pt x="14732" y="11418"/>
                  <a:pt x="15470" y="10837"/>
                  <a:pt x="15470" y="10837"/>
                </a:cubicBezTo>
                <a:cubicBezTo>
                  <a:pt x="16988" y="8790"/>
                  <a:pt x="14063" y="7568"/>
                  <a:pt x="13457" y="7342"/>
                </a:cubicBezTo>
                <a:lnTo>
                  <a:pt x="13457" y="7342"/>
                </a:lnTo>
                <a:cubicBezTo>
                  <a:pt x="13686" y="7419"/>
                  <a:pt x="14248" y="7588"/>
                  <a:pt x="14802" y="7588"/>
                </a:cubicBezTo>
                <a:cubicBezTo>
                  <a:pt x="15496" y="7588"/>
                  <a:pt x="16177" y="7324"/>
                  <a:pt x="16177" y="6283"/>
                </a:cubicBezTo>
                <a:cubicBezTo>
                  <a:pt x="16177" y="4163"/>
                  <a:pt x="12958" y="3810"/>
                  <a:pt x="12958" y="3810"/>
                </a:cubicBezTo>
                <a:cubicBezTo>
                  <a:pt x="15039" y="3613"/>
                  <a:pt x="14293" y="1415"/>
                  <a:pt x="11427" y="434"/>
                </a:cubicBezTo>
                <a:cubicBezTo>
                  <a:pt x="10510" y="123"/>
                  <a:pt x="9756" y="1"/>
                  <a:pt x="9137" y="1"/>
                </a:cubicBez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862" name="Google Shape;862;p34"/>
          <p:cNvSpPr txBox="1">
            <a:spLocks noGrp="1"/>
          </p:cNvSpPr>
          <p:nvPr>
            <p:ph type="ctrTitle"/>
          </p:nvPr>
        </p:nvSpPr>
        <p:spPr>
          <a:xfrm rot="349">
            <a:off x="6703179" y="1524367"/>
            <a:ext cx="3936800" cy="150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8000">
                <a:solidFill>
                  <a:srgbClr val="FFFFFF"/>
                </a:solidFill>
                <a:latin typeface="Mouse Memoirs"/>
                <a:ea typeface="Mouse Memoirs"/>
                <a:cs typeface="Mouse Memoirs"/>
                <a:sym typeface="Mouse Memoir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863" name="Google Shape;863;p34"/>
          <p:cNvSpPr txBox="1">
            <a:spLocks noGrp="1"/>
          </p:cNvSpPr>
          <p:nvPr>
            <p:ph type="subTitle" idx="1"/>
          </p:nvPr>
        </p:nvSpPr>
        <p:spPr>
          <a:xfrm>
            <a:off x="6636979" y="2958133"/>
            <a:ext cx="4069200" cy="150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133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964800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5" name="Google Shape;865;p35"/>
          <p:cNvGrpSpPr/>
          <p:nvPr/>
        </p:nvGrpSpPr>
        <p:grpSpPr>
          <a:xfrm flipH="1">
            <a:off x="9840477" y="4284485"/>
            <a:ext cx="1868392" cy="2589073"/>
            <a:chOff x="1002412" y="3043930"/>
            <a:chExt cx="1598009" cy="2214397"/>
          </a:xfrm>
        </p:grpSpPr>
        <p:sp>
          <p:nvSpPr>
            <p:cNvPr id="866" name="Google Shape;866;p35"/>
            <p:cNvSpPr/>
            <p:nvPr/>
          </p:nvSpPr>
          <p:spPr>
            <a:xfrm>
              <a:off x="1717766" y="4672597"/>
              <a:ext cx="165949" cy="585731"/>
            </a:xfrm>
            <a:custGeom>
              <a:avLst/>
              <a:gdLst/>
              <a:ahLst/>
              <a:cxnLst/>
              <a:rect l="l" t="t" r="r" b="b"/>
              <a:pathLst>
                <a:path w="4672" h="16489" extrusionOk="0">
                  <a:moveTo>
                    <a:pt x="0" y="1"/>
                  </a:moveTo>
                  <a:lnTo>
                    <a:pt x="0" y="16488"/>
                  </a:lnTo>
                  <a:lnTo>
                    <a:pt x="4672" y="16488"/>
                  </a:lnTo>
                  <a:lnTo>
                    <a:pt x="46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67" name="Google Shape;867;p35"/>
            <p:cNvSpPr/>
            <p:nvPr/>
          </p:nvSpPr>
          <p:spPr>
            <a:xfrm>
              <a:off x="1002412" y="3043930"/>
              <a:ext cx="1598009" cy="1855660"/>
            </a:xfrm>
            <a:custGeom>
              <a:avLst/>
              <a:gdLst/>
              <a:ahLst/>
              <a:cxnLst/>
              <a:rect l="l" t="t" r="r" b="b"/>
              <a:pathLst>
                <a:path w="44989" h="52239" extrusionOk="0">
                  <a:moveTo>
                    <a:pt x="22220" y="0"/>
                  </a:moveTo>
                  <a:cubicBezTo>
                    <a:pt x="22220" y="15938"/>
                    <a:pt x="12053" y="24025"/>
                    <a:pt x="4751" y="25399"/>
                  </a:cubicBezTo>
                  <a:cubicBezTo>
                    <a:pt x="5509" y="25624"/>
                    <a:pt x="6279" y="25720"/>
                    <a:pt x="7040" y="25720"/>
                  </a:cubicBezTo>
                  <a:cubicBezTo>
                    <a:pt x="11330" y="25720"/>
                    <a:pt x="15350" y="22690"/>
                    <a:pt x="15350" y="22690"/>
                  </a:cubicBezTo>
                  <a:lnTo>
                    <a:pt x="15350" y="22730"/>
                  </a:lnTo>
                  <a:cubicBezTo>
                    <a:pt x="12681" y="26223"/>
                    <a:pt x="8755" y="28579"/>
                    <a:pt x="4398" y="29325"/>
                  </a:cubicBezTo>
                  <a:cubicBezTo>
                    <a:pt x="4398" y="29325"/>
                    <a:pt x="5834" y="30167"/>
                    <a:pt x="8438" y="30167"/>
                  </a:cubicBezTo>
                  <a:cubicBezTo>
                    <a:pt x="9563" y="30167"/>
                    <a:pt x="10906" y="30010"/>
                    <a:pt x="12445" y="29560"/>
                  </a:cubicBezTo>
                  <a:lnTo>
                    <a:pt x="12445" y="29560"/>
                  </a:lnTo>
                  <a:cubicBezTo>
                    <a:pt x="9893" y="33329"/>
                    <a:pt x="6321" y="36312"/>
                    <a:pt x="2199" y="38275"/>
                  </a:cubicBezTo>
                  <a:cubicBezTo>
                    <a:pt x="2233" y="38309"/>
                    <a:pt x="2361" y="38325"/>
                    <a:pt x="2562" y="38325"/>
                  </a:cubicBezTo>
                  <a:cubicBezTo>
                    <a:pt x="3980" y="38325"/>
                    <a:pt x="9082" y="37535"/>
                    <a:pt x="11385" y="36744"/>
                  </a:cubicBezTo>
                  <a:lnTo>
                    <a:pt x="11385" y="36744"/>
                  </a:lnTo>
                  <a:cubicBezTo>
                    <a:pt x="9815" y="40042"/>
                    <a:pt x="5968" y="45655"/>
                    <a:pt x="1" y="46440"/>
                  </a:cubicBezTo>
                  <a:cubicBezTo>
                    <a:pt x="1" y="46440"/>
                    <a:pt x="1672" y="46784"/>
                    <a:pt x="3996" y="46784"/>
                  </a:cubicBezTo>
                  <a:cubicBezTo>
                    <a:pt x="6385" y="46784"/>
                    <a:pt x="9465" y="46421"/>
                    <a:pt x="12131" y="44949"/>
                  </a:cubicBezTo>
                  <a:lnTo>
                    <a:pt x="12131" y="44949"/>
                  </a:lnTo>
                  <a:cubicBezTo>
                    <a:pt x="11817" y="45852"/>
                    <a:pt x="8284" y="51033"/>
                    <a:pt x="4790" y="52093"/>
                  </a:cubicBezTo>
                  <a:cubicBezTo>
                    <a:pt x="5860" y="52152"/>
                    <a:pt x="6866" y="52179"/>
                    <a:pt x="7810" y="52179"/>
                  </a:cubicBezTo>
                  <a:cubicBezTo>
                    <a:pt x="20860" y="52179"/>
                    <a:pt x="22259" y="46990"/>
                    <a:pt x="22259" y="46990"/>
                  </a:cubicBezTo>
                  <a:cubicBezTo>
                    <a:pt x="22259" y="46990"/>
                    <a:pt x="23164" y="52239"/>
                    <a:pt x="37835" y="52239"/>
                  </a:cubicBezTo>
                  <a:cubicBezTo>
                    <a:pt x="38442" y="52239"/>
                    <a:pt x="39073" y="52230"/>
                    <a:pt x="39728" y="52211"/>
                  </a:cubicBezTo>
                  <a:cubicBezTo>
                    <a:pt x="39728" y="52211"/>
                    <a:pt x="31916" y="47893"/>
                    <a:pt x="31916" y="45302"/>
                  </a:cubicBezTo>
                  <a:lnTo>
                    <a:pt x="31916" y="45302"/>
                  </a:lnTo>
                  <a:cubicBezTo>
                    <a:pt x="34712" y="47054"/>
                    <a:pt x="37799" y="47514"/>
                    <a:pt x="40271" y="47514"/>
                  </a:cubicBezTo>
                  <a:cubicBezTo>
                    <a:pt x="43006" y="47514"/>
                    <a:pt x="44988" y="46951"/>
                    <a:pt x="44988" y="46951"/>
                  </a:cubicBezTo>
                  <a:cubicBezTo>
                    <a:pt x="38982" y="46166"/>
                    <a:pt x="34664" y="40159"/>
                    <a:pt x="33055" y="36901"/>
                  </a:cubicBezTo>
                  <a:lnTo>
                    <a:pt x="33055" y="36901"/>
                  </a:lnTo>
                  <a:cubicBezTo>
                    <a:pt x="35053" y="37567"/>
                    <a:pt x="39435" y="38748"/>
                    <a:pt x="41334" y="38748"/>
                  </a:cubicBezTo>
                  <a:cubicBezTo>
                    <a:pt x="41896" y="38748"/>
                    <a:pt x="42241" y="38644"/>
                    <a:pt x="42241" y="38393"/>
                  </a:cubicBezTo>
                  <a:cubicBezTo>
                    <a:pt x="36627" y="35370"/>
                    <a:pt x="33408" y="32073"/>
                    <a:pt x="31563" y="29325"/>
                  </a:cubicBezTo>
                  <a:lnTo>
                    <a:pt x="31563" y="29325"/>
                  </a:lnTo>
                  <a:cubicBezTo>
                    <a:pt x="33421" y="29953"/>
                    <a:pt x="35022" y="30162"/>
                    <a:pt x="36330" y="30162"/>
                  </a:cubicBezTo>
                  <a:cubicBezTo>
                    <a:pt x="38947" y="30162"/>
                    <a:pt x="40395" y="29325"/>
                    <a:pt x="40395" y="29325"/>
                  </a:cubicBezTo>
                  <a:cubicBezTo>
                    <a:pt x="36627" y="28697"/>
                    <a:pt x="33172" y="26812"/>
                    <a:pt x="30542" y="23986"/>
                  </a:cubicBezTo>
                  <a:lnTo>
                    <a:pt x="30542" y="23986"/>
                  </a:lnTo>
                  <a:cubicBezTo>
                    <a:pt x="32739" y="25526"/>
                    <a:pt x="35097" y="25917"/>
                    <a:pt x="36870" y="25917"/>
                  </a:cubicBezTo>
                  <a:cubicBezTo>
                    <a:pt x="38485" y="25917"/>
                    <a:pt x="39614" y="25592"/>
                    <a:pt x="39689" y="25517"/>
                  </a:cubicBezTo>
                  <a:cubicBezTo>
                    <a:pt x="34939" y="25517"/>
                    <a:pt x="22220" y="16056"/>
                    <a:pt x="22220" y="118"/>
                  </a:cubicBezTo>
                  <a:lnTo>
                    <a:pt x="22220" y="0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868" name="Google Shape;868;p35"/>
          <p:cNvSpPr/>
          <p:nvPr/>
        </p:nvSpPr>
        <p:spPr>
          <a:xfrm flipH="1">
            <a:off x="10554933" y="51364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869" name="Google Shape;869;p35"/>
          <p:cNvGrpSpPr/>
          <p:nvPr/>
        </p:nvGrpSpPr>
        <p:grpSpPr>
          <a:xfrm>
            <a:off x="-1010540" y="-490081"/>
            <a:ext cx="14183895" cy="2633004"/>
            <a:chOff x="-376905" y="-824761"/>
            <a:chExt cx="10637921" cy="1974753"/>
          </a:xfrm>
        </p:grpSpPr>
        <p:sp>
          <p:nvSpPr>
            <p:cNvPr id="870" name="Google Shape;870;p35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35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35"/>
            <p:cNvSpPr/>
            <p:nvPr/>
          </p:nvSpPr>
          <p:spPr>
            <a:xfrm>
              <a:off x="589079" y="-824761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35"/>
            <p:cNvSpPr/>
            <p:nvPr/>
          </p:nvSpPr>
          <p:spPr>
            <a:xfrm>
              <a:off x="-376905" y="352336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874" name="Google Shape;874;p35"/>
          <p:cNvGrpSpPr/>
          <p:nvPr/>
        </p:nvGrpSpPr>
        <p:grpSpPr>
          <a:xfrm>
            <a:off x="475151" y="4252650"/>
            <a:ext cx="1293404" cy="2691756"/>
            <a:chOff x="464166" y="3124811"/>
            <a:chExt cx="1174114" cy="2443497"/>
          </a:xfrm>
        </p:grpSpPr>
        <p:sp>
          <p:nvSpPr>
            <p:cNvPr id="875" name="Google Shape;875;p35"/>
            <p:cNvSpPr/>
            <p:nvPr/>
          </p:nvSpPr>
          <p:spPr>
            <a:xfrm>
              <a:off x="464166" y="3124811"/>
              <a:ext cx="1174114" cy="1546508"/>
            </a:xfrm>
            <a:custGeom>
              <a:avLst/>
              <a:gdLst/>
              <a:ahLst/>
              <a:cxnLst/>
              <a:rect l="l" t="t" r="r" b="b"/>
              <a:pathLst>
                <a:path w="33055" h="43536" extrusionOk="0">
                  <a:moveTo>
                    <a:pt x="16528" y="0"/>
                  </a:moveTo>
                  <a:cubicBezTo>
                    <a:pt x="10639" y="0"/>
                    <a:pt x="5889" y="3062"/>
                    <a:pt x="5889" y="6831"/>
                  </a:cubicBezTo>
                  <a:cubicBezTo>
                    <a:pt x="5889" y="7223"/>
                    <a:pt x="5929" y="7577"/>
                    <a:pt x="6046" y="7930"/>
                  </a:cubicBezTo>
                  <a:cubicBezTo>
                    <a:pt x="4084" y="8911"/>
                    <a:pt x="2749" y="10442"/>
                    <a:pt x="2749" y="12209"/>
                  </a:cubicBezTo>
                  <a:cubicBezTo>
                    <a:pt x="2749" y="13544"/>
                    <a:pt x="3534" y="14761"/>
                    <a:pt x="4790" y="15703"/>
                  </a:cubicBezTo>
                  <a:cubicBezTo>
                    <a:pt x="2788" y="16684"/>
                    <a:pt x="1493" y="18215"/>
                    <a:pt x="1493" y="19982"/>
                  </a:cubicBezTo>
                  <a:cubicBezTo>
                    <a:pt x="1493" y="21513"/>
                    <a:pt x="2513" y="22926"/>
                    <a:pt x="4123" y="23907"/>
                  </a:cubicBezTo>
                  <a:cubicBezTo>
                    <a:pt x="2396" y="24889"/>
                    <a:pt x="1296" y="26341"/>
                    <a:pt x="1296" y="27951"/>
                  </a:cubicBezTo>
                  <a:cubicBezTo>
                    <a:pt x="1296" y="29285"/>
                    <a:pt x="2042" y="30502"/>
                    <a:pt x="3338" y="31444"/>
                  </a:cubicBezTo>
                  <a:cubicBezTo>
                    <a:pt x="1296" y="32426"/>
                    <a:pt x="1" y="33957"/>
                    <a:pt x="1" y="35723"/>
                  </a:cubicBezTo>
                  <a:cubicBezTo>
                    <a:pt x="1" y="38668"/>
                    <a:pt x="3730" y="41062"/>
                    <a:pt x="8363" y="41062"/>
                  </a:cubicBezTo>
                  <a:cubicBezTo>
                    <a:pt x="8637" y="41062"/>
                    <a:pt x="8912" y="41062"/>
                    <a:pt x="9148" y="41023"/>
                  </a:cubicBezTo>
                  <a:cubicBezTo>
                    <a:pt x="10522" y="42515"/>
                    <a:pt x="13309" y="43535"/>
                    <a:pt x="16528" y="43535"/>
                  </a:cubicBezTo>
                  <a:cubicBezTo>
                    <a:pt x="19747" y="43535"/>
                    <a:pt x="22534" y="42515"/>
                    <a:pt x="23869" y="41023"/>
                  </a:cubicBezTo>
                  <a:cubicBezTo>
                    <a:pt x="24144" y="41023"/>
                    <a:pt x="24418" y="41062"/>
                    <a:pt x="24693" y="41062"/>
                  </a:cubicBezTo>
                  <a:cubicBezTo>
                    <a:pt x="29286" y="41062"/>
                    <a:pt x="33055" y="38668"/>
                    <a:pt x="33055" y="35723"/>
                  </a:cubicBezTo>
                  <a:cubicBezTo>
                    <a:pt x="33015" y="33957"/>
                    <a:pt x="31720" y="32426"/>
                    <a:pt x="29718" y="31444"/>
                  </a:cubicBezTo>
                  <a:cubicBezTo>
                    <a:pt x="30974" y="30502"/>
                    <a:pt x="31720" y="29246"/>
                    <a:pt x="31720" y="27911"/>
                  </a:cubicBezTo>
                  <a:cubicBezTo>
                    <a:pt x="31720" y="26302"/>
                    <a:pt x="30621" y="24889"/>
                    <a:pt x="28894" y="23907"/>
                  </a:cubicBezTo>
                  <a:cubicBezTo>
                    <a:pt x="30503" y="22926"/>
                    <a:pt x="31524" y="21513"/>
                    <a:pt x="31524" y="19982"/>
                  </a:cubicBezTo>
                  <a:cubicBezTo>
                    <a:pt x="31524" y="18215"/>
                    <a:pt x="30228" y="16684"/>
                    <a:pt x="28226" y="15703"/>
                  </a:cubicBezTo>
                  <a:cubicBezTo>
                    <a:pt x="29482" y="14761"/>
                    <a:pt x="30268" y="13544"/>
                    <a:pt x="30268" y="12170"/>
                  </a:cubicBezTo>
                  <a:cubicBezTo>
                    <a:pt x="30268" y="10442"/>
                    <a:pt x="28972" y="8911"/>
                    <a:pt x="27009" y="7930"/>
                  </a:cubicBezTo>
                  <a:cubicBezTo>
                    <a:pt x="27088" y="7577"/>
                    <a:pt x="27127" y="7184"/>
                    <a:pt x="27127" y="6831"/>
                  </a:cubicBezTo>
                  <a:cubicBezTo>
                    <a:pt x="27127" y="3062"/>
                    <a:pt x="22377" y="0"/>
                    <a:pt x="16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6" name="Google Shape;876;p35"/>
            <p:cNvSpPr/>
            <p:nvPr/>
          </p:nvSpPr>
          <p:spPr>
            <a:xfrm>
              <a:off x="987117" y="4602853"/>
              <a:ext cx="126904" cy="965455"/>
            </a:xfrm>
            <a:custGeom>
              <a:avLst/>
              <a:gdLst/>
              <a:ahLst/>
              <a:cxnLst/>
              <a:rect l="l" t="t" r="r" b="b"/>
              <a:pathLst>
                <a:path w="3573" h="18452" extrusionOk="0">
                  <a:moveTo>
                    <a:pt x="0" y="1"/>
                  </a:moveTo>
                  <a:lnTo>
                    <a:pt x="0" y="18451"/>
                  </a:lnTo>
                  <a:lnTo>
                    <a:pt x="3572" y="18451"/>
                  </a:lnTo>
                  <a:lnTo>
                    <a:pt x="3572" y="1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877" name="Google Shape;877;p35"/>
          <p:cNvSpPr/>
          <p:nvPr/>
        </p:nvSpPr>
        <p:spPr>
          <a:xfrm>
            <a:off x="-755183" y="5187205"/>
            <a:ext cx="1582467" cy="1759243"/>
          </a:xfrm>
          <a:custGeom>
            <a:avLst/>
            <a:gdLst/>
            <a:ahLst/>
            <a:cxnLst/>
            <a:rect l="l" t="t" r="r" b="b"/>
            <a:pathLst>
              <a:path w="53960" h="59981" extrusionOk="0">
                <a:moveTo>
                  <a:pt x="24850" y="0"/>
                </a:moveTo>
                <a:cubicBezTo>
                  <a:pt x="22889" y="0"/>
                  <a:pt x="20509" y="388"/>
                  <a:pt x="17628" y="1370"/>
                </a:cubicBezTo>
                <a:cubicBezTo>
                  <a:pt x="8560" y="4472"/>
                  <a:pt x="6244" y="11459"/>
                  <a:pt x="12760" y="12166"/>
                </a:cubicBezTo>
                <a:cubicBezTo>
                  <a:pt x="12760" y="12166"/>
                  <a:pt x="2514" y="13344"/>
                  <a:pt x="2514" y="20056"/>
                </a:cubicBezTo>
                <a:cubicBezTo>
                  <a:pt x="2514" y="23375"/>
                  <a:pt x="4704" y="24218"/>
                  <a:pt x="6932" y="24218"/>
                </a:cubicBezTo>
                <a:cubicBezTo>
                  <a:pt x="8673" y="24218"/>
                  <a:pt x="10438" y="23703"/>
                  <a:pt x="11196" y="23450"/>
                </a:cubicBezTo>
                <a:lnTo>
                  <a:pt x="11196" y="23450"/>
                </a:lnTo>
                <a:cubicBezTo>
                  <a:pt x="9167" y="24198"/>
                  <a:pt x="0" y="28018"/>
                  <a:pt x="4870" y="34463"/>
                </a:cubicBezTo>
                <a:cubicBezTo>
                  <a:pt x="4870" y="34463"/>
                  <a:pt x="7192" y="36328"/>
                  <a:pt x="10083" y="36328"/>
                </a:cubicBezTo>
                <a:cubicBezTo>
                  <a:pt x="11749" y="36328"/>
                  <a:pt x="13604" y="35709"/>
                  <a:pt x="15312" y="33757"/>
                </a:cubicBezTo>
                <a:lnTo>
                  <a:pt x="15312" y="33757"/>
                </a:lnTo>
                <a:cubicBezTo>
                  <a:pt x="15311" y="33757"/>
                  <a:pt x="12171" y="37683"/>
                  <a:pt x="15665" y="39331"/>
                </a:cubicBezTo>
                <a:cubicBezTo>
                  <a:pt x="16190" y="39582"/>
                  <a:pt x="16704" y="39684"/>
                  <a:pt x="17206" y="39684"/>
                </a:cubicBezTo>
                <a:cubicBezTo>
                  <a:pt x="19510" y="39684"/>
                  <a:pt x="21576" y="37525"/>
                  <a:pt x="23366" y="37525"/>
                </a:cubicBezTo>
                <a:cubicBezTo>
                  <a:pt x="23757" y="37525"/>
                  <a:pt x="24134" y="37628"/>
                  <a:pt x="24498" y="37879"/>
                </a:cubicBezTo>
                <a:cubicBezTo>
                  <a:pt x="24498" y="37879"/>
                  <a:pt x="29130" y="43492"/>
                  <a:pt x="26343" y="59980"/>
                </a:cubicBezTo>
                <a:lnTo>
                  <a:pt x="31446" y="59980"/>
                </a:lnTo>
                <a:cubicBezTo>
                  <a:pt x="31446" y="59980"/>
                  <a:pt x="27246" y="40980"/>
                  <a:pt x="33880" y="36897"/>
                </a:cubicBezTo>
                <a:cubicBezTo>
                  <a:pt x="33880" y="36897"/>
                  <a:pt x="34448" y="36568"/>
                  <a:pt x="35278" y="36568"/>
                </a:cubicBezTo>
                <a:cubicBezTo>
                  <a:pt x="36095" y="36568"/>
                  <a:pt x="37166" y="36887"/>
                  <a:pt x="38198" y="38154"/>
                </a:cubicBezTo>
                <a:cubicBezTo>
                  <a:pt x="38764" y="38848"/>
                  <a:pt x="39760" y="39176"/>
                  <a:pt x="40905" y="39176"/>
                </a:cubicBezTo>
                <a:cubicBezTo>
                  <a:pt x="43970" y="39176"/>
                  <a:pt x="48105" y="36826"/>
                  <a:pt x="47934" y="32854"/>
                </a:cubicBezTo>
                <a:cubicBezTo>
                  <a:pt x="47799" y="29765"/>
                  <a:pt x="46414" y="29101"/>
                  <a:pt x="45248" y="29101"/>
                </a:cubicBezTo>
                <a:cubicBezTo>
                  <a:pt x="45160" y="29101"/>
                  <a:pt x="45073" y="29105"/>
                  <a:pt x="44989" y="29111"/>
                </a:cubicBezTo>
                <a:lnTo>
                  <a:pt x="44989" y="29111"/>
                </a:lnTo>
                <a:cubicBezTo>
                  <a:pt x="47808" y="28235"/>
                  <a:pt x="53959" y="25627"/>
                  <a:pt x="53626" y="19625"/>
                </a:cubicBezTo>
                <a:cubicBezTo>
                  <a:pt x="53389" y="15718"/>
                  <a:pt x="50803" y="14747"/>
                  <a:pt x="48288" y="14747"/>
                </a:cubicBezTo>
                <a:cubicBezTo>
                  <a:pt x="45799" y="14747"/>
                  <a:pt x="43380" y="15699"/>
                  <a:pt x="43380" y="15699"/>
                </a:cubicBezTo>
                <a:cubicBezTo>
                  <a:pt x="43380" y="15699"/>
                  <a:pt x="51506" y="12087"/>
                  <a:pt x="48051" y="8711"/>
                </a:cubicBezTo>
                <a:cubicBezTo>
                  <a:pt x="47008" y="7703"/>
                  <a:pt x="45895" y="7350"/>
                  <a:pt x="44846" y="7350"/>
                </a:cubicBezTo>
                <a:cubicBezTo>
                  <a:pt x="42446" y="7350"/>
                  <a:pt x="40385" y="9203"/>
                  <a:pt x="40283" y="9296"/>
                </a:cubicBezTo>
                <a:lnTo>
                  <a:pt x="40283" y="9296"/>
                </a:lnTo>
                <a:cubicBezTo>
                  <a:pt x="40425" y="9166"/>
                  <a:pt x="44297" y="5576"/>
                  <a:pt x="42948" y="3726"/>
                </a:cubicBezTo>
                <a:cubicBezTo>
                  <a:pt x="42507" y="3151"/>
                  <a:pt x="41617" y="2911"/>
                  <a:pt x="40543" y="2911"/>
                </a:cubicBezTo>
                <a:cubicBezTo>
                  <a:pt x="38173" y="2911"/>
                  <a:pt x="34914" y="4078"/>
                  <a:pt x="33644" y="5375"/>
                </a:cubicBezTo>
                <a:cubicBezTo>
                  <a:pt x="33644" y="5344"/>
                  <a:pt x="32134" y="0"/>
                  <a:pt x="24850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43153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9" name="Google Shape;879;p36"/>
          <p:cNvGrpSpPr/>
          <p:nvPr/>
        </p:nvGrpSpPr>
        <p:grpSpPr>
          <a:xfrm flipH="1">
            <a:off x="-774680" y="407028"/>
            <a:ext cx="13295983" cy="6474833"/>
            <a:chOff x="-376905" y="-18529"/>
            <a:chExt cx="10637921" cy="5180419"/>
          </a:xfrm>
        </p:grpSpPr>
        <p:sp>
          <p:nvSpPr>
            <p:cNvPr id="880" name="Google Shape;880;p36"/>
            <p:cNvSpPr/>
            <p:nvPr/>
          </p:nvSpPr>
          <p:spPr>
            <a:xfrm>
              <a:off x="-179259" y="4165417"/>
              <a:ext cx="9944790" cy="825695"/>
            </a:xfrm>
            <a:custGeom>
              <a:avLst/>
              <a:gdLst/>
              <a:ahLst/>
              <a:cxnLst/>
              <a:rect l="l" t="t" r="r" b="b"/>
              <a:pathLst>
                <a:path w="209001" h="17352" extrusionOk="0">
                  <a:moveTo>
                    <a:pt x="0" y="0"/>
                  </a:moveTo>
                  <a:lnTo>
                    <a:pt x="0" y="17352"/>
                  </a:lnTo>
                  <a:lnTo>
                    <a:pt x="209000" y="17352"/>
                  </a:lnTo>
                  <a:lnTo>
                    <a:pt x="20900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36"/>
            <p:cNvSpPr/>
            <p:nvPr/>
          </p:nvSpPr>
          <p:spPr>
            <a:xfrm>
              <a:off x="-179250" y="4444489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36"/>
            <p:cNvSpPr/>
            <p:nvPr/>
          </p:nvSpPr>
          <p:spPr>
            <a:xfrm>
              <a:off x="8587302" y="27170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36"/>
            <p:cNvSpPr/>
            <p:nvPr/>
          </p:nvSpPr>
          <p:spPr>
            <a:xfrm>
              <a:off x="2828101" y="-18529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36"/>
            <p:cNvSpPr/>
            <p:nvPr/>
          </p:nvSpPr>
          <p:spPr>
            <a:xfrm>
              <a:off x="6924471" y="920560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36"/>
            <p:cNvSpPr/>
            <p:nvPr/>
          </p:nvSpPr>
          <p:spPr>
            <a:xfrm>
              <a:off x="-376905" y="758779"/>
              <a:ext cx="1453312" cy="627789"/>
            </a:xfrm>
            <a:custGeom>
              <a:avLst/>
              <a:gdLst/>
              <a:ahLst/>
              <a:cxnLst/>
              <a:rect l="l" t="t" r="r" b="b"/>
              <a:pathLst>
                <a:path w="30543" h="13193" extrusionOk="0">
                  <a:moveTo>
                    <a:pt x="18490" y="1"/>
                  </a:moveTo>
                  <a:cubicBezTo>
                    <a:pt x="15389" y="1"/>
                    <a:pt x="12838" y="1179"/>
                    <a:pt x="12406" y="2749"/>
                  </a:cubicBezTo>
                  <a:cubicBezTo>
                    <a:pt x="12013" y="2710"/>
                    <a:pt x="11581" y="2710"/>
                    <a:pt x="11150" y="2710"/>
                  </a:cubicBezTo>
                  <a:cubicBezTo>
                    <a:pt x="7616" y="2710"/>
                    <a:pt x="4790" y="3927"/>
                    <a:pt x="4790" y="5418"/>
                  </a:cubicBezTo>
                  <a:cubicBezTo>
                    <a:pt x="4790" y="5536"/>
                    <a:pt x="4790" y="5654"/>
                    <a:pt x="4829" y="5772"/>
                  </a:cubicBezTo>
                  <a:cubicBezTo>
                    <a:pt x="1964" y="6400"/>
                    <a:pt x="1" y="7734"/>
                    <a:pt x="1" y="9265"/>
                  </a:cubicBezTo>
                  <a:cubicBezTo>
                    <a:pt x="1" y="11425"/>
                    <a:pt x="3926" y="13191"/>
                    <a:pt x="8755" y="13191"/>
                  </a:cubicBezTo>
                  <a:cubicBezTo>
                    <a:pt x="11817" y="13191"/>
                    <a:pt x="14486" y="12484"/>
                    <a:pt x="16057" y="11425"/>
                  </a:cubicBezTo>
                  <a:cubicBezTo>
                    <a:pt x="17844" y="12603"/>
                    <a:pt x="19963" y="13193"/>
                    <a:pt x="22092" y="13193"/>
                  </a:cubicBezTo>
                  <a:cubicBezTo>
                    <a:pt x="22161" y="13193"/>
                    <a:pt x="22230" y="13192"/>
                    <a:pt x="22298" y="13191"/>
                  </a:cubicBezTo>
                  <a:cubicBezTo>
                    <a:pt x="26852" y="13191"/>
                    <a:pt x="30542" y="10953"/>
                    <a:pt x="30542" y="8206"/>
                  </a:cubicBezTo>
                  <a:cubicBezTo>
                    <a:pt x="30542" y="5929"/>
                    <a:pt x="28108" y="4005"/>
                    <a:pt x="24654" y="3416"/>
                  </a:cubicBezTo>
                  <a:cubicBezTo>
                    <a:pt x="24654" y="3338"/>
                    <a:pt x="24654" y="3259"/>
                    <a:pt x="24654" y="3220"/>
                  </a:cubicBezTo>
                  <a:cubicBezTo>
                    <a:pt x="24654" y="1414"/>
                    <a:pt x="21906" y="1"/>
                    <a:pt x="18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36"/>
            <p:cNvSpPr/>
            <p:nvPr/>
          </p:nvSpPr>
          <p:spPr>
            <a:xfrm>
              <a:off x="4362603" y="1440279"/>
              <a:ext cx="2570740" cy="2854196"/>
            </a:xfrm>
            <a:custGeom>
              <a:avLst/>
              <a:gdLst/>
              <a:ahLst/>
              <a:cxnLst/>
              <a:rect l="l" t="t" r="r" b="b"/>
              <a:pathLst>
                <a:path w="54027" h="59981" extrusionOk="0">
                  <a:moveTo>
                    <a:pt x="24883" y="0"/>
                  </a:moveTo>
                  <a:cubicBezTo>
                    <a:pt x="22921" y="0"/>
                    <a:pt x="20541" y="387"/>
                    <a:pt x="17658" y="1370"/>
                  </a:cubicBezTo>
                  <a:cubicBezTo>
                    <a:pt x="8590" y="4472"/>
                    <a:pt x="6274" y="11459"/>
                    <a:pt x="12751" y="12166"/>
                  </a:cubicBezTo>
                  <a:cubicBezTo>
                    <a:pt x="12751" y="12166"/>
                    <a:pt x="2544" y="13344"/>
                    <a:pt x="2544" y="20056"/>
                  </a:cubicBezTo>
                  <a:cubicBezTo>
                    <a:pt x="2544" y="23375"/>
                    <a:pt x="4734" y="24218"/>
                    <a:pt x="6962" y="24218"/>
                  </a:cubicBezTo>
                  <a:cubicBezTo>
                    <a:pt x="8693" y="24218"/>
                    <a:pt x="10448" y="23708"/>
                    <a:pt x="11213" y="23455"/>
                  </a:cubicBezTo>
                  <a:lnTo>
                    <a:pt x="11213" y="23455"/>
                  </a:lnTo>
                  <a:cubicBezTo>
                    <a:pt x="9153" y="24213"/>
                    <a:pt x="1" y="28030"/>
                    <a:pt x="4860" y="34463"/>
                  </a:cubicBezTo>
                  <a:cubicBezTo>
                    <a:pt x="4860" y="34463"/>
                    <a:pt x="7199" y="36328"/>
                    <a:pt x="10101" y="36328"/>
                  </a:cubicBezTo>
                  <a:cubicBezTo>
                    <a:pt x="11774" y="36328"/>
                    <a:pt x="13634" y="35709"/>
                    <a:pt x="15342" y="33757"/>
                  </a:cubicBezTo>
                  <a:lnTo>
                    <a:pt x="15342" y="33757"/>
                  </a:lnTo>
                  <a:cubicBezTo>
                    <a:pt x="15341" y="33758"/>
                    <a:pt x="12202" y="37683"/>
                    <a:pt x="15656" y="39331"/>
                  </a:cubicBezTo>
                  <a:cubicBezTo>
                    <a:pt x="16187" y="39582"/>
                    <a:pt x="16706" y="39684"/>
                    <a:pt x="17212" y="39684"/>
                  </a:cubicBezTo>
                  <a:cubicBezTo>
                    <a:pt x="19535" y="39684"/>
                    <a:pt x="21601" y="37525"/>
                    <a:pt x="23372" y="37525"/>
                  </a:cubicBezTo>
                  <a:cubicBezTo>
                    <a:pt x="23758" y="37525"/>
                    <a:pt x="24131" y="37628"/>
                    <a:pt x="24488" y="37879"/>
                  </a:cubicBezTo>
                  <a:cubicBezTo>
                    <a:pt x="24488" y="37879"/>
                    <a:pt x="29160" y="43492"/>
                    <a:pt x="26373" y="59980"/>
                  </a:cubicBezTo>
                  <a:lnTo>
                    <a:pt x="31476" y="59980"/>
                  </a:lnTo>
                  <a:cubicBezTo>
                    <a:pt x="31476" y="59980"/>
                    <a:pt x="27315" y="40980"/>
                    <a:pt x="33949" y="36897"/>
                  </a:cubicBezTo>
                  <a:cubicBezTo>
                    <a:pt x="33949" y="36897"/>
                    <a:pt x="34507" y="36568"/>
                    <a:pt x="35327" y="36568"/>
                  </a:cubicBezTo>
                  <a:cubicBezTo>
                    <a:pt x="36134" y="36568"/>
                    <a:pt x="37196" y="36887"/>
                    <a:pt x="38228" y="38154"/>
                  </a:cubicBezTo>
                  <a:cubicBezTo>
                    <a:pt x="38790" y="38843"/>
                    <a:pt x="39777" y="39169"/>
                    <a:pt x="40914" y="39169"/>
                  </a:cubicBezTo>
                  <a:cubicBezTo>
                    <a:pt x="43983" y="39169"/>
                    <a:pt x="48146" y="36796"/>
                    <a:pt x="48003" y="32815"/>
                  </a:cubicBezTo>
                  <a:cubicBezTo>
                    <a:pt x="47869" y="29719"/>
                    <a:pt x="46497" y="29049"/>
                    <a:pt x="45335" y="29049"/>
                  </a:cubicBezTo>
                  <a:cubicBezTo>
                    <a:pt x="45257" y="29049"/>
                    <a:pt x="45180" y="29052"/>
                    <a:pt x="45104" y="29058"/>
                  </a:cubicBezTo>
                  <a:lnTo>
                    <a:pt x="45104" y="29058"/>
                  </a:lnTo>
                  <a:cubicBezTo>
                    <a:pt x="47944" y="28167"/>
                    <a:pt x="54027" y="25555"/>
                    <a:pt x="53695" y="19585"/>
                  </a:cubicBezTo>
                  <a:cubicBezTo>
                    <a:pt x="53458" y="15679"/>
                    <a:pt x="50872" y="14708"/>
                    <a:pt x="48357" y="14708"/>
                  </a:cubicBezTo>
                  <a:cubicBezTo>
                    <a:pt x="45868" y="14708"/>
                    <a:pt x="43449" y="15660"/>
                    <a:pt x="43449" y="15660"/>
                  </a:cubicBezTo>
                  <a:cubicBezTo>
                    <a:pt x="43449" y="15660"/>
                    <a:pt x="51575" y="12048"/>
                    <a:pt x="48121" y="8672"/>
                  </a:cubicBezTo>
                  <a:cubicBezTo>
                    <a:pt x="47079" y="7677"/>
                    <a:pt x="45967" y="7328"/>
                    <a:pt x="44919" y="7328"/>
                  </a:cubicBezTo>
                  <a:cubicBezTo>
                    <a:pt x="42477" y="7328"/>
                    <a:pt x="40385" y="9227"/>
                    <a:pt x="40348" y="9260"/>
                  </a:cubicBezTo>
                  <a:lnTo>
                    <a:pt x="40348" y="9260"/>
                  </a:lnTo>
                  <a:cubicBezTo>
                    <a:pt x="40399" y="9214"/>
                    <a:pt x="44382" y="5559"/>
                    <a:pt x="42978" y="3687"/>
                  </a:cubicBezTo>
                  <a:cubicBezTo>
                    <a:pt x="42550" y="3111"/>
                    <a:pt x="41667" y="2872"/>
                    <a:pt x="40600" y="2872"/>
                  </a:cubicBezTo>
                  <a:cubicBezTo>
                    <a:pt x="38243" y="2872"/>
                    <a:pt x="34983" y="4038"/>
                    <a:pt x="33714" y="5335"/>
                  </a:cubicBezTo>
                  <a:cubicBezTo>
                    <a:pt x="33683" y="5335"/>
                    <a:pt x="32166" y="0"/>
                    <a:pt x="248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36"/>
            <p:cNvSpPr/>
            <p:nvPr/>
          </p:nvSpPr>
          <p:spPr>
            <a:xfrm>
              <a:off x="7570792" y="3578859"/>
              <a:ext cx="203606" cy="717391"/>
            </a:xfrm>
            <a:custGeom>
              <a:avLst/>
              <a:gdLst/>
              <a:ahLst/>
              <a:cxnLst/>
              <a:rect l="l" t="t" r="r" b="b"/>
              <a:pathLst>
                <a:path w="4279" h="15076" extrusionOk="0">
                  <a:moveTo>
                    <a:pt x="0" y="1"/>
                  </a:moveTo>
                  <a:lnTo>
                    <a:pt x="0" y="15075"/>
                  </a:lnTo>
                  <a:lnTo>
                    <a:pt x="4279" y="15075"/>
                  </a:lnTo>
                  <a:lnTo>
                    <a:pt x="4279" y="1"/>
                  </a:lnTo>
                  <a:close/>
                </a:path>
              </a:pathLst>
            </a:custGeom>
            <a:solidFill>
              <a:srgbClr val="82A6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36"/>
            <p:cNvSpPr/>
            <p:nvPr/>
          </p:nvSpPr>
          <p:spPr>
            <a:xfrm>
              <a:off x="6696595" y="1587644"/>
              <a:ext cx="1951977" cy="2269233"/>
            </a:xfrm>
            <a:custGeom>
              <a:avLst/>
              <a:gdLst/>
              <a:ahLst/>
              <a:cxnLst/>
              <a:rect l="l" t="t" r="r" b="b"/>
              <a:pathLst>
                <a:path w="41023" h="47688" extrusionOk="0">
                  <a:moveTo>
                    <a:pt x="20256" y="1"/>
                  </a:moveTo>
                  <a:cubicBezTo>
                    <a:pt x="20256" y="14565"/>
                    <a:pt x="10953" y="21945"/>
                    <a:pt x="4318" y="23162"/>
                  </a:cubicBezTo>
                  <a:cubicBezTo>
                    <a:pt x="5031" y="23381"/>
                    <a:pt x="5755" y="23474"/>
                    <a:pt x="6470" y="23474"/>
                  </a:cubicBezTo>
                  <a:cubicBezTo>
                    <a:pt x="10361" y="23474"/>
                    <a:pt x="13975" y="20728"/>
                    <a:pt x="13975" y="20728"/>
                  </a:cubicBezTo>
                  <a:lnTo>
                    <a:pt x="13975" y="20767"/>
                  </a:lnTo>
                  <a:cubicBezTo>
                    <a:pt x="11541" y="23947"/>
                    <a:pt x="7969" y="26106"/>
                    <a:pt x="4004" y="26773"/>
                  </a:cubicBezTo>
                  <a:cubicBezTo>
                    <a:pt x="4004" y="26773"/>
                    <a:pt x="5296" y="27533"/>
                    <a:pt x="7655" y="27533"/>
                  </a:cubicBezTo>
                  <a:cubicBezTo>
                    <a:pt x="8687" y="27533"/>
                    <a:pt x="9923" y="27388"/>
                    <a:pt x="11345" y="26970"/>
                  </a:cubicBezTo>
                  <a:lnTo>
                    <a:pt x="11345" y="26970"/>
                  </a:lnTo>
                  <a:cubicBezTo>
                    <a:pt x="8990" y="30424"/>
                    <a:pt x="5771" y="33172"/>
                    <a:pt x="2002" y="34939"/>
                  </a:cubicBezTo>
                  <a:cubicBezTo>
                    <a:pt x="2039" y="34976"/>
                    <a:pt x="2174" y="34993"/>
                    <a:pt x="2385" y="34993"/>
                  </a:cubicBezTo>
                  <a:cubicBezTo>
                    <a:pt x="3752" y="34993"/>
                    <a:pt x="8324" y="34279"/>
                    <a:pt x="10364" y="33565"/>
                  </a:cubicBezTo>
                  <a:lnTo>
                    <a:pt x="10364" y="33565"/>
                  </a:lnTo>
                  <a:cubicBezTo>
                    <a:pt x="8951" y="36548"/>
                    <a:pt x="5457" y="41691"/>
                    <a:pt x="0" y="42397"/>
                  </a:cubicBezTo>
                  <a:cubicBezTo>
                    <a:pt x="0" y="42397"/>
                    <a:pt x="1522" y="42702"/>
                    <a:pt x="3640" y="42702"/>
                  </a:cubicBezTo>
                  <a:cubicBezTo>
                    <a:pt x="5823" y="42702"/>
                    <a:pt x="8639" y="42378"/>
                    <a:pt x="11070" y="41063"/>
                  </a:cubicBezTo>
                  <a:lnTo>
                    <a:pt x="11070" y="41063"/>
                  </a:lnTo>
                  <a:cubicBezTo>
                    <a:pt x="10756" y="41887"/>
                    <a:pt x="7537" y="46598"/>
                    <a:pt x="4358" y="47540"/>
                  </a:cubicBezTo>
                  <a:cubicBezTo>
                    <a:pt x="5334" y="47593"/>
                    <a:pt x="6250" y="47618"/>
                    <a:pt x="7111" y="47618"/>
                  </a:cubicBezTo>
                  <a:cubicBezTo>
                    <a:pt x="18993" y="47618"/>
                    <a:pt x="20256" y="42908"/>
                    <a:pt x="20256" y="42908"/>
                  </a:cubicBezTo>
                  <a:cubicBezTo>
                    <a:pt x="20256" y="42908"/>
                    <a:pt x="21083" y="47688"/>
                    <a:pt x="34325" y="47688"/>
                  </a:cubicBezTo>
                  <a:cubicBezTo>
                    <a:pt x="34923" y="47688"/>
                    <a:pt x="35545" y="47678"/>
                    <a:pt x="36194" y="47658"/>
                  </a:cubicBezTo>
                  <a:cubicBezTo>
                    <a:pt x="36194" y="47658"/>
                    <a:pt x="29089" y="43732"/>
                    <a:pt x="29089" y="41377"/>
                  </a:cubicBezTo>
                  <a:lnTo>
                    <a:pt x="29089" y="41377"/>
                  </a:lnTo>
                  <a:cubicBezTo>
                    <a:pt x="31633" y="42944"/>
                    <a:pt x="34419" y="43359"/>
                    <a:pt x="36660" y="43359"/>
                  </a:cubicBezTo>
                  <a:cubicBezTo>
                    <a:pt x="39190" y="43359"/>
                    <a:pt x="41023" y="42829"/>
                    <a:pt x="41023" y="42829"/>
                  </a:cubicBezTo>
                  <a:cubicBezTo>
                    <a:pt x="35566" y="42123"/>
                    <a:pt x="31601" y="36666"/>
                    <a:pt x="30149" y="33643"/>
                  </a:cubicBezTo>
                  <a:lnTo>
                    <a:pt x="30149" y="33643"/>
                  </a:lnTo>
                  <a:cubicBezTo>
                    <a:pt x="31989" y="34277"/>
                    <a:pt x="35963" y="35351"/>
                    <a:pt x="37704" y="35351"/>
                  </a:cubicBezTo>
                  <a:cubicBezTo>
                    <a:pt x="38228" y="35351"/>
                    <a:pt x="38550" y="35254"/>
                    <a:pt x="38550" y="35017"/>
                  </a:cubicBezTo>
                  <a:cubicBezTo>
                    <a:pt x="33407" y="32269"/>
                    <a:pt x="30463" y="29286"/>
                    <a:pt x="28814" y="26734"/>
                  </a:cubicBezTo>
                  <a:lnTo>
                    <a:pt x="28814" y="26734"/>
                  </a:lnTo>
                  <a:cubicBezTo>
                    <a:pt x="30502" y="27310"/>
                    <a:pt x="31955" y="27502"/>
                    <a:pt x="33141" y="27502"/>
                  </a:cubicBezTo>
                  <a:cubicBezTo>
                    <a:pt x="35514" y="27502"/>
                    <a:pt x="36822" y="26734"/>
                    <a:pt x="36822" y="26734"/>
                  </a:cubicBezTo>
                  <a:cubicBezTo>
                    <a:pt x="33407" y="26145"/>
                    <a:pt x="30227" y="24457"/>
                    <a:pt x="27833" y="21906"/>
                  </a:cubicBezTo>
                  <a:lnTo>
                    <a:pt x="27833" y="21906"/>
                  </a:lnTo>
                  <a:cubicBezTo>
                    <a:pt x="29824" y="23308"/>
                    <a:pt x="31952" y="23669"/>
                    <a:pt x="33564" y="23669"/>
                  </a:cubicBezTo>
                  <a:cubicBezTo>
                    <a:pt x="35066" y="23669"/>
                    <a:pt x="36119" y="23355"/>
                    <a:pt x="36194" y="23280"/>
                  </a:cubicBezTo>
                  <a:cubicBezTo>
                    <a:pt x="31837" y="23280"/>
                    <a:pt x="20256" y="14643"/>
                    <a:pt x="20256" y="118"/>
                  </a:cubicBezTo>
                  <a:lnTo>
                    <a:pt x="2025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36"/>
            <p:cNvSpPr/>
            <p:nvPr/>
          </p:nvSpPr>
          <p:spPr>
            <a:xfrm>
              <a:off x="8822181" y="3369683"/>
              <a:ext cx="179386" cy="924719"/>
            </a:xfrm>
            <a:custGeom>
              <a:avLst/>
              <a:gdLst/>
              <a:ahLst/>
              <a:cxnLst/>
              <a:rect l="l" t="t" r="r" b="b"/>
              <a:pathLst>
                <a:path w="3770" h="19433" extrusionOk="0">
                  <a:moveTo>
                    <a:pt x="1" y="0"/>
                  </a:moveTo>
                  <a:lnTo>
                    <a:pt x="1" y="19432"/>
                  </a:lnTo>
                  <a:lnTo>
                    <a:pt x="3769" y="1943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9ABC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36"/>
            <p:cNvSpPr/>
            <p:nvPr/>
          </p:nvSpPr>
          <p:spPr>
            <a:xfrm>
              <a:off x="8086214" y="1285063"/>
              <a:ext cx="1653159" cy="2181867"/>
            </a:xfrm>
            <a:custGeom>
              <a:avLst/>
              <a:gdLst/>
              <a:ahLst/>
              <a:cxnLst/>
              <a:rect l="l" t="t" r="r" b="b"/>
              <a:pathLst>
                <a:path w="34743" h="45852" extrusionOk="0">
                  <a:moveTo>
                    <a:pt x="17352" y="0"/>
                  </a:moveTo>
                  <a:cubicBezTo>
                    <a:pt x="11189" y="0"/>
                    <a:pt x="6164" y="3258"/>
                    <a:pt x="6164" y="7223"/>
                  </a:cubicBezTo>
                  <a:cubicBezTo>
                    <a:pt x="6164" y="7616"/>
                    <a:pt x="6242" y="8008"/>
                    <a:pt x="6321" y="8362"/>
                  </a:cubicBezTo>
                  <a:cubicBezTo>
                    <a:pt x="4240" y="9422"/>
                    <a:pt x="2906" y="11031"/>
                    <a:pt x="2906" y="12876"/>
                  </a:cubicBezTo>
                  <a:cubicBezTo>
                    <a:pt x="2906" y="14250"/>
                    <a:pt x="3691" y="15546"/>
                    <a:pt x="5026" y="16527"/>
                  </a:cubicBezTo>
                  <a:cubicBezTo>
                    <a:pt x="2906" y="17587"/>
                    <a:pt x="1532" y="19196"/>
                    <a:pt x="1532" y="21042"/>
                  </a:cubicBezTo>
                  <a:cubicBezTo>
                    <a:pt x="1532" y="22690"/>
                    <a:pt x="2631" y="24143"/>
                    <a:pt x="4319" y="25163"/>
                  </a:cubicBezTo>
                  <a:cubicBezTo>
                    <a:pt x="2474" y="26223"/>
                    <a:pt x="1335" y="27715"/>
                    <a:pt x="1335" y="29403"/>
                  </a:cubicBezTo>
                  <a:cubicBezTo>
                    <a:pt x="1335" y="30816"/>
                    <a:pt x="2121" y="32112"/>
                    <a:pt x="3455" y="33093"/>
                  </a:cubicBezTo>
                  <a:cubicBezTo>
                    <a:pt x="1335" y="34153"/>
                    <a:pt x="1" y="35763"/>
                    <a:pt x="1" y="37608"/>
                  </a:cubicBezTo>
                  <a:cubicBezTo>
                    <a:pt x="1" y="40709"/>
                    <a:pt x="3926" y="43261"/>
                    <a:pt x="8755" y="43261"/>
                  </a:cubicBezTo>
                  <a:cubicBezTo>
                    <a:pt x="9030" y="43261"/>
                    <a:pt x="9344" y="43261"/>
                    <a:pt x="9619" y="43221"/>
                  </a:cubicBezTo>
                  <a:cubicBezTo>
                    <a:pt x="11032" y="44792"/>
                    <a:pt x="13976" y="45851"/>
                    <a:pt x="17352" y="45851"/>
                  </a:cubicBezTo>
                  <a:cubicBezTo>
                    <a:pt x="20728" y="45851"/>
                    <a:pt x="23672" y="44792"/>
                    <a:pt x="25085" y="43221"/>
                  </a:cubicBezTo>
                  <a:cubicBezTo>
                    <a:pt x="25399" y="43221"/>
                    <a:pt x="25674" y="43261"/>
                    <a:pt x="25949" y="43261"/>
                  </a:cubicBezTo>
                  <a:cubicBezTo>
                    <a:pt x="30817" y="43261"/>
                    <a:pt x="34742" y="40709"/>
                    <a:pt x="34742" y="37608"/>
                  </a:cubicBezTo>
                  <a:cubicBezTo>
                    <a:pt x="34742" y="35763"/>
                    <a:pt x="33368" y="34153"/>
                    <a:pt x="31249" y="33093"/>
                  </a:cubicBezTo>
                  <a:cubicBezTo>
                    <a:pt x="32583" y="32112"/>
                    <a:pt x="33368" y="30816"/>
                    <a:pt x="33368" y="29403"/>
                  </a:cubicBezTo>
                  <a:cubicBezTo>
                    <a:pt x="33368" y="27715"/>
                    <a:pt x="32230" y="26184"/>
                    <a:pt x="30385" y="25163"/>
                  </a:cubicBezTo>
                  <a:cubicBezTo>
                    <a:pt x="32112" y="24143"/>
                    <a:pt x="33172" y="22651"/>
                    <a:pt x="33172" y="21042"/>
                  </a:cubicBezTo>
                  <a:cubicBezTo>
                    <a:pt x="33172" y="19196"/>
                    <a:pt x="31798" y="17587"/>
                    <a:pt x="29678" y="16527"/>
                  </a:cubicBezTo>
                  <a:cubicBezTo>
                    <a:pt x="31013" y="15546"/>
                    <a:pt x="31838" y="14250"/>
                    <a:pt x="31838" y="12837"/>
                  </a:cubicBezTo>
                  <a:cubicBezTo>
                    <a:pt x="31838" y="11031"/>
                    <a:pt x="30464" y="9422"/>
                    <a:pt x="28383" y="8362"/>
                  </a:cubicBezTo>
                  <a:cubicBezTo>
                    <a:pt x="28501" y="8008"/>
                    <a:pt x="28540" y="7616"/>
                    <a:pt x="28540" y="7223"/>
                  </a:cubicBezTo>
                  <a:cubicBezTo>
                    <a:pt x="28540" y="3219"/>
                    <a:pt x="23515" y="0"/>
                    <a:pt x="173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1" name="Google Shape;891;p36"/>
            <p:cNvSpPr/>
            <p:nvPr/>
          </p:nvSpPr>
          <p:spPr>
            <a:xfrm>
              <a:off x="-179259" y="4378351"/>
              <a:ext cx="9944790" cy="74756"/>
            </a:xfrm>
            <a:custGeom>
              <a:avLst/>
              <a:gdLst/>
              <a:ahLst/>
              <a:cxnLst/>
              <a:rect l="l" t="t" r="r" b="b"/>
              <a:pathLst>
                <a:path w="209001" h="1571" extrusionOk="0">
                  <a:moveTo>
                    <a:pt x="0" y="1"/>
                  </a:moveTo>
                  <a:lnTo>
                    <a:pt x="209000" y="1"/>
                  </a:lnTo>
                  <a:lnTo>
                    <a:pt x="209000" y="1571"/>
                  </a:lnTo>
                  <a:lnTo>
                    <a:pt x="0" y="15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2" name="Google Shape;892;p36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893" name="Google Shape;893;p36"/>
          <p:cNvGrpSpPr/>
          <p:nvPr/>
        </p:nvGrpSpPr>
        <p:grpSpPr>
          <a:xfrm flipH="1">
            <a:off x="8270069" y="4470284"/>
            <a:ext cx="3668707" cy="1827857"/>
            <a:chOff x="404850" y="2182975"/>
            <a:chExt cx="2230850" cy="1111475"/>
          </a:xfrm>
        </p:grpSpPr>
        <p:sp>
          <p:nvSpPr>
            <p:cNvPr id="894" name="Google Shape;894;p36"/>
            <p:cNvSpPr/>
            <p:nvPr/>
          </p:nvSpPr>
          <p:spPr>
            <a:xfrm>
              <a:off x="433900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36"/>
            <p:cNvSpPr/>
            <p:nvPr/>
          </p:nvSpPr>
          <p:spPr>
            <a:xfrm>
              <a:off x="709675" y="2182975"/>
              <a:ext cx="70050" cy="69675"/>
            </a:xfrm>
            <a:custGeom>
              <a:avLst/>
              <a:gdLst/>
              <a:ahLst/>
              <a:cxnLst/>
              <a:rect l="l" t="t" r="r" b="b"/>
              <a:pathLst>
                <a:path w="2802" h="2787" extrusionOk="0">
                  <a:moveTo>
                    <a:pt x="1401" y="1"/>
                  </a:moveTo>
                  <a:cubicBezTo>
                    <a:pt x="637" y="1"/>
                    <a:pt x="0" y="622"/>
                    <a:pt x="0" y="1386"/>
                  </a:cubicBezTo>
                  <a:cubicBezTo>
                    <a:pt x="0" y="2166"/>
                    <a:pt x="637" y="2787"/>
                    <a:pt x="1401" y="2787"/>
                  </a:cubicBezTo>
                  <a:cubicBezTo>
                    <a:pt x="2181" y="2787"/>
                    <a:pt x="2802" y="2166"/>
                    <a:pt x="2802" y="1386"/>
                  </a:cubicBezTo>
                  <a:cubicBezTo>
                    <a:pt x="2802" y="622"/>
                    <a:pt x="2181" y="1"/>
                    <a:pt x="140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36"/>
            <p:cNvSpPr/>
            <p:nvPr/>
          </p:nvSpPr>
          <p:spPr>
            <a:xfrm>
              <a:off x="480450" y="2217600"/>
              <a:ext cx="1753325" cy="854800"/>
            </a:xfrm>
            <a:custGeom>
              <a:avLst/>
              <a:gdLst/>
              <a:ahLst/>
              <a:cxnLst/>
              <a:rect l="l" t="t" r="r" b="b"/>
              <a:pathLst>
                <a:path w="70133" h="34192" extrusionOk="0">
                  <a:moveTo>
                    <a:pt x="7148" y="1"/>
                  </a:moveTo>
                  <a:cubicBezTo>
                    <a:pt x="3200" y="1"/>
                    <a:pt x="1" y="3200"/>
                    <a:pt x="1" y="7148"/>
                  </a:cubicBezTo>
                  <a:lnTo>
                    <a:pt x="1" y="27044"/>
                  </a:lnTo>
                  <a:cubicBezTo>
                    <a:pt x="1" y="30992"/>
                    <a:pt x="3200" y="34191"/>
                    <a:pt x="7148" y="34191"/>
                  </a:cubicBezTo>
                  <a:lnTo>
                    <a:pt x="62986" y="34191"/>
                  </a:lnTo>
                  <a:cubicBezTo>
                    <a:pt x="66934" y="34191"/>
                    <a:pt x="70133" y="30992"/>
                    <a:pt x="70133" y="30658"/>
                  </a:cubicBezTo>
                  <a:lnTo>
                    <a:pt x="70133" y="10761"/>
                  </a:lnTo>
                  <a:cubicBezTo>
                    <a:pt x="70133" y="3200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8B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36"/>
            <p:cNvSpPr/>
            <p:nvPr/>
          </p:nvSpPr>
          <p:spPr>
            <a:xfrm>
              <a:off x="480450" y="2218000"/>
              <a:ext cx="2102325" cy="854400"/>
            </a:xfrm>
            <a:custGeom>
              <a:avLst/>
              <a:gdLst/>
              <a:ahLst/>
              <a:cxnLst/>
              <a:rect l="l" t="t" r="r" b="b"/>
              <a:pathLst>
                <a:path w="84093" h="34176" extrusionOk="0">
                  <a:moveTo>
                    <a:pt x="7148" y="1"/>
                  </a:moveTo>
                  <a:cubicBezTo>
                    <a:pt x="3200" y="1"/>
                    <a:pt x="1" y="3184"/>
                    <a:pt x="1" y="7132"/>
                  </a:cubicBezTo>
                  <a:lnTo>
                    <a:pt x="1" y="27028"/>
                  </a:lnTo>
                  <a:cubicBezTo>
                    <a:pt x="1" y="30976"/>
                    <a:pt x="3200" y="34175"/>
                    <a:pt x="7148" y="34175"/>
                  </a:cubicBezTo>
                  <a:lnTo>
                    <a:pt x="79254" y="34175"/>
                  </a:lnTo>
                  <a:cubicBezTo>
                    <a:pt x="81928" y="34175"/>
                    <a:pt x="84093" y="32011"/>
                    <a:pt x="84093" y="29337"/>
                  </a:cubicBezTo>
                  <a:lnTo>
                    <a:pt x="84093" y="21776"/>
                  </a:lnTo>
                  <a:cubicBezTo>
                    <a:pt x="84093" y="19102"/>
                    <a:pt x="81928" y="16937"/>
                    <a:pt x="79254" y="16937"/>
                  </a:cubicBezTo>
                  <a:lnTo>
                    <a:pt x="70133" y="16937"/>
                  </a:lnTo>
                  <a:lnTo>
                    <a:pt x="70133" y="7132"/>
                  </a:lnTo>
                  <a:cubicBezTo>
                    <a:pt x="70133" y="3184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B0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36"/>
            <p:cNvSpPr/>
            <p:nvPr/>
          </p:nvSpPr>
          <p:spPr>
            <a:xfrm>
              <a:off x="404850" y="2860275"/>
              <a:ext cx="296075" cy="212125"/>
            </a:xfrm>
            <a:custGeom>
              <a:avLst/>
              <a:gdLst/>
              <a:ahLst/>
              <a:cxnLst/>
              <a:rect l="l" t="t" r="r" b="b"/>
              <a:pathLst>
                <a:path w="11843" h="8485" extrusionOk="0">
                  <a:moveTo>
                    <a:pt x="4234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4" y="8484"/>
                  </a:cubicBezTo>
                  <a:lnTo>
                    <a:pt x="7593" y="8484"/>
                  </a:lnTo>
                  <a:cubicBezTo>
                    <a:pt x="9933" y="8484"/>
                    <a:pt x="11843" y="6574"/>
                    <a:pt x="11843" y="4234"/>
                  </a:cubicBezTo>
                  <a:cubicBezTo>
                    <a:pt x="11843" y="1895"/>
                    <a:pt x="9933" y="0"/>
                    <a:pt x="759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36"/>
            <p:cNvSpPr/>
            <p:nvPr/>
          </p:nvSpPr>
          <p:spPr>
            <a:xfrm>
              <a:off x="2356725" y="2860275"/>
              <a:ext cx="278975" cy="212125"/>
            </a:xfrm>
            <a:custGeom>
              <a:avLst/>
              <a:gdLst/>
              <a:ahLst/>
              <a:cxnLst/>
              <a:rect l="l" t="t" r="r" b="b"/>
              <a:pathLst>
                <a:path w="11159" h="8485" extrusionOk="0">
                  <a:moveTo>
                    <a:pt x="4235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5" y="8484"/>
                  </a:cubicBezTo>
                  <a:lnTo>
                    <a:pt x="6925" y="8484"/>
                  </a:lnTo>
                  <a:cubicBezTo>
                    <a:pt x="9264" y="8484"/>
                    <a:pt x="11159" y="6574"/>
                    <a:pt x="11159" y="4234"/>
                  </a:cubicBezTo>
                  <a:cubicBezTo>
                    <a:pt x="11159" y="1895"/>
                    <a:pt x="9264" y="0"/>
                    <a:pt x="6925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36"/>
            <p:cNvSpPr/>
            <p:nvPr/>
          </p:nvSpPr>
          <p:spPr>
            <a:xfrm>
              <a:off x="70130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51" y="11763"/>
                  </a:lnTo>
                  <a:cubicBezTo>
                    <a:pt x="22651" y="11620"/>
                    <a:pt x="22651" y="11477"/>
                    <a:pt x="22651" y="11318"/>
                  </a:cubicBezTo>
                  <a:cubicBezTo>
                    <a:pt x="22651" y="5062"/>
                    <a:pt x="17590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36"/>
            <p:cNvSpPr/>
            <p:nvPr/>
          </p:nvSpPr>
          <p:spPr>
            <a:xfrm>
              <a:off x="751450" y="2828050"/>
              <a:ext cx="466400" cy="466400"/>
            </a:xfrm>
            <a:custGeom>
              <a:avLst/>
              <a:gdLst/>
              <a:ahLst/>
              <a:cxnLst/>
              <a:rect l="l" t="t" r="r" b="b"/>
              <a:pathLst>
                <a:path w="18656" h="18656" extrusionOk="0">
                  <a:moveTo>
                    <a:pt x="9328" y="0"/>
                  </a:moveTo>
                  <a:cubicBezTo>
                    <a:pt x="4171" y="0"/>
                    <a:pt x="1" y="4186"/>
                    <a:pt x="1" y="9328"/>
                  </a:cubicBezTo>
                  <a:cubicBezTo>
                    <a:pt x="1" y="14485"/>
                    <a:pt x="4171" y="18655"/>
                    <a:pt x="9328" y="18655"/>
                  </a:cubicBezTo>
                  <a:cubicBezTo>
                    <a:pt x="14485" y="18655"/>
                    <a:pt x="18656" y="14485"/>
                    <a:pt x="18656" y="9328"/>
                  </a:cubicBezTo>
                  <a:cubicBezTo>
                    <a:pt x="18656" y="4186"/>
                    <a:pt x="14485" y="0"/>
                    <a:pt x="932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36"/>
            <p:cNvSpPr/>
            <p:nvPr/>
          </p:nvSpPr>
          <p:spPr>
            <a:xfrm>
              <a:off x="845750" y="2922350"/>
              <a:ext cx="277800" cy="278175"/>
            </a:xfrm>
            <a:custGeom>
              <a:avLst/>
              <a:gdLst/>
              <a:ahLst/>
              <a:cxnLst/>
              <a:rect l="l" t="t" r="r" b="b"/>
              <a:pathLst>
                <a:path w="11112" h="11127" extrusionOk="0">
                  <a:moveTo>
                    <a:pt x="5556" y="1"/>
                  </a:moveTo>
                  <a:cubicBezTo>
                    <a:pt x="2484" y="1"/>
                    <a:pt x="1" y="2484"/>
                    <a:pt x="1" y="5556"/>
                  </a:cubicBezTo>
                  <a:cubicBezTo>
                    <a:pt x="1" y="8628"/>
                    <a:pt x="2484" y="11127"/>
                    <a:pt x="5556" y="11127"/>
                  </a:cubicBezTo>
                  <a:cubicBezTo>
                    <a:pt x="8628" y="11127"/>
                    <a:pt x="11111" y="8628"/>
                    <a:pt x="11111" y="5556"/>
                  </a:cubicBezTo>
                  <a:cubicBezTo>
                    <a:pt x="11111" y="2484"/>
                    <a:pt x="8628" y="1"/>
                    <a:pt x="555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36"/>
            <p:cNvSpPr/>
            <p:nvPr/>
          </p:nvSpPr>
          <p:spPr>
            <a:xfrm>
              <a:off x="1934525" y="2321875"/>
              <a:ext cx="312400" cy="253500"/>
            </a:xfrm>
            <a:custGeom>
              <a:avLst/>
              <a:gdLst/>
              <a:ahLst/>
              <a:cxnLst/>
              <a:rect l="l" t="t" r="r" b="b"/>
              <a:pathLst>
                <a:path w="12496" h="10140" extrusionOk="0">
                  <a:moveTo>
                    <a:pt x="3184" y="0"/>
                  </a:moveTo>
                  <a:cubicBezTo>
                    <a:pt x="1417" y="0"/>
                    <a:pt x="0" y="1417"/>
                    <a:pt x="0" y="3184"/>
                  </a:cubicBezTo>
                  <a:lnTo>
                    <a:pt x="0" y="6956"/>
                  </a:lnTo>
                  <a:cubicBezTo>
                    <a:pt x="0" y="8707"/>
                    <a:pt x="1417" y="10140"/>
                    <a:pt x="3184" y="10140"/>
                  </a:cubicBezTo>
                  <a:lnTo>
                    <a:pt x="12288" y="10140"/>
                  </a:lnTo>
                  <a:cubicBezTo>
                    <a:pt x="12352" y="10108"/>
                    <a:pt x="12416" y="10108"/>
                    <a:pt x="12495" y="10108"/>
                  </a:cubicBezTo>
                  <a:lnTo>
                    <a:pt x="12495" y="2977"/>
                  </a:lnTo>
                  <a:cubicBezTo>
                    <a:pt x="12495" y="1958"/>
                    <a:pt x="12272" y="939"/>
                    <a:pt x="1184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36"/>
            <p:cNvSpPr/>
            <p:nvPr/>
          </p:nvSpPr>
          <p:spPr>
            <a:xfrm>
              <a:off x="1960775" y="2348125"/>
              <a:ext cx="286550" cy="200600"/>
            </a:xfrm>
            <a:custGeom>
              <a:avLst/>
              <a:gdLst/>
              <a:ahLst/>
              <a:cxnLst/>
              <a:rect l="l" t="t" r="r" b="b"/>
              <a:pathLst>
                <a:path w="11462" h="8024" extrusionOk="0">
                  <a:moveTo>
                    <a:pt x="2134" y="1"/>
                  </a:moveTo>
                  <a:cubicBezTo>
                    <a:pt x="956" y="1"/>
                    <a:pt x="1" y="940"/>
                    <a:pt x="1" y="2118"/>
                  </a:cubicBezTo>
                  <a:lnTo>
                    <a:pt x="1" y="5890"/>
                  </a:lnTo>
                  <a:cubicBezTo>
                    <a:pt x="1" y="7068"/>
                    <a:pt x="956" y="8023"/>
                    <a:pt x="2134" y="8023"/>
                  </a:cubicBezTo>
                  <a:lnTo>
                    <a:pt x="11445" y="8023"/>
                  </a:lnTo>
                  <a:lnTo>
                    <a:pt x="11445" y="1927"/>
                  </a:lnTo>
                  <a:cubicBezTo>
                    <a:pt x="11461" y="1274"/>
                    <a:pt x="11366" y="621"/>
                    <a:pt x="11175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36"/>
            <p:cNvSpPr/>
            <p:nvPr/>
          </p:nvSpPr>
          <p:spPr>
            <a:xfrm>
              <a:off x="1971525" y="2349725"/>
              <a:ext cx="276200" cy="199000"/>
            </a:xfrm>
            <a:custGeom>
              <a:avLst/>
              <a:gdLst/>
              <a:ahLst/>
              <a:cxnLst/>
              <a:rect l="l" t="t" r="r" b="b"/>
              <a:pathLst>
                <a:path w="11048" h="7960" extrusionOk="0">
                  <a:moveTo>
                    <a:pt x="10761" y="0"/>
                  </a:moveTo>
                  <a:lnTo>
                    <a:pt x="0" y="7100"/>
                  </a:lnTo>
                  <a:cubicBezTo>
                    <a:pt x="398" y="7641"/>
                    <a:pt x="1035" y="7959"/>
                    <a:pt x="1704" y="7959"/>
                  </a:cubicBezTo>
                  <a:lnTo>
                    <a:pt x="11015" y="7959"/>
                  </a:lnTo>
                  <a:lnTo>
                    <a:pt x="11047" y="1895"/>
                  </a:lnTo>
                  <a:cubicBezTo>
                    <a:pt x="11047" y="1242"/>
                    <a:pt x="10952" y="605"/>
                    <a:pt x="107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36"/>
            <p:cNvSpPr/>
            <p:nvPr/>
          </p:nvSpPr>
          <p:spPr>
            <a:xfrm>
              <a:off x="1362275" y="2289225"/>
              <a:ext cx="443325" cy="728250"/>
            </a:xfrm>
            <a:custGeom>
              <a:avLst/>
              <a:gdLst/>
              <a:ahLst/>
              <a:cxnLst/>
              <a:rect l="l" t="t" r="r" b="b"/>
              <a:pathLst>
                <a:path w="17733" h="29130" fill="none" extrusionOk="0">
                  <a:moveTo>
                    <a:pt x="17733" y="25135"/>
                  </a:moveTo>
                  <a:cubicBezTo>
                    <a:pt x="17733" y="27347"/>
                    <a:pt x="16109" y="29130"/>
                    <a:pt x="14088" y="29130"/>
                  </a:cubicBezTo>
                  <a:lnTo>
                    <a:pt x="3646" y="29130"/>
                  </a:lnTo>
                  <a:cubicBezTo>
                    <a:pt x="1640" y="29130"/>
                    <a:pt x="1" y="27347"/>
                    <a:pt x="1" y="25135"/>
                  </a:cubicBezTo>
                  <a:lnTo>
                    <a:pt x="1" y="3996"/>
                  </a:lnTo>
                  <a:cubicBezTo>
                    <a:pt x="1" y="1784"/>
                    <a:pt x="1640" y="1"/>
                    <a:pt x="3646" y="1"/>
                  </a:cubicBezTo>
                  <a:lnTo>
                    <a:pt x="14088" y="1"/>
                  </a:lnTo>
                  <a:cubicBezTo>
                    <a:pt x="16109" y="1"/>
                    <a:pt x="17733" y="1784"/>
                    <a:pt x="17733" y="3996"/>
                  </a:cubicBezTo>
                  <a:close/>
                </a:path>
              </a:pathLst>
            </a:custGeom>
            <a:noFill/>
            <a:ln w="5175" cap="flat" cmpd="sng">
              <a:solidFill>
                <a:srgbClr val="273E4A"/>
              </a:solidFill>
              <a:prstDash val="solid"/>
              <a:miter lim="1591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36"/>
            <p:cNvSpPr/>
            <p:nvPr/>
          </p:nvSpPr>
          <p:spPr>
            <a:xfrm>
              <a:off x="179045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36" y="11763"/>
                  </a:lnTo>
                  <a:cubicBezTo>
                    <a:pt x="22636" y="11620"/>
                    <a:pt x="22651" y="11477"/>
                    <a:pt x="22651" y="11318"/>
                  </a:cubicBezTo>
                  <a:cubicBezTo>
                    <a:pt x="22651" y="5062"/>
                    <a:pt x="17574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36"/>
            <p:cNvSpPr/>
            <p:nvPr/>
          </p:nvSpPr>
          <p:spPr>
            <a:xfrm>
              <a:off x="1840200" y="2828050"/>
              <a:ext cx="466800" cy="466400"/>
            </a:xfrm>
            <a:custGeom>
              <a:avLst/>
              <a:gdLst/>
              <a:ahLst/>
              <a:cxnLst/>
              <a:rect l="l" t="t" r="r" b="b"/>
              <a:pathLst>
                <a:path w="18672" h="18656" extrusionOk="0">
                  <a:moveTo>
                    <a:pt x="9344" y="0"/>
                  </a:moveTo>
                  <a:cubicBezTo>
                    <a:pt x="4187" y="0"/>
                    <a:pt x="1" y="4186"/>
                    <a:pt x="1" y="9328"/>
                  </a:cubicBezTo>
                  <a:cubicBezTo>
                    <a:pt x="1" y="14485"/>
                    <a:pt x="4187" y="18655"/>
                    <a:pt x="9344" y="18655"/>
                  </a:cubicBezTo>
                  <a:cubicBezTo>
                    <a:pt x="14486" y="18655"/>
                    <a:pt x="18672" y="14485"/>
                    <a:pt x="18672" y="9328"/>
                  </a:cubicBezTo>
                  <a:cubicBezTo>
                    <a:pt x="18672" y="4186"/>
                    <a:pt x="14486" y="0"/>
                    <a:pt x="9344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36"/>
            <p:cNvSpPr/>
            <p:nvPr/>
          </p:nvSpPr>
          <p:spPr>
            <a:xfrm>
              <a:off x="1934525" y="2922350"/>
              <a:ext cx="278175" cy="278175"/>
            </a:xfrm>
            <a:custGeom>
              <a:avLst/>
              <a:gdLst/>
              <a:ahLst/>
              <a:cxnLst/>
              <a:rect l="l" t="t" r="r" b="b"/>
              <a:pathLst>
                <a:path w="11127" h="11127" extrusionOk="0">
                  <a:moveTo>
                    <a:pt x="5571" y="1"/>
                  </a:moveTo>
                  <a:cubicBezTo>
                    <a:pt x="2499" y="1"/>
                    <a:pt x="0" y="2484"/>
                    <a:pt x="0" y="5556"/>
                  </a:cubicBezTo>
                  <a:cubicBezTo>
                    <a:pt x="0" y="8628"/>
                    <a:pt x="2499" y="11127"/>
                    <a:pt x="5571" y="11127"/>
                  </a:cubicBezTo>
                  <a:cubicBezTo>
                    <a:pt x="8627" y="11127"/>
                    <a:pt x="11126" y="8628"/>
                    <a:pt x="11126" y="5556"/>
                  </a:cubicBezTo>
                  <a:cubicBezTo>
                    <a:pt x="11126" y="2484"/>
                    <a:pt x="8627" y="1"/>
                    <a:pt x="55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36"/>
            <p:cNvSpPr/>
            <p:nvPr/>
          </p:nvSpPr>
          <p:spPr>
            <a:xfrm>
              <a:off x="529000" y="2595250"/>
              <a:ext cx="1717925" cy="8775"/>
            </a:xfrm>
            <a:custGeom>
              <a:avLst/>
              <a:gdLst/>
              <a:ahLst/>
              <a:cxnLst/>
              <a:rect l="l" t="t" r="r" b="b"/>
              <a:pathLst>
                <a:path w="68717" h="351" extrusionOk="0">
                  <a:moveTo>
                    <a:pt x="1" y="0"/>
                  </a:moveTo>
                  <a:lnTo>
                    <a:pt x="1" y="351"/>
                  </a:lnTo>
                  <a:lnTo>
                    <a:pt x="68716" y="351"/>
                  </a:lnTo>
                  <a:lnTo>
                    <a:pt x="68716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36"/>
            <p:cNvSpPr/>
            <p:nvPr/>
          </p:nvSpPr>
          <p:spPr>
            <a:xfrm>
              <a:off x="529000" y="2769550"/>
              <a:ext cx="2054175" cy="8775"/>
            </a:xfrm>
            <a:custGeom>
              <a:avLst/>
              <a:gdLst/>
              <a:ahLst/>
              <a:cxnLst/>
              <a:rect l="l" t="t" r="r" b="b"/>
              <a:pathLst>
                <a:path w="82167" h="351" extrusionOk="0">
                  <a:moveTo>
                    <a:pt x="1" y="0"/>
                  </a:moveTo>
                  <a:lnTo>
                    <a:pt x="1" y="350"/>
                  </a:lnTo>
                  <a:lnTo>
                    <a:pt x="82167" y="350"/>
                  </a:lnTo>
                  <a:lnTo>
                    <a:pt x="82167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2" name="Google Shape;912;p36"/>
            <p:cNvSpPr/>
            <p:nvPr/>
          </p:nvSpPr>
          <p:spPr>
            <a:xfrm>
              <a:off x="2252875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36"/>
            <p:cNvSpPr/>
            <p:nvPr/>
          </p:nvSpPr>
          <p:spPr>
            <a:xfrm>
              <a:off x="526625" y="2321875"/>
              <a:ext cx="386400" cy="252700"/>
            </a:xfrm>
            <a:custGeom>
              <a:avLst/>
              <a:gdLst/>
              <a:ahLst/>
              <a:cxnLst/>
              <a:rect l="l" t="t" r="r" b="b"/>
              <a:pathLst>
                <a:path w="15456" h="10108" extrusionOk="0">
                  <a:moveTo>
                    <a:pt x="3168" y="0"/>
                  </a:moveTo>
                  <a:cubicBezTo>
                    <a:pt x="1417" y="0"/>
                    <a:pt x="0" y="1417"/>
                    <a:pt x="0" y="3168"/>
                  </a:cubicBezTo>
                  <a:lnTo>
                    <a:pt x="0" y="6940"/>
                  </a:lnTo>
                  <a:cubicBezTo>
                    <a:pt x="0" y="8691"/>
                    <a:pt x="1417" y="10108"/>
                    <a:pt x="3168" y="10108"/>
                  </a:cubicBezTo>
                  <a:lnTo>
                    <a:pt x="12288" y="10108"/>
                  </a:lnTo>
                  <a:cubicBezTo>
                    <a:pt x="14039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39" y="0"/>
                    <a:pt x="1228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36"/>
            <p:cNvSpPr/>
            <p:nvPr/>
          </p:nvSpPr>
          <p:spPr>
            <a:xfrm>
              <a:off x="552875" y="2347725"/>
              <a:ext cx="333900" cy="201000"/>
            </a:xfrm>
            <a:custGeom>
              <a:avLst/>
              <a:gdLst/>
              <a:ahLst/>
              <a:cxnLst/>
              <a:rect l="l" t="t" r="r" b="b"/>
              <a:pathLst>
                <a:path w="13356" h="8040" extrusionOk="0">
                  <a:moveTo>
                    <a:pt x="2118" y="1"/>
                  </a:moveTo>
                  <a:cubicBezTo>
                    <a:pt x="940" y="1"/>
                    <a:pt x="1" y="956"/>
                    <a:pt x="1" y="2134"/>
                  </a:cubicBezTo>
                  <a:lnTo>
                    <a:pt x="1" y="5906"/>
                  </a:lnTo>
                  <a:cubicBezTo>
                    <a:pt x="1" y="7084"/>
                    <a:pt x="940" y="8039"/>
                    <a:pt x="2118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36"/>
            <p:cNvSpPr/>
            <p:nvPr/>
          </p:nvSpPr>
          <p:spPr>
            <a:xfrm>
              <a:off x="572375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43" y="0"/>
                  </a:moveTo>
                  <a:lnTo>
                    <a:pt x="1" y="7036"/>
                  </a:lnTo>
                  <a:cubicBezTo>
                    <a:pt x="383" y="7338"/>
                    <a:pt x="860" y="7513"/>
                    <a:pt x="1338" y="7513"/>
                  </a:cubicBezTo>
                  <a:lnTo>
                    <a:pt x="10458" y="7513"/>
                  </a:lnTo>
                  <a:cubicBezTo>
                    <a:pt x="11620" y="7513"/>
                    <a:pt x="12575" y="6558"/>
                    <a:pt x="12575" y="5380"/>
                  </a:cubicBezTo>
                  <a:lnTo>
                    <a:pt x="12575" y="1608"/>
                  </a:lnTo>
                  <a:cubicBezTo>
                    <a:pt x="12575" y="987"/>
                    <a:pt x="12305" y="414"/>
                    <a:pt x="1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36"/>
            <p:cNvSpPr/>
            <p:nvPr/>
          </p:nvSpPr>
          <p:spPr>
            <a:xfrm>
              <a:off x="95320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68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68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7" name="Google Shape;917;p36"/>
            <p:cNvSpPr/>
            <p:nvPr/>
          </p:nvSpPr>
          <p:spPr>
            <a:xfrm>
              <a:off x="979475" y="2347725"/>
              <a:ext cx="333875" cy="201000"/>
            </a:xfrm>
            <a:custGeom>
              <a:avLst/>
              <a:gdLst/>
              <a:ahLst/>
              <a:cxnLst/>
              <a:rect l="l" t="t" r="r" b="b"/>
              <a:pathLst>
                <a:path w="13355" h="8040" extrusionOk="0">
                  <a:moveTo>
                    <a:pt x="2117" y="1"/>
                  </a:moveTo>
                  <a:cubicBezTo>
                    <a:pt x="939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39" y="8039"/>
                    <a:pt x="2117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8" name="Google Shape;918;p36"/>
            <p:cNvSpPr/>
            <p:nvPr/>
          </p:nvSpPr>
          <p:spPr>
            <a:xfrm>
              <a:off x="999375" y="2360875"/>
              <a:ext cx="313975" cy="187850"/>
            </a:xfrm>
            <a:custGeom>
              <a:avLst/>
              <a:gdLst/>
              <a:ahLst/>
              <a:cxnLst/>
              <a:rect l="l" t="t" r="r" b="b"/>
              <a:pathLst>
                <a:path w="12559" h="7514" extrusionOk="0">
                  <a:moveTo>
                    <a:pt x="11827" y="0"/>
                  </a:moveTo>
                  <a:lnTo>
                    <a:pt x="0" y="7036"/>
                  </a:lnTo>
                  <a:cubicBezTo>
                    <a:pt x="366" y="7338"/>
                    <a:pt x="844" y="7513"/>
                    <a:pt x="1321" y="7513"/>
                  </a:cubicBezTo>
                  <a:lnTo>
                    <a:pt x="10442" y="7513"/>
                  </a:lnTo>
                  <a:cubicBezTo>
                    <a:pt x="11604" y="7513"/>
                    <a:pt x="12559" y="6558"/>
                    <a:pt x="12559" y="5380"/>
                  </a:cubicBezTo>
                  <a:lnTo>
                    <a:pt x="12559" y="1608"/>
                  </a:lnTo>
                  <a:cubicBezTo>
                    <a:pt x="12559" y="1003"/>
                    <a:pt x="12288" y="414"/>
                    <a:pt x="118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36"/>
            <p:cNvSpPr/>
            <p:nvPr/>
          </p:nvSpPr>
          <p:spPr>
            <a:xfrm>
              <a:off x="138775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84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84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36"/>
            <p:cNvSpPr/>
            <p:nvPr/>
          </p:nvSpPr>
          <p:spPr>
            <a:xfrm>
              <a:off x="1414025" y="2347725"/>
              <a:ext cx="334275" cy="201000"/>
            </a:xfrm>
            <a:custGeom>
              <a:avLst/>
              <a:gdLst/>
              <a:ahLst/>
              <a:cxnLst/>
              <a:rect l="l" t="t" r="r" b="b"/>
              <a:pathLst>
                <a:path w="13371" h="8040" extrusionOk="0">
                  <a:moveTo>
                    <a:pt x="2133" y="1"/>
                  </a:moveTo>
                  <a:cubicBezTo>
                    <a:pt x="955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55" y="8039"/>
                    <a:pt x="2133" y="8039"/>
                  </a:cubicBezTo>
                  <a:lnTo>
                    <a:pt x="11238" y="8039"/>
                  </a:lnTo>
                  <a:cubicBezTo>
                    <a:pt x="12416" y="8039"/>
                    <a:pt x="13371" y="7084"/>
                    <a:pt x="13371" y="5906"/>
                  </a:cubicBezTo>
                  <a:lnTo>
                    <a:pt x="13371" y="2134"/>
                  </a:lnTo>
                  <a:cubicBezTo>
                    <a:pt x="13371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21" name="Google Shape;921;p36"/>
            <p:cNvSpPr/>
            <p:nvPr/>
          </p:nvSpPr>
          <p:spPr>
            <a:xfrm>
              <a:off x="1433900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28" y="0"/>
                  </a:moveTo>
                  <a:lnTo>
                    <a:pt x="1" y="7036"/>
                  </a:lnTo>
                  <a:cubicBezTo>
                    <a:pt x="367" y="7338"/>
                    <a:pt x="845" y="7513"/>
                    <a:pt x="1338" y="7513"/>
                  </a:cubicBezTo>
                  <a:lnTo>
                    <a:pt x="10443" y="7513"/>
                  </a:lnTo>
                  <a:cubicBezTo>
                    <a:pt x="11621" y="7513"/>
                    <a:pt x="12576" y="6558"/>
                    <a:pt x="12576" y="5380"/>
                  </a:cubicBezTo>
                  <a:lnTo>
                    <a:pt x="12576" y="1608"/>
                  </a:lnTo>
                  <a:cubicBezTo>
                    <a:pt x="12576" y="987"/>
                    <a:pt x="12305" y="414"/>
                    <a:pt x="118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3792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38"/>
          <p:cNvSpPr/>
          <p:nvPr/>
        </p:nvSpPr>
        <p:spPr>
          <a:xfrm>
            <a:off x="-19648" y="5636401"/>
            <a:ext cx="12429661" cy="1032008"/>
          </a:xfrm>
          <a:custGeom>
            <a:avLst/>
            <a:gdLst/>
            <a:ahLst/>
            <a:cxnLst/>
            <a:rect l="l" t="t" r="r" b="b"/>
            <a:pathLst>
              <a:path w="209001" h="17352" extrusionOk="0">
                <a:moveTo>
                  <a:pt x="0" y="0"/>
                </a:moveTo>
                <a:lnTo>
                  <a:pt x="0" y="17352"/>
                </a:lnTo>
                <a:lnTo>
                  <a:pt x="209000" y="17352"/>
                </a:lnTo>
                <a:lnTo>
                  <a:pt x="2090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1112" name="Google Shape;1112;p38"/>
          <p:cNvGrpSpPr/>
          <p:nvPr/>
        </p:nvGrpSpPr>
        <p:grpSpPr>
          <a:xfrm>
            <a:off x="10816278" y="704876"/>
            <a:ext cx="1274223" cy="6344109"/>
            <a:chOff x="-5509963" y="1180077"/>
            <a:chExt cx="520006" cy="2589009"/>
          </a:xfrm>
        </p:grpSpPr>
        <p:sp>
          <p:nvSpPr>
            <p:cNvPr id="1113" name="Google Shape;1113;p38"/>
            <p:cNvSpPr/>
            <p:nvPr/>
          </p:nvSpPr>
          <p:spPr>
            <a:xfrm>
              <a:off x="-5293654" y="1411411"/>
              <a:ext cx="60752" cy="2357676"/>
            </a:xfrm>
            <a:custGeom>
              <a:avLst/>
              <a:gdLst/>
              <a:ahLst/>
              <a:cxnLst/>
              <a:rect l="l" t="t" r="r" b="b"/>
              <a:pathLst>
                <a:path w="2883" h="111884" extrusionOk="0">
                  <a:moveTo>
                    <a:pt x="1" y="0"/>
                  </a:moveTo>
                  <a:lnTo>
                    <a:pt x="1" y="111171"/>
                  </a:lnTo>
                  <a:cubicBezTo>
                    <a:pt x="1" y="111560"/>
                    <a:pt x="648" y="111883"/>
                    <a:pt x="1425" y="111883"/>
                  </a:cubicBezTo>
                  <a:cubicBezTo>
                    <a:pt x="2235" y="111883"/>
                    <a:pt x="2883" y="111560"/>
                    <a:pt x="2883" y="111171"/>
                  </a:cubicBezTo>
                  <a:lnTo>
                    <a:pt x="2883" y="0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4" name="Google Shape;1114;p38"/>
            <p:cNvSpPr/>
            <p:nvPr/>
          </p:nvSpPr>
          <p:spPr>
            <a:xfrm>
              <a:off x="-5509963" y="1180077"/>
              <a:ext cx="520006" cy="522050"/>
            </a:xfrm>
            <a:custGeom>
              <a:avLst/>
              <a:gdLst/>
              <a:ahLst/>
              <a:cxnLst/>
              <a:rect l="l" t="t" r="r" b="b"/>
              <a:pathLst>
                <a:path w="24677" h="24774" extrusionOk="0">
                  <a:moveTo>
                    <a:pt x="1684" y="1"/>
                  </a:moveTo>
                  <a:lnTo>
                    <a:pt x="22960" y="1"/>
                  </a:lnTo>
                  <a:cubicBezTo>
                    <a:pt x="23931" y="1"/>
                    <a:pt x="24676" y="778"/>
                    <a:pt x="24676" y="1717"/>
                  </a:cubicBezTo>
                  <a:lnTo>
                    <a:pt x="24676" y="23057"/>
                  </a:lnTo>
                  <a:cubicBezTo>
                    <a:pt x="24676" y="23996"/>
                    <a:pt x="23931" y="24774"/>
                    <a:pt x="22960" y="24774"/>
                  </a:cubicBezTo>
                  <a:lnTo>
                    <a:pt x="1684" y="24774"/>
                  </a:lnTo>
                  <a:cubicBezTo>
                    <a:pt x="745" y="24774"/>
                    <a:pt x="0" y="23996"/>
                    <a:pt x="0" y="23057"/>
                  </a:cubicBezTo>
                  <a:lnTo>
                    <a:pt x="0" y="1717"/>
                  </a:lnTo>
                  <a:cubicBezTo>
                    <a:pt x="0" y="778"/>
                    <a:pt x="745" y="1"/>
                    <a:pt x="16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5" name="Google Shape;1115;p38"/>
            <p:cNvSpPr/>
            <p:nvPr/>
          </p:nvSpPr>
          <p:spPr>
            <a:xfrm>
              <a:off x="-5485392" y="1204647"/>
              <a:ext cx="470865" cy="472235"/>
            </a:xfrm>
            <a:custGeom>
              <a:avLst/>
              <a:gdLst/>
              <a:ahLst/>
              <a:cxnLst/>
              <a:rect l="l" t="t" r="r" b="b"/>
              <a:pathLst>
                <a:path w="22345" h="22410" extrusionOk="0">
                  <a:moveTo>
                    <a:pt x="1522" y="0"/>
                  </a:moveTo>
                  <a:lnTo>
                    <a:pt x="20790" y="0"/>
                  </a:lnTo>
                  <a:cubicBezTo>
                    <a:pt x="21664" y="0"/>
                    <a:pt x="22344" y="713"/>
                    <a:pt x="22344" y="1555"/>
                  </a:cubicBezTo>
                  <a:lnTo>
                    <a:pt x="22344" y="20887"/>
                  </a:lnTo>
                  <a:cubicBezTo>
                    <a:pt x="22344" y="21729"/>
                    <a:pt x="21664" y="22409"/>
                    <a:pt x="20790" y="22409"/>
                  </a:cubicBezTo>
                  <a:lnTo>
                    <a:pt x="1522" y="22409"/>
                  </a:lnTo>
                  <a:cubicBezTo>
                    <a:pt x="680" y="22409"/>
                    <a:pt x="0" y="21729"/>
                    <a:pt x="0" y="20887"/>
                  </a:cubicBezTo>
                  <a:lnTo>
                    <a:pt x="0" y="1555"/>
                  </a:lnTo>
                  <a:cubicBezTo>
                    <a:pt x="0" y="713"/>
                    <a:pt x="680" y="0"/>
                    <a:pt x="15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6" name="Google Shape;1116;p38"/>
            <p:cNvSpPr/>
            <p:nvPr/>
          </p:nvSpPr>
          <p:spPr>
            <a:xfrm>
              <a:off x="-5396003" y="1257181"/>
              <a:ext cx="292760" cy="368516"/>
            </a:xfrm>
            <a:custGeom>
              <a:avLst/>
              <a:gdLst/>
              <a:ahLst/>
              <a:cxnLst/>
              <a:rect l="l" t="t" r="r" b="b"/>
              <a:pathLst>
                <a:path w="13893" h="17488" extrusionOk="0">
                  <a:moveTo>
                    <a:pt x="2526" y="130"/>
                  </a:moveTo>
                  <a:cubicBezTo>
                    <a:pt x="2817" y="66"/>
                    <a:pt x="3141" y="1"/>
                    <a:pt x="3465" y="1"/>
                  </a:cubicBezTo>
                  <a:lnTo>
                    <a:pt x="10427" y="1"/>
                  </a:lnTo>
                  <a:cubicBezTo>
                    <a:pt x="10751" y="1"/>
                    <a:pt x="11075" y="66"/>
                    <a:pt x="11367" y="130"/>
                  </a:cubicBezTo>
                  <a:cubicBezTo>
                    <a:pt x="11561" y="195"/>
                    <a:pt x="11723" y="260"/>
                    <a:pt x="11885" y="325"/>
                  </a:cubicBezTo>
                  <a:cubicBezTo>
                    <a:pt x="12403" y="584"/>
                    <a:pt x="12856" y="940"/>
                    <a:pt x="13212" y="1393"/>
                  </a:cubicBezTo>
                  <a:lnTo>
                    <a:pt x="13374" y="1620"/>
                  </a:lnTo>
                  <a:lnTo>
                    <a:pt x="13374" y="1652"/>
                  </a:lnTo>
                  <a:cubicBezTo>
                    <a:pt x="13439" y="1750"/>
                    <a:pt x="13504" y="1879"/>
                    <a:pt x="13569" y="2009"/>
                  </a:cubicBezTo>
                  <a:cubicBezTo>
                    <a:pt x="13633" y="2106"/>
                    <a:pt x="13666" y="2235"/>
                    <a:pt x="13731" y="2365"/>
                  </a:cubicBezTo>
                  <a:cubicBezTo>
                    <a:pt x="13763" y="2527"/>
                    <a:pt x="13828" y="2721"/>
                    <a:pt x="13860" y="2915"/>
                  </a:cubicBezTo>
                  <a:cubicBezTo>
                    <a:pt x="13892" y="3110"/>
                    <a:pt x="13892" y="3304"/>
                    <a:pt x="13892" y="3498"/>
                  </a:cubicBezTo>
                  <a:lnTo>
                    <a:pt x="13892" y="13084"/>
                  </a:lnTo>
                  <a:lnTo>
                    <a:pt x="13892" y="14185"/>
                  </a:lnTo>
                  <a:lnTo>
                    <a:pt x="13892" y="14185"/>
                  </a:lnTo>
                  <a:lnTo>
                    <a:pt x="13860" y="14282"/>
                  </a:lnTo>
                  <a:cubicBezTo>
                    <a:pt x="13860" y="14379"/>
                    <a:pt x="13795" y="14476"/>
                    <a:pt x="13763" y="14541"/>
                  </a:cubicBezTo>
                  <a:cubicBezTo>
                    <a:pt x="13633" y="14767"/>
                    <a:pt x="13439" y="14929"/>
                    <a:pt x="13212" y="15027"/>
                  </a:cubicBezTo>
                  <a:cubicBezTo>
                    <a:pt x="13083" y="15091"/>
                    <a:pt x="12921" y="15124"/>
                    <a:pt x="12759" y="15124"/>
                  </a:cubicBezTo>
                  <a:lnTo>
                    <a:pt x="12759" y="16387"/>
                  </a:lnTo>
                  <a:cubicBezTo>
                    <a:pt x="12727" y="16678"/>
                    <a:pt x="12597" y="16937"/>
                    <a:pt x="12370" y="17164"/>
                  </a:cubicBezTo>
                  <a:cubicBezTo>
                    <a:pt x="12306" y="17229"/>
                    <a:pt x="12209" y="17261"/>
                    <a:pt x="12144" y="17326"/>
                  </a:cubicBezTo>
                  <a:cubicBezTo>
                    <a:pt x="11885" y="17423"/>
                    <a:pt x="11626" y="17455"/>
                    <a:pt x="11367" y="17455"/>
                  </a:cubicBezTo>
                  <a:lnTo>
                    <a:pt x="10266" y="17455"/>
                  </a:lnTo>
                  <a:cubicBezTo>
                    <a:pt x="10007" y="17391"/>
                    <a:pt x="9812" y="17293"/>
                    <a:pt x="9618" y="17131"/>
                  </a:cubicBezTo>
                  <a:cubicBezTo>
                    <a:pt x="9586" y="17099"/>
                    <a:pt x="9553" y="17034"/>
                    <a:pt x="9521" y="17002"/>
                  </a:cubicBezTo>
                  <a:lnTo>
                    <a:pt x="9456" y="16905"/>
                  </a:lnTo>
                  <a:cubicBezTo>
                    <a:pt x="9391" y="16808"/>
                    <a:pt x="9359" y="16710"/>
                    <a:pt x="9326" y="16581"/>
                  </a:cubicBezTo>
                  <a:cubicBezTo>
                    <a:pt x="9326" y="16484"/>
                    <a:pt x="9262" y="16387"/>
                    <a:pt x="9294" y="16257"/>
                  </a:cubicBezTo>
                  <a:lnTo>
                    <a:pt x="9294" y="15124"/>
                  </a:lnTo>
                  <a:lnTo>
                    <a:pt x="4599" y="15124"/>
                  </a:lnTo>
                  <a:lnTo>
                    <a:pt x="4599" y="16451"/>
                  </a:lnTo>
                  <a:lnTo>
                    <a:pt x="4599" y="16451"/>
                  </a:lnTo>
                  <a:cubicBezTo>
                    <a:pt x="4599" y="16516"/>
                    <a:pt x="4599" y="16581"/>
                    <a:pt x="4566" y="16646"/>
                  </a:cubicBezTo>
                  <a:cubicBezTo>
                    <a:pt x="4534" y="16808"/>
                    <a:pt x="4404" y="17002"/>
                    <a:pt x="4275" y="17131"/>
                  </a:cubicBezTo>
                  <a:cubicBezTo>
                    <a:pt x="4178" y="17229"/>
                    <a:pt x="4048" y="17326"/>
                    <a:pt x="3919" y="17391"/>
                  </a:cubicBezTo>
                  <a:cubicBezTo>
                    <a:pt x="3692" y="17455"/>
                    <a:pt x="3465" y="17488"/>
                    <a:pt x="3206" y="17455"/>
                  </a:cubicBezTo>
                  <a:lnTo>
                    <a:pt x="2202" y="17455"/>
                  </a:lnTo>
                  <a:cubicBezTo>
                    <a:pt x="1716" y="17423"/>
                    <a:pt x="1295" y="17099"/>
                    <a:pt x="1198" y="16646"/>
                  </a:cubicBezTo>
                  <a:cubicBezTo>
                    <a:pt x="1198" y="16613"/>
                    <a:pt x="1198" y="16581"/>
                    <a:pt x="1166" y="16549"/>
                  </a:cubicBezTo>
                  <a:cubicBezTo>
                    <a:pt x="1166" y="16484"/>
                    <a:pt x="1166" y="16419"/>
                    <a:pt x="1166" y="16354"/>
                  </a:cubicBezTo>
                  <a:lnTo>
                    <a:pt x="1166" y="15156"/>
                  </a:lnTo>
                  <a:cubicBezTo>
                    <a:pt x="745" y="15156"/>
                    <a:pt x="389" y="14962"/>
                    <a:pt x="162" y="14606"/>
                  </a:cubicBezTo>
                  <a:cubicBezTo>
                    <a:pt x="130" y="14508"/>
                    <a:pt x="65" y="14411"/>
                    <a:pt x="33" y="14314"/>
                  </a:cubicBezTo>
                  <a:lnTo>
                    <a:pt x="33" y="14217"/>
                  </a:lnTo>
                  <a:cubicBezTo>
                    <a:pt x="0" y="14120"/>
                    <a:pt x="0" y="14023"/>
                    <a:pt x="0" y="13926"/>
                  </a:cubicBezTo>
                  <a:lnTo>
                    <a:pt x="0" y="4761"/>
                  </a:lnTo>
                  <a:lnTo>
                    <a:pt x="0" y="3174"/>
                  </a:lnTo>
                  <a:cubicBezTo>
                    <a:pt x="33" y="2915"/>
                    <a:pt x="97" y="2624"/>
                    <a:pt x="162" y="2365"/>
                  </a:cubicBezTo>
                  <a:cubicBezTo>
                    <a:pt x="227" y="2268"/>
                    <a:pt x="259" y="2171"/>
                    <a:pt x="292" y="2073"/>
                  </a:cubicBezTo>
                  <a:cubicBezTo>
                    <a:pt x="356" y="1911"/>
                    <a:pt x="454" y="1782"/>
                    <a:pt x="551" y="1620"/>
                  </a:cubicBezTo>
                  <a:cubicBezTo>
                    <a:pt x="777" y="1231"/>
                    <a:pt x="1101" y="908"/>
                    <a:pt x="1457" y="649"/>
                  </a:cubicBezTo>
                  <a:cubicBezTo>
                    <a:pt x="1555" y="584"/>
                    <a:pt x="1684" y="551"/>
                    <a:pt x="1749" y="454"/>
                  </a:cubicBezTo>
                  <a:cubicBezTo>
                    <a:pt x="1846" y="389"/>
                    <a:pt x="1943" y="357"/>
                    <a:pt x="2040" y="325"/>
                  </a:cubicBezTo>
                  <a:cubicBezTo>
                    <a:pt x="2170" y="260"/>
                    <a:pt x="2299" y="195"/>
                    <a:pt x="2429" y="163"/>
                  </a:cubicBezTo>
                  <a:cubicBezTo>
                    <a:pt x="2494" y="163"/>
                    <a:pt x="2526" y="130"/>
                    <a:pt x="2558" y="130"/>
                  </a:cubicBezTo>
                  <a:close/>
                  <a:moveTo>
                    <a:pt x="4599" y="1167"/>
                  </a:moveTo>
                  <a:lnTo>
                    <a:pt x="4599" y="2332"/>
                  </a:lnTo>
                  <a:lnTo>
                    <a:pt x="9262" y="2332"/>
                  </a:lnTo>
                  <a:lnTo>
                    <a:pt x="9262" y="1167"/>
                  </a:lnTo>
                  <a:close/>
                  <a:moveTo>
                    <a:pt x="1101" y="3498"/>
                  </a:moveTo>
                  <a:lnTo>
                    <a:pt x="1101" y="10493"/>
                  </a:lnTo>
                  <a:lnTo>
                    <a:pt x="12759" y="10493"/>
                  </a:lnTo>
                  <a:lnTo>
                    <a:pt x="12759" y="3498"/>
                  </a:lnTo>
                  <a:close/>
                  <a:moveTo>
                    <a:pt x="2235" y="11626"/>
                  </a:moveTo>
                  <a:cubicBezTo>
                    <a:pt x="2040" y="11659"/>
                    <a:pt x="1878" y="11691"/>
                    <a:pt x="1716" y="11788"/>
                  </a:cubicBezTo>
                  <a:cubicBezTo>
                    <a:pt x="1425" y="11918"/>
                    <a:pt x="1231" y="12209"/>
                    <a:pt x="1166" y="12501"/>
                  </a:cubicBezTo>
                  <a:lnTo>
                    <a:pt x="1134" y="12598"/>
                  </a:lnTo>
                  <a:cubicBezTo>
                    <a:pt x="1101" y="12695"/>
                    <a:pt x="1101" y="12825"/>
                    <a:pt x="1134" y="12922"/>
                  </a:cubicBezTo>
                  <a:cubicBezTo>
                    <a:pt x="1134" y="12986"/>
                    <a:pt x="1166" y="13051"/>
                    <a:pt x="1166" y="13116"/>
                  </a:cubicBezTo>
                  <a:cubicBezTo>
                    <a:pt x="1263" y="13472"/>
                    <a:pt x="1522" y="13731"/>
                    <a:pt x="1846" y="13893"/>
                  </a:cubicBezTo>
                  <a:cubicBezTo>
                    <a:pt x="2137" y="13990"/>
                    <a:pt x="2494" y="13990"/>
                    <a:pt x="2785" y="13861"/>
                  </a:cubicBezTo>
                  <a:cubicBezTo>
                    <a:pt x="3077" y="13699"/>
                    <a:pt x="3303" y="13440"/>
                    <a:pt x="3400" y="13116"/>
                  </a:cubicBezTo>
                  <a:lnTo>
                    <a:pt x="3433" y="13019"/>
                  </a:lnTo>
                  <a:cubicBezTo>
                    <a:pt x="3465" y="12889"/>
                    <a:pt x="3465" y="12760"/>
                    <a:pt x="3433" y="12630"/>
                  </a:cubicBezTo>
                  <a:lnTo>
                    <a:pt x="3400" y="12533"/>
                  </a:lnTo>
                  <a:cubicBezTo>
                    <a:pt x="3303" y="12144"/>
                    <a:pt x="3012" y="11853"/>
                    <a:pt x="2656" y="11723"/>
                  </a:cubicBezTo>
                  <a:cubicBezTo>
                    <a:pt x="2526" y="11659"/>
                    <a:pt x="2364" y="11659"/>
                    <a:pt x="2235" y="11626"/>
                  </a:cubicBezTo>
                  <a:close/>
                  <a:moveTo>
                    <a:pt x="11010" y="11788"/>
                  </a:moveTo>
                  <a:cubicBezTo>
                    <a:pt x="10751" y="11950"/>
                    <a:pt x="10525" y="12209"/>
                    <a:pt x="10460" y="12501"/>
                  </a:cubicBezTo>
                  <a:lnTo>
                    <a:pt x="10427" y="12598"/>
                  </a:lnTo>
                  <a:cubicBezTo>
                    <a:pt x="10427" y="12727"/>
                    <a:pt x="10427" y="12857"/>
                    <a:pt x="10427" y="12986"/>
                  </a:cubicBezTo>
                  <a:cubicBezTo>
                    <a:pt x="10460" y="13181"/>
                    <a:pt x="10557" y="13343"/>
                    <a:pt x="10654" y="13472"/>
                  </a:cubicBezTo>
                  <a:cubicBezTo>
                    <a:pt x="10784" y="13634"/>
                    <a:pt x="10946" y="13764"/>
                    <a:pt x="11108" y="13861"/>
                  </a:cubicBezTo>
                  <a:lnTo>
                    <a:pt x="11237" y="13893"/>
                  </a:lnTo>
                  <a:cubicBezTo>
                    <a:pt x="11496" y="13990"/>
                    <a:pt x="11820" y="13958"/>
                    <a:pt x="12079" y="13828"/>
                  </a:cubicBezTo>
                  <a:cubicBezTo>
                    <a:pt x="12176" y="13796"/>
                    <a:pt x="12273" y="13731"/>
                    <a:pt x="12338" y="13666"/>
                  </a:cubicBezTo>
                  <a:cubicBezTo>
                    <a:pt x="12532" y="13505"/>
                    <a:pt x="12630" y="13310"/>
                    <a:pt x="12694" y="13084"/>
                  </a:cubicBezTo>
                  <a:cubicBezTo>
                    <a:pt x="12694" y="13019"/>
                    <a:pt x="12727" y="12986"/>
                    <a:pt x="12727" y="12922"/>
                  </a:cubicBezTo>
                  <a:cubicBezTo>
                    <a:pt x="12759" y="12792"/>
                    <a:pt x="12759" y="12695"/>
                    <a:pt x="12727" y="12565"/>
                  </a:cubicBezTo>
                  <a:lnTo>
                    <a:pt x="12727" y="12468"/>
                  </a:lnTo>
                  <a:cubicBezTo>
                    <a:pt x="12630" y="12112"/>
                    <a:pt x="12338" y="11821"/>
                    <a:pt x="11982" y="11659"/>
                  </a:cubicBezTo>
                  <a:cubicBezTo>
                    <a:pt x="11852" y="11626"/>
                    <a:pt x="11690" y="11594"/>
                    <a:pt x="11561" y="11594"/>
                  </a:cubicBezTo>
                  <a:cubicBezTo>
                    <a:pt x="11367" y="11626"/>
                    <a:pt x="11172" y="11691"/>
                    <a:pt x="11043" y="117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7" name="Google Shape;1117;p38"/>
            <p:cNvSpPr/>
            <p:nvPr/>
          </p:nvSpPr>
          <p:spPr>
            <a:xfrm>
              <a:off x="-5445818" y="1355463"/>
              <a:ext cx="24592" cy="73712"/>
            </a:xfrm>
            <a:custGeom>
              <a:avLst/>
              <a:gdLst/>
              <a:ahLst/>
              <a:cxnLst/>
              <a:rect l="l" t="t" r="r" b="b"/>
              <a:pathLst>
                <a:path w="1167" h="3498" extrusionOk="0">
                  <a:moveTo>
                    <a:pt x="0" y="486"/>
                  </a:moveTo>
                  <a:cubicBezTo>
                    <a:pt x="33" y="227"/>
                    <a:pt x="259" y="0"/>
                    <a:pt x="551" y="0"/>
                  </a:cubicBezTo>
                  <a:lnTo>
                    <a:pt x="1166" y="0"/>
                  </a:lnTo>
                  <a:lnTo>
                    <a:pt x="1166" y="3497"/>
                  </a:lnTo>
                  <a:lnTo>
                    <a:pt x="486" y="3497"/>
                  </a:lnTo>
                  <a:cubicBezTo>
                    <a:pt x="195" y="3465"/>
                    <a:pt x="0" y="3206"/>
                    <a:pt x="0" y="2914"/>
                  </a:cubicBezTo>
                  <a:lnTo>
                    <a:pt x="0" y="38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8" name="Google Shape;1118;p38"/>
            <p:cNvSpPr/>
            <p:nvPr/>
          </p:nvSpPr>
          <p:spPr>
            <a:xfrm>
              <a:off x="-5078693" y="1355463"/>
              <a:ext cx="24592" cy="73016"/>
            </a:xfrm>
            <a:custGeom>
              <a:avLst/>
              <a:gdLst/>
              <a:ahLst/>
              <a:cxnLst/>
              <a:rect l="l" t="t" r="r" b="b"/>
              <a:pathLst>
                <a:path w="1167" h="3465" extrusionOk="0">
                  <a:moveTo>
                    <a:pt x="0" y="0"/>
                  </a:moveTo>
                  <a:lnTo>
                    <a:pt x="616" y="0"/>
                  </a:lnTo>
                  <a:cubicBezTo>
                    <a:pt x="907" y="0"/>
                    <a:pt x="1166" y="259"/>
                    <a:pt x="1166" y="551"/>
                  </a:cubicBezTo>
                  <a:lnTo>
                    <a:pt x="1166" y="2914"/>
                  </a:lnTo>
                  <a:cubicBezTo>
                    <a:pt x="1166" y="3076"/>
                    <a:pt x="1101" y="3238"/>
                    <a:pt x="972" y="3335"/>
                  </a:cubicBezTo>
                  <a:cubicBezTo>
                    <a:pt x="875" y="3400"/>
                    <a:pt x="713" y="3465"/>
                    <a:pt x="583" y="3465"/>
                  </a:cubicBezTo>
                  <a:lnTo>
                    <a:pt x="0" y="34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119" name="Google Shape;1119;p38"/>
          <p:cNvGrpSpPr/>
          <p:nvPr/>
        </p:nvGrpSpPr>
        <p:grpSpPr>
          <a:xfrm>
            <a:off x="-239011" y="5937398"/>
            <a:ext cx="13259732" cy="956535"/>
            <a:chOff x="-179259" y="4453048"/>
            <a:chExt cx="9944799" cy="717401"/>
          </a:xfrm>
        </p:grpSpPr>
        <p:sp>
          <p:nvSpPr>
            <p:cNvPr id="1120" name="Google Shape;1120;p38"/>
            <p:cNvSpPr/>
            <p:nvPr/>
          </p:nvSpPr>
          <p:spPr>
            <a:xfrm>
              <a:off x="-179250" y="4453048"/>
              <a:ext cx="9944790" cy="717401"/>
            </a:xfrm>
            <a:custGeom>
              <a:avLst/>
              <a:gdLst/>
              <a:ahLst/>
              <a:cxnLst/>
              <a:rect l="l" t="t" r="r" b="b"/>
              <a:pathLst>
                <a:path w="209001" h="11307" extrusionOk="0">
                  <a:moveTo>
                    <a:pt x="0" y="1"/>
                  </a:moveTo>
                  <a:lnTo>
                    <a:pt x="0" y="11307"/>
                  </a:lnTo>
                  <a:lnTo>
                    <a:pt x="209000" y="11307"/>
                  </a:lnTo>
                  <a:lnTo>
                    <a:pt x="20900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1" name="Google Shape;1121;p38"/>
            <p:cNvSpPr/>
            <p:nvPr/>
          </p:nvSpPr>
          <p:spPr>
            <a:xfrm>
              <a:off x="-179259" y="4798245"/>
              <a:ext cx="9944790" cy="48"/>
            </a:xfrm>
            <a:custGeom>
              <a:avLst/>
              <a:gdLst/>
              <a:ahLst/>
              <a:cxnLst/>
              <a:rect l="l" t="t" r="r" b="b"/>
              <a:pathLst>
                <a:path w="209001" h="1" fill="none" extrusionOk="0">
                  <a:moveTo>
                    <a:pt x="0" y="1"/>
                  </a:moveTo>
                  <a:lnTo>
                    <a:pt x="209000" y="1"/>
                  </a:lnTo>
                </a:path>
              </a:pathLst>
            </a:custGeom>
            <a:noFill/>
            <a:ln w="43175" cap="rnd" cmpd="sng">
              <a:solidFill>
                <a:srgbClr val="FFFFFF"/>
              </a:solidFill>
              <a:prstDash val="solid"/>
              <a:miter lim="392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122" name="Google Shape;1122;p38"/>
          <p:cNvGrpSpPr/>
          <p:nvPr/>
        </p:nvGrpSpPr>
        <p:grpSpPr>
          <a:xfrm flipH="1">
            <a:off x="-390539" y="275881"/>
            <a:ext cx="10902017" cy="1600343"/>
            <a:chOff x="2084504" y="-50265"/>
            <a:chExt cx="8176513" cy="1200257"/>
          </a:xfrm>
        </p:grpSpPr>
        <p:sp>
          <p:nvSpPr>
            <p:cNvPr id="1123" name="Google Shape;1123;p38"/>
            <p:cNvSpPr/>
            <p:nvPr/>
          </p:nvSpPr>
          <p:spPr>
            <a:xfrm>
              <a:off x="8587302" y="3523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4" name="Google Shape;1124;p38"/>
            <p:cNvSpPr/>
            <p:nvPr/>
          </p:nvSpPr>
          <p:spPr>
            <a:xfrm>
              <a:off x="7619796" y="-50265"/>
              <a:ext cx="1283300" cy="554936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5" name="Google Shape;1125;p38"/>
            <p:cNvSpPr/>
            <p:nvPr/>
          </p:nvSpPr>
          <p:spPr>
            <a:xfrm>
              <a:off x="2084504" y="107214"/>
              <a:ext cx="1316941" cy="568022"/>
            </a:xfrm>
            <a:custGeom>
              <a:avLst/>
              <a:gdLst/>
              <a:ahLst/>
              <a:cxnLst/>
              <a:rect l="l" t="t" r="r" b="b"/>
              <a:pathLst>
                <a:path w="27677" h="11937" extrusionOk="0">
                  <a:moveTo>
                    <a:pt x="10953" y="1"/>
                  </a:moveTo>
                  <a:cubicBezTo>
                    <a:pt x="7852" y="1"/>
                    <a:pt x="5379" y="1296"/>
                    <a:pt x="5379" y="2906"/>
                  </a:cubicBezTo>
                  <a:cubicBezTo>
                    <a:pt x="5379" y="2984"/>
                    <a:pt x="5379" y="3024"/>
                    <a:pt x="5379" y="3102"/>
                  </a:cubicBezTo>
                  <a:cubicBezTo>
                    <a:pt x="2278" y="3652"/>
                    <a:pt x="1" y="5379"/>
                    <a:pt x="1" y="7420"/>
                  </a:cubicBezTo>
                  <a:cubicBezTo>
                    <a:pt x="1" y="9933"/>
                    <a:pt x="3338" y="11935"/>
                    <a:pt x="7499" y="11935"/>
                  </a:cubicBezTo>
                  <a:cubicBezTo>
                    <a:pt x="7566" y="11936"/>
                    <a:pt x="7633" y="11937"/>
                    <a:pt x="7699" y="11937"/>
                  </a:cubicBezTo>
                  <a:cubicBezTo>
                    <a:pt x="9632" y="11937"/>
                    <a:pt x="11520" y="11389"/>
                    <a:pt x="13152" y="10365"/>
                  </a:cubicBezTo>
                  <a:cubicBezTo>
                    <a:pt x="14565" y="11307"/>
                    <a:pt x="16999" y="11935"/>
                    <a:pt x="19747" y="11935"/>
                  </a:cubicBezTo>
                  <a:cubicBezTo>
                    <a:pt x="24104" y="11935"/>
                    <a:pt x="27677" y="10365"/>
                    <a:pt x="27677" y="8402"/>
                  </a:cubicBezTo>
                  <a:cubicBezTo>
                    <a:pt x="27677" y="6988"/>
                    <a:pt x="25910" y="5811"/>
                    <a:pt x="23319" y="5222"/>
                  </a:cubicBezTo>
                  <a:cubicBezTo>
                    <a:pt x="23358" y="5143"/>
                    <a:pt x="23358" y="5026"/>
                    <a:pt x="23358" y="4908"/>
                  </a:cubicBezTo>
                  <a:cubicBezTo>
                    <a:pt x="23358" y="3573"/>
                    <a:pt x="20767" y="2474"/>
                    <a:pt x="17588" y="2474"/>
                  </a:cubicBezTo>
                  <a:cubicBezTo>
                    <a:pt x="17195" y="2474"/>
                    <a:pt x="16842" y="2474"/>
                    <a:pt x="16449" y="2513"/>
                  </a:cubicBezTo>
                  <a:cubicBezTo>
                    <a:pt x="16096" y="1100"/>
                    <a:pt x="13780" y="1"/>
                    <a:pt x="109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26" name="Google Shape;1126;p38"/>
          <p:cNvSpPr/>
          <p:nvPr/>
        </p:nvSpPr>
        <p:spPr>
          <a:xfrm flipH="1">
            <a:off x="2127992" y="2230343"/>
            <a:ext cx="3213165" cy="3567271"/>
          </a:xfrm>
          <a:custGeom>
            <a:avLst/>
            <a:gdLst/>
            <a:ahLst/>
            <a:cxnLst/>
            <a:rect l="l" t="t" r="r" b="b"/>
            <a:pathLst>
              <a:path w="54027" h="59981" extrusionOk="0">
                <a:moveTo>
                  <a:pt x="24883" y="0"/>
                </a:moveTo>
                <a:cubicBezTo>
                  <a:pt x="22921" y="0"/>
                  <a:pt x="20541" y="387"/>
                  <a:pt x="17658" y="1370"/>
                </a:cubicBezTo>
                <a:cubicBezTo>
                  <a:pt x="8590" y="4472"/>
                  <a:pt x="6274" y="11459"/>
                  <a:pt x="12751" y="12166"/>
                </a:cubicBezTo>
                <a:cubicBezTo>
                  <a:pt x="12751" y="12166"/>
                  <a:pt x="2544" y="13344"/>
                  <a:pt x="2544" y="20056"/>
                </a:cubicBezTo>
                <a:cubicBezTo>
                  <a:pt x="2544" y="23375"/>
                  <a:pt x="4734" y="24218"/>
                  <a:pt x="6962" y="24218"/>
                </a:cubicBezTo>
                <a:cubicBezTo>
                  <a:pt x="8693" y="24218"/>
                  <a:pt x="10448" y="23708"/>
                  <a:pt x="11213" y="23455"/>
                </a:cubicBezTo>
                <a:lnTo>
                  <a:pt x="11213" y="23455"/>
                </a:lnTo>
                <a:cubicBezTo>
                  <a:pt x="9153" y="24213"/>
                  <a:pt x="1" y="28030"/>
                  <a:pt x="4860" y="34463"/>
                </a:cubicBezTo>
                <a:cubicBezTo>
                  <a:pt x="4860" y="34463"/>
                  <a:pt x="7199" y="36328"/>
                  <a:pt x="10101" y="36328"/>
                </a:cubicBezTo>
                <a:cubicBezTo>
                  <a:pt x="11774" y="36328"/>
                  <a:pt x="13634" y="35709"/>
                  <a:pt x="15342" y="33757"/>
                </a:cubicBezTo>
                <a:lnTo>
                  <a:pt x="15342" y="33757"/>
                </a:lnTo>
                <a:cubicBezTo>
                  <a:pt x="15341" y="33758"/>
                  <a:pt x="12202" y="37683"/>
                  <a:pt x="15656" y="39331"/>
                </a:cubicBezTo>
                <a:cubicBezTo>
                  <a:pt x="16187" y="39582"/>
                  <a:pt x="16706" y="39684"/>
                  <a:pt x="17212" y="39684"/>
                </a:cubicBezTo>
                <a:cubicBezTo>
                  <a:pt x="19535" y="39684"/>
                  <a:pt x="21601" y="37525"/>
                  <a:pt x="23372" y="37525"/>
                </a:cubicBezTo>
                <a:cubicBezTo>
                  <a:pt x="23758" y="37525"/>
                  <a:pt x="24131" y="37628"/>
                  <a:pt x="24488" y="37879"/>
                </a:cubicBezTo>
                <a:cubicBezTo>
                  <a:pt x="24488" y="37879"/>
                  <a:pt x="29160" y="43492"/>
                  <a:pt x="26373" y="59980"/>
                </a:cubicBezTo>
                <a:lnTo>
                  <a:pt x="31476" y="59980"/>
                </a:lnTo>
                <a:cubicBezTo>
                  <a:pt x="31476" y="59980"/>
                  <a:pt x="27315" y="40980"/>
                  <a:pt x="33949" y="36897"/>
                </a:cubicBezTo>
                <a:cubicBezTo>
                  <a:pt x="33949" y="36897"/>
                  <a:pt x="34507" y="36568"/>
                  <a:pt x="35327" y="36568"/>
                </a:cubicBezTo>
                <a:cubicBezTo>
                  <a:pt x="36134" y="36568"/>
                  <a:pt x="37196" y="36887"/>
                  <a:pt x="38228" y="38154"/>
                </a:cubicBezTo>
                <a:cubicBezTo>
                  <a:pt x="38790" y="38843"/>
                  <a:pt x="39777" y="39169"/>
                  <a:pt x="40914" y="39169"/>
                </a:cubicBezTo>
                <a:cubicBezTo>
                  <a:pt x="43983" y="39169"/>
                  <a:pt x="48146" y="36796"/>
                  <a:pt x="48003" y="32815"/>
                </a:cubicBezTo>
                <a:cubicBezTo>
                  <a:pt x="47869" y="29719"/>
                  <a:pt x="46497" y="29049"/>
                  <a:pt x="45335" y="29049"/>
                </a:cubicBezTo>
                <a:cubicBezTo>
                  <a:pt x="45257" y="29049"/>
                  <a:pt x="45180" y="29052"/>
                  <a:pt x="45104" y="29058"/>
                </a:cubicBezTo>
                <a:lnTo>
                  <a:pt x="45104" y="29058"/>
                </a:lnTo>
                <a:cubicBezTo>
                  <a:pt x="47944" y="28167"/>
                  <a:pt x="54027" y="25555"/>
                  <a:pt x="53695" y="19585"/>
                </a:cubicBezTo>
                <a:cubicBezTo>
                  <a:pt x="53458" y="15679"/>
                  <a:pt x="50872" y="14708"/>
                  <a:pt x="48357" y="14708"/>
                </a:cubicBezTo>
                <a:cubicBezTo>
                  <a:pt x="45868" y="14708"/>
                  <a:pt x="43449" y="15660"/>
                  <a:pt x="43449" y="15660"/>
                </a:cubicBezTo>
                <a:cubicBezTo>
                  <a:pt x="43449" y="15660"/>
                  <a:pt x="51575" y="12048"/>
                  <a:pt x="48121" y="8672"/>
                </a:cubicBezTo>
                <a:cubicBezTo>
                  <a:pt x="47079" y="7677"/>
                  <a:pt x="45967" y="7328"/>
                  <a:pt x="44919" y="7328"/>
                </a:cubicBezTo>
                <a:cubicBezTo>
                  <a:pt x="42477" y="7328"/>
                  <a:pt x="40385" y="9227"/>
                  <a:pt x="40348" y="9260"/>
                </a:cubicBezTo>
                <a:lnTo>
                  <a:pt x="40348" y="9260"/>
                </a:lnTo>
                <a:cubicBezTo>
                  <a:pt x="40399" y="9214"/>
                  <a:pt x="44382" y="5559"/>
                  <a:pt x="42978" y="3687"/>
                </a:cubicBezTo>
                <a:cubicBezTo>
                  <a:pt x="42550" y="3111"/>
                  <a:pt x="41667" y="2872"/>
                  <a:pt x="40600" y="2872"/>
                </a:cubicBezTo>
                <a:cubicBezTo>
                  <a:pt x="38243" y="2872"/>
                  <a:pt x="34983" y="4038"/>
                  <a:pt x="33714" y="5335"/>
                </a:cubicBezTo>
                <a:cubicBezTo>
                  <a:pt x="33683" y="5335"/>
                  <a:pt x="32166" y="0"/>
                  <a:pt x="2488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27" name="Google Shape;1127;p38"/>
          <p:cNvSpPr/>
          <p:nvPr/>
        </p:nvSpPr>
        <p:spPr>
          <a:xfrm flipH="1">
            <a:off x="2194462" y="4903282"/>
            <a:ext cx="254487" cy="896620"/>
          </a:xfrm>
          <a:custGeom>
            <a:avLst/>
            <a:gdLst/>
            <a:ahLst/>
            <a:cxnLst/>
            <a:rect l="l" t="t" r="r" b="b"/>
            <a:pathLst>
              <a:path w="4279" h="15076" extrusionOk="0">
                <a:moveTo>
                  <a:pt x="0" y="1"/>
                </a:moveTo>
                <a:lnTo>
                  <a:pt x="0" y="15075"/>
                </a:lnTo>
                <a:lnTo>
                  <a:pt x="4279" y="15075"/>
                </a:lnTo>
                <a:lnTo>
                  <a:pt x="4279" y="1"/>
                </a:lnTo>
                <a:close/>
              </a:path>
            </a:pathLst>
          </a:custGeom>
          <a:solidFill>
            <a:srgbClr val="82A63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28" name="Google Shape;1128;p38"/>
          <p:cNvSpPr/>
          <p:nvPr/>
        </p:nvSpPr>
        <p:spPr>
          <a:xfrm flipH="1">
            <a:off x="1101803" y="2414530"/>
            <a:ext cx="2439775" cy="2836164"/>
          </a:xfrm>
          <a:custGeom>
            <a:avLst/>
            <a:gdLst/>
            <a:ahLst/>
            <a:cxnLst/>
            <a:rect l="l" t="t" r="r" b="b"/>
            <a:pathLst>
              <a:path w="41023" h="47688" extrusionOk="0">
                <a:moveTo>
                  <a:pt x="20256" y="1"/>
                </a:moveTo>
                <a:cubicBezTo>
                  <a:pt x="20256" y="14565"/>
                  <a:pt x="10953" y="21945"/>
                  <a:pt x="4318" y="23162"/>
                </a:cubicBezTo>
                <a:cubicBezTo>
                  <a:pt x="5031" y="23381"/>
                  <a:pt x="5755" y="23474"/>
                  <a:pt x="6470" y="23474"/>
                </a:cubicBezTo>
                <a:cubicBezTo>
                  <a:pt x="10361" y="23474"/>
                  <a:pt x="13975" y="20728"/>
                  <a:pt x="13975" y="20728"/>
                </a:cubicBezTo>
                <a:lnTo>
                  <a:pt x="13975" y="20767"/>
                </a:lnTo>
                <a:cubicBezTo>
                  <a:pt x="11541" y="23947"/>
                  <a:pt x="7969" y="26106"/>
                  <a:pt x="4004" y="26773"/>
                </a:cubicBezTo>
                <a:cubicBezTo>
                  <a:pt x="4004" y="26773"/>
                  <a:pt x="5296" y="27533"/>
                  <a:pt x="7655" y="27533"/>
                </a:cubicBezTo>
                <a:cubicBezTo>
                  <a:pt x="8687" y="27533"/>
                  <a:pt x="9923" y="27388"/>
                  <a:pt x="11345" y="26970"/>
                </a:cubicBezTo>
                <a:lnTo>
                  <a:pt x="11345" y="26970"/>
                </a:lnTo>
                <a:cubicBezTo>
                  <a:pt x="8990" y="30424"/>
                  <a:pt x="5771" y="33172"/>
                  <a:pt x="2002" y="34939"/>
                </a:cubicBezTo>
                <a:cubicBezTo>
                  <a:pt x="2039" y="34976"/>
                  <a:pt x="2174" y="34993"/>
                  <a:pt x="2385" y="34993"/>
                </a:cubicBezTo>
                <a:cubicBezTo>
                  <a:pt x="3752" y="34993"/>
                  <a:pt x="8324" y="34279"/>
                  <a:pt x="10364" y="33565"/>
                </a:cubicBezTo>
                <a:lnTo>
                  <a:pt x="10364" y="33565"/>
                </a:lnTo>
                <a:cubicBezTo>
                  <a:pt x="8951" y="36548"/>
                  <a:pt x="5457" y="41691"/>
                  <a:pt x="0" y="42397"/>
                </a:cubicBezTo>
                <a:cubicBezTo>
                  <a:pt x="0" y="42397"/>
                  <a:pt x="1522" y="42702"/>
                  <a:pt x="3640" y="42702"/>
                </a:cubicBezTo>
                <a:cubicBezTo>
                  <a:pt x="5823" y="42702"/>
                  <a:pt x="8639" y="42378"/>
                  <a:pt x="11070" y="41063"/>
                </a:cubicBezTo>
                <a:lnTo>
                  <a:pt x="11070" y="41063"/>
                </a:lnTo>
                <a:cubicBezTo>
                  <a:pt x="10756" y="41887"/>
                  <a:pt x="7537" y="46598"/>
                  <a:pt x="4358" y="47540"/>
                </a:cubicBezTo>
                <a:cubicBezTo>
                  <a:pt x="5334" y="47593"/>
                  <a:pt x="6250" y="47618"/>
                  <a:pt x="7111" y="47618"/>
                </a:cubicBezTo>
                <a:cubicBezTo>
                  <a:pt x="18993" y="47618"/>
                  <a:pt x="20256" y="42908"/>
                  <a:pt x="20256" y="42908"/>
                </a:cubicBezTo>
                <a:cubicBezTo>
                  <a:pt x="20256" y="42908"/>
                  <a:pt x="21083" y="47688"/>
                  <a:pt x="34325" y="47688"/>
                </a:cubicBezTo>
                <a:cubicBezTo>
                  <a:pt x="34923" y="47688"/>
                  <a:pt x="35545" y="47678"/>
                  <a:pt x="36194" y="47658"/>
                </a:cubicBezTo>
                <a:cubicBezTo>
                  <a:pt x="36194" y="47658"/>
                  <a:pt x="29089" y="43732"/>
                  <a:pt x="29089" y="41377"/>
                </a:cubicBezTo>
                <a:lnTo>
                  <a:pt x="29089" y="41377"/>
                </a:lnTo>
                <a:cubicBezTo>
                  <a:pt x="31633" y="42944"/>
                  <a:pt x="34419" y="43359"/>
                  <a:pt x="36660" y="43359"/>
                </a:cubicBezTo>
                <a:cubicBezTo>
                  <a:pt x="39190" y="43359"/>
                  <a:pt x="41023" y="42829"/>
                  <a:pt x="41023" y="42829"/>
                </a:cubicBezTo>
                <a:cubicBezTo>
                  <a:pt x="35566" y="42123"/>
                  <a:pt x="31601" y="36666"/>
                  <a:pt x="30149" y="33643"/>
                </a:cubicBezTo>
                <a:lnTo>
                  <a:pt x="30149" y="33643"/>
                </a:lnTo>
                <a:cubicBezTo>
                  <a:pt x="31989" y="34277"/>
                  <a:pt x="35963" y="35351"/>
                  <a:pt x="37704" y="35351"/>
                </a:cubicBezTo>
                <a:cubicBezTo>
                  <a:pt x="38228" y="35351"/>
                  <a:pt x="38550" y="35254"/>
                  <a:pt x="38550" y="35017"/>
                </a:cubicBezTo>
                <a:cubicBezTo>
                  <a:pt x="33407" y="32269"/>
                  <a:pt x="30463" y="29286"/>
                  <a:pt x="28814" y="26734"/>
                </a:cubicBezTo>
                <a:lnTo>
                  <a:pt x="28814" y="26734"/>
                </a:lnTo>
                <a:cubicBezTo>
                  <a:pt x="30502" y="27310"/>
                  <a:pt x="31955" y="27502"/>
                  <a:pt x="33141" y="27502"/>
                </a:cubicBezTo>
                <a:cubicBezTo>
                  <a:pt x="35514" y="27502"/>
                  <a:pt x="36822" y="26734"/>
                  <a:pt x="36822" y="26734"/>
                </a:cubicBezTo>
                <a:cubicBezTo>
                  <a:pt x="33407" y="26145"/>
                  <a:pt x="30227" y="24457"/>
                  <a:pt x="27833" y="21906"/>
                </a:cubicBezTo>
                <a:lnTo>
                  <a:pt x="27833" y="21906"/>
                </a:lnTo>
                <a:cubicBezTo>
                  <a:pt x="29824" y="23308"/>
                  <a:pt x="31952" y="23669"/>
                  <a:pt x="33564" y="23669"/>
                </a:cubicBezTo>
                <a:cubicBezTo>
                  <a:pt x="35066" y="23669"/>
                  <a:pt x="36119" y="23355"/>
                  <a:pt x="36194" y="23280"/>
                </a:cubicBezTo>
                <a:cubicBezTo>
                  <a:pt x="31837" y="23280"/>
                  <a:pt x="20256" y="14643"/>
                  <a:pt x="20256" y="118"/>
                </a:cubicBezTo>
                <a:lnTo>
                  <a:pt x="2025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29" name="Google Shape;1129;p38"/>
          <p:cNvSpPr/>
          <p:nvPr/>
        </p:nvSpPr>
        <p:spPr>
          <a:xfrm flipH="1">
            <a:off x="838465" y="4641841"/>
            <a:ext cx="224215" cy="1155745"/>
          </a:xfrm>
          <a:custGeom>
            <a:avLst/>
            <a:gdLst/>
            <a:ahLst/>
            <a:cxnLst/>
            <a:rect l="l" t="t" r="r" b="b"/>
            <a:pathLst>
              <a:path w="3770" h="19433" extrusionOk="0">
                <a:moveTo>
                  <a:pt x="1" y="0"/>
                </a:moveTo>
                <a:lnTo>
                  <a:pt x="1" y="19432"/>
                </a:lnTo>
                <a:lnTo>
                  <a:pt x="3769" y="19432"/>
                </a:lnTo>
                <a:lnTo>
                  <a:pt x="3769" y="0"/>
                </a:ln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30" name="Google Shape;1130;p38"/>
          <p:cNvSpPr/>
          <p:nvPr/>
        </p:nvSpPr>
        <p:spPr>
          <a:xfrm flipH="1">
            <a:off x="-83742" y="2036343"/>
            <a:ext cx="2066283" cy="2726971"/>
          </a:xfrm>
          <a:custGeom>
            <a:avLst/>
            <a:gdLst/>
            <a:ahLst/>
            <a:cxnLst/>
            <a:rect l="l" t="t" r="r" b="b"/>
            <a:pathLst>
              <a:path w="34743" h="45852" extrusionOk="0">
                <a:moveTo>
                  <a:pt x="17352" y="0"/>
                </a:moveTo>
                <a:cubicBezTo>
                  <a:pt x="11189" y="0"/>
                  <a:pt x="6164" y="3258"/>
                  <a:pt x="6164" y="7223"/>
                </a:cubicBezTo>
                <a:cubicBezTo>
                  <a:pt x="6164" y="7616"/>
                  <a:pt x="6242" y="8008"/>
                  <a:pt x="6321" y="8362"/>
                </a:cubicBezTo>
                <a:cubicBezTo>
                  <a:pt x="4240" y="9422"/>
                  <a:pt x="2906" y="11031"/>
                  <a:pt x="2906" y="12876"/>
                </a:cubicBezTo>
                <a:cubicBezTo>
                  <a:pt x="2906" y="14250"/>
                  <a:pt x="3691" y="15546"/>
                  <a:pt x="5026" y="16527"/>
                </a:cubicBezTo>
                <a:cubicBezTo>
                  <a:pt x="2906" y="17587"/>
                  <a:pt x="1532" y="19196"/>
                  <a:pt x="1532" y="21042"/>
                </a:cubicBezTo>
                <a:cubicBezTo>
                  <a:pt x="1532" y="22690"/>
                  <a:pt x="2631" y="24143"/>
                  <a:pt x="4319" y="25163"/>
                </a:cubicBezTo>
                <a:cubicBezTo>
                  <a:pt x="2474" y="26223"/>
                  <a:pt x="1335" y="27715"/>
                  <a:pt x="1335" y="29403"/>
                </a:cubicBezTo>
                <a:cubicBezTo>
                  <a:pt x="1335" y="30816"/>
                  <a:pt x="2121" y="32112"/>
                  <a:pt x="3455" y="33093"/>
                </a:cubicBezTo>
                <a:cubicBezTo>
                  <a:pt x="1335" y="34153"/>
                  <a:pt x="1" y="35763"/>
                  <a:pt x="1" y="37608"/>
                </a:cubicBezTo>
                <a:cubicBezTo>
                  <a:pt x="1" y="40709"/>
                  <a:pt x="3926" y="43261"/>
                  <a:pt x="8755" y="43261"/>
                </a:cubicBezTo>
                <a:cubicBezTo>
                  <a:pt x="9030" y="43261"/>
                  <a:pt x="9344" y="43261"/>
                  <a:pt x="9619" y="43221"/>
                </a:cubicBezTo>
                <a:cubicBezTo>
                  <a:pt x="11032" y="44792"/>
                  <a:pt x="13976" y="45851"/>
                  <a:pt x="17352" y="45851"/>
                </a:cubicBezTo>
                <a:cubicBezTo>
                  <a:pt x="20728" y="45851"/>
                  <a:pt x="23672" y="44792"/>
                  <a:pt x="25085" y="43221"/>
                </a:cubicBezTo>
                <a:cubicBezTo>
                  <a:pt x="25399" y="43221"/>
                  <a:pt x="25674" y="43261"/>
                  <a:pt x="25949" y="43261"/>
                </a:cubicBezTo>
                <a:cubicBezTo>
                  <a:pt x="30817" y="43261"/>
                  <a:pt x="34742" y="40709"/>
                  <a:pt x="34742" y="37608"/>
                </a:cubicBezTo>
                <a:cubicBezTo>
                  <a:pt x="34742" y="35763"/>
                  <a:pt x="33368" y="34153"/>
                  <a:pt x="31249" y="33093"/>
                </a:cubicBezTo>
                <a:cubicBezTo>
                  <a:pt x="32583" y="32112"/>
                  <a:pt x="33368" y="30816"/>
                  <a:pt x="33368" y="29403"/>
                </a:cubicBezTo>
                <a:cubicBezTo>
                  <a:pt x="33368" y="27715"/>
                  <a:pt x="32230" y="26184"/>
                  <a:pt x="30385" y="25163"/>
                </a:cubicBezTo>
                <a:cubicBezTo>
                  <a:pt x="32112" y="24143"/>
                  <a:pt x="33172" y="22651"/>
                  <a:pt x="33172" y="21042"/>
                </a:cubicBezTo>
                <a:cubicBezTo>
                  <a:pt x="33172" y="19196"/>
                  <a:pt x="31798" y="17587"/>
                  <a:pt x="29678" y="16527"/>
                </a:cubicBezTo>
                <a:cubicBezTo>
                  <a:pt x="31013" y="15546"/>
                  <a:pt x="31838" y="14250"/>
                  <a:pt x="31838" y="12837"/>
                </a:cubicBezTo>
                <a:cubicBezTo>
                  <a:pt x="31838" y="11031"/>
                  <a:pt x="30464" y="9422"/>
                  <a:pt x="28383" y="8362"/>
                </a:cubicBezTo>
                <a:cubicBezTo>
                  <a:pt x="28501" y="8008"/>
                  <a:pt x="28540" y="7616"/>
                  <a:pt x="28540" y="7223"/>
                </a:cubicBezTo>
                <a:cubicBezTo>
                  <a:pt x="28540" y="3219"/>
                  <a:pt x="23515" y="0"/>
                  <a:pt x="1735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31" name="Google Shape;1131;p38"/>
          <p:cNvSpPr/>
          <p:nvPr/>
        </p:nvSpPr>
        <p:spPr>
          <a:xfrm flipH="1">
            <a:off x="6925767" y="2760244"/>
            <a:ext cx="2733751" cy="3037363"/>
          </a:xfrm>
          <a:custGeom>
            <a:avLst/>
            <a:gdLst/>
            <a:ahLst/>
            <a:cxnLst/>
            <a:rect l="l" t="t" r="r" b="b"/>
            <a:pathLst>
              <a:path w="45966" h="51071" extrusionOk="0">
                <a:moveTo>
                  <a:pt x="21184" y="0"/>
                </a:moveTo>
                <a:cubicBezTo>
                  <a:pt x="19510" y="0"/>
                  <a:pt x="17477" y="332"/>
                  <a:pt x="15015" y="1175"/>
                </a:cubicBezTo>
                <a:cubicBezTo>
                  <a:pt x="7321" y="3805"/>
                  <a:pt x="5319" y="9772"/>
                  <a:pt x="10854" y="10361"/>
                </a:cubicBezTo>
                <a:cubicBezTo>
                  <a:pt x="10854" y="10361"/>
                  <a:pt x="2178" y="11343"/>
                  <a:pt x="2178" y="17074"/>
                </a:cubicBezTo>
                <a:cubicBezTo>
                  <a:pt x="2178" y="19911"/>
                  <a:pt x="4038" y="20632"/>
                  <a:pt x="5929" y="20632"/>
                </a:cubicBezTo>
                <a:cubicBezTo>
                  <a:pt x="7411" y="20632"/>
                  <a:pt x="8913" y="20189"/>
                  <a:pt x="9552" y="19975"/>
                </a:cubicBezTo>
                <a:lnTo>
                  <a:pt x="9552" y="19975"/>
                </a:lnTo>
                <a:cubicBezTo>
                  <a:pt x="7841" y="20609"/>
                  <a:pt x="0" y="23887"/>
                  <a:pt x="4141" y="29361"/>
                </a:cubicBezTo>
                <a:cubicBezTo>
                  <a:pt x="4141" y="29361"/>
                  <a:pt x="6135" y="30944"/>
                  <a:pt x="8606" y="30944"/>
                </a:cubicBezTo>
                <a:cubicBezTo>
                  <a:pt x="10026" y="30944"/>
                  <a:pt x="11605" y="30421"/>
                  <a:pt x="13052" y="28772"/>
                </a:cubicBezTo>
                <a:lnTo>
                  <a:pt x="13052" y="28772"/>
                </a:lnTo>
                <a:cubicBezTo>
                  <a:pt x="13051" y="28773"/>
                  <a:pt x="10383" y="32109"/>
                  <a:pt x="13327" y="33483"/>
                </a:cubicBezTo>
                <a:cubicBezTo>
                  <a:pt x="13783" y="33699"/>
                  <a:pt x="14228" y="33788"/>
                  <a:pt x="14662" y="33788"/>
                </a:cubicBezTo>
                <a:cubicBezTo>
                  <a:pt x="16633" y="33788"/>
                  <a:pt x="18378" y="31962"/>
                  <a:pt x="19895" y="31962"/>
                </a:cubicBezTo>
                <a:cubicBezTo>
                  <a:pt x="20229" y="31962"/>
                  <a:pt x="20552" y="32050"/>
                  <a:pt x="20864" y="32266"/>
                </a:cubicBezTo>
                <a:cubicBezTo>
                  <a:pt x="20864" y="32266"/>
                  <a:pt x="24790" y="37056"/>
                  <a:pt x="22434" y="51070"/>
                </a:cubicBezTo>
                <a:lnTo>
                  <a:pt x="26792" y="51070"/>
                </a:lnTo>
                <a:cubicBezTo>
                  <a:pt x="26792" y="51070"/>
                  <a:pt x="23219" y="34936"/>
                  <a:pt x="28833" y="31442"/>
                </a:cubicBezTo>
                <a:cubicBezTo>
                  <a:pt x="28833" y="31442"/>
                  <a:pt x="29313" y="31162"/>
                  <a:pt x="30020" y="31162"/>
                </a:cubicBezTo>
                <a:cubicBezTo>
                  <a:pt x="30714" y="31162"/>
                  <a:pt x="31628" y="31432"/>
                  <a:pt x="32523" y="32502"/>
                </a:cubicBezTo>
                <a:cubicBezTo>
                  <a:pt x="33003" y="33099"/>
                  <a:pt x="33849" y="33381"/>
                  <a:pt x="34822" y="33381"/>
                </a:cubicBezTo>
                <a:cubicBezTo>
                  <a:pt x="37428" y="33381"/>
                  <a:pt x="40949" y="31361"/>
                  <a:pt x="40806" y="27987"/>
                </a:cubicBezTo>
                <a:cubicBezTo>
                  <a:pt x="40695" y="25353"/>
                  <a:pt x="39548" y="24778"/>
                  <a:pt x="38569" y="24778"/>
                </a:cubicBezTo>
                <a:cubicBezTo>
                  <a:pt x="38510" y="24778"/>
                  <a:pt x="38451" y="24780"/>
                  <a:pt x="38393" y="24784"/>
                </a:cubicBezTo>
                <a:lnTo>
                  <a:pt x="38393" y="24784"/>
                </a:lnTo>
                <a:cubicBezTo>
                  <a:pt x="40825" y="24010"/>
                  <a:pt x="45965" y="21767"/>
                  <a:pt x="45635" y="16721"/>
                </a:cubicBezTo>
                <a:cubicBezTo>
                  <a:pt x="45437" y="13374"/>
                  <a:pt x="43230" y="12545"/>
                  <a:pt x="41093" y="12545"/>
                </a:cubicBezTo>
                <a:cubicBezTo>
                  <a:pt x="38993" y="12545"/>
                  <a:pt x="36959" y="13345"/>
                  <a:pt x="36959" y="13345"/>
                </a:cubicBezTo>
                <a:cubicBezTo>
                  <a:pt x="36959" y="13345"/>
                  <a:pt x="43868" y="10283"/>
                  <a:pt x="40924" y="7417"/>
                </a:cubicBezTo>
                <a:cubicBezTo>
                  <a:pt x="40028" y="6556"/>
                  <a:pt x="39071" y="6255"/>
                  <a:pt x="38171" y="6255"/>
                </a:cubicBezTo>
                <a:cubicBezTo>
                  <a:pt x="36095" y="6255"/>
                  <a:pt x="34322" y="7859"/>
                  <a:pt x="34290" y="7888"/>
                </a:cubicBezTo>
                <a:lnTo>
                  <a:pt x="34290" y="7888"/>
                </a:lnTo>
                <a:cubicBezTo>
                  <a:pt x="34334" y="7848"/>
                  <a:pt x="37737" y="4737"/>
                  <a:pt x="36566" y="3138"/>
                </a:cubicBezTo>
                <a:cubicBezTo>
                  <a:pt x="36200" y="2649"/>
                  <a:pt x="35449" y="2446"/>
                  <a:pt x="34541" y="2446"/>
                </a:cubicBezTo>
                <a:cubicBezTo>
                  <a:pt x="32530" y="2446"/>
                  <a:pt x="29746" y="3443"/>
                  <a:pt x="28637" y="4551"/>
                </a:cubicBezTo>
                <a:lnTo>
                  <a:pt x="28637" y="4551"/>
                </a:lnTo>
                <a:cubicBezTo>
                  <a:pt x="28654" y="4504"/>
                  <a:pt x="27352" y="0"/>
                  <a:pt x="21184" y="0"/>
                </a:cubicBezTo>
                <a:close/>
              </a:path>
            </a:pathLst>
          </a:custGeom>
          <a:solidFill>
            <a:srgbClr val="9ABC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32" name="Google Shape;1132;p38"/>
          <p:cNvSpPr/>
          <p:nvPr/>
        </p:nvSpPr>
        <p:spPr>
          <a:xfrm>
            <a:off x="-19648" y="5902541"/>
            <a:ext cx="12429661" cy="93435"/>
          </a:xfrm>
          <a:custGeom>
            <a:avLst/>
            <a:gdLst/>
            <a:ahLst/>
            <a:cxnLst/>
            <a:rect l="l" t="t" r="r" b="b"/>
            <a:pathLst>
              <a:path w="209001" h="1571" extrusionOk="0">
                <a:moveTo>
                  <a:pt x="0" y="1"/>
                </a:moveTo>
                <a:lnTo>
                  <a:pt x="209000" y="1"/>
                </a:lnTo>
                <a:lnTo>
                  <a:pt x="209000" y="1571"/>
                </a:lnTo>
                <a:lnTo>
                  <a:pt x="0" y="157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33" name="Google Shape;1133;p38"/>
          <p:cNvSpPr/>
          <p:nvPr/>
        </p:nvSpPr>
        <p:spPr>
          <a:xfrm>
            <a:off x="-19648" y="6427353"/>
            <a:ext cx="12429661" cy="60"/>
          </a:xfrm>
          <a:custGeom>
            <a:avLst/>
            <a:gdLst/>
            <a:ahLst/>
            <a:cxnLst/>
            <a:rect l="l" t="t" r="r" b="b"/>
            <a:pathLst>
              <a:path w="209001" h="1" fill="none" extrusionOk="0">
                <a:moveTo>
                  <a:pt x="0" y="1"/>
                </a:moveTo>
                <a:lnTo>
                  <a:pt x="209000" y="1"/>
                </a:lnTo>
              </a:path>
            </a:pathLst>
          </a:custGeom>
          <a:noFill/>
          <a:ln w="43175" cap="rnd" cmpd="sng">
            <a:solidFill>
              <a:srgbClr val="FFFFFF"/>
            </a:solidFill>
            <a:prstDash val="solid"/>
            <a:miter lim="3925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1134" name="Google Shape;1134;p38"/>
          <p:cNvGrpSpPr/>
          <p:nvPr/>
        </p:nvGrpSpPr>
        <p:grpSpPr>
          <a:xfrm>
            <a:off x="9342609" y="3046713"/>
            <a:ext cx="1814700" cy="3162553"/>
            <a:chOff x="6282452" y="1236847"/>
            <a:chExt cx="1533549" cy="2672881"/>
          </a:xfrm>
        </p:grpSpPr>
        <p:grpSp>
          <p:nvGrpSpPr>
            <p:cNvPr id="1135" name="Google Shape;1135;p38"/>
            <p:cNvGrpSpPr/>
            <p:nvPr/>
          </p:nvGrpSpPr>
          <p:grpSpPr>
            <a:xfrm>
              <a:off x="6282452" y="1236847"/>
              <a:ext cx="1533549" cy="2672881"/>
              <a:chOff x="12645075" y="2835438"/>
              <a:chExt cx="725700" cy="1264850"/>
            </a:xfrm>
          </p:grpSpPr>
          <p:sp>
            <p:nvSpPr>
              <p:cNvPr id="1136" name="Google Shape;1136;p38"/>
              <p:cNvSpPr/>
              <p:nvPr/>
            </p:nvSpPr>
            <p:spPr>
              <a:xfrm>
                <a:off x="12664825" y="3367913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A162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37" name="Google Shape;1137;p38"/>
              <p:cNvSpPr/>
              <p:nvPr/>
            </p:nvSpPr>
            <p:spPr>
              <a:xfrm>
                <a:off x="12722400" y="3335213"/>
                <a:ext cx="617100" cy="430125"/>
              </a:xfrm>
              <a:custGeom>
                <a:avLst/>
                <a:gdLst/>
                <a:ahLst/>
                <a:cxnLst/>
                <a:rect l="l" t="t" r="r" b="b"/>
                <a:pathLst>
                  <a:path w="24684" h="17205" extrusionOk="0">
                    <a:moveTo>
                      <a:pt x="1877" y="1"/>
                    </a:moveTo>
                    <a:lnTo>
                      <a:pt x="1" y="1423"/>
                    </a:lnTo>
                    <a:lnTo>
                      <a:pt x="2702" y="5517"/>
                    </a:lnTo>
                    <a:cubicBezTo>
                      <a:pt x="2987" y="5972"/>
                      <a:pt x="3385" y="6314"/>
                      <a:pt x="3840" y="6541"/>
                    </a:cubicBezTo>
                    <a:lnTo>
                      <a:pt x="8048" y="8674"/>
                    </a:lnTo>
                    <a:cubicBezTo>
                      <a:pt x="7906" y="10124"/>
                      <a:pt x="7792" y="11518"/>
                      <a:pt x="7821" y="12314"/>
                    </a:cubicBezTo>
                    <a:cubicBezTo>
                      <a:pt x="7906" y="13935"/>
                      <a:pt x="8105" y="15584"/>
                      <a:pt x="8418" y="17205"/>
                    </a:cubicBezTo>
                    <a:lnTo>
                      <a:pt x="20503" y="17205"/>
                    </a:lnTo>
                    <a:cubicBezTo>
                      <a:pt x="20816" y="15584"/>
                      <a:pt x="21015" y="13935"/>
                      <a:pt x="21101" y="12314"/>
                    </a:cubicBezTo>
                    <a:cubicBezTo>
                      <a:pt x="21101" y="11944"/>
                      <a:pt x="21101" y="11432"/>
                      <a:pt x="21072" y="10892"/>
                    </a:cubicBezTo>
                    <a:lnTo>
                      <a:pt x="21072" y="10892"/>
                    </a:lnTo>
                    <a:cubicBezTo>
                      <a:pt x="21584" y="12399"/>
                      <a:pt x="21897" y="13963"/>
                      <a:pt x="22039" y="15527"/>
                    </a:cubicBezTo>
                    <a:lnTo>
                      <a:pt x="24172" y="15186"/>
                    </a:lnTo>
                    <a:cubicBezTo>
                      <a:pt x="24172" y="15186"/>
                      <a:pt x="24684" y="13935"/>
                      <a:pt x="23774" y="10067"/>
                    </a:cubicBezTo>
                    <a:cubicBezTo>
                      <a:pt x="22864" y="6257"/>
                      <a:pt x="20390" y="4636"/>
                      <a:pt x="20390" y="4636"/>
                    </a:cubicBezTo>
                    <a:lnTo>
                      <a:pt x="20361" y="4664"/>
                    </a:lnTo>
                    <a:lnTo>
                      <a:pt x="20361" y="4636"/>
                    </a:lnTo>
                    <a:cubicBezTo>
                      <a:pt x="19707" y="3726"/>
                      <a:pt x="17575" y="3043"/>
                      <a:pt x="17120" y="2958"/>
                    </a:cubicBezTo>
                    <a:lnTo>
                      <a:pt x="11830" y="2958"/>
                    </a:lnTo>
                    <a:cubicBezTo>
                      <a:pt x="11375" y="3043"/>
                      <a:pt x="9584" y="3271"/>
                      <a:pt x="8589" y="3897"/>
                    </a:cubicBezTo>
                    <a:lnTo>
                      <a:pt x="5574" y="3527"/>
                    </a:lnTo>
                    <a:cubicBezTo>
                      <a:pt x="4721" y="3442"/>
                      <a:pt x="3953" y="2958"/>
                      <a:pt x="3441" y="2247"/>
                    </a:cubicBezTo>
                    <a:lnTo>
                      <a:pt x="187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38" name="Google Shape;1138;p38"/>
              <p:cNvSpPr/>
              <p:nvPr/>
            </p:nvSpPr>
            <p:spPr>
              <a:xfrm>
                <a:off x="13045875" y="3352288"/>
                <a:ext cx="76800" cy="90300"/>
              </a:xfrm>
              <a:custGeom>
                <a:avLst/>
                <a:gdLst/>
                <a:ahLst/>
                <a:cxnLst/>
                <a:rect l="l" t="t" r="r" b="b"/>
                <a:pathLst>
                  <a:path w="3072" h="3612" extrusionOk="0">
                    <a:moveTo>
                      <a:pt x="1536" y="0"/>
                    </a:moveTo>
                    <a:lnTo>
                      <a:pt x="0" y="398"/>
                    </a:lnTo>
                    <a:lnTo>
                      <a:pt x="0" y="1507"/>
                    </a:lnTo>
                    <a:lnTo>
                      <a:pt x="1536" y="3612"/>
                    </a:lnTo>
                    <a:lnTo>
                      <a:pt x="3072" y="1507"/>
                    </a:lnTo>
                    <a:lnTo>
                      <a:pt x="3072" y="398"/>
                    </a:lnTo>
                    <a:lnTo>
                      <a:pt x="1536" y="0"/>
                    </a:ln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39" name="Google Shape;1139;p38"/>
              <p:cNvSpPr/>
              <p:nvPr/>
            </p:nvSpPr>
            <p:spPr>
              <a:xfrm>
                <a:off x="12812675" y="3197938"/>
                <a:ext cx="101000" cy="79800"/>
              </a:xfrm>
              <a:custGeom>
                <a:avLst/>
                <a:gdLst/>
                <a:ahLst/>
                <a:cxnLst/>
                <a:rect l="l" t="t" r="r" b="b"/>
                <a:pathLst>
                  <a:path w="4040" h="3192" extrusionOk="0">
                    <a:moveTo>
                      <a:pt x="1287" y="0"/>
                    </a:moveTo>
                    <a:cubicBezTo>
                      <a:pt x="892" y="0"/>
                      <a:pt x="370" y="192"/>
                      <a:pt x="200" y="1141"/>
                    </a:cubicBezTo>
                    <a:cubicBezTo>
                      <a:pt x="1" y="2382"/>
                      <a:pt x="1322" y="3192"/>
                      <a:pt x="2345" y="3192"/>
                    </a:cubicBezTo>
                    <a:cubicBezTo>
                      <a:pt x="2635" y="3192"/>
                      <a:pt x="2900" y="3127"/>
                      <a:pt x="3101" y="2989"/>
                    </a:cubicBezTo>
                    <a:cubicBezTo>
                      <a:pt x="4039" y="2335"/>
                      <a:pt x="2532" y="117"/>
                      <a:pt x="1764" y="89"/>
                    </a:cubicBezTo>
                    <a:cubicBezTo>
                      <a:pt x="1764" y="89"/>
                      <a:pt x="1555" y="0"/>
                      <a:pt x="1287" y="0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0" name="Google Shape;1140;p38"/>
              <p:cNvSpPr/>
              <p:nvPr/>
            </p:nvSpPr>
            <p:spPr>
              <a:xfrm>
                <a:off x="13254875" y="3197938"/>
                <a:ext cx="101000" cy="79800"/>
              </a:xfrm>
              <a:custGeom>
                <a:avLst/>
                <a:gdLst/>
                <a:ahLst/>
                <a:cxnLst/>
                <a:rect l="l" t="t" r="r" b="b"/>
                <a:pathLst>
                  <a:path w="4040" h="3192" extrusionOk="0">
                    <a:moveTo>
                      <a:pt x="2761" y="0"/>
                    </a:moveTo>
                    <a:cubicBezTo>
                      <a:pt x="2489" y="0"/>
                      <a:pt x="2276" y="89"/>
                      <a:pt x="2276" y="89"/>
                    </a:cubicBezTo>
                    <a:cubicBezTo>
                      <a:pt x="1479" y="117"/>
                      <a:pt x="1" y="2335"/>
                      <a:pt x="939" y="2989"/>
                    </a:cubicBezTo>
                    <a:cubicBezTo>
                      <a:pt x="1140" y="3127"/>
                      <a:pt x="1405" y="3192"/>
                      <a:pt x="1694" y="3192"/>
                    </a:cubicBezTo>
                    <a:cubicBezTo>
                      <a:pt x="2718" y="3192"/>
                      <a:pt x="4039" y="2382"/>
                      <a:pt x="3840" y="1141"/>
                    </a:cubicBezTo>
                    <a:cubicBezTo>
                      <a:pt x="3687" y="192"/>
                      <a:pt x="3161" y="0"/>
                      <a:pt x="2761" y="0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1" name="Google Shape;1141;p38"/>
              <p:cNvSpPr/>
              <p:nvPr/>
            </p:nvSpPr>
            <p:spPr>
              <a:xfrm>
                <a:off x="13296825" y="3214363"/>
                <a:ext cx="34150" cy="5150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2060" extrusionOk="0">
                    <a:moveTo>
                      <a:pt x="1195" y="1"/>
                    </a:moveTo>
                    <a:cubicBezTo>
                      <a:pt x="882" y="114"/>
                      <a:pt x="569" y="285"/>
                      <a:pt x="342" y="512"/>
                    </a:cubicBezTo>
                    <a:cubicBezTo>
                      <a:pt x="228" y="626"/>
                      <a:pt x="114" y="797"/>
                      <a:pt x="57" y="967"/>
                    </a:cubicBezTo>
                    <a:cubicBezTo>
                      <a:pt x="0" y="1138"/>
                      <a:pt x="0" y="1337"/>
                      <a:pt x="57" y="1536"/>
                    </a:cubicBezTo>
                    <a:cubicBezTo>
                      <a:pt x="86" y="1593"/>
                      <a:pt x="86" y="1621"/>
                      <a:pt x="114" y="1678"/>
                    </a:cubicBezTo>
                    <a:cubicBezTo>
                      <a:pt x="143" y="1707"/>
                      <a:pt x="171" y="1764"/>
                      <a:pt x="200" y="1792"/>
                    </a:cubicBezTo>
                    <a:cubicBezTo>
                      <a:pt x="256" y="1877"/>
                      <a:pt x="342" y="1963"/>
                      <a:pt x="427" y="2020"/>
                    </a:cubicBezTo>
                    <a:cubicBezTo>
                      <a:pt x="507" y="2040"/>
                      <a:pt x="588" y="2060"/>
                      <a:pt x="668" y="2060"/>
                    </a:cubicBezTo>
                    <a:cubicBezTo>
                      <a:pt x="702" y="2060"/>
                      <a:pt x="735" y="2056"/>
                      <a:pt x="768" y="2048"/>
                    </a:cubicBezTo>
                    <a:cubicBezTo>
                      <a:pt x="854" y="2020"/>
                      <a:pt x="967" y="1991"/>
                      <a:pt x="1024" y="1934"/>
                    </a:cubicBezTo>
                    <a:cubicBezTo>
                      <a:pt x="1195" y="1820"/>
                      <a:pt x="1309" y="1650"/>
                      <a:pt x="1337" y="1479"/>
                    </a:cubicBezTo>
                    <a:cubicBezTo>
                      <a:pt x="1365" y="1394"/>
                      <a:pt x="1365" y="1280"/>
                      <a:pt x="1309" y="1195"/>
                    </a:cubicBezTo>
                    <a:cubicBezTo>
                      <a:pt x="1280" y="1110"/>
                      <a:pt x="1195" y="1053"/>
                      <a:pt x="1110" y="1053"/>
                    </a:cubicBezTo>
                    <a:cubicBezTo>
                      <a:pt x="1166" y="1081"/>
                      <a:pt x="1223" y="1166"/>
                      <a:pt x="1223" y="1223"/>
                    </a:cubicBezTo>
                    <a:cubicBezTo>
                      <a:pt x="1223" y="1280"/>
                      <a:pt x="1195" y="1365"/>
                      <a:pt x="1166" y="1422"/>
                    </a:cubicBezTo>
                    <a:cubicBezTo>
                      <a:pt x="1110" y="1536"/>
                      <a:pt x="996" y="1621"/>
                      <a:pt x="882" y="1678"/>
                    </a:cubicBezTo>
                    <a:cubicBezTo>
                      <a:pt x="839" y="1707"/>
                      <a:pt x="790" y="1721"/>
                      <a:pt x="740" y="1721"/>
                    </a:cubicBezTo>
                    <a:cubicBezTo>
                      <a:pt x="690" y="1721"/>
                      <a:pt x="640" y="1707"/>
                      <a:pt x="598" y="1678"/>
                    </a:cubicBezTo>
                    <a:cubicBezTo>
                      <a:pt x="512" y="1621"/>
                      <a:pt x="455" y="1508"/>
                      <a:pt x="427" y="1422"/>
                    </a:cubicBezTo>
                    <a:cubicBezTo>
                      <a:pt x="342" y="1166"/>
                      <a:pt x="427" y="882"/>
                      <a:pt x="569" y="711"/>
                    </a:cubicBezTo>
                    <a:cubicBezTo>
                      <a:pt x="768" y="455"/>
                      <a:pt x="967" y="228"/>
                      <a:pt x="1195" y="1"/>
                    </a:cubicBezTo>
                    <a:close/>
                  </a:path>
                </a:pathLst>
              </a:custGeom>
              <a:solidFill>
                <a:srgbClr val="E890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2" name="Google Shape;1142;p38"/>
              <p:cNvSpPr/>
              <p:nvPr/>
            </p:nvSpPr>
            <p:spPr>
              <a:xfrm>
                <a:off x="12837575" y="3214363"/>
                <a:ext cx="34150" cy="5150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2060" extrusionOk="0">
                    <a:moveTo>
                      <a:pt x="171" y="1"/>
                    </a:moveTo>
                    <a:cubicBezTo>
                      <a:pt x="399" y="228"/>
                      <a:pt x="598" y="455"/>
                      <a:pt x="768" y="711"/>
                    </a:cubicBezTo>
                    <a:cubicBezTo>
                      <a:pt x="939" y="882"/>
                      <a:pt x="996" y="1166"/>
                      <a:pt x="939" y="1422"/>
                    </a:cubicBezTo>
                    <a:cubicBezTo>
                      <a:pt x="910" y="1508"/>
                      <a:pt x="854" y="1621"/>
                      <a:pt x="768" y="1678"/>
                    </a:cubicBezTo>
                    <a:cubicBezTo>
                      <a:pt x="726" y="1707"/>
                      <a:pt x="676" y="1721"/>
                      <a:pt x="626" y="1721"/>
                    </a:cubicBezTo>
                    <a:cubicBezTo>
                      <a:pt x="576" y="1721"/>
                      <a:pt x="526" y="1707"/>
                      <a:pt x="484" y="1678"/>
                    </a:cubicBezTo>
                    <a:cubicBezTo>
                      <a:pt x="370" y="1621"/>
                      <a:pt x="256" y="1536"/>
                      <a:pt x="199" y="1422"/>
                    </a:cubicBezTo>
                    <a:cubicBezTo>
                      <a:pt x="171" y="1365"/>
                      <a:pt x="143" y="1280"/>
                      <a:pt x="143" y="1223"/>
                    </a:cubicBezTo>
                    <a:cubicBezTo>
                      <a:pt x="143" y="1166"/>
                      <a:pt x="199" y="1081"/>
                      <a:pt x="256" y="1053"/>
                    </a:cubicBezTo>
                    <a:cubicBezTo>
                      <a:pt x="143" y="1053"/>
                      <a:pt x="86" y="1110"/>
                      <a:pt x="29" y="1195"/>
                    </a:cubicBezTo>
                    <a:cubicBezTo>
                      <a:pt x="0" y="1280"/>
                      <a:pt x="0" y="1394"/>
                      <a:pt x="29" y="1479"/>
                    </a:cubicBezTo>
                    <a:cubicBezTo>
                      <a:pt x="57" y="1650"/>
                      <a:pt x="171" y="1820"/>
                      <a:pt x="313" y="1934"/>
                    </a:cubicBezTo>
                    <a:cubicBezTo>
                      <a:pt x="399" y="1991"/>
                      <a:pt x="484" y="2020"/>
                      <a:pt x="598" y="2048"/>
                    </a:cubicBezTo>
                    <a:cubicBezTo>
                      <a:pt x="631" y="2056"/>
                      <a:pt x="664" y="2060"/>
                      <a:pt x="698" y="2060"/>
                    </a:cubicBezTo>
                    <a:cubicBezTo>
                      <a:pt x="778" y="2060"/>
                      <a:pt x="858" y="2040"/>
                      <a:pt x="939" y="2020"/>
                    </a:cubicBezTo>
                    <a:cubicBezTo>
                      <a:pt x="1024" y="1963"/>
                      <a:pt x="1109" y="1877"/>
                      <a:pt x="1166" y="1792"/>
                    </a:cubicBezTo>
                    <a:cubicBezTo>
                      <a:pt x="1195" y="1764"/>
                      <a:pt x="1223" y="1707"/>
                      <a:pt x="1252" y="1678"/>
                    </a:cubicBezTo>
                    <a:lnTo>
                      <a:pt x="1308" y="1536"/>
                    </a:lnTo>
                    <a:cubicBezTo>
                      <a:pt x="1365" y="1337"/>
                      <a:pt x="1365" y="1138"/>
                      <a:pt x="1308" y="967"/>
                    </a:cubicBezTo>
                    <a:cubicBezTo>
                      <a:pt x="1223" y="797"/>
                      <a:pt x="1138" y="626"/>
                      <a:pt x="1024" y="512"/>
                    </a:cubicBezTo>
                    <a:cubicBezTo>
                      <a:pt x="768" y="285"/>
                      <a:pt x="484" y="114"/>
                      <a:pt x="171" y="1"/>
                    </a:cubicBezTo>
                    <a:close/>
                  </a:path>
                </a:pathLst>
              </a:custGeom>
              <a:solidFill>
                <a:srgbClr val="E890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3" name="Google Shape;1143;p38"/>
              <p:cNvSpPr/>
              <p:nvPr/>
            </p:nvSpPr>
            <p:spPr>
              <a:xfrm>
                <a:off x="12933550" y="3765313"/>
                <a:ext cx="301450" cy="258100"/>
              </a:xfrm>
              <a:custGeom>
                <a:avLst/>
                <a:gdLst/>
                <a:ahLst/>
                <a:cxnLst/>
                <a:rect l="l" t="t" r="r" b="b"/>
                <a:pathLst>
                  <a:path w="12058" h="10324" extrusionOk="0">
                    <a:moveTo>
                      <a:pt x="0" y="1"/>
                    </a:moveTo>
                    <a:lnTo>
                      <a:pt x="1820" y="10323"/>
                    </a:lnTo>
                    <a:lnTo>
                      <a:pt x="5346" y="10323"/>
                    </a:lnTo>
                    <a:lnTo>
                      <a:pt x="6029" y="2674"/>
                    </a:lnTo>
                    <a:lnTo>
                      <a:pt x="6711" y="10323"/>
                    </a:lnTo>
                    <a:lnTo>
                      <a:pt x="10238" y="10323"/>
                    </a:lnTo>
                    <a:lnTo>
                      <a:pt x="1205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4" name="Google Shape;1144;p38"/>
              <p:cNvSpPr/>
              <p:nvPr/>
            </p:nvSpPr>
            <p:spPr>
              <a:xfrm>
                <a:off x="13259150" y="3714838"/>
                <a:ext cx="76800" cy="106425"/>
              </a:xfrm>
              <a:custGeom>
                <a:avLst/>
                <a:gdLst/>
                <a:ahLst/>
                <a:cxnLst/>
                <a:rect l="l" t="t" r="r" b="b"/>
                <a:pathLst>
                  <a:path w="3072" h="4257" extrusionOk="0">
                    <a:moveTo>
                      <a:pt x="2702" y="1"/>
                    </a:moveTo>
                    <a:lnTo>
                      <a:pt x="569" y="399"/>
                    </a:lnTo>
                    <a:cubicBezTo>
                      <a:pt x="569" y="399"/>
                      <a:pt x="0" y="1537"/>
                      <a:pt x="313" y="2020"/>
                    </a:cubicBezTo>
                    <a:cubicBezTo>
                      <a:pt x="424" y="2242"/>
                      <a:pt x="640" y="2360"/>
                      <a:pt x="851" y="2360"/>
                    </a:cubicBezTo>
                    <a:cubicBezTo>
                      <a:pt x="910" y="2360"/>
                      <a:pt x="968" y="2351"/>
                      <a:pt x="1024" y="2333"/>
                    </a:cubicBezTo>
                    <a:lnTo>
                      <a:pt x="1024" y="2333"/>
                    </a:lnTo>
                    <a:cubicBezTo>
                      <a:pt x="1024" y="2333"/>
                      <a:pt x="626" y="3755"/>
                      <a:pt x="1024" y="4124"/>
                    </a:cubicBezTo>
                    <a:cubicBezTo>
                      <a:pt x="1122" y="4208"/>
                      <a:pt x="1277" y="4256"/>
                      <a:pt x="1459" y="4256"/>
                    </a:cubicBezTo>
                    <a:cubicBezTo>
                      <a:pt x="2012" y="4256"/>
                      <a:pt x="2808" y="3810"/>
                      <a:pt x="2958" y="2589"/>
                    </a:cubicBezTo>
                    <a:cubicBezTo>
                      <a:pt x="3072" y="1736"/>
                      <a:pt x="2986" y="826"/>
                      <a:pt x="2702" y="1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5" name="Google Shape;1145;p38"/>
              <p:cNvSpPr/>
              <p:nvPr/>
            </p:nvSpPr>
            <p:spPr>
              <a:xfrm>
                <a:off x="13061500" y="3442563"/>
                <a:ext cx="45525" cy="54050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2162" extrusionOk="0">
                    <a:moveTo>
                      <a:pt x="911" y="1"/>
                    </a:moveTo>
                    <a:lnTo>
                      <a:pt x="1" y="939"/>
                    </a:lnTo>
                    <a:lnTo>
                      <a:pt x="911" y="2162"/>
                    </a:lnTo>
                    <a:lnTo>
                      <a:pt x="1821" y="939"/>
                    </a:lnTo>
                    <a:lnTo>
                      <a:pt x="911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6" name="Google Shape;1146;p38"/>
              <p:cNvSpPr/>
              <p:nvPr/>
            </p:nvSpPr>
            <p:spPr>
              <a:xfrm>
                <a:off x="13050850" y="3478813"/>
                <a:ext cx="66125" cy="201225"/>
              </a:xfrm>
              <a:custGeom>
                <a:avLst/>
                <a:gdLst/>
                <a:ahLst/>
                <a:cxnLst/>
                <a:rect l="l" t="t" r="r" b="b"/>
                <a:pathLst>
                  <a:path w="2645" h="8049" extrusionOk="0">
                    <a:moveTo>
                      <a:pt x="797" y="1"/>
                    </a:moveTo>
                    <a:lnTo>
                      <a:pt x="0" y="6598"/>
                    </a:lnTo>
                    <a:lnTo>
                      <a:pt x="1337" y="8049"/>
                    </a:lnTo>
                    <a:lnTo>
                      <a:pt x="2645" y="6598"/>
                    </a:lnTo>
                    <a:lnTo>
                      <a:pt x="1877" y="1"/>
                    </a:lnTo>
                    <a:lnTo>
                      <a:pt x="1337" y="712"/>
                    </a:lnTo>
                    <a:lnTo>
                      <a:pt x="79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7" name="Google Shape;1147;p38"/>
              <p:cNvSpPr/>
              <p:nvPr/>
            </p:nvSpPr>
            <p:spPr>
              <a:xfrm>
                <a:off x="12930700" y="3750388"/>
                <a:ext cx="307150" cy="31300"/>
              </a:xfrm>
              <a:custGeom>
                <a:avLst/>
                <a:gdLst/>
                <a:ahLst/>
                <a:cxnLst/>
                <a:rect l="l" t="t" r="r" b="b"/>
                <a:pathLst>
                  <a:path w="12286" h="1252" extrusionOk="0">
                    <a:moveTo>
                      <a:pt x="1" y="1"/>
                    </a:moveTo>
                    <a:lnTo>
                      <a:pt x="228" y="1252"/>
                    </a:lnTo>
                    <a:lnTo>
                      <a:pt x="12058" y="1252"/>
                    </a:lnTo>
                    <a:lnTo>
                      <a:pt x="12285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8" name="Google Shape;1148;p38"/>
              <p:cNvSpPr/>
              <p:nvPr/>
            </p:nvSpPr>
            <p:spPr>
              <a:xfrm>
                <a:off x="13043750" y="3734763"/>
                <a:ext cx="81775" cy="61150"/>
              </a:xfrm>
              <a:custGeom>
                <a:avLst/>
                <a:gdLst/>
                <a:ahLst/>
                <a:cxnLst/>
                <a:rect l="l" t="t" r="r" b="b"/>
                <a:pathLst>
                  <a:path w="3271" h="2446" extrusionOk="0">
                    <a:moveTo>
                      <a:pt x="2616" y="626"/>
                    </a:moveTo>
                    <a:lnTo>
                      <a:pt x="2616" y="1820"/>
                    </a:lnTo>
                    <a:lnTo>
                      <a:pt x="597" y="1820"/>
                    </a:lnTo>
                    <a:lnTo>
                      <a:pt x="597" y="626"/>
                    </a:lnTo>
                    <a:close/>
                    <a:moveTo>
                      <a:pt x="569" y="0"/>
                    </a:moveTo>
                    <a:cubicBezTo>
                      <a:pt x="228" y="0"/>
                      <a:pt x="0" y="256"/>
                      <a:pt x="0" y="569"/>
                    </a:cubicBezTo>
                    <a:lnTo>
                      <a:pt x="0" y="1877"/>
                    </a:lnTo>
                    <a:cubicBezTo>
                      <a:pt x="0" y="2190"/>
                      <a:pt x="228" y="2446"/>
                      <a:pt x="569" y="2446"/>
                    </a:cubicBezTo>
                    <a:lnTo>
                      <a:pt x="2702" y="2446"/>
                    </a:lnTo>
                    <a:cubicBezTo>
                      <a:pt x="3014" y="2446"/>
                      <a:pt x="3270" y="2190"/>
                      <a:pt x="3270" y="1877"/>
                    </a:cubicBezTo>
                    <a:lnTo>
                      <a:pt x="3270" y="569"/>
                    </a:lnTo>
                    <a:cubicBezTo>
                      <a:pt x="3270" y="256"/>
                      <a:pt x="3014" y="0"/>
                      <a:pt x="270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9" name="Google Shape;1149;p38"/>
              <p:cNvSpPr/>
              <p:nvPr/>
            </p:nvSpPr>
            <p:spPr>
              <a:xfrm>
                <a:off x="12645075" y="3226513"/>
                <a:ext cx="133525" cy="144375"/>
              </a:xfrm>
              <a:custGeom>
                <a:avLst/>
                <a:gdLst/>
                <a:ahLst/>
                <a:cxnLst/>
                <a:rect l="l" t="t" r="r" b="b"/>
                <a:pathLst>
                  <a:path w="5341" h="5775" extrusionOk="0">
                    <a:moveTo>
                      <a:pt x="2887" y="1"/>
                    </a:moveTo>
                    <a:cubicBezTo>
                      <a:pt x="2771" y="1"/>
                      <a:pt x="2660" y="115"/>
                      <a:pt x="2582" y="368"/>
                    </a:cubicBezTo>
                    <a:cubicBezTo>
                      <a:pt x="2326" y="1192"/>
                      <a:pt x="2866" y="2159"/>
                      <a:pt x="2582" y="2557"/>
                    </a:cubicBezTo>
                    <a:cubicBezTo>
                      <a:pt x="2572" y="2569"/>
                      <a:pt x="2562" y="2575"/>
                      <a:pt x="2549" y="2575"/>
                    </a:cubicBezTo>
                    <a:cubicBezTo>
                      <a:pt x="2322" y="2575"/>
                      <a:pt x="1606" y="599"/>
                      <a:pt x="1009" y="599"/>
                    </a:cubicBezTo>
                    <a:cubicBezTo>
                      <a:pt x="954" y="599"/>
                      <a:pt x="900" y="615"/>
                      <a:pt x="847" y="652"/>
                    </a:cubicBezTo>
                    <a:cubicBezTo>
                      <a:pt x="193" y="1079"/>
                      <a:pt x="1331" y="2529"/>
                      <a:pt x="1842" y="3041"/>
                    </a:cubicBezTo>
                    <a:cubicBezTo>
                      <a:pt x="2013" y="3211"/>
                      <a:pt x="1991" y="3278"/>
                      <a:pt x="1864" y="3278"/>
                    </a:cubicBezTo>
                    <a:cubicBezTo>
                      <a:pt x="1609" y="3278"/>
                      <a:pt x="932" y="3012"/>
                      <a:pt x="534" y="2785"/>
                    </a:cubicBezTo>
                    <a:cubicBezTo>
                      <a:pt x="449" y="2740"/>
                      <a:pt x="377" y="2720"/>
                      <a:pt x="315" y="2720"/>
                    </a:cubicBezTo>
                    <a:cubicBezTo>
                      <a:pt x="30" y="2720"/>
                      <a:pt x="1" y="3148"/>
                      <a:pt x="165" y="3382"/>
                    </a:cubicBezTo>
                    <a:cubicBezTo>
                      <a:pt x="392" y="3695"/>
                      <a:pt x="648" y="3752"/>
                      <a:pt x="932" y="3894"/>
                    </a:cubicBezTo>
                    <a:cubicBezTo>
                      <a:pt x="1359" y="4064"/>
                      <a:pt x="1729" y="4377"/>
                      <a:pt x="2013" y="4747"/>
                    </a:cubicBezTo>
                    <a:cubicBezTo>
                      <a:pt x="2354" y="5259"/>
                      <a:pt x="2582" y="5685"/>
                      <a:pt x="3264" y="5771"/>
                    </a:cubicBezTo>
                    <a:cubicBezTo>
                      <a:pt x="3288" y="5774"/>
                      <a:pt x="3312" y="5775"/>
                      <a:pt x="3336" y="5775"/>
                    </a:cubicBezTo>
                    <a:cubicBezTo>
                      <a:pt x="4007" y="5775"/>
                      <a:pt x="4828" y="4662"/>
                      <a:pt x="4828" y="4662"/>
                    </a:cubicBezTo>
                    <a:cubicBezTo>
                      <a:pt x="4999" y="4320"/>
                      <a:pt x="5056" y="3951"/>
                      <a:pt x="4942" y="3609"/>
                    </a:cubicBezTo>
                    <a:cubicBezTo>
                      <a:pt x="4771" y="2984"/>
                      <a:pt x="5340" y="2188"/>
                      <a:pt x="5084" y="1846"/>
                    </a:cubicBezTo>
                    <a:cubicBezTo>
                      <a:pt x="5008" y="1744"/>
                      <a:pt x="4918" y="1698"/>
                      <a:pt x="4828" y="1698"/>
                    </a:cubicBezTo>
                    <a:cubicBezTo>
                      <a:pt x="4616" y="1698"/>
                      <a:pt x="4396" y="1951"/>
                      <a:pt x="4316" y="2330"/>
                    </a:cubicBezTo>
                    <a:cubicBezTo>
                      <a:pt x="4287" y="2518"/>
                      <a:pt x="4174" y="2620"/>
                      <a:pt x="4039" y="2620"/>
                    </a:cubicBezTo>
                    <a:cubicBezTo>
                      <a:pt x="3786" y="2620"/>
                      <a:pt x="3453" y="2263"/>
                      <a:pt x="3435" y="1448"/>
                    </a:cubicBezTo>
                    <a:cubicBezTo>
                      <a:pt x="3435" y="581"/>
                      <a:pt x="3148" y="1"/>
                      <a:pt x="2887" y="1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0" name="Google Shape;1150;p38"/>
              <p:cNvSpPr/>
              <p:nvPr/>
            </p:nvSpPr>
            <p:spPr>
              <a:xfrm>
                <a:off x="12851075" y="2949913"/>
                <a:ext cx="466400" cy="426575"/>
              </a:xfrm>
              <a:custGeom>
                <a:avLst/>
                <a:gdLst/>
                <a:ahLst/>
                <a:cxnLst/>
                <a:rect l="l" t="t" r="r" b="b"/>
                <a:pathLst>
                  <a:path w="18656" h="17063" extrusionOk="0">
                    <a:moveTo>
                      <a:pt x="9328" y="0"/>
                    </a:moveTo>
                    <a:cubicBezTo>
                      <a:pt x="4181" y="0"/>
                      <a:pt x="1" y="3811"/>
                      <a:pt x="1" y="8531"/>
                    </a:cubicBezTo>
                    <a:cubicBezTo>
                      <a:pt x="1" y="13223"/>
                      <a:pt x="4181" y="17062"/>
                      <a:pt x="9328" y="17062"/>
                    </a:cubicBezTo>
                    <a:cubicBezTo>
                      <a:pt x="14475" y="17062"/>
                      <a:pt x="18655" y="13223"/>
                      <a:pt x="18655" y="8531"/>
                    </a:cubicBezTo>
                    <a:cubicBezTo>
                      <a:pt x="18655" y="3811"/>
                      <a:pt x="14475" y="0"/>
                      <a:pt x="9328" y="0"/>
                    </a:cubicBezTo>
                    <a:close/>
                  </a:path>
                </a:pathLst>
              </a:custGeom>
              <a:solidFill>
                <a:srgbClr val="FFC2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1" name="Google Shape;1151;p38"/>
              <p:cNvSpPr/>
              <p:nvPr/>
            </p:nvSpPr>
            <p:spPr>
              <a:xfrm>
                <a:off x="12866725" y="3070038"/>
                <a:ext cx="450750" cy="306450"/>
              </a:xfrm>
              <a:custGeom>
                <a:avLst/>
                <a:gdLst/>
                <a:ahLst/>
                <a:cxnLst/>
                <a:rect l="l" t="t" r="r" b="b"/>
                <a:pathLst>
                  <a:path w="18030" h="12258" extrusionOk="0">
                    <a:moveTo>
                      <a:pt x="17091" y="1"/>
                    </a:moveTo>
                    <a:cubicBezTo>
                      <a:pt x="17517" y="996"/>
                      <a:pt x="17745" y="2048"/>
                      <a:pt x="17745" y="3100"/>
                    </a:cubicBezTo>
                    <a:cubicBezTo>
                      <a:pt x="17745" y="7821"/>
                      <a:pt x="13565" y="11631"/>
                      <a:pt x="8418" y="11631"/>
                    </a:cubicBezTo>
                    <a:cubicBezTo>
                      <a:pt x="4721" y="11631"/>
                      <a:pt x="1536" y="9669"/>
                      <a:pt x="0" y="6826"/>
                    </a:cubicBezTo>
                    <a:lnTo>
                      <a:pt x="0" y="6826"/>
                    </a:lnTo>
                    <a:cubicBezTo>
                      <a:pt x="1365" y="10011"/>
                      <a:pt x="4749" y="12257"/>
                      <a:pt x="8702" y="12257"/>
                    </a:cubicBezTo>
                    <a:cubicBezTo>
                      <a:pt x="13849" y="12257"/>
                      <a:pt x="18029" y="8418"/>
                      <a:pt x="18029" y="3726"/>
                    </a:cubicBezTo>
                    <a:cubicBezTo>
                      <a:pt x="18029" y="2418"/>
                      <a:pt x="17716" y="1138"/>
                      <a:pt x="17091" y="1"/>
                    </a:cubicBezTo>
                    <a:close/>
                  </a:path>
                </a:pathLst>
              </a:custGeom>
              <a:solidFill>
                <a:srgbClr val="FFB3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2" name="Google Shape;1152;p38"/>
              <p:cNvSpPr/>
              <p:nvPr/>
            </p:nvSpPr>
            <p:spPr>
              <a:xfrm>
                <a:off x="13265800" y="3084788"/>
                <a:ext cx="81525" cy="160175"/>
              </a:xfrm>
              <a:custGeom>
                <a:avLst/>
                <a:gdLst/>
                <a:ahLst/>
                <a:cxnLst/>
                <a:rect l="l" t="t" r="r" b="b"/>
                <a:pathLst>
                  <a:path w="3261" h="6407" extrusionOk="0">
                    <a:moveTo>
                      <a:pt x="1412" y="1"/>
                    </a:moveTo>
                    <a:cubicBezTo>
                      <a:pt x="675" y="1"/>
                      <a:pt x="1" y="1720"/>
                      <a:pt x="218" y="2766"/>
                    </a:cubicBezTo>
                    <a:cubicBezTo>
                      <a:pt x="332" y="3165"/>
                      <a:pt x="474" y="5098"/>
                      <a:pt x="1185" y="6406"/>
                    </a:cubicBezTo>
                    <a:cubicBezTo>
                      <a:pt x="1185" y="6406"/>
                      <a:pt x="3260" y="4074"/>
                      <a:pt x="2351" y="1202"/>
                    </a:cubicBezTo>
                    <a:cubicBezTo>
                      <a:pt x="2073" y="334"/>
                      <a:pt x="1736" y="1"/>
                      <a:pt x="141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3" name="Google Shape;1153;p38"/>
              <p:cNvSpPr/>
              <p:nvPr/>
            </p:nvSpPr>
            <p:spPr>
              <a:xfrm>
                <a:off x="12820500" y="3084788"/>
                <a:ext cx="82025" cy="160175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6407" extrusionOk="0">
                    <a:moveTo>
                      <a:pt x="1877" y="1"/>
                    </a:moveTo>
                    <a:cubicBezTo>
                      <a:pt x="1554" y="1"/>
                      <a:pt x="1217" y="334"/>
                      <a:pt x="939" y="1202"/>
                    </a:cubicBezTo>
                    <a:cubicBezTo>
                      <a:pt x="1" y="4074"/>
                      <a:pt x="2105" y="6406"/>
                      <a:pt x="2105" y="6406"/>
                    </a:cubicBezTo>
                    <a:cubicBezTo>
                      <a:pt x="2816" y="5098"/>
                      <a:pt x="2958" y="3165"/>
                      <a:pt x="3044" y="2766"/>
                    </a:cubicBezTo>
                    <a:cubicBezTo>
                      <a:pt x="3281" y="1720"/>
                      <a:pt x="2612" y="1"/>
                      <a:pt x="187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4" name="Google Shape;1154;p38"/>
              <p:cNvSpPr/>
              <p:nvPr/>
            </p:nvSpPr>
            <p:spPr>
              <a:xfrm>
                <a:off x="13084250" y="3389963"/>
                <a:ext cx="66150" cy="76100"/>
              </a:xfrm>
              <a:custGeom>
                <a:avLst/>
                <a:gdLst/>
                <a:ahLst/>
                <a:cxnLst/>
                <a:rect l="l" t="t" r="r" b="b"/>
                <a:pathLst>
                  <a:path w="2646" h="3044" extrusionOk="0">
                    <a:moveTo>
                      <a:pt x="1537" y="0"/>
                    </a:moveTo>
                    <a:lnTo>
                      <a:pt x="1" y="2105"/>
                    </a:lnTo>
                    <a:lnTo>
                      <a:pt x="911" y="3043"/>
                    </a:lnTo>
                    <a:lnTo>
                      <a:pt x="2646" y="768"/>
                    </a:lnTo>
                    <a:lnTo>
                      <a:pt x="15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5" name="Google Shape;1155;p38"/>
              <p:cNvSpPr/>
              <p:nvPr/>
            </p:nvSpPr>
            <p:spPr>
              <a:xfrm>
                <a:off x="13018150" y="3389963"/>
                <a:ext cx="66125" cy="76100"/>
              </a:xfrm>
              <a:custGeom>
                <a:avLst/>
                <a:gdLst/>
                <a:ahLst/>
                <a:cxnLst/>
                <a:rect l="l" t="t" r="r" b="b"/>
                <a:pathLst>
                  <a:path w="2645" h="3044" extrusionOk="0">
                    <a:moveTo>
                      <a:pt x="1109" y="0"/>
                    </a:moveTo>
                    <a:lnTo>
                      <a:pt x="0" y="768"/>
                    </a:lnTo>
                    <a:lnTo>
                      <a:pt x="1735" y="3043"/>
                    </a:lnTo>
                    <a:lnTo>
                      <a:pt x="2645" y="2105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6" name="Google Shape;1156;p38"/>
              <p:cNvSpPr/>
              <p:nvPr/>
            </p:nvSpPr>
            <p:spPr>
              <a:xfrm>
                <a:off x="13099900" y="4023388"/>
                <a:ext cx="151450" cy="76900"/>
              </a:xfrm>
              <a:custGeom>
                <a:avLst/>
                <a:gdLst/>
                <a:ahLst/>
                <a:cxnLst/>
                <a:rect l="l" t="t" r="r" b="b"/>
                <a:pathLst>
                  <a:path w="6058" h="3076" extrusionOk="0">
                    <a:moveTo>
                      <a:pt x="1" y="0"/>
                    </a:moveTo>
                    <a:lnTo>
                      <a:pt x="1" y="939"/>
                    </a:lnTo>
                    <a:cubicBezTo>
                      <a:pt x="1" y="939"/>
                      <a:pt x="1565" y="2019"/>
                      <a:pt x="2332" y="2617"/>
                    </a:cubicBezTo>
                    <a:cubicBezTo>
                      <a:pt x="2730" y="2911"/>
                      <a:pt x="3469" y="3076"/>
                      <a:pt x="4162" y="3076"/>
                    </a:cubicBezTo>
                    <a:cubicBezTo>
                      <a:pt x="4808" y="3076"/>
                      <a:pt x="5412" y="2932"/>
                      <a:pt x="5659" y="2617"/>
                    </a:cubicBezTo>
                    <a:cubicBezTo>
                      <a:pt x="6058" y="1991"/>
                      <a:pt x="5773" y="1166"/>
                      <a:pt x="5062" y="996"/>
                    </a:cubicBezTo>
                    <a:cubicBezTo>
                      <a:pt x="4522" y="882"/>
                      <a:pt x="3584" y="0"/>
                      <a:pt x="35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7" name="Google Shape;1157;p38"/>
              <p:cNvSpPr/>
              <p:nvPr/>
            </p:nvSpPr>
            <p:spPr>
              <a:xfrm>
                <a:off x="12916475" y="4023388"/>
                <a:ext cx="151450" cy="76900"/>
              </a:xfrm>
              <a:custGeom>
                <a:avLst/>
                <a:gdLst/>
                <a:ahLst/>
                <a:cxnLst/>
                <a:rect l="l" t="t" r="r" b="b"/>
                <a:pathLst>
                  <a:path w="6058" h="3076" extrusionOk="0">
                    <a:moveTo>
                      <a:pt x="2503" y="0"/>
                    </a:moveTo>
                    <a:cubicBezTo>
                      <a:pt x="2503" y="0"/>
                      <a:pt x="1565" y="882"/>
                      <a:pt x="1025" y="996"/>
                    </a:cubicBezTo>
                    <a:cubicBezTo>
                      <a:pt x="314" y="1166"/>
                      <a:pt x="1" y="1991"/>
                      <a:pt x="427" y="2617"/>
                    </a:cubicBezTo>
                    <a:cubicBezTo>
                      <a:pt x="674" y="2932"/>
                      <a:pt x="1279" y="3076"/>
                      <a:pt x="1925" y="3076"/>
                    </a:cubicBezTo>
                    <a:cubicBezTo>
                      <a:pt x="2617" y="3076"/>
                      <a:pt x="3357" y="2911"/>
                      <a:pt x="3755" y="2617"/>
                    </a:cubicBezTo>
                    <a:cubicBezTo>
                      <a:pt x="4522" y="2019"/>
                      <a:pt x="6058" y="939"/>
                      <a:pt x="6058" y="939"/>
                    </a:cubicBezTo>
                    <a:lnTo>
                      <a:pt x="6058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8" name="Google Shape;1158;p38"/>
              <p:cNvSpPr/>
              <p:nvPr/>
            </p:nvSpPr>
            <p:spPr>
              <a:xfrm>
                <a:off x="12797750" y="2835438"/>
                <a:ext cx="573025" cy="211175"/>
              </a:xfrm>
              <a:custGeom>
                <a:avLst/>
                <a:gdLst/>
                <a:ahLst/>
                <a:cxnLst/>
                <a:rect l="l" t="t" r="r" b="b"/>
                <a:pathLst>
                  <a:path w="22921" h="8447" extrusionOk="0">
                    <a:moveTo>
                      <a:pt x="11461" y="1"/>
                    </a:moveTo>
                    <a:cubicBezTo>
                      <a:pt x="7451" y="1"/>
                      <a:pt x="2503" y="1679"/>
                      <a:pt x="371" y="6655"/>
                    </a:cubicBezTo>
                    <a:cubicBezTo>
                      <a:pt x="1" y="7593"/>
                      <a:pt x="1849" y="8446"/>
                      <a:pt x="1849" y="8446"/>
                    </a:cubicBezTo>
                    <a:lnTo>
                      <a:pt x="11461" y="7053"/>
                    </a:lnTo>
                    <a:lnTo>
                      <a:pt x="21073" y="8446"/>
                    </a:lnTo>
                    <a:cubicBezTo>
                      <a:pt x="21073" y="8446"/>
                      <a:pt x="22921" y="7622"/>
                      <a:pt x="22551" y="6655"/>
                    </a:cubicBezTo>
                    <a:cubicBezTo>
                      <a:pt x="20418" y="1679"/>
                      <a:pt x="15470" y="1"/>
                      <a:pt x="1146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59" name="Google Shape;1159;p38"/>
              <p:cNvSpPr/>
              <p:nvPr/>
            </p:nvSpPr>
            <p:spPr>
              <a:xfrm>
                <a:off x="13032375" y="3284738"/>
                <a:ext cx="103800" cy="62600"/>
              </a:xfrm>
              <a:custGeom>
                <a:avLst/>
                <a:gdLst/>
                <a:ahLst/>
                <a:cxnLst/>
                <a:rect l="l" t="t" r="r" b="b"/>
                <a:pathLst>
                  <a:path w="4152" h="2504" extrusionOk="0">
                    <a:moveTo>
                      <a:pt x="2076" y="1"/>
                    </a:moveTo>
                    <a:cubicBezTo>
                      <a:pt x="938" y="1"/>
                      <a:pt x="0" y="541"/>
                      <a:pt x="0" y="1252"/>
                    </a:cubicBezTo>
                    <a:cubicBezTo>
                      <a:pt x="0" y="1934"/>
                      <a:pt x="938" y="2503"/>
                      <a:pt x="2076" y="2503"/>
                    </a:cubicBezTo>
                    <a:cubicBezTo>
                      <a:pt x="3213" y="2503"/>
                      <a:pt x="4152" y="1934"/>
                      <a:pt x="4152" y="1252"/>
                    </a:cubicBezTo>
                    <a:cubicBezTo>
                      <a:pt x="4152" y="541"/>
                      <a:pt x="3213" y="1"/>
                      <a:pt x="2076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0" name="Google Shape;1160;p38"/>
              <p:cNvSpPr/>
              <p:nvPr/>
            </p:nvSpPr>
            <p:spPr>
              <a:xfrm>
                <a:off x="12995400" y="3263413"/>
                <a:ext cx="177050" cy="62600"/>
              </a:xfrm>
              <a:custGeom>
                <a:avLst/>
                <a:gdLst/>
                <a:ahLst/>
                <a:cxnLst/>
                <a:rect l="l" t="t" r="r" b="b"/>
                <a:pathLst>
                  <a:path w="7082" h="2504" extrusionOk="0">
                    <a:moveTo>
                      <a:pt x="1820" y="1"/>
                    </a:moveTo>
                    <a:cubicBezTo>
                      <a:pt x="1223" y="86"/>
                      <a:pt x="711" y="456"/>
                      <a:pt x="427" y="996"/>
                    </a:cubicBezTo>
                    <a:lnTo>
                      <a:pt x="57" y="1735"/>
                    </a:lnTo>
                    <a:cubicBezTo>
                      <a:pt x="0" y="1821"/>
                      <a:pt x="57" y="1934"/>
                      <a:pt x="171" y="1963"/>
                    </a:cubicBezTo>
                    <a:cubicBezTo>
                      <a:pt x="1280" y="2247"/>
                      <a:pt x="2417" y="2446"/>
                      <a:pt x="3555" y="2503"/>
                    </a:cubicBezTo>
                    <a:cubicBezTo>
                      <a:pt x="4692" y="2446"/>
                      <a:pt x="5830" y="2247"/>
                      <a:pt x="6939" y="1963"/>
                    </a:cubicBezTo>
                    <a:cubicBezTo>
                      <a:pt x="7053" y="1934"/>
                      <a:pt x="7081" y="1821"/>
                      <a:pt x="7053" y="1735"/>
                    </a:cubicBezTo>
                    <a:lnTo>
                      <a:pt x="6655" y="996"/>
                    </a:lnTo>
                    <a:cubicBezTo>
                      <a:pt x="6399" y="456"/>
                      <a:pt x="5887" y="86"/>
                      <a:pt x="529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1" name="Google Shape;1161;p38"/>
              <p:cNvSpPr/>
              <p:nvPr/>
            </p:nvSpPr>
            <p:spPr>
              <a:xfrm>
                <a:off x="13148250" y="3527888"/>
                <a:ext cx="60450" cy="8550"/>
              </a:xfrm>
              <a:custGeom>
                <a:avLst/>
                <a:gdLst/>
                <a:ahLst/>
                <a:cxnLst/>
                <a:rect l="l" t="t" r="r" b="b"/>
                <a:pathLst>
                  <a:path w="2418" h="342" extrusionOk="0">
                    <a:moveTo>
                      <a:pt x="0" y="0"/>
                    </a:moveTo>
                    <a:lnTo>
                      <a:pt x="0" y="341"/>
                    </a:lnTo>
                    <a:lnTo>
                      <a:pt x="2417" y="341"/>
                    </a:lnTo>
                    <a:lnTo>
                      <a:pt x="2417" y="0"/>
                    </a:lnTo>
                    <a:close/>
                  </a:path>
                </a:pathLst>
              </a:custGeom>
              <a:solidFill>
                <a:srgbClr val="0947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2" name="Google Shape;1162;p38"/>
              <p:cNvSpPr/>
              <p:nvPr/>
            </p:nvSpPr>
            <p:spPr>
              <a:xfrm>
                <a:off x="13148250" y="3532138"/>
                <a:ext cx="60450" cy="61175"/>
              </a:xfrm>
              <a:custGeom>
                <a:avLst/>
                <a:gdLst/>
                <a:ahLst/>
                <a:cxnLst/>
                <a:rect l="l" t="t" r="r" b="b"/>
                <a:pathLst>
                  <a:path w="2418" h="2447" extrusionOk="0">
                    <a:moveTo>
                      <a:pt x="2190" y="200"/>
                    </a:moveTo>
                    <a:lnTo>
                      <a:pt x="2190" y="1508"/>
                    </a:lnTo>
                    <a:lnTo>
                      <a:pt x="1195" y="2190"/>
                    </a:lnTo>
                    <a:lnTo>
                      <a:pt x="199" y="1508"/>
                    </a:lnTo>
                    <a:lnTo>
                      <a:pt x="199" y="200"/>
                    </a:lnTo>
                    <a:close/>
                    <a:moveTo>
                      <a:pt x="0" y="1"/>
                    </a:moveTo>
                    <a:lnTo>
                      <a:pt x="0" y="1622"/>
                    </a:lnTo>
                    <a:lnTo>
                      <a:pt x="1195" y="2446"/>
                    </a:lnTo>
                    <a:lnTo>
                      <a:pt x="2417" y="1622"/>
                    </a:lnTo>
                    <a:lnTo>
                      <a:pt x="2417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3" name="Google Shape;1163;p38"/>
              <p:cNvSpPr/>
              <p:nvPr/>
            </p:nvSpPr>
            <p:spPr>
              <a:xfrm>
                <a:off x="12964825" y="3527888"/>
                <a:ext cx="63300" cy="25600"/>
              </a:xfrm>
              <a:custGeom>
                <a:avLst/>
                <a:gdLst/>
                <a:ahLst/>
                <a:cxnLst/>
                <a:rect l="l" t="t" r="r" b="b"/>
                <a:pathLst>
                  <a:path w="2532" h="1024" extrusionOk="0">
                    <a:moveTo>
                      <a:pt x="256" y="0"/>
                    </a:moveTo>
                    <a:cubicBezTo>
                      <a:pt x="114" y="0"/>
                      <a:pt x="1" y="85"/>
                      <a:pt x="1" y="228"/>
                    </a:cubicBezTo>
                    <a:lnTo>
                      <a:pt x="1" y="768"/>
                    </a:lnTo>
                    <a:cubicBezTo>
                      <a:pt x="1" y="910"/>
                      <a:pt x="114" y="1024"/>
                      <a:pt x="256" y="1024"/>
                    </a:cubicBezTo>
                    <a:lnTo>
                      <a:pt x="2275" y="1024"/>
                    </a:lnTo>
                    <a:cubicBezTo>
                      <a:pt x="2418" y="1024"/>
                      <a:pt x="2531" y="910"/>
                      <a:pt x="2531" y="768"/>
                    </a:cubicBezTo>
                    <a:lnTo>
                      <a:pt x="2531" y="228"/>
                    </a:lnTo>
                    <a:cubicBezTo>
                      <a:pt x="2531" y="85"/>
                      <a:pt x="2418" y="0"/>
                      <a:pt x="22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4" name="Google Shape;1164;p38"/>
              <p:cNvSpPr/>
              <p:nvPr/>
            </p:nvSpPr>
            <p:spPr>
              <a:xfrm>
                <a:off x="13038050" y="2872413"/>
                <a:ext cx="92450" cy="92450"/>
              </a:xfrm>
              <a:custGeom>
                <a:avLst/>
                <a:gdLst/>
                <a:ahLst/>
                <a:cxnLst/>
                <a:rect l="l" t="t" r="r" b="b"/>
                <a:pathLst>
                  <a:path w="3698" h="3698" extrusionOk="0">
                    <a:moveTo>
                      <a:pt x="1849" y="0"/>
                    </a:moveTo>
                    <a:cubicBezTo>
                      <a:pt x="825" y="0"/>
                      <a:pt x="1" y="825"/>
                      <a:pt x="1" y="1849"/>
                    </a:cubicBezTo>
                    <a:cubicBezTo>
                      <a:pt x="1" y="2873"/>
                      <a:pt x="825" y="3697"/>
                      <a:pt x="1849" y="3697"/>
                    </a:cubicBezTo>
                    <a:cubicBezTo>
                      <a:pt x="2873" y="3697"/>
                      <a:pt x="3697" y="2873"/>
                      <a:pt x="3697" y="1849"/>
                    </a:cubicBezTo>
                    <a:cubicBezTo>
                      <a:pt x="3697" y="825"/>
                      <a:pt x="2873" y="0"/>
                      <a:pt x="1849" y="0"/>
                    </a:cubicBezTo>
                    <a:close/>
                  </a:path>
                </a:pathLst>
              </a:custGeom>
              <a:solidFill>
                <a:srgbClr val="FFD1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5" name="Google Shape;1165;p38"/>
              <p:cNvSpPr/>
              <p:nvPr/>
            </p:nvSpPr>
            <p:spPr>
              <a:xfrm>
                <a:off x="12722400" y="3370763"/>
                <a:ext cx="208325" cy="182025"/>
              </a:xfrm>
              <a:custGeom>
                <a:avLst/>
                <a:gdLst/>
                <a:ahLst/>
                <a:cxnLst/>
                <a:rect l="l" t="t" r="r" b="b"/>
                <a:pathLst>
                  <a:path w="8333" h="7281" extrusionOk="0">
                    <a:moveTo>
                      <a:pt x="1" y="1"/>
                    </a:moveTo>
                    <a:lnTo>
                      <a:pt x="2702" y="4124"/>
                    </a:lnTo>
                    <a:cubicBezTo>
                      <a:pt x="2987" y="4550"/>
                      <a:pt x="3385" y="4892"/>
                      <a:pt x="3868" y="5148"/>
                    </a:cubicBezTo>
                    <a:lnTo>
                      <a:pt x="8048" y="7280"/>
                    </a:lnTo>
                    <a:lnTo>
                      <a:pt x="8333" y="5034"/>
                    </a:lnTo>
                    <a:lnTo>
                      <a:pt x="8333" y="5034"/>
                    </a:lnTo>
                    <a:cubicBezTo>
                      <a:pt x="7889" y="5247"/>
                      <a:pt x="7413" y="5360"/>
                      <a:pt x="6938" y="5360"/>
                    </a:cubicBezTo>
                    <a:cubicBezTo>
                      <a:pt x="6651" y="5360"/>
                      <a:pt x="6364" y="5319"/>
                      <a:pt x="6086" y="5233"/>
                    </a:cubicBezTo>
                    <a:cubicBezTo>
                      <a:pt x="4863" y="4892"/>
                      <a:pt x="3953" y="4522"/>
                      <a:pt x="3783" y="4295"/>
                    </a:cubicBezTo>
                    <a:cubicBezTo>
                      <a:pt x="3637" y="4100"/>
                      <a:pt x="3720" y="3405"/>
                      <a:pt x="3533" y="3405"/>
                    </a:cubicBezTo>
                    <a:cubicBezTo>
                      <a:pt x="3501" y="3405"/>
                      <a:pt x="3462" y="3425"/>
                      <a:pt x="3413" y="3470"/>
                    </a:cubicBezTo>
                    <a:cubicBezTo>
                      <a:pt x="3360" y="3514"/>
                      <a:pt x="3299" y="3534"/>
                      <a:pt x="3234" y="3534"/>
                    </a:cubicBezTo>
                    <a:cubicBezTo>
                      <a:pt x="2879" y="3534"/>
                      <a:pt x="2371" y="2950"/>
                      <a:pt x="1963" y="2446"/>
                    </a:cubicBezTo>
                    <a:cubicBezTo>
                      <a:pt x="1479" y="1878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6" name="Google Shape;1166;p38"/>
              <p:cNvSpPr/>
              <p:nvPr/>
            </p:nvSpPr>
            <p:spPr>
              <a:xfrm>
                <a:off x="13124775" y="3550638"/>
                <a:ext cx="201925" cy="199775"/>
              </a:xfrm>
              <a:custGeom>
                <a:avLst/>
                <a:gdLst/>
                <a:ahLst/>
                <a:cxnLst/>
                <a:rect l="l" t="t" r="r" b="b"/>
                <a:pathLst>
                  <a:path w="8077" h="7991" extrusionOk="0">
                    <a:moveTo>
                      <a:pt x="5091" y="0"/>
                    </a:moveTo>
                    <a:cubicBezTo>
                      <a:pt x="4977" y="540"/>
                      <a:pt x="4920" y="1081"/>
                      <a:pt x="4920" y="1649"/>
                    </a:cubicBezTo>
                    <a:cubicBezTo>
                      <a:pt x="4896" y="1866"/>
                      <a:pt x="4870" y="2095"/>
                      <a:pt x="4841" y="2330"/>
                    </a:cubicBezTo>
                    <a:lnTo>
                      <a:pt x="4841" y="2330"/>
                    </a:lnTo>
                    <a:cubicBezTo>
                      <a:pt x="4839" y="2321"/>
                      <a:pt x="4837" y="2312"/>
                      <a:pt x="4835" y="2303"/>
                    </a:cubicBezTo>
                    <a:lnTo>
                      <a:pt x="4835" y="2303"/>
                    </a:lnTo>
                    <a:cubicBezTo>
                      <a:pt x="4836" y="2321"/>
                      <a:pt x="4837" y="2339"/>
                      <a:pt x="4838" y="2356"/>
                    </a:cubicBezTo>
                    <a:lnTo>
                      <a:pt x="4838" y="2356"/>
                    </a:lnTo>
                    <a:cubicBezTo>
                      <a:pt x="4839" y="2348"/>
                      <a:pt x="4840" y="2339"/>
                      <a:pt x="4841" y="2330"/>
                    </a:cubicBezTo>
                    <a:lnTo>
                      <a:pt x="4841" y="2330"/>
                    </a:lnTo>
                    <a:cubicBezTo>
                      <a:pt x="4871" y="2460"/>
                      <a:pt x="4922" y="2568"/>
                      <a:pt x="4949" y="2702"/>
                    </a:cubicBezTo>
                    <a:cubicBezTo>
                      <a:pt x="5404" y="4095"/>
                      <a:pt x="5688" y="5517"/>
                      <a:pt x="5830" y="6967"/>
                    </a:cubicBezTo>
                    <a:lnTo>
                      <a:pt x="8077" y="6597"/>
                    </a:lnTo>
                    <a:cubicBezTo>
                      <a:pt x="8077" y="6597"/>
                      <a:pt x="6484" y="6114"/>
                      <a:pt x="6143" y="4578"/>
                    </a:cubicBezTo>
                    <a:cubicBezTo>
                      <a:pt x="5802" y="3014"/>
                      <a:pt x="5290" y="2048"/>
                      <a:pt x="5347" y="1194"/>
                    </a:cubicBezTo>
                    <a:cubicBezTo>
                      <a:pt x="5375" y="768"/>
                      <a:pt x="5318" y="341"/>
                      <a:pt x="5091" y="0"/>
                    </a:cubicBezTo>
                    <a:close/>
                    <a:moveTo>
                      <a:pt x="4838" y="2356"/>
                    </a:moveTo>
                    <a:cubicBezTo>
                      <a:pt x="4628" y="4056"/>
                      <a:pt x="4305" y="6079"/>
                      <a:pt x="3982" y="6427"/>
                    </a:cubicBezTo>
                    <a:cubicBezTo>
                      <a:pt x="3385" y="7024"/>
                      <a:pt x="1" y="7934"/>
                      <a:pt x="1" y="7934"/>
                    </a:cubicBezTo>
                    <a:lnTo>
                      <a:pt x="4522" y="7991"/>
                    </a:lnTo>
                    <a:lnTo>
                      <a:pt x="4551" y="7820"/>
                    </a:lnTo>
                    <a:lnTo>
                      <a:pt x="4551" y="7792"/>
                    </a:lnTo>
                    <a:lnTo>
                      <a:pt x="4579" y="7593"/>
                    </a:lnTo>
                    <a:lnTo>
                      <a:pt x="4608" y="7394"/>
                    </a:lnTo>
                    <a:lnTo>
                      <a:pt x="4608" y="7337"/>
                    </a:lnTo>
                    <a:lnTo>
                      <a:pt x="4636" y="7166"/>
                    </a:lnTo>
                    <a:lnTo>
                      <a:pt x="4636" y="7138"/>
                    </a:lnTo>
                    <a:lnTo>
                      <a:pt x="4693" y="6910"/>
                    </a:lnTo>
                    <a:lnTo>
                      <a:pt x="4693" y="6853"/>
                    </a:lnTo>
                    <a:cubicBezTo>
                      <a:pt x="4693" y="6796"/>
                      <a:pt x="4693" y="6711"/>
                      <a:pt x="4721" y="6654"/>
                    </a:cubicBezTo>
                    <a:lnTo>
                      <a:pt x="4721" y="6597"/>
                    </a:lnTo>
                    <a:lnTo>
                      <a:pt x="4750" y="6341"/>
                    </a:lnTo>
                    <a:lnTo>
                      <a:pt x="4750" y="6313"/>
                    </a:lnTo>
                    <a:lnTo>
                      <a:pt x="4778" y="6086"/>
                    </a:lnTo>
                    <a:lnTo>
                      <a:pt x="4778" y="6029"/>
                    </a:lnTo>
                    <a:lnTo>
                      <a:pt x="4807" y="5773"/>
                    </a:lnTo>
                    <a:cubicBezTo>
                      <a:pt x="4807" y="5687"/>
                      <a:pt x="4835" y="5602"/>
                      <a:pt x="4835" y="5517"/>
                    </a:cubicBezTo>
                    <a:lnTo>
                      <a:pt x="4835" y="5431"/>
                    </a:lnTo>
                    <a:lnTo>
                      <a:pt x="4863" y="5232"/>
                    </a:lnTo>
                    <a:lnTo>
                      <a:pt x="4863" y="5176"/>
                    </a:lnTo>
                    <a:cubicBezTo>
                      <a:pt x="4863" y="5090"/>
                      <a:pt x="4863" y="5005"/>
                      <a:pt x="4863" y="4920"/>
                    </a:cubicBezTo>
                    <a:lnTo>
                      <a:pt x="4863" y="4834"/>
                    </a:lnTo>
                    <a:lnTo>
                      <a:pt x="4863" y="4635"/>
                    </a:lnTo>
                    <a:lnTo>
                      <a:pt x="4863" y="4578"/>
                    </a:lnTo>
                    <a:lnTo>
                      <a:pt x="4863" y="4322"/>
                    </a:lnTo>
                    <a:lnTo>
                      <a:pt x="4863" y="4266"/>
                    </a:lnTo>
                    <a:lnTo>
                      <a:pt x="4863" y="4067"/>
                    </a:lnTo>
                    <a:lnTo>
                      <a:pt x="4863" y="3981"/>
                    </a:lnTo>
                    <a:lnTo>
                      <a:pt x="4863" y="3725"/>
                    </a:lnTo>
                    <a:cubicBezTo>
                      <a:pt x="4863" y="3395"/>
                      <a:pt x="4863" y="2904"/>
                      <a:pt x="4838" y="2356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7" name="Google Shape;1167;p38"/>
              <p:cNvSpPr/>
              <p:nvPr/>
            </p:nvSpPr>
            <p:spPr>
              <a:xfrm>
                <a:off x="12918625" y="3591138"/>
                <a:ext cx="124425" cy="158575"/>
              </a:xfrm>
              <a:custGeom>
                <a:avLst/>
                <a:gdLst/>
                <a:ahLst/>
                <a:cxnLst/>
                <a:rect l="l" t="t" r="r" b="b"/>
                <a:pathLst>
                  <a:path w="4977" h="6343" extrusionOk="0">
                    <a:moveTo>
                      <a:pt x="85" y="1"/>
                    </a:moveTo>
                    <a:cubicBezTo>
                      <a:pt x="85" y="257"/>
                      <a:pt x="57" y="484"/>
                      <a:pt x="29" y="683"/>
                    </a:cubicBezTo>
                    <a:cubicBezTo>
                      <a:pt x="0" y="1053"/>
                      <a:pt x="0" y="1337"/>
                      <a:pt x="0" y="1622"/>
                    </a:cubicBezTo>
                    <a:lnTo>
                      <a:pt x="0" y="1707"/>
                    </a:lnTo>
                    <a:lnTo>
                      <a:pt x="0" y="1792"/>
                    </a:lnTo>
                    <a:lnTo>
                      <a:pt x="0" y="2105"/>
                    </a:lnTo>
                    <a:lnTo>
                      <a:pt x="0" y="2162"/>
                    </a:lnTo>
                    <a:lnTo>
                      <a:pt x="0" y="2333"/>
                    </a:lnTo>
                    <a:lnTo>
                      <a:pt x="0" y="2447"/>
                    </a:lnTo>
                    <a:lnTo>
                      <a:pt x="0" y="2589"/>
                    </a:lnTo>
                    <a:lnTo>
                      <a:pt x="0" y="2674"/>
                    </a:lnTo>
                    <a:lnTo>
                      <a:pt x="0" y="2902"/>
                    </a:lnTo>
                    <a:lnTo>
                      <a:pt x="0" y="3015"/>
                    </a:lnTo>
                    <a:lnTo>
                      <a:pt x="0" y="3157"/>
                    </a:lnTo>
                    <a:lnTo>
                      <a:pt x="0" y="3300"/>
                    </a:lnTo>
                    <a:cubicBezTo>
                      <a:pt x="0" y="3356"/>
                      <a:pt x="0" y="3442"/>
                      <a:pt x="0" y="3499"/>
                    </a:cubicBezTo>
                    <a:lnTo>
                      <a:pt x="0" y="3641"/>
                    </a:lnTo>
                    <a:lnTo>
                      <a:pt x="0" y="3755"/>
                    </a:lnTo>
                    <a:lnTo>
                      <a:pt x="0" y="3897"/>
                    </a:lnTo>
                    <a:lnTo>
                      <a:pt x="0" y="4039"/>
                    </a:lnTo>
                    <a:cubicBezTo>
                      <a:pt x="0" y="4096"/>
                      <a:pt x="0" y="4181"/>
                      <a:pt x="29" y="4238"/>
                    </a:cubicBezTo>
                    <a:lnTo>
                      <a:pt x="29" y="4352"/>
                    </a:lnTo>
                    <a:lnTo>
                      <a:pt x="57" y="4494"/>
                    </a:lnTo>
                    <a:lnTo>
                      <a:pt x="57" y="4608"/>
                    </a:lnTo>
                    <a:cubicBezTo>
                      <a:pt x="57" y="4693"/>
                      <a:pt x="85" y="4778"/>
                      <a:pt x="85" y="4892"/>
                    </a:cubicBezTo>
                    <a:lnTo>
                      <a:pt x="85" y="4921"/>
                    </a:lnTo>
                    <a:lnTo>
                      <a:pt x="114" y="5091"/>
                    </a:lnTo>
                    <a:lnTo>
                      <a:pt x="114" y="5148"/>
                    </a:lnTo>
                    <a:cubicBezTo>
                      <a:pt x="142" y="5319"/>
                      <a:pt x="171" y="5489"/>
                      <a:pt x="199" y="5631"/>
                    </a:cubicBezTo>
                    <a:cubicBezTo>
                      <a:pt x="228" y="5916"/>
                      <a:pt x="256" y="6143"/>
                      <a:pt x="313" y="6342"/>
                    </a:cubicBezTo>
                    <a:lnTo>
                      <a:pt x="4977" y="6314"/>
                    </a:lnTo>
                    <a:cubicBezTo>
                      <a:pt x="4977" y="6314"/>
                      <a:pt x="1621" y="5404"/>
                      <a:pt x="1024" y="4807"/>
                    </a:cubicBezTo>
                    <a:cubicBezTo>
                      <a:pt x="654" y="4409"/>
                      <a:pt x="285" y="1792"/>
                      <a:pt x="8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8" name="Google Shape;1168;p38"/>
              <p:cNvSpPr/>
              <p:nvPr/>
            </p:nvSpPr>
            <p:spPr>
              <a:xfrm>
                <a:off x="13084250" y="3832163"/>
                <a:ext cx="105250" cy="191250"/>
              </a:xfrm>
              <a:custGeom>
                <a:avLst/>
                <a:gdLst/>
                <a:ahLst/>
                <a:cxnLst/>
                <a:rect l="l" t="t" r="r" b="b"/>
                <a:pathLst>
                  <a:path w="4210" h="7650" extrusionOk="0">
                    <a:moveTo>
                      <a:pt x="1" y="0"/>
                    </a:moveTo>
                    <a:lnTo>
                      <a:pt x="655" y="7649"/>
                    </a:lnTo>
                    <a:lnTo>
                      <a:pt x="4210" y="7649"/>
                    </a:lnTo>
                    <a:lnTo>
                      <a:pt x="2674" y="7194"/>
                    </a:lnTo>
                    <a:cubicBezTo>
                      <a:pt x="1849" y="6939"/>
                      <a:pt x="1309" y="6228"/>
                      <a:pt x="1252" y="5403"/>
                    </a:cubicBezTo>
                    <a:lnTo>
                      <a:pt x="1167" y="4095"/>
                    </a:lnTo>
                    <a:lnTo>
                      <a:pt x="1650" y="3611"/>
                    </a:lnTo>
                    <a:lnTo>
                      <a:pt x="996" y="2957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69" name="Google Shape;1169;p38"/>
              <p:cNvSpPr/>
              <p:nvPr/>
            </p:nvSpPr>
            <p:spPr>
              <a:xfrm>
                <a:off x="12979050" y="3832163"/>
                <a:ext cx="105225" cy="191250"/>
              </a:xfrm>
              <a:custGeom>
                <a:avLst/>
                <a:gdLst/>
                <a:ahLst/>
                <a:cxnLst/>
                <a:rect l="l" t="t" r="r" b="b"/>
                <a:pathLst>
                  <a:path w="4209" h="7650" extrusionOk="0">
                    <a:moveTo>
                      <a:pt x="4209" y="0"/>
                    </a:moveTo>
                    <a:lnTo>
                      <a:pt x="3214" y="2957"/>
                    </a:lnTo>
                    <a:lnTo>
                      <a:pt x="2560" y="3611"/>
                    </a:lnTo>
                    <a:lnTo>
                      <a:pt x="3071" y="4095"/>
                    </a:lnTo>
                    <a:lnTo>
                      <a:pt x="2986" y="5403"/>
                    </a:lnTo>
                    <a:cubicBezTo>
                      <a:pt x="2929" y="6228"/>
                      <a:pt x="2361" y="6939"/>
                      <a:pt x="1564" y="7194"/>
                    </a:cubicBezTo>
                    <a:lnTo>
                      <a:pt x="0" y="7649"/>
                    </a:lnTo>
                    <a:lnTo>
                      <a:pt x="3555" y="7649"/>
                    </a:lnTo>
                    <a:lnTo>
                      <a:pt x="4209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70" name="Google Shape;1170;p38"/>
              <p:cNvSpPr/>
              <p:nvPr/>
            </p:nvSpPr>
            <p:spPr>
              <a:xfrm>
                <a:off x="12912925" y="2885913"/>
                <a:ext cx="457850" cy="160700"/>
              </a:xfrm>
              <a:custGeom>
                <a:avLst/>
                <a:gdLst/>
                <a:ahLst/>
                <a:cxnLst/>
                <a:rect l="l" t="t" r="r" b="b"/>
                <a:pathLst>
                  <a:path w="18314" h="6428" extrusionOk="0">
                    <a:moveTo>
                      <a:pt x="14020" y="1"/>
                    </a:moveTo>
                    <a:lnTo>
                      <a:pt x="14020" y="1"/>
                    </a:lnTo>
                    <a:cubicBezTo>
                      <a:pt x="14048" y="29"/>
                      <a:pt x="16323" y="3214"/>
                      <a:pt x="15925" y="4067"/>
                    </a:cubicBezTo>
                    <a:cubicBezTo>
                      <a:pt x="15870" y="4182"/>
                      <a:pt x="15683" y="4227"/>
                      <a:pt x="15384" y="4227"/>
                    </a:cubicBezTo>
                    <a:cubicBezTo>
                      <a:pt x="14223" y="4227"/>
                      <a:pt x="11371" y="3542"/>
                      <a:pt x="7972" y="3542"/>
                    </a:cubicBezTo>
                    <a:cubicBezTo>
                      <a:pt x="5932" y="3542"/>
                      <a:pt x="3695" y="3789"/>
                      <a:pt x="1508" y="4579"/>
                    </a:cubicBezTo>
                    <a:cubicBezTo>
                      <a:pt x="313" y="5006"/>
                      <a:pt x="1" y="5489"/>
                      <a:pt x="285" y="6001"/>
                    </a:cubicBezTo>
                    <a:lnTo>
                      <a:pt x="6854" y="5062"/>
                    </a:lnTo>
                    <a:lnTo>
                      <a:pt x="16466" y="6427"/>
                    </a:lnTo>
                    <a:cubicBezTo>
                      <a:pt x="16466" y="6427"/>
                      <a:pt x="18314" y="5574"/>
                      <a:pt x="17916" y="4664"/>
                    </a:cubicBezTo>
                    <a:cubicBezTo>
                      <a:pt x="17120" y="2731"/>
                      <a:pt x="15755" y="1110"/>
                      <a:pt x="1402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71" name="Google Shape;1171;p38"/>
              <p:cNvSpPr/>
              <p:nvPr/>
            </p:nvSpPr>
            <p:spPr>
              <a:xfrm>
                <a:off x="12843975" y="2986863"/>
                <a:ext cx="480600" cy="128000"/>
              </a:xfrm>
              <a:custGeom>
                <a:avLst/>
                <a:gdLst/>
                <a:ahLst/>
                <a:cxnLst/>
                <a:rect l="l" t="t" r="r" b="b"/>
                <a:pathLst>
                  <a:path w="19224" h="5120" extrusionOk="0">
                    <a:moveTo>
                      <a:pt x="9612" y="1"/>
                    </a:moveTo>
                    <a:cubicBezTo>
                      <a:pt x="2105" y="1"/>
                      <a:pt x="0" y="2389"/>
                      <a:pt x="0" y="2389"/>
                    </a:cubicBezTo>
                    <a:lnTo>
                      <a:pt x="0" y="5119"/>
                    </a:lnTo>
                    <a:lnTo>
                      <a:pt x="9612" y="4209"/>
                    </a:lnTo>
                    <a:lnTo>
                      <a:pt x="19224" y="5119"/>
                    </a:lnTo>
                    <a:lnTo>
                      <a:pt x="19224" y="2389"/>
                    </a:lnTo>
                    <a:cubicBezTo>
                      <a:pt x="19224" y="2389"/>
                      <a:pt x="17119" y="1"/>
                      <a:pt x="961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72" name="Google Shape;1172;p38"/>
              <p:cNvSpPr/>
              <p:nvPr/>
            </p:nvSpPr>
            <p:spPr>
              <a:xfrm>
                <a:off x="12843975" y="3028813"/>
                <a:ext cx="480600" cy="86050"/>
              </a:xfrm>
              <a:custGeom>
                <a:avLst/>
                <a:gdLst/>
                <a:ahLst/>
                <a:cxnLst/>
                <a:rect l="l" t="t" r="r" b="b"/>
                <a:pathLst>
                  <a:path w="19224" h="3442" extrusionOk="0">
                    <a:moveTo>
                      <a:pt x="18257" y="1"/>
                    </a:moveTo>
                    <a:cubicBezTo>
                      <a:pt x="18257" y="1"/>
                      <a:pt x="18399" y="1280"/>
                      <a:pt x="14389" y="1422"/>
                    </a:cubicBezTo>
                    <a:cubicBezTo>
                      <a:pt x="10351" y="1536"/>
                      <a:pt x="3271" y="1593"/>
                      <a:pt x="0" y="3413"/>
                    </a:cubicBezTo>
                    <a:lnTo>
                      <a:pt x="9612" y="2560"/>
                    </a:lnTo>
                    <a:lnTo>
                      <a:pt x="19224" y="3441"/>
                    </a:lnTo>
                    <a:lnTo>
                      <a:pt x="19224" y="711"/>
                    </a:lnTo>
                    <a:cubicBezTo>
                      <a:pt x="18939" y="427"/>
                      <a:pt x="18598" y="171"/>
                      <a:pt x="1825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73" name="Google Shape;1173;p38"/>
              <p:cNvSpPr/>
              <p:nvPr/>
            </p:nvSpPr>
            <p:spPr>
              <a:xfrm>
                <a:off x="12843975" y="3077138"/>
                <a:ext cx="480600" cy="99575"/>
              </a:xfrm>
              <a:custGeom>
                <a:avLst/>
                <a:gdLst/>
                <a:ahLst/>
                <a:cxnLst/>
                <a:rect l="l" t="t" r="r" b="b"/>
                <a:pathLst>
                  <a:path w="19224" h="3983" extrusionOk="0">
                    <a:moveTo>
                      <a:pt x="9354" y="0"/>
                    </a:moveTo>
                    <a:cubicBezTo>
                      <a:pt x="6171" y="0"/>
                      <a:pt x="3018" y="512"/>
                      <a:pt x="0" y="1508"/>
                    </a:cubicBezTo>
                    <a:cubicBezTo>
                      <a:pt x="1365" y="3982"/>
                      <a:pt x="9612" y="3982"/>
                      <a:pt x="9612" y="3982"/>
                    </a:cubicBezTo>
                    <a:cubicBezTo>
                      <a:pt x="9612" y="3982"/>
                      <a:pt x="17859" y="3982"/>
                      <a:pt x="19224" y="1508"/>
                    </a:cubicBezTo>
                    <a:cubicBezTo>
                      <a:pt x="16206" y="512"/>
                      <a:pt x="13053" y="0"/>
                      <a:pt x="9870" y="0"/>
                    </a:cubicBezTo>
                    <a:cubicBezTo>
                      <a:pt x="9784" y="0"/>
                      <a:pt x="9698" y="0"/>
                      <a:pt x="9612" y="1"/>
                    </a:cubicBezTo>
                    <a:cubicBezTo>
                      <a:pt x="9526" y="0"/>
                      <a:pt x="9440" y="0"/>
                      <a:pt x="935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74" name="Google Shape;1174;p38"/>
              <p:cNvSpPr/>
              <p:nvPr/>
            </p:nvSpPr>
            <p:spPr>
              <a:xfrm>
                <a:off x="12950600" y="3087813"/>
                <a:ext cx="373975" cy="88900"/>
              </a:xfrm>
              <a:custGeom>
                <a:avLst/>
                <a:gdLst/>
                <a:ahLst/>
                <a:cxnLst/>
                <a:rect l="l" t="t" r="r" b="b"/>
                <a:pathLst>
                  <a:path w="14959" h="3556" extrusionOk="0">
                    <a:moveTo>
                      <a:pt x="10494" y="1"/>
                    </a:moveTo>
                    <a:cubicBezTo>
                      <a:pt x="10495" y="1"/>
                      <a:pt x="10495" y="1"/>
                      <a:pt x="10496" y="1"/>
                    </a:cubicBezTo>
                    <a:lnTo>
                      <a:pt x="10496" y="1"/>
                    </a:lnTo>
                    <a:cubicBezTo>
                      <a:pt x="10495" y="1"/>
                      <a:pt x="10494" y="1"/>
                      <a:pt x="10494" y="1"/>
                    </a:cubicBezTo>
                    <a:close/>
                    <a:moveTo>
                      <a:pt x="10496" y="1"/>
                    </a:moveTo>
                    <a:cubicBezTo>
                      <a:pt x="10570" y="16"/>
                      <a:pt x="12542" y="662"/>
                      <a:pt x="12627" y="1280"/>
                    </a:cubicBezTo>
                    <a:cubicBezTo>
                      <a:pt x="12700" y="1820"/>
                      <a:pt x="7273" y="3185"/>
                      <a:pt x="2313" y="3185"/>
                    </a:cubicBezTo>
                    <a:cubicBezTo>
                      <a:pt x="1522" y="3185"/>
                      <a:pt x="743" y="3150"/>
                      <a:pt x="1" y="3072"/>
                    </a:cubicBezTo>
                    <a:lnTo>
                      <a:pt x="1" y="3072"/>
                    </a:lnTo>
                    <a:cubicBezTo>
                      <a:pt x="1764" y="3385"/>
                      <a:pt x="3555" y="3527"/>
                      <a:pt x="5347" y="3555"/>
                    </a:cubicBezTo>
                    <a:cubicBezTo>
                      <a:pt x="5347" y="3555"/>
                      <a:pt x="13594" y="3555"/>
                      <a:pt x="14959" y="1081"/>
                    </a:cubicBezTo>
                    <a:cubicBezTo>
                      <a:pt x="13509" y="570"/>
                      <a:pt x="12031" y="229"/>
                      <a:pt x="10496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867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175" name="Google Shape;1175;p38"/>
            <p:cNvSpPr/>
            <p:nvPr/>
          </p:nvSpPr>
          <p:spPr>
            <a:xfrm>
              <a:off x="7135206" y="2028570"/>
              <a:ext cx="152276" cy="120555"/>
            </a:xfrm>
            <a:custGeom>
              <a:avLst/>
              <a:gdLst/>
              <a:ahLst/>
              <a:cxnLst/>
              <a:rect l="l" t="t" r="r" b="b"/>
              <a:pathLst>
                <a:path w="5343" h="4230" extrusionOk="0">
                  <a:moveTo>
                    <a:pt x="2719" y="1"/>
                  </a:moveTo>
                  <a:cubicBezTo>
                    <a:pt x="2719" y="1"/>
                    <a:pt x="2549" y="20"/>
                    <a:pt x="2284" y="152"/>
                  </a:cubicBezTo>
                  <a:cubicBezTo>
                    <a:pt x="1907" y="265"/>
                    <a:pt x="1529" y="416"/>
                    <a:pt x="1171" y="624"/>
                  </a:cubicBezTo>
                  <a:cubicBezTo>
                    <a:pt x="944" y="756"/>
                    <a:pt x="718" y="907"/>
                    <a:pt x="510" y="1096"/>
                  </a:cubicBezTo>
                  <a:cubicBezTo>
                    <a:pt x="284" y="1322"/>
                    <a:pt x="114" y="1624"/>
                    <a:pt x="38" y="1945"/>
                  </a:cubicBezTo>
                  <a:cubicBezTo>
                    <a:pt x="0" y="2285"/>
                    <a:pt x="76" y="2662"/>
                    <a:pt x="284" y="2945"/>
                  </a:cubicBezTo>
                  <a:cubicBezTo>
                    <a:pt x="321" y="3021"/>
                    <a:pt x="378" y="3096"/>
                    <a:pt x="435" y="3153"/>
                  </a:cubicBezTo>
                  <a:lnTo>
                    <a:pt x="604" y="3361"/>
                  </a:lnTo>
                  <a:cubicBezTo>
                    <a:pt x="718" y="3493"/>
                    <a:pt x="850" y="3606"/>
                    <a:pt x="982" y="3700"/>
                  </a:cubicBezTo>
                  <a:lnTo>
                    <a:pt x="1095" y="3776"/>
                  </a:lnTo>
                  <a:lnTo>
                    <a:pt x="1208" y="3852"/>
                  </a:lnTo>
                  <a:lnTo>
                    <a:pt x="1454" y="3965"/>
                  </a:lnTo>
                  <a:cubicBezTo>
                    <a:pt x="1511" y="4021"/>
                    <a:pt x="1605" y="4040"/>
                    <a:pt x="1680" y="4078"/>
                  </a:cubicBezTo>
                  <a:cubicBezTo>
                    <a:pt x="1756" y="4097"/>
                    <a:pt x="1831" y="4135"/>
                    <a:pt x="1926" y="4154"/>
                  </a:cubicBezTo>
                  <a:cubicBezTo>
                    <a:pt x="2077" y="4191"/>
                    <a:pt x="2247" y="4229"/>
                    <a:pt x="2417" y="4229"/>
                  </a:cubicBezTo>
                  <a:lnTo>
                    <a:pt x="2662" y="4229"/>
                  </a:lnTo>
                  <a:lnTo>
                    <a:pt x="2907" y="4210"/>
                  </a:lnTo>
                  <a:cubicBezTo>
                    <a:pt x="3058" y="4210"/>
                    <a:pt x="3228" y="4172"/>
                    <a:pt x="3379" y="4135"/>
                  </a:cubicBezTo>
                  <a:cubicBezTo>
                    <a:pt x="3530" y="4097"/>
                    <a:pt x="3662" y="4040"/>
                    <a:pt x="3813" y="3984"/>
                  </a:cubicBezTo>
                  <a:cubicBezTo>
                    <a:pt x="4059" y="3870"/>
                    <a:pt x="4304" y="3738"/>
                    <a:pt x="4512" y="3549"/>
                  </a:cubicBezTo>
                  <a:cubicBezTo>
                    <a:pt x="4833" y="3304"/>
                    <a:pt x="5078" y="2964"/>
                    <a:pt x="5229" y="2568"/>
                  </a:cubicBezTo>
                  <a:cubicBezTo>
                    <a:pt x="5267" y="2474"/>
                    <a:pt x="5286" y="2360"/>
                    <a:pt x="5305" y="2247"/>
                  </a:cubicBezTo>
                  <a:lnTo>
                    <a:pt x="5342" y="2134"/>
                  </a:lnTo>
                  <a:lnTo>
                    <a:pt x="5286" y="2247"/>
                  </a:lnTo>
                  <a:cubicBezTo>
                    <a:pt x="5248" y="2360"/>
                    <a:pt x="5210" y="2455"/>
                    <a:pt x="5154" y="2549"/>
                  </a:cubicBezTo>
                  <a:cubicBezTo>
                    <a:pt x="4965" y="2889"/>
                    <a:pt x="4701" y="3172"/>
                    <a:pt x="4380" y="3398"/>
                  </a:cubicBezTo>
                  <a:cubicBezTo>
                    <a:pt x="4172" y="3531"/>
                    <a:pt x="3946" y="3663"/>
                    <a:pt x="3700" y="3738"/>
                  </a:cubicBezTo>
                  <a:cubicBezTo>
                    <a:pt x="3568" y="3776"/>
                    <a:pt x="3436" y="3814"/>
                    <a:pt x="3304" y="3852"/>
                  </a:cubicBezTo>
                  <a:cubicBezTo>
                    <a:pt x="3172" y="3889"/>
                    <a:pt x="3021" y="3908"/>
                    <a:pt x="2889" y="3908"/>
                  </a:cubicBezTo>
                  <a:lnTo>
                    <a:pt x="2662" y="3908"/>
                  </a:lnTo>
                  <a:cubicBezTo>
                    <a:pt x="2586" y="3908"/>
                    <a:pt x="2511" y="3889"/>
                    <a:pt x="2435" y="3889"/>
                  </a:cubicBezTo>
                  <a:cubicBezTo>
                    <a:pt x="2284" y="3870"/>
                    <a:pt x="2133" y="3852"/>
                    <a:pt x="2001" y="3814"/>
                  </a:cubicBezTo>
                  <a:cubicBezTo>
                    <a:pt x="1926" y="3795"/>
                    <a:pt x="1850" y="3776"/>
                    <a:pt x="1775" y="3738"/>
                  </a:cubicBezTo>
                  <a:cubicBezTo>
                    <a:pt x="1718" y="3700"/>
                    <a:pt x="1624" y="3682"/>
                    <a:pt x="1567" y="3644"/>
                  </a:cubicBezTo>
                  <a:lnTo>
                    <a:pt x="1378" y="3531"/>
                  </a:lnTo>
                  <a:lnTo>
                    <a:pt x="1265" y="3474"/>
                  </a:lnTo>
                  <a:lnTo>
                    <a:pt x="1190" y="3398"/>
                  </a:lnTo>
                  <a:cubicBezTo>
                    <a:pt x="1057" y="3323"/>
                    <a:pt x="944" y="3210"/>
                    <a:pt x="831" y="3096"/>
                  </a:cubicBezTo>
                  <a:lnTo>
                    <a:pt x="680" y="2927"/>
                  </a:lnTo>
                  <a:cubicBezTo>
                    <a:pt x="642" y="2870"/>
                    <a:pt x="586" y="2813"/>
                    <a:pt x="548" y="2757"/>
                  </a:cubicBezTo>
                  <a:cubicBezTo>
                    <a:pt x="378" y="2530"/>
                    <a:pt x="302" y="2247"/>
                    <a:pt x="321" y="1964"/>
                  </a:cubicBezTo>
                  <a:cubicBezTo>
                    <a:pt x="378" y="1700"/>
                    <a:pt x="491" y="1454"/>
                    <a:pt x="680" y="1247"/>
                  </a:cubicBezTo>
                  <a:cubicBezTo>
                    <a:pt x="869" y="1058"/>
                    <a:pt x="1057" y="888"/>
                    <a:pt x="1265" y="756"/>
                  </a:cubicBezTo>
                  <a:cubicBezTo>
                    <a:pt x="1586" y="529"/>
                    <a:pt x="1945" y="340"/>
                    <a:pt x="2303" y="171"/>
                  </a:cubicBezTo>
                  <a:cubicBezTo>
                    <a:pt x="2568" y="57"/>
                    <a:pt x="2719" y="1"/>
                    <a:pt x="2719" y="1"/>
                  </a:cubicBezTo>
                  <a:close/>
                </a:path>
              </a:pathLst>
            </a:custGeom>
            <a:solidFill>
              <a:srgbClr val="DD926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6" name="Google Shape;1176;p38"/>
            <p:cNvSpPr/>
            <p:nvPr/>
          </p:nvSpPr>
          <p:spPr>
            <a:xfrm rot="-2184202">
              <a:off x="7402873" y="1988706"/>
              <a:ext cx="88879" cy="84239"/>
            </a:xfrm>
            <a:custGeom>
              <a:avLst/>
              <a:gdLst/>
              <a:ahLst/>
              <a:cxnLst/>
              <a:rect l="l" t="t" r="r" b="b"/>
              <a:pathLst>
                <a:path w="1530" h="1398" extrusionOk="0">
                  <a:moveTo>
                    <a:pt x="511" y="0"/>
                  </a:moveTo>
                  <a:cubicBezTo>
                    <a:pt x="435" y="19"/>
                    <a:pt x="378" y="38"/>
                    <a:pt x="303" y="57"/>
                  </a:cubicBezTo>
                  <a:cubicBezTo>
                    <a:pt x="246" y="76"/>
                    <a:pt x="209" y="95"/>
                    <a:pt x="152" y="132"/>
                  </a:cubicBezTo>
                  <a:cubicBezTo>
                    <a:pt x="133" y="151"/>
                    <a:pt x="95" y="189"/>
                    <a:pt x="58" y="227"/>
                  </a:cubicBezTo>
                  <a:cubicBezTo>
                    <a:pt x="20" y="265"/>
                    <a:pt x="1" y="302"/>
                    <a:pt x="1" y="302"/>
                  </a:cubicBezTo>
                  <a:lnTo>
                    <a:pt x="95" y="265"/>
                  </a:lnTo>
                  <a:cubicBezTo>
                    <a:pt x="133" y="265"/>
                    <a:pt x="171" y="246"/>
                    <a:pt x="227" y="246"/>
                  </a:cubicBezTo>
                  <a:lnTo>
                    <a:pt x="511" y="246"/>
                  </a:lnTo>
                  <a:cubicBezTo>
                    <a:pt x="567" y="265"/>
                    <a:pt x="624" y="265"/>
                    <a:pt x="681" y="283"/>
                  </a:cubicBezTo>
                  <a:cubicBezTo>
                    <a:pt x="850" y="340"/>
                    <a:pt x="1001" y="434"/>
                    <a:pt x="1115" y="585"/>
                  </a:cubicBezTo>
                  <a:cubicBezTo>
                    <a:pt x="1152" y="623"/>
                    <a:pt x="1171" y="680"/>
                    <a:pt x="1209" y="718"/>
                  </a:cubicBezTo>
                  <a:cubicBezTo>
                    <a:pt x="1228" y="774"/>
                    <a:pt x="1266" y="831"/>
                    <a:pt x="1285" y="887"/>
                  </a:cubicBezTo>
                  <a:cubicBezTo>
                    <a:pt x="1285" y="925"/>
                    <a:pt x="1303" y="982"/>
                    <a:pt x="1322" y="1038"/>
                  </a:cubicBezTo>
                  <a:cubicBezTo>
                    <a:pt x="1322" y="1076"/>
                    <a:pt x="1341" y="1133"/>
                    <a:pt x="1341" y="1171"/>
                  </a:cubicBezTo>
                  <a:cubicBezTo>
                    <a:pt x="1341" y="1208"/>
                    <a:pt x="1341" y="1246"/>
                    <a:pt x="1341" y="1284"/>
                  </a:cubicBezTo>
                  <a:lnTo>
                    <a:pt x="1341" y="1397"/>
                  </a:lnTo>
                  <a:lnTo>
                    <a:pt x="1398" y="1322"/>
                  </a:lnTo>
                  <a:cubicBezTo>
                    <a:pt x="1436" y="1284"/>
                    <a:pt x="1454" y="1246"/>
                    <a:pt x="1473" y="1208"/>
                  </a:cubicBezTo>
                  <a:cubicBezTo>
                    <a:pt x="1492" y="1152"/>
                    <a:pt x="1511" y="1095"/>
                    <a:pt x="1511" y="1057"/>
                  </a:cubicBezTo>
                  <a:cubicBezTo>
                    <a:pt x="1530" y="982"/>
                    <a:pt x="1530" y="906"/>
                    <a:pt x="1530" y="850"/>
                  </a:cubicBezTo>
                  <a:cubicBezTo>
                    <a:pt x="1530" y="680"/>
                    <a:pt x="1473" y="529"/>
                    <a:pt x="1379" y="397"/>
                  </a:cubicBezTo>
                  <a:cubicBezTo>
                    <a:pt x="1247" y="170"/>
                    <a:pt x="1001" y="38"/>
                    <a:pt x="7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7" name="Google Shape;1177;p38"/>
            <p:cNvSpPr/>
            <p:nvPr/>
          </p:nvSpPr>
          <p:spPr>
            <a:xfrm rot="2184202" flipH="1">
              <a:off x="6945673" y="1988706"/>
              <a:ext cx="88879" cy="84239"/>
            </a:xfrm>
            <a:custGeom>
              <a:avLst/>
              <a:gdLst/>
              <a:ahLst/>
              <a:cxnLst/>
              <a:rect l="l" t="t" r="r" b="b"/>
              <a:pathLst>
                <a:path w="1530" h="1398" extrusionOk="0">
                  <a:moveTo>
                    <a:pt x="511" y="0"/>
                  </a:moveTo>
                  <a:cubicBezTo>
                    <a:pt x="435" y="19"/>
                    <a:pt x="378" y="38"/>
                    <a:pt x="303" y="57"/>
                  </a:cubicBezTo>
                  <a:cubicBezTo>
                    <a:pt x="246" y="76"/>
                    <a:pt x="209" y="95"/>
                    <a:pt x="152" y="132"/>
                  </a:cubicBezTo>
                  <a:cubicBezTo>
                    <a:pt x="133" y="151"/>
                    <a:pt x="95" y="189"/>
                    <a:pt x="58" y="227"/>
                  </a:cubicBezTo>
                  <a:cubicBezTo>
                    <a:pt x="20" y="265"/>
                    <a:pt x="1" y="302"/>
                    <a:pt x="1" y="302"/>
                  </a:cubicBezTo>
                  <a:lnTo>
                    <a:pt x="95" y="265"/>
                  </a:lnTo>
                  <a:cubicBezTo>
                    <a:pt x="133" y="265"/>
                    <a:pt x="171" y="246"/>
                    <a:pt x="227" y="246"/>
                  </a:cubicBezTo>
                  <a:lnTo>
                    <a:pt x="511" y="246"/>
                  </a:lnTo>
                  <a:cubicBezTo>
                    <a:pt x="567" y="265"/>
                    <a:pt x="624" y="265"/>
                    <a:pt x="681" y="283"/>
                  </a:cubicBezTo>
                  <a:cubicBezTo>
                    <a:pt x="850" y="340"/>
                    <a:pt x="1001" y="434"/>
                    <a:pt x="1115" y="585"/>
                  </a:cubicBezTo>
                  <a:cubicBezTo>
                    <a:pt x="1152" y="623"/>
                    <a:pt x="1171" y="680"/>
                    <a:pt x="1209" y="718"/>
                  </a:cubicBezTo>
                  <a:cubicBezTo>
                    <a:pt x="1228" y="774"/>
                    <a:pt x="1266" y="831"/>
                    <a:pt x="1285" y="887"/>
                  </a:cubicBezTo>
                  <a:cubicBezTo>
                    <a:pt x="1285" y="925"/>
                    <a:pt x="1303" y="982"/>
                    <a:pt x="1322" y="1038"/>
                  </a:cubicBezTo>
                  <a:cubicBezTo>
                    <a:pt x="1322" y="1076"/>
                    <a:pt x="1341" y="1133"/>
                    <a:pt x="1341" y="1171"/>
                  </a:cubicBezTo>
                  <a:cubicBezTo>
                    <a:pt x="1341" y="1208"/>
                    <a:pt x="1341" y="1246"/>
                    <a:pt x="1341" y="1284"/>
                  </a:cubicBezTo>
                  <a:lnTo>
                    <a:pt x="1341" y="1397"/>
                  </a:lnTo>
                  <a:lnTo>
                    <a:pt x="1398" y="1322"/>
                  </a:lnTo>
                  <a:cubicBezTo>
                    <a:pt x="1436" y="1284"/>
                    <a:pt x="1454" y="1246"/>
                    <a:pt x="1473" y="1208"/>
                  </a:cubicBezTo>
                  <a:cubicBezTo>
                    <a:pt x="1492" y="1152"/>
                    <a:pt x="1511" y="1095"/>
                    <a:pt x="1511" y="1057"/>
                  </a:cubicBezTo>
                  <a:cubicBezTo>
                    <a:pt x="1530" y="982"/>
                    <a:pt x="1530" y="906"/>
                    <a:pt x="1530" y="850"/>
                  </a:cubicBezTo>
                  <a:cubicBezTo>
                    <a:pt x="1530" y="680"/>
                    <a:pt x="1473" y="529"/>
                    <a:pt x="1379" y="397"/>
                  </a:cubicBezTo>
                  <a:cubicBezTo>
                    <a:pt x="1247" y="170"/>
                    <a:pt x="1001" y="38"/>
                    <a:pt x="7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08715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04DA77-0714-4226-8456-DE0FB00C87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E69B9EE9-F3BF-4B40-83E7-C9BC68FDDB0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8689CE-C57C-4CCE-B5D7-91A284CB1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0DF66-3D9B-4E31-B419-8D199F946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99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0A372-E784-4489-91B1-EB5F9893B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E1B435-934F-44C4-8F1B-EC379BCB08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E69B9EE9-F3BF-4B40-83E7-C9BC68FDDB0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9BAE6C-C81A-448F-810E-8201A0E7D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98452A-D52B-4D53-AA70-42F3E1B91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66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6A006-59DD-41EF-BB59-5CF0A5B0F3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7CF5D0-5E86-4B07-82F0-4706674B42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2F55C-8EFE-4A66-9DB3-D0CB88777B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E69B9EE9-F3BF-4B40-83E7-C9BC68FDDB0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38045-8612-4FFC-BF9F-64FB98C8E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15B52-8190-4B2D-852C-B23A268AE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63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2C063-6317-449C-A341-883F2682D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53C2C5-1069-41AD-AB8E-A272B5F74D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35F9C6-7A1E-4BB1-8382-AF2048FA9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2CF1DA-3491-456F-B971-C43EFCD2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E69B9EE9-F3BF-4B40-83E7-C9BC68FDDB0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613E6-C32A-4783-9219-260167E50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57CA7-22C9-4637-98D5-45CB81C4C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47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5C8BC-CF44-4FCD-ACB9-6C06E1FD0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26985-A785-4717-80AD-9B8D8F5B8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5A630-F12E-492E-A3AD-AE8A2360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E69B9EE9-F3BF-4B40-83E7-C9BC68FDDB0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5C2166-B6AA-4084-B4D7-069DDC982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20EA2-78ED-4391-B2FB-25000FDBC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7F55963-6440-4C45-BA09-4E6A99D1B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00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9794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9167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47742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56662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62123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69893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612242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026622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20680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47906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372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30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9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29" Type="http://schemas.openxmlformats.org/officeDocument/2006/relationships/slideLayout" Target="../slideLayouts/slideLayout33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31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7.xml"/><Relationship Id="rId7" Type="http://schemas.openxmlformats.org/officeDocument/2006/relationships/tags" Target="../tags/tag1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9" Type="http://schemas.openxmlformats.org/officeDocument/2006/relationships/tags" Target="../tags/tag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ADA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838166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5" r:id="rId3"/>
    <p:sldLayoutId id="2147483666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ADA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242575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3" r:id="rId5"/>
    <p:sldLayoutId id="2147483675" r:id="rId6"/>
    <p:sldLayoutId id="2147483676" r:id="rId7"/>
    <p:sldLayoutId id="2147483677" r:id="rId8"/>
    <p:sldLayoutId id="2147483679" r:id="rId9"/>
    <p:sldLayoutId id="2147483680" r:id="rId10"/>
    <p:sldLayoutId id="2147483681" r:id="rId11"/>
    <p:sldLayoutId id="2147483682" r:id="rId12"/>
    <p:sldLayoutId id="2147483684" r:id="rId13"/>
    <p:sldLayoutId id="2147483685" r:id="rId14"/>
    <p:sldLayoutId id="2147483686" r:id="rId15"/>
    <p:sldLayoutId id="2147483687" r:id="rId16"/>
    <p:sldLayoutId id="2147483688" r:id="rId17"/>
    <p:sldLayoutId id="2147483689" r:id="rId18"/>
    <p:sldLayoutId id="2147483690" r:id="rId19"/>
    <p:sldLayoutId id="2147483691" r:id="rId20"/>
    <p:sldLayoutId id="2147483692" r:id="rId21"/>
    <p:sldLayoutId id="2147483693" r:id="rId22"/>
    <p:sldLayoutId id="2147483694" r:id="rId23"/>
    <p:sldLayoutId id="2147483695" r:id="rId24"/>
    <p:sldLayoutId id="2147483696" r:id="rId25"/>
    <p:sldLayoutId id="2147483697" r:id="rId26"/>
    <p:sldLayoutId id="2147483698" r:id="rId27"/>
    <p:sldLayoutId id="2147483699" r:id="rId28"/>
    <p:sldLayoutId id="2147483700" r:id="rId29"/>
    <p:sldLayoutId id="2147483701" r:id="rId3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D0CE00B-B040-4546-AF5D-EEF96AA126B0}"/>
              </a:ext>
            </a:extLst>
          </p:cNvPr>
          <p:cNvGrpSpPr>
            <a:grpSpLocks noGrp="1" noSelect="1" noRot="1" noMove="1" noResize="1"/>
          </p:cNvGrpSpPr>
          <p:nvPr userDrawn="1">
            <p:custDataLst>
              <p:tags r:id="rId7"/>
            </p:custDataLst>
          </p:nvPr>
        </p:nvGrpSpPr>
        <p:grpSpPr>
          <a:xfrm>
            <a:off x="-2202100" y="-2224223"/>
            <a:ext cx="16596200" cy="11284323"/>
            <a:chOff x="-2202100" y="-2224223"/>
            <a:chExt cx="16596200" cy="1128432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A423BDB-6737-4700-9989-01683A4147DA}"/>
                </a:ext>
              </a:extLst>
            </p:cNvPr>
            <p:cNvSpPr/>
            <p:nvPr/>
          </p:nvSpPr>
          <p:spPr>
            <a:xfrm>
              <a:off x="4851540" y="8494776"/>
              <a:ext cx="2488920" cy="565324"/>
            </a:xfrm>
            <a:prstGeom prst="rect">
              <a:avLst/>
            </a:prstGeom>
            <a:noFill/>
            <a:ln w="2159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1E50D3-44ED-477F-84FB-1E24BC65ED8F}"/>
                </a:ext>
              </a:extLst>
            </p:cNvPr>
            <p:cNvSpPr txBox="1"/>
            <p:nvPr/>
          </p:nvSpPr>
          <p:spPr>
            <a:xfrm>
              <a:off x="5006988" y="8647176"/>
              <a:ext cx="2178025" cy="260524"/>
            </a:xfrm>
            <a:custGeom>
              <a:avLst/>
              <a:gdLst/>
              <a:ahLst/>
              <a:cxnLst/>
              <a:rect l="l" t="t" r="r" b="b"/>
              <a:pathLst>
                <a:path w="2178025" h="260524">
                  <a:moveTo>
                    <a:pt x="1807648" y="222182"/>
                  </a:moveTo>
                  <a:cubicBezTo>
                    <a:pt x="1814010" y="222182"/>
                    <a:pt x="1818838" y="223968"/>
                    <a:pt x="1822130" y="227540"/>
                  </a:cubicBezTo>
                  <a:cubicBezTo>
                    <a:pt x="1825423" y="231111"/>
                    <a:pt x="1827070" y="235576"/>
                    <a:pt x="1827070" y="240934"/>
                  </a:cubicBezTo>
                  <a:cubicBezTo>
                    <a:pt x="1827070" y="246069"/>
                    <a:pt x="1825423" y="250366"/>
                    <a:pt x="1822130" y="253826"/>
                  </a:cubicBezTo>
                  <a:cubicBezTo>
                    <a:pt x="1818838" y="257287"/>
                    <a:pt x="1814010" y="259017"/>
                    <a:pt x="1807648" y="259017"/>
                  </a:cubicBezTo>
                  <a:cubicBezTo>
                    <a:pt x="1801285" y="259017"/>
                    <a:pt x="1796513" y="257287"/>
                    <a:pt x="1793332" y="253826"/>
                  </a:cubicBezTo>
                  <a:cubicBezTo>
                    <a:pt x="1790151" y="250366"/>
                    <a:pt x="1788560" y="246069"/>
                    <a:pt x="1788560" y="240934"/>
                  </a:cubicBezTo>
                  <a:cubicBezTo>
                    <a:pt x="1788560" y="235576"/>
                    <a:pt x="1790151" y="231111"/>
                    <a:pt x="1793332" y="227540"/>
                  </a:cubicBezTo>
                  <a:cubicBezTo>
                    <a:pt x="1796513" y="223968"/>
                    <a:pt x="1801285" y="222182"/>
                    <a:pt x="1807648" y="222182"/>
                  </a:cubicBezTo>
                  <a:close/>
                  <a:moveTo>
                    <a:pt x="807523" y="222182"/>
                  </a:moveTo>
                  <a:cubicBezTo>
                    <a:pt x="813885" y="222182"/>
                    <a:pt x="818713" y="223968"/>
                    <a:pt x="822005" y="227540"/>
                  </a:cubicBezTo>
                  <a:cubicBezTo>
                    <a:pt x="825298" y="231111"/>
                    <a:pt x="826945" y="235576"/>
                    <a:pt x="826945" y="240934"/>
                  </a:cubicBezTo>
                  <a:cubicBezTo>
                    <a:pt x="826945" y="246069"/>
                    <a:pt x="825298" y="250366"/>
                    <a:pt x="822005" y="253826"/>
                  </a:cubicBezTo>
                  <a:cubicBezTo>
                    <a:pt x="818713" y="257287"/>
                    <a:pt x="813885" y="259017"/>
                    <a:pt x="807523" y="259017"/>
                  </a:cubicBezTo>
                  <a:cubicBezTo>
                    <a:pt x="801160" y="259017"/>
                    <a:pt x="796388" y="257287"/>
                    <a:pt x="793207" y="253826"/>
                  </a:cubicBezTo>
                  <a:cubicBezTo>
                    <a:pt x="790026" y="250366"/>
                    <a:pt x="788435" y="246069"/>
                    <a:pt x="788435" y="240934"/>
                  </a:cubicBezTo>
                  <a:cubicBezTo>
                    <a:pt x="788435" y="235576"/>
                    <a:pt x="790026" y="231111"/>
                    <a:pt x="793207" y="227540"/>
                  </a:cubicBezTo>
                  <a:cubicBezTo>
                    <a:pt x="796388" y="223968"/>
                    <a:pt x="801160" y="222182"/>
                    <a:pt x="807523" y="222182"/>
                  </a:cubicBezTo>
                  <a:close/>
                  <a:moveTo>
                    <a:pt x="1488076" y="98952"/>
                  </a:moveTo>
                  <a:cubicBezTo>
                    <a:pt x="1472896" y="98952"/>
                    <a:pt x="1461064" y="104812"/>
                    <a:pt x="1452581" y="116532"/>
                  </a:cubicBezTo>
                  <a:cubicBezTo>
                    <a:pt x="1444098" y="128253"/>
                    <a:pt x="1439856" y="145610"/>
                    <a:pt x="1439856" y="168604"/>
                  </a:cubicBezTo>
                  <a:cubicBezTo>
                    <a:pt x="1439856" y="189142"/>
                    <a:pt x="1444098" y="205215"/>
                    <a:pt x="1452581" y="216824"/>
                  </a:cubicBezTo>
                  <a:cubicBezTo>
                    <a:pt x="1461064" y="228433"/>
                    <a:pt x="1472784" y="234237"/>
                    <a:pt x="1487741" y="234237"/>
                  </a:cubicBezTo>
                  <a:cubicBezTo>
                    <a:pt x="1507387" y="234237"/>
                    <a:pt x="1521730" y="225419"/>
                    <a:pt x="1530771" y="207783"/>
                  </a:cubicBezTo>
                  <a:lnTo>
                    <a:pt x="1530771" y="124569"/>
                  </a:lnTo>
                  <a:cubicBezTo>
                    <a:pt x="1521507" y="107491"/>
                    <a:pt x="1507275" y="98952"/>
                    <a:pt x="1488076" y="98952"/>
                  </a:cubicBezTo>
                  <a:close/>
                  <a:moveTo>
                    <a:pt x="1678241" y="98115"/>
                  </a:moveTo>
                  <a:cubicBezTo>
                    <a:pt x="1665740" y="98115"/>
                    <a:pt x="1655248" y="102663"/>
                    <a:pt x="1646764" y="111761"/>
                  </a:cubicBezTo>
                  <a:cubicBezTo>
                    <a:pt x="1638281" y="120858"/>
                    <a:pt x="1633035" y="133610"/>
                    <a:pt x="1631026" y="150019"/>
                  </a:cubicBezTo>
                  <a:lnTo>
                    <a:pt x="1721774" y="150019"/>
                  </a:lnTo>
                  <a:lnTo>
                    <a:pt x="1721774" y="147675"/>
                  </a:lnTo>
                  <a:cubicBezTo>
                    <a:pt x="1720881" y="131936"/>
                    <a:pt x="1716639" y="119742"/>
                    <a:pt x="1709049" y="111091"/>
                  </a:cubicBezTo>
                  <a:cubicBezTo>
                    <a:pt x="1701459" y="102440"/>
                    <a:pt x="1691190" y="98115"/>
                    <a:pt x="1678241" y="98115"/>
                  </a:cubicBezTo>
                  <a:close/>
                  <a:moveTo>
                    <a:pt x="1855700" y="76014"/>
                  </a:moveTo>
                  <a:lnTo>
                    <a:pt x="1887345" y="76014"/>
                  </a:lnTo>
                  <a:lnTo>
                    <a:pt x="1933389" y="215150"/>
                  </a:lnTo>
                  <a:lnTo>
                    <a:pt x="1978260" y="76014"/>
                  </a:lnTo>
                  <a:lnTo>
                    <a:pt x="2009905" y="76014"/>
                  </a:lnTo>
                  <a:lnTo>
                    <a:pt x="1944941" y="257175"/>
                  </a:lnTo>
                  <a:lnTo>
                    <a:pt x="1921334" y="257175"/>
                  </a:lnTo>
                  <a:close/>
                  <a:moveTo>
                    <a:pt x="1333370" y="76014"/>
                  </a:moveTo>
                  <a:lnTo>
                    <a:pt x="1364344" y="76014"/>
                  </a:lnTo>
                  <a:lnTo>
                    <a:pt x="1364344" y="257175"/>
                  </a:lnTo>
                  <a:lnTo>
                    <a:pt x="1333370" y="257175"/>
                  </a:lnTo>
                  <a:close/>
                  <a:moveTo>
                    <a:pt x="514350" y="76014"/>
                  </a:moveTo>
                  <a:lnTo>
                    <a:pt x="545157" y="76014"/>
                  </a:lnTo>
                  <a:lnTo>
                    <a:pt x="580820" y="211634"/>
                  </a:lnTo>
                  <a:lnTo>
                    <a:pt x="623013" y="76014"/>
                  </a:lnTo>
                  <a:lnTo>
                    <a:pt x="647960" y="76014"/>
                  </a:lnTo>
                  <a:lnTo>
                    <a:pt x="690990" y="214480"/>
                  </a:lnTo>
                  <a:lnTo>
                    <a:pt x="725816" y="76014"/>
                  </a:lnTo>
                  <a:lnTo>
                    <a:pt x="756791" y="76014"/>
                  </a:lnTo>
                  <a:lnTo>
                    <a:pt x="704050" y="257175"/>
                  </a:lnTo>
                  <a:lnTo>
                    <a:pt x="678935" y="257175"/>
                  </a:lnTo>
                  <a:lnTo>
                    <a:pt x="634901" y="119881"/>
                  </a:lnTo>
                  <a:lnTo>
                    <a:pt x="592038" y="257175"/>
                  </a:lnTo>
                  <a:lnTo>
                    <a:pt x="566923" y="257175"/>
                  </a:lnTo>
                  <a:close/>
                  <a:moveTo>
                    <a:pt x="257175" y="76014"/>
                  </a:moveTo>
                  <a:lnTo>
                    <a:pt x="287982" y="76014"/>
                  </a:lnTo>
                  <a:lnTo>
                    <a:pt x="323645" y="211634"/>
                  </a:lnTo>
                  <a:lnTo>
                    <a:pt x="365838" y="76014"/>
                  </a:lnTo>
                  <a:lnTo>
                    <a:pt x="390785" y="76014"/>
                  </a:lnTo>
                  <a:lnTo>
                    <a:pt x="433815" y="214480"/>
                  </a:lnTo>
                  <a:lnTo>
                    <a:pt x="468641" y="76014"/>
                  </a:lnTo>
                  <a:lnTo>
                    <a:pt x="499616" y="76014"/>
                  </a:lnTo>
                  <a:lnTo>
                    <a:pt x="446875" y="257175"/>
                  </a:lnTo>
                  <a:lnTo>
                    <a:pt x="421760" y="257175"/>
                  </a:lnTo>
                  <a:lnTo>
                    <a:pt x="377726" y="119881"/>
                  </a:lnTo>
                  <a:lnTo>
                    <a:pt x="334863" y="257175"/>
                  </a:lnTo>
                  <a:lnTo>
                    <a:pt x="309748" y="257175"/>
                  </a:lnTo>
                  <a:close/>
                  <a:moveTo>
                    <a:pt x="0" y="76014"/>
                  </a:moveTo>
                  <a:lnTo>
                    <a:pt x="30807" y="76014"/>
                  </a:lnTo>
                  <a:lnTo>
                    <a:pt x="66470" y="211634"/>
                  </a:lnTo>
                  <a:lnTo>
                    <a:pt x="108663" y="76014"/>
                  </a:lnTo>
                  <a:lnTo>
                    <a:pt x="133610" y="76014"/>
                  </a:lnTo>
                  <a:lnTo>
                    <a:pt x="176640" y="214480"/>
                  </a:lnTo>
                  <a:lnTo>
                    <a:pt x="211466" y="76014"/>
                  </a:lnTo>
                  <a:lnTo>
                    <a:pt x="242441" y="76014"/>
                  </a:lnTo>
                  <a:lnTo>
                    <a:pt x="189700" y="257175"/>
                  </a:lnTo>
                  <a:lnTo>
                    <a:pt x="164585" y="257175"/>
                  </a:lnTo>
                  <a:lnTo>
                    <a:pt x="120551" y="119881"/>
                  </a:lnTo>
                  <a:lnTo>
                    <a:pt x="77688" y="257175"/>
                  </a:lnTo>
                  <a:lnTo>
                    <a:pt x="52573" y="257175"/>
                  </a:lnTo>
                  <a:close/>
                  <a:moveTo>
                    <a:pt x="2120094" y="72666"/>
                  </a:moveTo>
                  <a:cubicBezTo>
                    <a:pt x="2158380" y="72666"/>
                    <a:pt x="2177690" y="94264"/>
                    <a:pt x="2178025" y="137461"/>
                  </a:cubicBezTo>
                  <a:lnTo>
                    <a:pt x="2178025" y="257175"/>
                  </a:lnTo>
                  <a:lnTo>
                    <a:pt x="2147050" y="257175"/>
                  </a:lnTo>
                  <a:lnTo>
                    <a:pt x="2147050" y="137294"/>
                  </a:lnTo>
                  <a:cubicBezTo>
                    <a:pt x="2146938" y="124234"/>
                    <a:pt x="2143953" y="114579"/>
                    <a:pt x="2138092" y="108328"/>
                  </a:cubicBezTo>
                  <a:cubicBezTo>
                    <a:pt x="2132232" y="102077"/>
                    <a:pt x="2123107" y="98952"/>
                    <a:pt x="2110717" y="98952"/>
                  </a:cubicBezTo>
                  <a:cubicBezTo>
                    <a:pt x="2100671" y="98952"/>
                    <a:pt x="2091853" y="101631"/>
                    <a:pt x="2084263" y="106989"/>
                  </a:cubicBezTo>
                  <a:cubicBezTo>
                    <a:pt x="2076673" y="112347"/>
                    <a:pt x="2070757" y="119379"/>
                    <a:pt x="2066515" y="128085"/>
                  </a:cubicBezTo>
                  <a:lnTo>
                    <a:pt x="2066515" y="257175"/>
                  </a:lnTo>
                  <a:lnTo>
                    <a:pt x="2035541" y="257175"/>
                  </a:lnTo>
                  <a:lnTo>
                    <a:pt x="2035541" y="76014"/>
                  </a:lnTo>
                  <a:lnTo>
                    <a:pt x="2064841" y="76014"/>
                  </a:lnTo>
                  <a:lnTo>
                    <a:pt x="2065846" y="98785"/>
                  </a:lnTo>
                  <a:cubicBezTo>
                    <a:pt x="2079687" y="81372"/>
                    <a:pt x="2097769" y="72666"/>
                    <a:pt x="2120094" y="72666"/>
                  </a:cubicBezTo>
                  <a:close/>
                  <a:moveTo>
                    <a:pt x="1678241" y="72666"/>
                  </a:moveTo>
                  <a:cubicBezTo>
                    <a:pt x="1701794" y="72666"/>
                    <a:pt x="1720099" y="80423"/>
                    <a:pt x="1733159" y="95938"/>
                  </a:cubicBezTo>
                  <a:cubicBezTo>
                    <a:pt x="1746219" y="111454"/>
                    <a:pt x="1752749" y="133666"/>
                    <a:pt x="1752749" y="162576"/>
                  </a:cubicBezTo>
                  <a:lnTo>
                    <a:pt x="1752749" y="175468"/>
                  </a:lnTo>
                  <a:lnTo>
                    <a:pt x="1630021" y="175468"/>
                  </a:lnTo>
                  <a:cubicBezTo>
                    <a:pt x="1630468" y="193328"/>
                    <a:pt x="1635686" y="207755"/>
                    <a:pt x="1645676" y="218749"/>
                  </a:cubicBezTo>
                  <a:cubicBezTo>
                    <a:pt x="1655666" y="229744"/>
                    <a:pt x="1668363" y="235241"/>
                    <a:pt x="1683767" y="235241"/>
                  </a:cubicBezTo>
                  <a:cubicBezTo>
                    <a:pt x="1694706" y="235241"/>
                    <a:pt x="1703970" y="233009"/>
                    <a:pt x="1711560" y="228544"/>
                  </a:cubicBezTo>
                  <a:cubicBezTo>
                    <a:pt x="1719151" y="224079"/>
                    <a:pt x="1725792" y="218163"/>
                    <a:pt x="1731485" y="210796"/>
                  </a:cubicBezTo>
                  <a:lnTo>
                    <a:pt x="1750405" y="225530"/>
                  </a:lnTo>
                  <a:cubicBezTo>
                    <a:pt x="1735224" y="248859"/>
                    <a:pt x="1712453" y="260524"/>
                    <a:pt x="1682092" y="260524"/>
                  </a:cubicBezTo>
                  <a:cubicBezTo>
                    <a:pt x="1657536" y="260524"/>
                    <a:pt x="1637556" y="252459"/>
                    <a:pt x="1622152" y="236330"/>
                  </a:cubicBezTo>
                  <a:cubicBezTo>
                    <a:pt x="1606748" y="220201"/>
                    <a:pt x="1599046" y="198630"/>
                    <a:pt x="1599046" y="171617"/>
                  </a:cubicBezTo>
                  <a:lnTo>
                    <a:pt x="1599046" y="165925"/>
                  </a:lnTo>
                  <a:cubicBezTo>
                    <a:pt x="1599046" y="147954"/>
                    <a:pt x="1602479" y="131908"/>
                    <a:pt x="1609343" y="117788"/>
                  </a:cubicBezTo>
                  <a:cubicBezTo>
                    <a:pt x="1616208" y="103668"/>
                    <a:pt x="1625807" y="92618"/>
                    <a:pt x="1638142" y="84637"/>
                  </a:cubicBezTo>
                  <a:cubicBezTo>
                    <a:pt x="1650476" y="76656"/>
                    <a:pt x="1663842" y="72666"/>
                    <a:pt x="1678241" y="72666"/>
                  </a:cubicBezTo>
                  <a:close/>
                  <a:moveTo>
                    <a:pt x="1129624" y="72666"/>
                  </a:moveTo>
                  <a:cubicBezTo>
                    <a:pt x="1150162" y="72666"/>
                    <a:pt x="1166822" y="77968"/>
                    <a:pt x="1179602" y="88572"/>
                  </a:cubicBezTo>
                  <a:cubicBezTo>
                    <a:pt x="1192383" y="99175"/>
                    <a:pt x="1198773" y="112737"/>
                    <a:pt x="1198773" y="129257"/>
                  </a:cubicBezTo>
                  <a:lnTo>
                    <a:pt x="1167631" y="129257"/>
                  </a:lnTo>
                  <a:cubicBezTo>
                    <a:pt x="1167631" y="120774"/>
                    <a:pt x="1164031" y="113463"/>
                    <a:pt x="1156831" y="107324"/>
                  </a:cubicBezTo>
                  <a:cubicBezTo>
                    <a:pt x="1149632" y="101185"/>
                    <a:pt x="1140563" y="98115"/>
                    <a:pt x="1129624" y="98115"/>
                  </a:cubicBezTo>
                  <a:cubicBezTo>
                    <a:pt x="1118350" y="98115"/>
                    <a:pt x="1109532" y="100571"/>
                    <a:pt x="1103170" y="105482"/>
                  </a:cubicBezTo>
                  <a:cubicBezTo>
                    <a:pt x="1096807" y="110393"/>
                    <a:pt x="1093626" y="116811"/>
                    <a:pt x="1093626" y="124737"/>
                  </a:cubicBezTo>
                  <a:cubicBezTo>
                    <a:pt x="1093626" y="132215"/>
                    <a:pt x="1096584" y="137852"/>
                    <a:pt x="1102500" y="141647"/>
                  </a:cubicBezTo>
                  <a:cubicBezTo>
                    <a:pt x="1108416" y="145442"/>
                    <a:pt x="1119104" y="149070"/>
                    <a:pt x="1134563" y="152530"/>
                  </a:cubicBezTo>
                  <a:cubicBezTo>
                    <a:pt x="1150023" y="155990"/>
                    <a:pt x="1162552" y="160120"/>
                    <a:pt x="1172151" y="164920"/>
                  </a:cubicBezTo>
                  <a:cubicBezTo>
                    <a:pt x="1181751" y="169720"/>
                    <a:pt x="1188867" y="175496"/>
                    <a:pt x="1193499" y="182249"/>
                  </a:cubicBezTo>
                  <a:cubicBezTo>
                    <a:pt x="1198131" y="189002"/>
                    <a:pt x="1200447" y="197234"/>
                    <a:pt x="1200447" y="206945"/>
                  </a:cubicBezTo>
                  <a:cubicBezTo>
                    <a:pt x="1200447" y="223131"/>
                    <a:pt x="1193973" y="236107"/>
                    <a:pt x="1181025" y="245873"/>
                  </a:cubicBezTo>
                  <a:cubicBezTo>
                    <a:pt x="1168077" y="255640"/>
                    <a:pt x="1151278" y="260524"/>
                    <a:pt x="1130628" y="260524"/>
                  </a:cubicBezTo>
                  <a:cubicBezTo>
                    <a:pt x="1116118" y="260524"/>
                    <a:pt x="1103281" y="257956"/>
                    <a:pt x="1092119" y="252822"/>
                  </a:cubicBezTo>
                  <a:cubicBezTo>
                    <a:pt x="1080957" y="247687"/>
                    <a:pt x="1072223" y="240516"/>
                    <a:pt x="1065916" y="231307"/>
                  </a:cubicBezTo>
                  <a:cubicBezTo>
                    <a:pt x="1059610" y="222098"/>
                    <a:pt x="1056456" y="212136"/>
                    <a:pt x="1056456" y="201420"/>
                  </a:cubicBezTo>
                  <a:lnTo>
                    <a:pt x="1087431" y="201420"/>
                  </a:lnTo>
                  <a:cubicBezTo>
                    <a:pt x="1087989" y="211801"/>
                    <a:pt x="1092147" y="220033"/>
                    <a:pt x="1099905" y="226116"/>
                  </a:cubicBezTo>
                  <a:cubicBezTo>
                    <a:pt x="1107662" y="232200"/>
                    <a:pt x="1117904" y="235241"/>
                    <a:pt x="1130628" y="235241"/>
                  </a:cubicBezTo>
                  <a:cubicBezTo>
                    <a:pt x="1142349" y="235241"/>
                    <a:pt x="1151753" y="232869"/>
                    <a:pt x="1158841" y="228126"/>
                  </a:cubicBezTo>
                  <a:cubicBezTo>
                    <a:pt x="1165929" y="223382"/>
                    <a:pt x="1169473" y="217047"/>
                    <a:pt x="1169473" y="209122"/>
                  </a:cubicBezTo>
                  <a:cubicBezTo>
                    <a:pt x="1169473" y="200751"/>
                    <a:pt x="1166319" y="194249"/>
                    <a:pt x="1160013" y="189616"/>
                  </a:cubicBezTo>
                  <a:cubicBezTo>
                    <a:pt x="1153706" y="184984"/>
                    <a:pt x="1142711" y="180994"/>
                    <a:pt x="1127029" y="177645"/>
                  </a:cubicBezTo>
                  <a:cubicBezTo>
                    <a:pt x="1111346" y="174296"/>
                    <a:pt x="1098900" y="170278"/>
                    <a:pt x="1089691" y="165590"/>
                  </a:cubicBezTo>
                  <a:cubicBezTo>
                    <a:pt x="1080483" y="160902"/>
                    <a:pt x="1073674" y="155321"/>
                    <a:pt x="1069265" y="148847"/>
                  </a:cubicBezTo>
                  <a:cubicBezTo>
                    <a:pt x="1064856" y="142373"/>
                    <a:pt x="1062651" y="134671"/>
                    <a:pt x="1062651" y="125741"/>
                  </a:cubicBezTo>
                  <a:cubicBezTo>
                    <a:pt x="1062651" y="110896"/>
                    <a:pt x="1068930" y="98338"/>
                    <a:pt x="1081487" y="88069"/>
                  </a:cubicBezTo>
                  <a:cubicBezTo>
                    <a:pt x="1094045" y="77800"/>
                    <a:pt x="1110090" y="72666"/>
                    <a:pt x="1129624" y="72666"/>
                  </a:cubicBezTo>
                  <a:close/>
                  <a:moveTo>
                    <a:pt x="942472" y="35831"/>
                  </a:moveTo>
                  <a:cubicBezTo>
                    <a:pt x="928855" y="35831"/>
                    <a:pt x="917916" y="41049"/>
                    <a:pt x="909656" y="51485"/>
                  </a:cubicBezTo>
                  <a:cubicBezTo>
                    <a:pt x="901396" y="61922"/>
                    <a:pt x="897266" y="75679"/>
                    <a:pt x="897266" y="92757"/>
                  </a:cubicBezTo>
                  <a:cubicBezTo>
                    <a:pt x="897266" y="109389"/>
                    <a:pt x="901256" y="123090"/>
                    <a:pt x="909237" y="133862"/>
                  </a:cubicBezTo>
                  <a:cubicBezTo>
                    <a:pt x="917218" y="144633"/>
                    <a:pt x="927906" y="150019"/>
                    <a:pt x="941300" y="150019"/>
                  </a:cubicBezTo>
                  <a:cubicBezTo>
                    <a:pt x="951681" y="150019"/>
                    <a:pt x="961253" y="146838"/>
                    <a:pt x="970015" y="140475"/>
                  </a:cubicBezTo>
                  <a:cubicBezTo>
                    <a:pt x="978777" y="134113"/>
                    <a:pt x="985168" y="126243"/>
                    <a:pt x="989186" y="116867"/>
                  </a:cubicBezTo>
                  <a:lnTo>
                    <a:pt x="989186" y="104477"/>
                  </a:lnTo>
                  <a:cubicBezTo>
                    <a:pt x="989186" y="84163"/>
                    <a:pt x="984777" y="67643"/>
                    <a:pt x="975959" y="54918"/>
                  </a:cubicBezTo>
                  <a:cubicBezTo>
                    <a:pt x="967141" y="42193"/>
                    <a:pt x="955979" y="35831"/>
                    <a:pt x="942472" y="35831"/>
                  </a:cubicBezTo>
                  <a:close/>
                  <a:moveTo>
                    <a:pt x="1349108" y="10046"/>
                  </a:moveTo>
                  <a:cubicBezTo>
                    <a:pt x="1355136" y="10046"/>
                    <a:pt x="1359712" y="11776"/>
                    <a:pt x="1362837" y="15237"/>
                  </a:cubicBezTo>
                  <a:cubicBezTo>
                    <a:pt x="1365963" y="18697"/>
                    <a:pt x="1367526" y="22938"/>
                    <a:pt x="1367526" y="27961"/>
                  </a:cubicBezTo>
                  <a:cubicBezTo>
                    <a:pt x="1367526" y="32984"/>
                    <a:pt x="1365963" y="37170"/>
                    <a:pt x="1362837" y="40519"/>
                  </a:cubicBezTo>
                  <a:cubicBezTo>
                    <a:pt x="1359712" y="43867"/>
                    <a:pt x="1355136" y="45542"/>
                    <a:pt x="1349108" y="45542"/>
                  </a:cubicBezTo>
                  <a:cubicBezTo>
                    <a:pt x="1343081" y="45542"/>
                    <a:pt x="1338532" y="43867"/>
                    <a:pt x="1335462" y="40519"/>
                  </a:cubicBezTo>
                  <a:cubicBezTo>
                    <a:pt x="1332393" y="37170"/>
                    <a:pt x="1330858" y="32984"/>
                    <a:pt x="1330858" y="27961"/>
                  </a:cubicBezTo>
                  <a:cubicBezTo>
                    <a:pt x="1330858" y="22938"/>
                    <a:pt x="1332393" y="18697"/>
                    <a:pt x="1335462" y="15237"/>
                  </a:cubicBezTo>
                  <a:cubicBezTo>
                    <a:pt x="1338532" y="11776"/>
                    <a:pt x="1343081" y="10046"/>
                    <a:pt x="1349108" y="10046"/>
                  </a:cubicBezTo>
                  <a:close/>
                  <a:moveTo>
                    <a:pt x="942305" y="10046"/>
                  </a:moveTo>
                  <a:cubicBezTo>
                    <a:pt x="966415" y="10046"/>
                    <a:pt x="985419" y="19060"/>
                    <a:pt x="999316" y="37086"/>
                  </a:cubicBezTo>
                  <a:cubicBezTo>
                    <a:pt x="1013212" y="55113"/>
                    <a:pt x="1020161" y="79698"/>
                    <a:pt x="1020161" y="110840"/>
                  </a:cubicBezTo>
                  <a:lnTo>
                    <a:pt x="1020161" y="119881"/>
                  </a:lnTo>
                  <a:cubicBezTo>
                    <a:pt x="1020161" y="167320"/>
                    <a:pt x="1010785" y="201950"/>
                    <a:pt x="992032" y="223772"/>
                  </a:cubicBezTo>
                  <a:cubicBezTo>
                    <a:pt x="973280" y="245594"/>
                    <a:pt x="944984" y="256784"/>
                    <a:pt x="907144" y="257342"/>
                  </a:cubicBezTo>
                  <a:lnTo>
                    <a:pt x="901117" y="257342"/>
                  </a:lnTo>
                  <a:lnTo>
                    <a:pt x="901117" y="231056"/>
                  </a:lnTo>
                  <a:lnTo>
                    <a:pt x="907647" y="231056"/>
                  </a:lnTo>
                  <a:cubicBezTo>
                    <a:pt x="933208" y="230611"/>
                    <a:pt x="952853" y="223956"/>
                    <a:pt x="966583" y="211089"/>
                  </a:cubicBezTo>
                  <a:cubicBezTo>
                    <a:pt x="980312" y="198223"/>
                    <a:pt x="987791" y="177866"/>
                    <a:pt x="989018" y="150019"/>
                  </a:cubicBezTo>
                  <a:cubicBezTo>
                    <a:pt x="982545" y="157721"/>
                    <a:pt x="974815" y="163916"/>
                    <a:pt x="965829" y="168604"/>
                  </a:cubicBezTo>
                  <a:cubicBezTo>
                    <a:pt x="956844" y="173292"/>
                    <a:pt x="946993" y="175636"/>
                    <a:pt x="936278" y="175636"/>
                  </a:cubicBezTo>
                  <a:cubicBezTo>
                    <a:pt x="922213" y="175636"/>
                    <a:pt x="909963" y="172176"/>
                    <a:pt x="899526" y="165255"/>
                  </a:cubicBezTo>
                  <a:cubicBezTo>
                    <a:pt x="889090" y="158335"/>
                    <a:pt x="881025" y="148596"/>
                    <a:pt x="875332" y="136038"/>
                  </a:cubicBezTo>
                  <a:cubicBezTo>
                    <a:pt x="869640" y="123481"/>
                    <a:pt x="866793" y="109612"/>
                    <a:pt x="866793" y="94431"/>
                  </a:cubicBezTo>
                  <a:cubicBezTo>
                    <a:pt x="866793" y="78135"/>
                    <a:pt x="869891" y="63457"/>
                    <a:pt x="876086" y="50397"/>
                  </a:cubicBezTo>
                  <a:cubicBezTo>
                    <a:pt x="882281" y="37338"/>
                    <a:pt x="891071" y="27347"/>
                    <a:pt x="902456" y="20427"/>
                  </a:cubicBezTo>
                  <a:cubicBezTo>
                    <a:pt x="913842" y="13506"/>
                    <a:pt x="927125" y="10046"/>
                    <a:pt x="942305" y="10046"/>
                  </a:cubicBezTo>
                  <a:close/>
                  <a:moveTo>
                    <a:pt x="1530771" y="0"/>
                  </a:moveTo>
                  <a:lnTo>
                    <a:pt x="1561746" y="0"/>
                  </a:lnTo>
                  <a:lnTo>
                    <a:pt x="1561746" y="257175"/>
                  </a:lnTo>
                  <a:lnTo>
                    <a:pt x="1533283" y="257175"/>
                  </a:lnTo>
                  <a:lnTo>
                    <a:pt x="1531776" y="237753"/>
                  </a:lnTo>
                  <a:cubicBezTo>
                    <a:pt x="1519386" y="252933"/>
                    <a:pt x="1502141" y="260524"/>
                    <a:pt x="1480040" y="260524"/>
                  </a:cubicBezTo>
                  <a:cubicBezTo>
                    <a:pt x="1459055" y="260524"/>
                    <a:pt x="1441949" y="251929"/>
                    <a:pt x="1428722" y="234739"/>
                  </a:cubicBezTo>
                  <a:cubicBezTo>
                    <a:pt x="1415495" y="217549"/>
                    <a:pt x="1408881" y="195114"/>
                    <a:pt x="1408881" y="167432"/>
                  </a:cubicBezTo>
                  <a:lnTo>
                    <a:pt x="1408881" y="165088"/>
                  </a:lnTo>
                  <a:cubicBezTo>
                    <a:pt x="1408881" y="137294"/>
                    <a:pt x="1415467" y="114942"/>
                    <a:pt x="1428638" y="98031"/>
                  </a:cubicBezTo>
                  <a:cubicBezTo>
                    <a:pt x="1441809" y="81121"/>
                    <a:pt x="1459055" y="72666"/>
                    <a:pt x="1480375" y="72666"/>
                  </a:cubicBezTo>
                  <a:cubicBezTo>
                    <a:pt x="1501583" y="72666"/>
                    <a:pt x="1518381" y="79921"/>
                    <a:pt x="1530771" y="94431"/>
                  </a:cubicBezTo>
                  <a:close/>
                  <a:moveTo>
                    <a:pt x="1247645" y="0"/>
                  </a:moveTo>
                  <a:lnTo>
                    <a:pt x="1278619" y="0"/>
                  </a:lnTo>
                  <a:lnTo>
                    <a:pt x="1278619" y="257175"/>
                  </a:lnTo>
                  <a:lnTo>
                    <a:pt x="1247645" y="25717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/>
              <a:endParaRPr lang="en-US" sz="2700">
                <a:solidFill>
                  <a:schemeClr val="bg1">
                    <a:lumMod val="75000"/>
                  </a:schemeClr>
                </a:solidFill>
                <a:latin typeface="#9Slide02 Noi dung dai" panose="02000000000000000000" pitchFamily="2" charset="0"/>
                <a:ea typeface="#9Slide02 Noi dung dai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2465F73-4B27-4C0F-9B02-510C8E083EB6}"/>
                </a:ext>
              </a:extLst>
            </p:cNvPr>
            <p:cNvSpPr/>
            <p:nvPr/>
          </p:nvSpPr>
          <p:spPr>
            <a:xfrm>
              <a:off x="-2202100" y="-2224223"/>
              <a:ext cx="16596200" cy="1128432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sp>
        <p:nvSpPr>
          <p:cNvPr id="50" name="9Slide.vn">
            <a:extLst>
              <a:ext uri="{FF2B5EF4-FFF2-40B4-BE49-F238E27FC236}">
                <a16:creationId xmlns:a16="http://schemas.microsoft.com/office/drawing/2014/main" id="{0F30810D-0BA7-48B5-9100-E09C5C296021}"/>
              </a:ext>
            </a:extLst>
          </p:cNvPr>
          <p:cNvSpPr>
            <a:spLocks noSelect="1"/>
          </p:cNvSpPr>
          <p:nvPr userDrawn="1">
            <p:custDataLst>
              <p:tags r:id="rId8"/>
            </p:custDataLst>
          </p:nvPr>
        </p:nvSpPr>
        <p:spPr>
          <a:xfrm>
            <a:off x="6091428" y="-8915400"/>
            <a:ext cx="9144" cy="914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51" name="9Slide.vn">
            <a:extLst>
              <a:ext uri="{FF2B5EF4-FFF2-40B4-BE49-F238E27FC236}">
                <a16:creationId xmlns:a16="http://schemas.microsoft.com/office/drawing/2014/main" id="{5703AF2A-1D5F-4BD2-8904-9B6C863CB9B3}"/>
              </a:ext>
            </a:extLst>
          </p:cNvPr>
          <p:cNvSpPr>
            <a:spLocks noSelect="1"/>
          </p:cNvSpPr>
          <p:nvPr userDrawn="1">
            <p:custDataLst>
              <p:tags r:id="rId9"/>
            </p:custDataLst>
          </p:nvPr>
        </p:nvSpPr>
        <p:spPr>
          <a:xfrm>
            <a:off x="6091428" y="15764256"/>
            <a:ext cx="9144" cy="914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50990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EC7E3C-B80D-431C-A389-5E64AAFA3F9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2026/4/29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CA933B-6254-454F-847F-E67E3AE5F3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97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openxmlformats.org/officeDocument/2006/relationships/slideLayout" Target="../slideLayouts/slideLayout41.xml"/><Relationship Id="rId21" Type="http://schemas.openxmlformats.org/officeDocument/2006/relationships/slide" Target="slide10.xml"/><Relationship Id="rId7" Type="http://schemas.openxmlformats.org/officeDocument/2006/relationships/slide" Target="slide13.xml"/><Relationship Id="rId12" Type="http://schemas.openxmlformats.org/officeDocument/2006/relationships/image" Target="../media/image17.png"/><Relationship Id="rId17" Type="http://schemas.openxmlformats.org/officeDocument/2006/relationships/slide" Target="slide9.xml"/><Relationship Id="rId2" Type="http://schemas.openxmlformats.org/officeDocument/2006/relationships/audio" Target="../media/media2.wma"/><Relationship Id="rId16" Type="http://schemas.openxmlformats.org/officeDocument/2006/relationships/image" Target="../media/image20.png"/><Relationship Id="rId20" Type="http://schemas.openxmlformats.org/officeDocument/2006/relationships/image" Target="../media/image22.png"/><Relationship Id="rId1" Type="http://schemas.microsoft.com/office/2007/relationships/media" Target="../media/media2.wma"/><Relationship Id="rId6" Type="http://schemas.openxmlformats.org/officeDocument/2006/relationships/image" Target="../media/image12.png"/><Relationship Id="rId11" Type="http://schemas.openxmlformats.org/officeDocument/2006/relationships/image" Target="../media/image16.gif"/><Relationship Id="rId5" Type="http://schemas.openxmlformats.org/officeDocument/2006/relationships/audio" Target="../media/audio1.wav"/><Relationship Id="rId15" Type="http://schemas.openxmlformats.org/officeDocument/2006/relationships/slide" Target="slide8.xml"/><Relationship Id="rId10" Type="http://schemas.openxmlformats.org/officeDocument/2006/relationships/image" Target="../media/image15.gif"/><Relationship Id="rId19" Type="http://schemas.openxmlformats.org/officeDocument/2006/relationships/slide" Target="slide11.xml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4.gif"/><Relationship Id="rId14" Type="http://schemas.openxmlformats.org/officeDocument/2006/relationships/image" Target="../media/image19.jpg"/><Relationship Id="rId22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6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5.png"/><Relationship Id="rId5" Type="http://schemas.openxmlformats.org/officeDocument/2006/relationships/slide" Target="slide7.xml"/><Relationship Id="rId4" Type="http://schemas.openxmlformats.org/officeDocument/2006/relationships/image" Target="../media/image2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ADA"/>
        </a:solidFill>
        <a:effectLst/>
      </p:bgPr>
    </p:bg>
    <p:spTree>
      <p:nvGrpSpPr>
        <p:cNvPr id="1" name="Shape 1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6" name="Google Shape;1186;p41"/>
          <p:cNvGrpSpPr/>
          <p:nvPr/>
        </p:nvGrpSpPr>
        <p:grpSpPr>
          <a:xfrm>
            <a:off x="6395253" y="3557229"/>
            <a:ext cx="5310017" cy="2645607"/>
            <a:chOff x="404850" y="2182975"/>
            <a:chExt cx="2230850" cy="1111475"/>
          </a:xfrm>
        </p:grpSpPr>
        <p:sp>
          <p:nvSpPr>
            <p:cNvPr id="1187" name="Google Shape;1187;p41"/>
            <p:cNvSpPr/>
            <p:nvPr/>
          </p:nvSpPr>
          <p:spPr>
            <a:xfrm>
              <a:off x="433900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8" name="Google Shape;1188;p41"/>
            <p:cNvSpPr/>
            <p:nvPr/>
          </p:nvSpPr>
          <p:spPr>
            <a:xfrm>
              <a:off x="709675" y="2182975"/>
              <a:ext cx="70050" cy="69675"/>
            </a:xfrm>
            <a:custGeom>
              <a:avLst/>
              <a:gdLst/>
              <a:ahLst/>
              <a:cxnLst/>
              <a:rect l="l" t="t" r="r" b="b"/>
              <a:pathLst>
                <a:path w="2802" h="2787" extrusionOk="0">
                  <a:moveTo>
                    <a:pt x="1401" y="1"/>
                  </a:moveTo>
                  <a:cubicBezTo>
                    <a:pt x="637" y="1"/>
                    <a:pt x="0" y="622"/>
                    <a:pt x="0" y="1386"/>
                  </a:cubicBezTo>
                  <a:cubicBezTo>
                    <a:pt x="0" y="2166"/>
                    <a:pt x="637" y="2787"/>
                    <a:pt x="1401" y="2787"/>
                  </a:cubicBezTo>
                  <a:cubicBezTo>
                    <a:pt x="2181" y="2787"/>
                    <a:pt x="2802" y="2166"/>
                    <a:pt x="2802" y="1386"/>
                  </a:cubicBezTo>
                  <a:cubicBezTo>
                    <a:pt x="2802" y="622"/>
                    <a:pt x="2181" y="1"/>
                    <a:pt x="1401" y="1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9" name="Google Shape;1189;p41"/>
            <p:cNvSpPr/>
            <p:nvPr/>
          </p:nvSpPr>
          <p:spPr>
            <a:xfrm>
              <a:off x="480450" y="2217600"/>
              <a:ext cx="1753325" cy="854800"/>
            </a:xfrm>
            <a:custGeom>
              <a:avLst/>
              <a:gdLst/>
              <a:ahLst/>
              <a:cxnLst/>
              <a:rect l="l" t="t" r="r" b="b"/>
              <a:pathLst>
                <a:path w="70133" h="34192" extrusionOk="0">
                  <a:moveTo>
                    <a:pt x="7148" y="1"/>
                  </a:moveTo>
                  <a:cubicBezTo>
                    <a:pt x="3200" y="1"/>
                    <a:pt x="1" y="3200"/>
                    <a:pt x="1" y="7148"/>
                  </a:cubicBezTo>
                  <a:lnTo>
                    <a:pt x="1" y="27044"/>
                  </a:lnTo>
                  <a:cubicBezTo>
                    <a:pt x="1" y="30992"/>
                    <a:pt x="3200" y="34191"/>
                    <a:pt x="7148" y="34191"/>
                  </a:cubicBezTo>
                  <a:lnTo>
                    <a:pt x="62986" y="34191"/>
                  </a:lnTo>
                  <a:cubicBezTo>
                    <a:pt x="66934" y="34191"/>
                    <a:pt x="70133" y="30992"/>
                    <a:pt x="70133" y="30658"/>
                  </a:cubicBezTo>
                  <a:lnTo>
                    <a:pt x="70133" y="10761"/>
                  </a:lnTo>
                  <a:cubicBezTo>
                    <a:pt x="70133" y="3200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8B0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0" name="Google Shape;1190;p41"/>
            <p:cNvSpPr/>
            <p:nvPr/>
          </p:nvSpPr>
          <p:spPr>
            <a:xfrm>
              <a:off x="480450" y="2218000"/>
              <a:ext cx="2102325" cy="854400"/>
            </a:xfrm>
            <a:custGeom>
              <a:avLst/>
              <a:gdLst/>
              <a:ahLst/>
              <a:cxnLst/>
              <a:rect l="l" t="t" r="r" b="b"/>
              <a:pathLst>
                <a:path w="84093" h="34176" extrusionOk="0">
                  <a:moveTo>
                    <a:pt x="7148" y="1"/>
                  </a:moveTo>
                  <a:cubicBezTo>
                    <a:pt x="3200" y="1"/>
                    <a:pt x="1" y="3184"/>
                    <a:pt x="1" y="7132"/>
                  </a:cubicBezTo>
                  <a:lnTo>
                    <a:pt x="1" y="27028"/>
                  </a:lnTo>
                  <a:cubicBezTo>
                    <a:pt x="1" y="30976"/>
                    <a:pt x="3200" y="34175"/>
                    <a:pt x="7148" y="34175"/>
                  </a:cubicBezTo>
                  <a:lnTo>
                    <a:pt x="79254" y="34175"/>
                  </a:lnTo>
                  <a:cubicBezTo>
                    <a:pt x="81928" y="34175"/>
                    <a:pt x="84093" y="32011"/>
                    <a:pt x="84093" y="29337"/>
                  </a:cubicBezTo>
                  <a:lnTo>
                    <a:pt x="84093" y="21776"/>
                  </a:lnTo>
                  <a:cubicBezTo>
                    <a:pt x="84093" y="19102"/>
                    <a:pt x="81928" y="16937"/>
                    <a:pt x="79254" y="16937"/>
                  </a:cubicBezTo>
                  <a:lnTo>
                    <a:pt x="70133" y="16937"/>
                  </a:lnTo>
                  <a:lnTo>
                    <a:pt x="70133" y="7132"/>
                  </a:lnTo>
                  <a:cubicBezTo>
                    <a:pt x="70133" y="3184"/>
                    <a:pt x="66934" y="1"/>
                    <a:pt x="62986" y="1"/>
                  </a:cubicBezTo>
                  <a:close/>
                </a:path>
              </a:pathLst>
            </a:custGeom>
            <a:solidFill>
              <a:srgbClr val="F0B01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1" name="Google Shape;1191;p41"/>
            <p:cNvSpPr/>
            <p:nvPr/>
          </p:nvSpPr>
          <p:spPr>
            <a:xfrm>
              <a:off x="404850" y="2860275"/>
              <a:ext cx="296075" cy="212125"/>
            </a:xfrm>
            <a:custGeom>
              <a:avLst/>
              <a:gdLst/>
              <a:ahLst/>
              <a:cxnLst/>
              <a:rect l="l" t="t" r="r" b="b"/>
              <a:pathLst>
                <a:path w="11843" h="8485" extrusionOk="0">
                  <a:moveTo>
                    <a:pt x="4234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4" y="8484"/>
                  </a:cubicBezTo>
                  <a:lnTo>
                    <a:pt x="7593" y="8484"/>
                  </a:lnTo>
                  <a:cubicBezTo>
                    <a:pt x="9933" y="8484"/>
                    <a:pt x="11843" y="6574"/>
                    <a:pt x="11843" y="4234"/>
                  </a:cubicBezTo>
                  <a:cubicBezTo>
                    <a:pt x="11843" y="1895"/>
                    <a:pt x="9933" y="0"/>
                    <a:pt x="759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2" name="Google Shape;1192;p41"/>
            <p:cNvSpPr/>
            <p:nvPr/>
          </p:nvSpPr>
          <p:spPr>
            <a:xfrm>
              <a:off x="2356725" y="2860275"/>
              <a:ext cx="278975" cy="212125"/>
            </a:xfrm>
            <a:custGeom>
              <a:avLst/>
              <a:gdLst/>
              <a:ahLst/>
              <a:cxnLst/>
              <a:rect l="l" t="t" r="r" b="b"/>
              <a:pathLst>
                <a:path w="11159" h="8485" extrusionOk="0">
                  <a:moveTo>
                    <a:pt x="4235" y="0"/>
                  </a:moveTo>
                  <a:cubicBezTo>
                    <a:pt x="1895" y="0"/>
                    <a:pt x="0" y="1895"/>
                    <a:pt x="0" y="4234"/>
                  </a:cubicBezTo>
                  <a:cubicBezTo>
                    <a:pt x="0" y="6574"/>
                    <a:pt x="1895" y="8484"/>
                    <a:pt x="4235" y="8484"/>
                  </a:cubicBezTo>
                  <a:lnTo>
                    <a:pt x="6925" y="8484"/>
                  </a:lnTo>
                  <a:cubicBezTo>
                    <a:pt x="9264" y="8484"/>
                    <a:pt x="11159" y="6574"/>
                    <a:pt x="11159" y="4234"/>
                  </a:cubicBezTo>
                  <a:cubicBezTo>
                    <a:pt x="11159" y="1895"/>
                    <a:pt x="9264" y="0"/>
                    <a:pt x="6925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3" name="Google Shape;1193;p41"/>
            <p:cNvSpPr/>
            <p:nvPr/>
          </p:nvSpPr>
          <p:spPr>
            <a:xfrm>
              <a:off x="70130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51" y="11763"/>
                  </a:lnTo>
                  <a:cubicBezTo>
                    <a:pt x="22651" y="11620"/>
                    <a:pt x="22651" y="11477"/>
                    <a:pt x="22651" y="11318"/>
                  </a:cubicBezTo>
                  <a:cubicBezTo>
                    <a:pt x="22651" y="5062"/>
                    <a:pt x="17590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4" name="Google Shape;1194;p41"/>
            <p:cNvSpPr/>
            <p:nvPr/>
          </p:nvSpPr>
          <p:spPr>
            <a:xfrm>
              <a:off x="751450" y="2828050"/>
              <a:ext cx="466400" cy="466400"/>
            </a:xfrm>
            <a:custGeom>
              <a:avLst/>
              <a:gdLst/>
              <a:ahLst/>
              <a:cxnLst/>
              <a:rect l="l" t="t" r="r" b="b"/>
              <a:pathLst>
                <a:path w="18656" h="18656" extrusionOk="0">
                  <a:moveTo>
                    <a:pt x="9328" y="0"/>
                  </a:moveTo>
                  <a:cubicBezTo>
                    <a:pt x="4171" y="0"/>
                    <a:pt x="1" y="4186"/>
                    <a:pt x="1" y="9328"/>
                  </a:cubicBezTo>
                  <a:cubicBezTo>
                    <a:pt x="1" y="14485"/>
                    <a:pt x="4171" y="18655"/>
                    <a:pt x="9328" y="18655"/>
                  </a:cubicBezTo>
                  <a:cubicBezTo>
                    <a:pt x="14485" y="18655"/>
                    <a:pt x="18656" y="14485"/>
                    <a:pt x="18656" y="9328"/>
                  </a:cubicBezTo>
                  <a:cubicBezTo>
                    <a:pt x="18656" y="4186"/>
                    <a:pt x="14485" y="0"/>
                    <a:pt x="932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5" name="Google Shape;1195;p41"/>
            <p:cNvSpPr/>
            <p:nvPr/>
          </p:nvSpPr>
          <p:spPr>
            <a:xfrm>
              <a:off x="845750" y="2922350"/>
              <a:ext cx="277800" cy="278175"/>
            </a:xfrm>
            <a:custGeom>
              <a:avLst/>
              <a:gdLst/>
              <a:ahLst/>
              <a:cxnLst/>
              <a:rect l="l" t="t" r="r" b="b"/>
              <a:pathLst>
                <a:path w="11112" h="11127" extrusionOk="0">
                  <a:moveTo>
                    <a:pt x="5556" y="1"/>
                  </a:moveTo>
                  <a:cubicBezTo>
                    <a:pt x="2484" y="1"/>
                    <a:pt x="1" y="2484"/>
                    <a:pt x="1" y="5556"/>
                  </a:cubicBezTo>
                  <a:cubicBezTo>
                    <a:pt x="1" y="8628"/>
                    <a:pt x="2484" y="11127"/>
                    <a:pt x="5556" y="11127"/>
                  </a:cubicBezTo>
                  <a:cubicBezTo>
                    <a:pt x="8628" y="11127"/>
                    <a:pt x="11111" y="8628"/>
                    <a:pt x="11111" y="5556"/>
                  </a:cubicBezTo>
                  <a:cubicBezTo>
                    <a:pt x="11111" y="2484"/>
                    <a:pt x="8628" y="1"/>
                    <a:pt x="555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6" name="Google Shape;1196;p41"/>
            <p:cNvSpPr/>
            <p:nvPr/>
          </p:nvSpPr>
          <p:spPr>
            <a:xfrm>
              <a:off x="1934525" y="2321875"/>
              <a:ext cx="312400" cy="253500"/>
            </a:xfrm>
            <a:custGeom>
              <a:avLst/>
              <a:gdLst/>
              <a:ahLst/>
              <a:cxnLst/>
              <a:rect l="l" t="t" r="r" b="b"/>
              <a:pathLst>
                <a:path w="12496" h="10140" extrusionOk="0">
                  <a:moveTo>
                    <a:pt x="3184" y="0"/>
                  </a:moveTo>
                  <a:cubicBezTo>
                    <a:pt x="1417" y="0"/>
                    <a:pt x="0" y="1417"/>
                    <a:pt x="0" y="3184"/>
                  </a:cubicBezTo>
                  <a:lnTo>
                    <a:pt x="0" y="6956"/>
                  </a:lnTo>
                  <a:cubicBezTo>
                    <a:pt x="0" y="8707"/>
                    <a:pt x="1417" y="10140"/>
                    <a:pt x="3184" y="10140"/>
                  </a:cubicBezTo>
                  <a:lnTo>
                    <a:pt x="12288" y="10140"/>
                  </a:lnTo>
                  <a:cubicBezTo>
                    <a:pt x="12352" y="10108"/>
                    <a:pt x="12416" y="10108"/>
                    <a:pt x="12495" y="10108"/>
                  </a:cubicBezTo>
                  <a:lnTo>
                    <a:pt x="12495" y="2977"/>
                  </a:lnTo>
                  <a:cubicBezTo>
                    <a:pt x="12495" y="1958"/>
                    <a:pt x="12272" y="939"/>
                    <a:pt x="11843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7" name="Google Shape;1197;p41"/>
            <p:cNvSpPr/>
            <p:nvPr/>
          </p:nvSpPr>
          <p:spPr>
            <a:xfrm>
              <a:off x="1960775" y="2348125"/>
              <a:ext cx="286550" cy="200600"/>
            </a:xfrm>
            <a:custGeom>
              <a:avLst/>
              <a:gdLst/>
              <a:ahLst/>
              <a:cxnLst/>
              <a:rect l="l" t="t" r="r" b="b"/>
              <a:pathLst>
                <a:path w="11462" h="8024" extrusionOk="0">
                  <a:moveTo>
                    <a:pt x="2134" y="1"/>
                  </a:moveTo>
                  <a:cubicBezTo>
                    <a:pt x="956" y="1"/>
                    <a:pt x="1" y="940"/>
                    <a:pt x="1" y="2118"/>
                  </a:cubicBezTo>
                  <a:lnTo>
                    <a:pt x="1" y="5890"/>
                  </a:lnTo>
                  <a:cubicBezTo>
                    <a:pt x="1" y="7068"/>
                    <a:pt x="956" y="8023"/>
                    <a:pt x="2134" y="8023"/>
                  </a:cubicBezTo>
                  <a:lnTo>
                    <a:pt x="11445" y="8023"/>
                  </a:lnTo>
                  <a:lnTo>
                    <a:pt x="11445" y="1927"/>
                  </a:lnTo>
                  <a:cubicBezTo>
                    <a:pt x="11461" y="1274"/>
                    <a:pt x="11366" y="621"/>
                    <a:pt x="11175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8" name="Google Shape;1198;p41"/>
            <p:cNvSpPr/>
            <p:nvPr/>
          </p:nvSpPr>
          <p:spPr>
            <a:xfrm>
              <a:off x="1971525" y="2349725"/>
              <a:ext cx="276200" cy="199000"/>
            </a:xfrm>
            <a:custGeom>
              <a:avLst/>
              <a:gdLst/>
              <a:ahLst/>
              <a:cxnLst/>
              <a:rect l="l" t="t" r="r" b="b"/>
              <a:pathLst>
                <a:path w="11048" h="7960" extrusionOk="0">
                  <a:moveTo>
                    <a:pt x="10761" y="0"/>
                  </a:moveTo>
                  <a:lnTo>
                    <a:pt x="0" y="7100"/>
                  </a:lnTo>
                  <a:cubicBezTo>
                    <a:pt x="398" y="7641"/>
                    <a:pt x="1035" y="7959"/>
                    <a:pt x="1704" y="7959"/>
                  </a:cubicBezTo>
                  <a:lnTo>
                    <a:pt x="11015" y="7959"/>
                  </a:lnTo>
                  <a:lnTo>
                    <a:pt x="11047" y="1895"/>
                  </a:lnTo>
                  <a:cubicBezTo>
                    <a:pt x="11047" y="1242"/>
                    <a:pt x="10952" y="605"/>
                    <a:pt x="107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9" name="Google Shape;1199;p41"/>
            <p:cNvSpPr/>
            <p:nvPr/>
          </p:nvSpPr>
          <p:spPr>
            <a:xfrm>
              <a:off x="1362275" y="2289225"/>
              <a:ext cx="443325" cy="728250"/>
            </a:xfrm>
            <a:custGeom>
              <a:avLst/>
              <a:gdLst/>
              <a:ahLst/>
              <a:cxnLst/>
              <a:rect l="l" t="t" r="r" b="b"/>
              <a:pathLst>
                <a:path w="17733" h="29130" fill="none" extrusionOk="0">
                  <a:moveTo>
                    <a:pt x="17733" y="25135"/>
                  </a:moveTo>
                  <a:cubicBezTo>
                    <a:pt x="17733" y="27347"/>
                    <a:pt x="16109" y="29130"/>
                    <a:pt x="14088" y="29130"/>
                  </a:cubicBezTo>
                  <a:lnTo>
                    <a:pt x="3646" y="29130"/>
                  </a:lnTo>
                  <a:cubicBezTo>
                    <a:pt x="1640" y="29130"/>
                    <a:pt x="1" y="27347"/>
                    <a:pt x="1" y="25135"/>
                  </a:cubicBezTo>
                  <a:lnTo>
                    <a:pt x="1" y="3996"/>
                  </a:lnTo>
                  <a:cubicBezTo>
                    <a:pt x="1" y="1784"/>
                    <a:pt x="1640" y="1"/>
                    <a:pt x="3646" y="1"/>
                  </a:cubicBezTo>
                  <a:lnTo>
                    <a:pt x="14088" y="1"/>
                  </a:lnTo>
                  <a:cubicBezTo>
                    <a:pt x="16109" y="1"/>
                    <a:pt x="17733" y="1784"/>
                    <a:pt x="17733" y="3996"/>
                  </a:cubicBezTo>
                  <a:close/>
                </a:path>
              </a:pathLst>
            </a:custGeom>
            <a:noFill/>
            <a:ln w="5175" cap="flat" cmpd="sng">
              <a:solidFill>
                <a:srgbClr val="273E4A"/>
              </a:solidFill>
              <a:prstDash val="solid"/>
              <a:miter lim="15917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0" name="Google Shape;1200;p41"/>
            <p:cNvSpPr/>
            <p:nvPr/>
          </p:nvSpPr>
          <p:spPr>
            <a:xfrm>
              <a:off x="1790450" y="2778300"/>
              <a:ext cx="566300" cy="294100"/>
            </a:xfrm>
            <a:custGeom>
              <a:avLst/>
              <a:gdLst/>
              <a:ahLst/>
              <a:cxnLst/>
              <a:rect l="l" t="t" r="r" b="b"/>
              <a:pathLst>
                <a:path w="22652" h="11764" extrusionOk="0">
                  <a:moveTo>
                    <a:pt x="11334" y="0"/>
                  </a:moveTo>
                  <a:cubicBezTo>
                    <a:pt x="5079" y="0"/>
                    <a:pt x="1" y="5062"/>
                    <a:pt x="1" y="11318"/>
                  </a:cubicBezTo>
                  <a:cubicBezTo>
                    <a:pt x="1" y="11477"/>
                    <a:pt x="1" y="11620"/>
                    <a:pt x="17" y="11763"/>
                  </a:cubicBezTo>
                  <a:lnTo>
                    <a:pt x="22636" y="11763"/>
                  </a:lnTo>
                  <a:cubicBezTo>
                    <a:pt x="22636" y="11620"/>
                    <a:pt x="22651" y="11477"/>
                    <a:pt x="22651" y="11318"/>
                  </a:cubicBezTo>
                  <a:cubicBezTo>
                    <a:pt x="22651" y="5062"/>
                    <a:pt x="17574" y="0"/>
                    <a:pt x="113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1" name="Google Shape;1201;p41"/>
            <p:cNvSpPr/>
            <p:nvPr/>
          </p:nvSpPr>
          <p:spPr>
            <a:xfrm>
              <a:off x="1840200" y="2828050"/>
              <a:ext cx="466800" cy="466400"/>
            </a:xfrm>
            <a:custGeom>
              <a:avLst/>
              <a:gdLst/>
              <a:ahLst/>
              <a:cxnLst/>
              <a:rect l="l" t="t" r="r" b="b"/>
              <a:pathLst>
                <a:path w="18672" h="18656" extrusionOk="0">
                  <a:moveTo>
                    <a:pt x="9344" y="0"/>
                  </a:moveTo>
                  <a:cubicBezTo>
                    <a:pt x="4187" y="0"/>
                    <a:pt x="1" y="4186"/>
                    <a:pt x="1" y="9328"/>
                  </a:cubicBezTo>
                  <a:cubicBezTo>
                    <a:pt x="1" y="14485"/>
                    <a:pt x="4187" y="18655"/>
                    <a:pt x="9344" y="18655"/>
                  </a:cubicBezTo>
                  <a:cubicBezTo>
                    <a:pt x="14486" y="18655"/>
                    <a:pt x="18672" y="14485"/>
                    <a:pt x="18672" y="9328"/>
                  </a:cubicBezTo>
                  <a:cubicBezTo>
                    <a:pt x="18672" y="4186"/>
                    <a:pt x="14486" y="0"/>
                    <a:pt x="9344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2" name="Google Shape;1202;p41"/>
            <p:cNvSpPr/>
            <p:nvPr/>
          </p:nvSpPr>
          <p:spPr>
            <a:xfrm>
              <a:off x="1934525" y="2922350"/>
              <a:ext cx="278175" cy="278175"/>
            </a:xfrm>
            <a:custGeom>
              <a:avLst/>
              <a:gdLst/>
              <a:ahLst/>
              <a:cxnLst/>
              <a:rect l="l" t="t" r="r" b="b"/>
              <a:pathLst>
                <a:path w="11127" h="11127" extrusionOk="0">
                  <a:moveTo>
                    <a:pt x="5571" y="1"/>
                  </a:moveTo>
                  <a:cubicBezTo>
                    <a:pt x="2499" y="1"/>
                    <a:pt x="0" y="2484"/>
                    <a:pt x="0" y="5556"/>
                  </a:cubicBezTo>
                  <a:cubicBezTo>
                    <a:pt x="0" y="8628"/>
                    <a:pt x="2499" y="11127"/>
                    <a:pt x="5571" y="11127"/>
                  </a:cubicBezTo>
                  <a:cubicBezTo>
                    <a:pt x="8627" y="11127"/>
                    <a:pt x="11126" y="8628"/>
                    <a:pt x="11126" y="5556"/>
                  </a:cubicBezTo>
                  <a:cubicBezTo>
                    <a:pt x="11126" y="2484"/>
                    <a:pt x="8627" y="1"/>
                    <a:pt x="55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3" name="Google Shape;1203;p41"/>
            <p:cNvSpPr/>
            <p:nvPr/>
          </p:nvSpPr>
          <p:spPr>
            <a:xfrm>
              <a:off x="529000" y="2595250"/>
              <a:ext cx="1717925" cy="8775"/>
            </a:xfrm>
            <a:custGeom>
              <a:avLst/>
              <a:gdLst/>
              <a:ahLst/>
              <a:cxnLst/>
              <a:rect l="l" t="t" r="r" b="b"/>
              <a:pathLst>
                <a:path w="68717" h="351" extrusionOk="0">
                  <a:moveTo>
                    <a:pt x="1" y="0"/>
                  </a:moveTo>
                  <a:lnTo>
                    <a:pt x="1" y="351"/>
                  </a:lnTo>
                  <a:lnTo>
                    <a:pt x="68716" y="351"/>
                  </a:lnTo>
                  <a:lnTo>
                    <a:pt x="68716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4" name="Google Shape;1204;p41"/>
            <p:cNvSpPr/>
            <p:nvPr/>
          </p:nvSpPr>
          <p:spPr>
            <a:xfrm>
              <a:off x="529000" y="2769550"/>
              <a:ext cx="2054175" cy="8775"/>
            </a:xfrm>
            <a:custGeom>
              <a:avLst/>
              <a:gdLst/>
              <a:ahLst/>
              <a:cxnLst/>
              <a:rect l="l" t="t" r="r" b="b"/>
              <a:pathLst>
                <a:path w="82167" h="351" extrusionOk="0">
                  <a:moveTo>
                    <a:pt x="1" y="0"/>
                  </a:moveTo>
                  <a:lnTo>
                    <a:pt x="1" y="350"/>
                  </a:lnTo>
                  <a:lnTo>
                    <a:pt x="82167" y="350"/>
                  </a:lnTo>
                  <a:lnTo>
                    <a:pt x="82167" y="0"/>
                  </a:lnTo>
                  <a:close/>
                </a:path>
              </a:pathLst>
            </a:custGeom>
            <a:solidFill>
              <a:srgbClr val="273E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5" name="Google Shape;1205;p41"/>
            <p:cNvSpPr/>
            <p:nvPr/>
          </p:nvSpPr>
          <p:spPr>
            <a:xfrm>
              <a:off x="2252875" y="265892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401" y="0"/>
                  </a:moveTo>
                  <a:cubicBezTo>
                    <a:pt x="621" y="0"/>
                    <a:pt x="0" y="621"/>
                    <a:pt x="0" y="1385"/>
                  </a:cubicBezTo>
                  <a:cubicBezTo>
                    <a:pt x="0" y="2165"/>
                    <a:pt x="621" y="2786"/>
                    <a:pt x="1401" y="2786"/>
                  </a:cubicBezTo>
                  <a:cubicBezTo>
                    <a:pt x="2165" y="2786"/>
                    <a:pt x="2786" y="2165"/>
                    <a:pt x="2786" y="1385"/>
                  </a:cubicBezTo>
                  <a:cubicBezTo>
                    <a:pt x="2786" y="621"/>
                    <a:pt x="2165" y="0"/>
                    <a:pt x="1401" y="0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6" name="Google Shape;1206;p41"/>
            <p:cNvSpPr/>
            <p:nvPr/>
          </p:nvSpPr>
          <p:spPr>
            <a:xfrm>
              <a:off x="526625" y="2321875"/>
              <a:ext cx="386400" cy="252700"/>
            </a:xfrm>
            <a:custGeom>
              <a:avLst/>
              <a:gdLst/>
              <a:ahLst/>
              <a:cxnLst/>
              <a:rect l="l" t="t" r="r" b="b"/>
              <a:pathLst>
                <a:path w="15456" h="10108" extrusionOk="0">
                  <a:moveTo>
                    <a:pt x="3168" y="0"/>
                  </a:moveTo>
                  <a:cubicBezTo>
                    <a:pt x="1417" y="0"/>
                    <a:pt x="0" y="1417"/>
                    <a:pt x="0" y="3168"/>
                  </a:cubicBezTo>
                  <a:lnTo>
                    <a:pt x="0" y="6940"/>
                  </a:lnTo>
                  <a:cubicBezTo>
                    <a:pt x="0" y="8691"/>
                    <a:pt x="1417" y="10108"/>
                    <a:pt x="3168" y="10108"/>
                  </a:cubicBezTo>
                  <a:lnTo>
                    <a:pt x="12288" y="10108"/>
                  </a:lnTo>
                  <a:cubicBezTo>
                    <a:pt x="14039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39" y="0"/>
                    <a:pt x="12288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7" name="Google Shape;1207;p41"/>
            <p:cNvSpPr/>
            <p:nvPr/>
          </p:nvSpPr>
          <p:spPr>
            <a:xfrm>
              <a:off x="552875" y="2347725"/>
              <a:ext cx="333900" cy="201000"/>
            </a:xfrm>
            <a:custGeom>
              <a:avLst/>
              <a:gdLst/>
              <a:ahLst/>
              <a:cxnLst/>
              <a:rect l="l" t="t" r="r" b="b"/>
              <a:pathLst>
                <a:path w="13356" h="8040" extrusionOk="0">
                  <a:moveTo>
                    <a:pt x="2118" y="1"/>
                  </a:moveTo>
                  <a:cubicBezTo>
                    <a:pt x="940" y="1"/>
                    <a:pt x="1" y="956"/>
                    <a:pt x="1" y="2134"/>
                  </a:cubicBezTo>
                  <a:lnTo>
                    <a:pt x="1" y="5906"/>
                  </a:lnTo>
                  <a:cubicBezTo>
                    <a:pt x="1" y="7084"/>
                    <a:pt x="940" y="8039"/>
                    <a:pt x="2118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8" name="Google Shape;1208;p41"/>
            <p:cNvSpPr/>
            <p:nvPr/>
          </p:nvSpPr>
          <p:spPr>
            <a:xfrm>
              <a:off x="572375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43" y="0"/>
                  </a:moveTo>
                  <a:lnTo>
                    <a:pt x="1" y="7036"/>
                  </a:lnTo>
                  <a:cubicBezTo>
                    <a:pt x="383" y="7338"/>
                    <a:pt x="860" y="7513"/>
                    <a:pt x="1338" y="7513"/>
                  </a:cubicBezTo>
                  <a:lnTo>
                    <a:pt x="10458" y="7513"/>
                  </a:lnTo>
                  <a:cubicBezTo>
                    <a:pt x="11620" y="7513"/>
                    <a:pt x="12575" y="6558"/>
                    <a:pt x="12575" y="5380"/>
                  </a:cubicBezTo>
                  <a:lnTo>
                    <a:pt x="12575" y="1608"/>
                  </a:lnTo>
                  <a:cubicBezTo>
                    <a:pt x="12575" y="987"/>
                    <a:pt x="12305" y="414"/>
                    <a:pt x="1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9" name="Google Shape;1209;p41"/>
            <p:cNvSpPr/>
            <p:nvPr/>
          </p:nvSpPr>
          <p:spPr>
            <a:xfrm>
              <a:off x="95320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68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68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0" name="Google Shape;1210;p41"/>
            <p:cNvSpPr/>
            <p:nvPr/>
          </p:nvSpPr>
          <p:spPr>
            <a:xfrm>
              <a:off x="979475" y="2347725"/>
              <a:ext cx="333875" cy="201000"/>
            </a:xfrm>
            <a:custGeom>
              <a:avLst/>
              <a:gdLst/>
              <a:ahLst/>
              <a:cxnLst/>
              <a:rect l="l" t="t" r="r" b="b"/>
              <a:pathLst>
                <a:path w="13355" h="8040" extrusionOk="0">
                  <a:moveTo>
                    <a:pt x="2117" y="1"/>
                  </a:moveTo>
                  <a:cubicBezTo>
                    <a:pt x="939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39" y="8039"/>
                    <a:pt x="2117" y="8039"/>
                  </a:cubicBezTo>
                  <a:lnTo>
                    <a:pt x="11238" y="8039"/>
                  </a:lnTo>
                  <a:cubicBezTo>
                    <a:pt x="12416" y="8039"/>
                    <a:pt x="13355" y="7084"/>
                    <a:pt x="13355" y="5906"/>
                  </a:cubicBezTo>
                  <a:lnTo>
                    <a:pt x="13355" y="2134"/>
                  </a:lnTo>
                  <a:cubicBezTo>
                    <a:pt x="13355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1" name="Google Shape;1211;p41"/>
            <p:cNvSpPr/>
            <p:nvPr/>
          </p:nvSpPr>
          <p:spPr>
            <a:xfrm>
              <a:off x="999375" y="2360875"/>
              <a:ext cx="313975" cy="187850"/>
            </a:xfrm>
            <a:custGeom>
              <a:avLst/>
              <a:gdLst/>
              <a:ahLst/>
              <a:cxnLst/>
              <a:rect l="l" t="t" r="r" b="b"/>
              <a:pathLst>
                <a:path w="12559" h="7514" extrusionOk="0">
                  <a:moveTo>
                    <a:pt x="11827" y="0"/>
                  </a:moveTo>
                  <a:lnTo>
                    <a:pt x="0" y="7036"/>
                  </a:lnTo>
                  <a:cubicBezTo>
                    <a:pt x="366" y="7338"/>
                    <a:pt x="844" y="7513"/>
                    <a:pt x="1321" y="7513"/>
                  </a:cubicBezTo>
                  <a:lnTo>
                    <a:pt x="10442" y="7513"/>
                  </a:lnTo>
                  <a:cubicBezTo>
                    <a:pt x="11604" y="7513"/>
                    <a:pt x="12559" y="6558"/>
                    <a:pt x="12559" y="5380"/>
                  </a:cubicBezTo>
                  <a:lnTo>
                    <a:pt x="12559" y="1608"/>
                  </a:lnTo>
                  <a:cubicBezTo>
                    <a:pt x="12559" y="1003"/>
                    <a:pt x="12288" y="414"/>
                    <a:pt x="118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2" name="Google Shape;1212;p41"/>
            <p:cNvSpPr/>
            <p:nvPr/>
          </p:nvSpPr>
          <p:spPr>
            <a:xfrm>
              <a:off x="1387750" y="2321875"/>
              <a:ext cx="386425" cy="252700"/>
            </a:xfrm>
            <a:custGeom>
              <a:avLst/>
              <a:gdLst/>
              <a:ahLst/>
              <a:cxnLst/>
              <a:rect l="l" t="t" r="r" b="b"/>
              <a:pathLst>
                <a:path w="15457" h="10108" extrusionOk="0">
                  <a:moveTo>
                    <a:pt x="3184" y="0"/>
                  </a:moveTo>
                  <a:cubicBezTo>
                    <a:pt x="1417" y="0"/>
                    <a:pt x="1" y="1417"/>
                    <a:pt x="1" y="3168"/>
                  </a:cubicBezTo>
                  <a:lnTo>
                    <a:pt x="1" y="6940"/>
                  </a:lnTo>
                  <a:cubicBezTo>
                    <a:pt x="1" y="8691"/>
                    <a:pt x="1417" y="10108"/>
                    <a:pt x="3184" y="10108"/>
                  </a:cubicBezTo>
                  <a:lnTo>
                    <a:pt x="12289" y="10108"/>
                  </a:lnTo>
                  <a:cubicBezTo>
                    <a:pt x="14040" y="10108"/>
                    <a:pt x="15456" y="8691"/>
                    <a:pt x="15456" y="6940"/>
                  </a:cubicBezTo>
                  <a:lnTo>
                    <a:pt x="15456" y="3168"/>
                  </a:lnTo>
                  <a:cubicBezTo>
                    <a:pt x="15456" y="1417"/>
                    <a:pt x="14040" y="0"/>
                    <a:pt x="12289" y="0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3" name="Google Shape;1213;p41"/>
            <p:cNvSpPr/>
            <p:nvPr/>
          </p:nvSpPr>
          <p:spPr>
            <a:xfrm>
              <a:off x="1414025" y="2347725"/>
              <a:ext cx="334275" cy="201000"/>
            </a:xfrm>
            <a:custGeom>
              <a:avLst/>
              <a:gdLst/>
              <a:ahLst/>
              <a:cxnLst/>
              <a:rect l="l" t="t" r="r" b="b"/>
              <a:pathLst>
                <a:path w="13371" h="8040" extrusionOk="0">
                  <a:moveTo>
                    <a:pt x="2133" y="1"/>
                  </a:moveTo>
                  <a:cubicBezTo>
                    <a:pt x="955" y="1"/>
                    <a:pt x="0" y="956"/>
                    <a:pt x="0" y="2134"/>
                  </a:cubicBezTo>
                  <a:lnTo>
                    <a:pt x="0" y="5906"/>
                  </a:lnTo>
                  <a:cubicBezTo>
                    <a:pt x="0" y="7084"/>
                    <a:pt x="955" y="8039"/>
                    <a:pt x="2133" y="8039"/>
                  </a:cubicBezTo>
                  <a:lnTo>
                    <a:pt x="11238" y="8039"/>
                  </a:lnTo>
                  <a:cubicBezTo>
                    <a:pt x="12416" y="8039"/>
                    <a:pt x="13371" y="7084"/>
                    <a:pt x="13371" y="5906"/>
                  </a:cubicBezTo>
                  <a:lnTo>
                    <a:pt x="13371" y="2134"/>
                  </a:lnTo>
                  <a:cubicBezTo>
                    <a:pt x="13371" y="956"/>
                    <a:pt x="12416" y="1"/>
                    <a:pt x="11238" y="1"/>
                  </a:cubicBezTo>
                  <a:close/>
                </a:path>
              </a:pathLst>
            </a:custGeom>
            <a:solidFill>
              <a:srgbClr val="9EDAD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4" name="Google Shape;1214;p41"/>
            <p:cNvSpPr/>
            <p:nvPr/>
          </p:nvSpPr>
          <p:spPr>
            <a:xfrm>
              <a:off x="1433900" y="2360875"/>
              <a:ext cx="314400" cy="187850"/>
            </a:xfrm>
            <a:custGeom>
              <a:avLst/>
              <a:gdLst/>
              <a:ahLst/>
              <a:cxnLst/>
              <a:rect l="l" t="t" r="r" b="b"/>
              <a:pathLst>
                <a:path w="12576" h="7514" extrusionOk="0">
                  <a:moveTo>
                    <a:pt x="11828" y="0"/>
                  </a:moveTo>
                  <a:lnTo>
                    <a:pt x="1" y="7036"/>
                  </a:lnTo>
                  <a:cubicBezTo>
                    <a:pt x="367" y="7338"/>
                    <a:pt x="845" y="7513"/>
                    <a:pt x="1338" y="7513"/>
                  </a:cubicBezTo>
                  <a:lnTo>
                    <a:pt x="10443" y="7513"/>
                  </a:lnTo>
                  <a:cubicBezTo>
                    <a:pt x="11621" y="7513"/>
                    <a:pt x="12576" y="6558"/>
                    <a:pt x="12576" y="5380"/>
                  </a:cubicBezTo>
                  <a:lnTo>
                    <a:pt x="12576" y="1608"/>
                  </a:lnTo>
                  <a:cubicBezTo>
                    <a:pt x="12576" y="987"/>
                    <a:pt x="12305" y="414"/>
                    <a:pt x="118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215" name="Google Shape;1215;p41"/>
          <p:cNvGrpSpPr/>
          <p:nvPr/>
        </p:nvGrpSpPr>
        <p:grpSpPr>
          <a:xfrm>
            <a:off x="579120" y="703134"/>
            <a:ext cx="5618680" cy="6434292"/>
            <a:chOff x="666750" y="527350"/>
            <a:chExt cx="3981600" cy="4825719"/>
          </a:xfrm>
        </p:grpSpPr>
        <p:sp>
          <p:nvSpPr>
            <p:cNvPr id="1216" name="Google Shape;1216;p41"/>
            <p:cNvSpPr/>
            <p:nvPr/>
          </p:nvSpPr>
          <p:spPr>
            <a:xfrm>
              <a:off x="2484788" y="3718927"/>
              <a:ext cx="345525" cy="1634142"/>
            </a:xfrm>
            <a:custGeom>
              <a:avLst/>
              <a:gdLst/>
              <a:ahLst/>
              <a:cxnLst/>
              <a:rect l="l" t="t" r="r" b="b"/>
              <a:pathLst>
                <a:path w="5575" h="20532" extrusionOk="0">
                  <a:moveTo>
                    <a:pt x="0" y="1"/>
                  </a:moveTo>
                  <a:lnTo>
                    <a:pt x="0" y="20532"/>
                  </a:lnTo>
                  <a:lnTo>
                    <a:pt x="5575" y="20532"/>
                  </a:lnTo>
                  <a:lnTo>
                    <a:pt x="5575" y="1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7" name="Google Shape;1217;p41"/>
            <p:cNvSpPr/>
            <p:nvPr/>
          </p:nvSpPr>
          <p:spPr>
            <a:xfrm>
              <a:off x="666750" y="527350"/>
              <a:ext cx="3981600" cy="3551700"/>
            </a:xfrm>
            <a:prstGeom prst="roundRect">
              <a:avLst>
                <a:gd name="adj" fmla="val 6436"/>
              </a:avLst>
            </a:prstGeom>
            <a:solidFill>
              <a:srgbClr val="FBE58A"/>
            </a:solidFill>
            <a:ln w="38100">
              <a:solidFill>
                <a:srgbClr val="F0B01B"/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8" name="Google Shape;1218;p41"/>
            <p:cNvSpPr/>
            <p:nvPr/>
          </p:nvSpPr>
          <p:spPr>
            <a:xfrm>
              <a:off x="885150" y="722050"/>
              <a:ext cx="3544800" cy="3162300"/>
            </a:xfrm>
            <a:prstGeom prst="roundRect">
              <a:avLst>
                <a:gd name="adj" fmla="val 4539"/>
              </a:avLst>
            </a:prstGeom>
            <a:noFill/>
            <a:ln w="38100" cap="flat" cmpd="sng">
              <a:solidFill>
                <a:srgbClr val="F0B01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4677" y="2330707"/>
            <a:ext cx="4925995" cy="147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962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Đường Em Đi">
            <a:hlinkClick r:id="" action="ppaction://media"/>
            <a:extLst>
              <a:ext uri="{FF2B5EF4-FFF2-40B4-BE49-F238E27FC236}">
                <a16:creationId xmlns:a16="http://schemas.microsoft.com/office/drawing/2014/main" id="{177E9FDC-9933-6291-5227-C9492A3AF6F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4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85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78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9" name="Google Shape;1499;p47"/>
          <p:cNvGrpSpPr/>
          <p:nvPr/>
        </p:nvGrpSpPr>
        <p:grpSpPr>
          <a:xfrm>
            <a:off x="-533404" y="114167"/>
            <a:ext cx="13605159" cy="2166516"/>
            <a:chOff x="-400053" y="85625"/>
            <a:chExt cx="10203869" cy="1624887"/>
          </a:xfrm>
        </p:grpSpPr>
        <p:sp>
          <p:nvSpPr>
            <p:cNvPr id="1500" name="Google Shape;1500;p47"/>
            <p:cNvSpPr/>
            <p:nvPr/>
          </p:nvSpPr>
          <p:spPr>
            <a:xfrm>
              <a:off x="8130102" y="85625"/>
              <a:ext cx="1673714" cy="797667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8530" y="0"/>
                  </a:moveTo>
                  <a:cubicBezTo>
                    <a:pt x="12681" y="0"/>
                    <a:pt x="7931" y="2866"/>
                    <a:pt x="7931" y="6399"/>
                  </a:cubicBezTo>
                  <a:lnTo>
                    <a:pt x="7931" y="6713"/>
                  </a:lnTo>
                  <a:cubicBezTo>
                    <a:pt x="3338" y="7341"/>
                    <a:pt x="1" y="9225"/>
                    <a:pt x="1" y="11502"/>
                  </a:cubicBezTo>
                  <a:cubicBezTo>
                    <a:pt x="1" y="14289"/>
                    <a:pt x="5026" y="16527"/>
                    <a:pt x="11228" y="16527"/>
                  </a:cubicBezTo>
                  <a:cubicBezTo>
                    <a:pt x="11328" y="16528"/>
                    <a:pt x="11427" y="16529"/>
                    <a:pt x="11527" y="16529"/>
                  </a:cubicBezTo>
                  <a:cubicBezTo>
                    <a:pt x="14211" y="16529"/>
                    <a:pt x="16854" y="16018"/>
                    <a:pt x="19315" y="14996"/>
                  </a:cubicBezTo>
                  <a:cubicBezTo>
                    <a:pt x="20846" y="16056"/>
                    <a:pt x="23515" y="16762"/>
                    <a:pt x="26499" y="16762"/>
                  </a:cubicBezTo>
                  <a:cubicBezTo>
                    <a:pt x="31288" y="16762"/>
                    <a:pt x="35174" y="14996"/>
                    <a:pt x="35174" y="12837"/>
                  </a:cubicBezTo>
                  <a:cubicBezTo>
                    <a:pt x="35174" y="10913"/>
                    <a:pt x="32230" y="9304"/>
                    <a:pt x="28265" y="8950"/>
                  </a:cubicBezTo>
                  <a:cubicBezTo>
                    <a:pt x="28815" y="8205"/>
                    <a:pt x="29129" y="7341"/>
                    <a:pt x="29129" y="6399"/>
                  </a:cubicBezTo>
                  <a:cubicBezTo>
                    <a:pt x="29129" y="2866"/>
                    <a:pt x="24379" y="0"/>
                    <a:pt x="185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01" name="Google Shape;1501;p47"/>
            <p:cNvSpPr/>
            <p:nvPr/>
          </p:nvSpPr>
          <p:spPr>
            <a:xfrm>
              <a:off x="-400053" y="1155572"/>
              <a:ext cx="1164380" cy="554939"/>
            </a:xfrm>
            <a:custGeom>
              <a:avLst/>
              <a:gdLst/>
              <a:ahLst/>
              <a:cxnLst/>
              <a:rect l="l" t="t" r="r" b="b"/>
              <a:pathLst>
                <a:path w="35175" h="16763" extrusionOk="0">
                  <a:moveTo>
                    <a:pt x="16645" y="0"/>
                  </a:moveTo>
                  <a:cubicBezTo>
                    <a:pt x="10796" y="0"/>
                    <a:pt x="6046" y="2866"/>
                    <a:pt x="6046" y="6399"/>
                  </a:cubicBezTo>
                  <a:cubicBezTo>
                    <a:pt x="6046" y="7341"/>
                    <a:pt x="6360" y="8205"/>
                    <a:pt x="6910" y="8951"/>
                  </a:cubicBezTo>
                  <a:cubicBezTo>
                    <a:pt x="2984" y="9304"/>
                    <a:pt x="0" y="10913"/>
                    <a:pt x="40" y="12837"/>
                  </a:cubicBezTo>
                  <a:cubicBezTo>
                    <a:pt x="40" y="14996"/>
                    <a:pt x="3887" y="16763"/>
                    <a:pt x="8676" y="16763"/>
                  </a:cubicBezTo>
                  <a:cubicBezTo>
                    <a:pt x="11660" y="16763"/>
                    <a:pt x="14329" y="16056"/>
                    <a:pt x="15860" y="14996"/>
                  </a:cubicBezTo>
                  <a:cubicBezTo>
                    <a:pt x="18321" y="16018"/>
                    <a:pt x="20964" y="16529"/>
                    <a:pt x="23648" y="16529"/>
                  </a:cubicBezTo>
                  <a:cubicBezTo>
                    <a:pt x="23748" y="16529"/>
                    <a:pt x="23847" y="16528"/>
                    <a:pt x="23947" y="16527"/>
                  </a:cubicBezTo>
                  <a:cubicBezTo>
                    <a:pt x="30149" y="16527"/>
                    <a:pt x="35174" y="14289"/>
                    <a:pt x="35174" y="11502"/>
                  </a:cubicBezTo>
                  <a:cubicBezTo>
                    <a:pt x="35174" y="9225"/>
                    <a:pt x="31837" y="7341"/>
                    <a:pt x="27244" y="6713"/>
                  </a:cubicBezTo>
                  <a:lnTo>
                    <a:pt x="27244" y="6399"/>
                  </a:lnTo>
                  <a:cubicBezTo>
                    <a:pt x="27244" y="2866"/>
                    <a:pt x="22534" y="0"/>
                    <a:pt x="166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02" name="Google Shape;1502;p47"/>
            <p:cNvSpPr/>
            <p:nvPr/>
          </p:nvSpPr>
          <p:spPr>
            <a:xfrm>
              <a:off x="7846224" y="1104899"/>
              <a:ext cx="970448" cy="419657"/>
            </a:xfrm>
            <a:custGeom>
              <a:avLst/>
              <a:gdLst/>
              <a:ahLst/>
              <a:cxnLst/>
              <a:rect l="l" t="t" r="r" b="b"/>
              <a:pathLst>
                <a:path w="26970" h="11662" extrusionOk="0">
                  <a:moveTo>
                    <a:pt x="10639" y="0"/>
                  </a:moveTo>
                  <a:cubicBezTo>
                    <a:pt x="7655" y="0"/>
                    <a:pt x="5221" y="1257"/>
                    <a:pt x="5221" y="2827"/>
                  </a:cubicBezTo>
                  <a:cubicBezTo>
                    <a:pt x="5221" y="2905"/>
                    <a:pt x="5221" y="2945"/>
                    <a:pt x="5221" y="3023"/>
                  </a:cubicBezTo>
                  <a:cubicBezTo>
                    <a:pt x="2199" y="3573"/>
                    <a:pt x="0" y="5222"/>
                    <a:pt x="0" y="7224"/>
                  </a:cubicBezTo>
                  <a:cubicBezTo>
                    <a:pt x="0" y="9697"/>
                    <a:pt x="3259" y="11660"/>
                    <a:pt x="7263" y="11660"/>
                  </a:cubicBezTo>
                  <a:cubicBezTo>
                    <a:pt x="7328" y="11661"/>
                    <a:pt x="7394" y="11662"/>
                    <a:pt x="7460" y="11662"/>
                  </a:cubicBezTo>
                  <a:cubicBezTo>
                    <a:pt x="9354" y="11662"/>
                    <a:pt x="11204" y="11115"/>
                    <a:pt x="12798" y="10129"/>
                  </a:cubicBezTo>
                  <a:cubicBezTo>
                    <a:pt x="14172" y="11031"/>
                    <a:pt x="16527" y="11660"/>
                    <a:pt x="19236" y="11660"/>
                  </a:cubicBezTo>
                  <a:cubicBezTo>
                    <a:pt x="23476" y="11660"/>
                    <a:pt x="26930" y="10089"/>
                    <a:pt x="26930" y="8205"/>
                  </a:cubicBezTo>
                  <a:cubicBezTo>
                    <a:pt x="26969" y="6831"/>
                    <a:pt x="25242" y="5653"/>
                    <a:pt x="22730" y="5104"/>
                  </a:cubicBezTo>
                  <a:cubicBezTo>
                    <a:pt x="22730" y="4986"/>
                    <a:pt x="22769" y="4907"/>
                    <a:pt x="22769" y="4790"/>
                  </a:cubicBezTo>
                  <a:cubicBezTo>
                    <a:pt x="22769" y="3455"/>
                    <a:pt x="20257" y="2395"/>
                    <a:pt x="17155" y="2395"/>
                  </a:cubicBezTo>
                  <a:cubicBezTo>
                    <a:pt x="16763" y="2395"/>
                    <a:pt x="16409" y="2395"/>
                    <a:pt x="16056" y="2434"/>
                  </a:cubicBezTo>
                  <a:cubicBezTo>
                    <a:pt x="15664" y="1060"/>
                    <a:pt x="13426" y="0"/>
                    <a:pt x="106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  <a:defRPr/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508" name="Google Shape;1508;p47"/>
          <p:cNvSpPr/>
          <p:nvPr/>
        </p:nvSpPr>
        <p:spPr>
          <a:xfrm>
            <a:off x="-2121774" y="6683547"/>
            <a:ext cx="60005" cy="9028"/>
          </a:xfrm>
          <a:custGeom>
            <a:avLst/>
            <a:gdLst/>
            <a:ahLst/>
            <a:cxnLst/>
            <a:rect l="l" t="t" r="r" b="b"/>
            <a:pathLst>
              <a:path w="2592" h="390" extrusionOk="0">
                <a:moveTo>
                  <a:pt x="2591" y="195"/>
                </a:moveTo>
                <a:cubicBezTo>
                  <a:pt x="2591" y="292"/>
                  <a:pt x="2009" y="389"/>
                  <a:pt x="1296" y="389"/>
                </a:cubicBezTo>
                <a:cubicBezTo>
                  <a:pt x="584" y="389"/>
                  <a:pt x="1" y="292"/>
                  <a:pt x="1" y="195"/>
                </a:cubicBezTo>
                <a:cubicBezTo>
                  <a:pt x="1" y="66"/>
                  <a:pt x="584" y="1"/>
                  <a:pt x="1296" y="1"/>
                </a:cubicBezTo>
                <a:cubicBezTo>
                  <a:pt x="2009" y="1"/>
                  <a:pt x="2591" y="66"/>
                  <a:pt x="2591" y="195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09" name="Google Shape;1509;p47"/>
          <p:cNvSpPr/>
          <p:nvPr/>
        </p:nvSpPr>
        <p:spPr>
          <a:xfrm>
            <a:off x="-1540039" y="6679797"/>
            <a:ext cx="51764" cy="7524"/>
          </a:xfrm>
          <a:custGeom>
            <a:avLst/>
            <a:gdLst/>
            <a:ahLst/>
            <a:cxnLst/>
            <a:rect l="l" t="t" r="r" b="b"/>
            <a:pathLst>
              <a:path w="2236" h="325" extrusionOk="0">
                <a:moveTo>
                  <a:pt x="2235" y="163"/>
                </a:moveTo>
                <a:cubicBezTo>
                  <a:pt x="2235" y="228"/>
                  <a:pt x="1750" y="325"/>
                  <a:pt x="1134" y="325"/>
                </a:cubicBezTo>
                <a:cubicBezTo>
                  <a:pt x="519" y="325"/>
                  <a:pt x="1" y="228"/>
                  <a:pt x="1" y="163"/>
                </a:cubicBezTo>
                <a:cubicBezTo>
                  <a:pt x="1" y="66"/>
                  <a:pt x="519" y="1"/>
                  <a:pt x="1134" y="1"/>
                </a:cubicBezTo>
                <a:cubicBezTo>
                  <a:pt x="1750" y="1"/>
                  <a:pt x="2235" y="66"/>
                  <a:pt x="2235" y="163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11" name="Google Shape;1511;p47"/>
          <p:cNvSpPr/>
          <p:nvPr/>
        </p:nvSpPr>
        <p:spPr>
          <a:xfrm>
            <a:off x="2616745" y="4915457"/>
            <a:ext cx="2834047" cy="1936143"/>
          </a:xfrm>
          <a:prstGeom prst="trapezoid">
            <a:avLst>
              <a:gd name="adj" fmla="val 34293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19" name="Google Shape;1519;p47"/>
          <p:cNvSpPr/>
          <p:nvPr/>
        </p:nvSpPr>
        <p:spPr>
          <a:xfrm>
            <a:off x="175412" y="3533826"/>
            <a:ext cx="320291" cy="866021"/>
          </a:xfrm>
          <a:custGeom>
            <a:avLst/>
            <a:gdLst/>
            <a:ahLst/>
            <a:cxnLst/>
            <a:rect l="l" t="t" r="r" b="b"/>
            <a:pathLst>
              <a:path w="13612" h="36805" extrusionOk="0">
                <a:moveTo>
                  <a:pt x="7138" y="0"/>
                </a:moveTo>
                <a:cubicBezTo>
                  <a:pt x="7013" y="0"/>
                  <a:pt x="6879" y="35"/>
                  <a:pt x="6736" y="111"/>
                </a:cubicBezTo>
                <a:cubicBezTo>
                  <a:pt x="5829" y="597"/>
                  <a:pt x="5246" y="3123"/>
                  <a:pt x="5019" y="4062"/>
                </a:cubicBezTo>
                <a:cubicBezTo>
                  <a:pt x="4825" y="4904"/>
                  <a:pt x="4404" y="6394"/>
                  <a:pt x="4858" y="7203"/>
                </a:cubicBezTo>
                <a:cubicBezTo>
                  <a:pt x="3692" y="8240"/>
                  <a:pt x="2558" y="10118"/>
                  <a:pt x="3724" y="11478"/>
                </a:cubicBezTo>
                <a:cubicBezTo>
                  <a:pt x="2979" y="12093"/>
                  <a:pt x="2494" y="12967"/>
                  <a:pt x="2364" y="13907"/>
                </a:cubicBezTo>
                <a:cubicBezTo>
                  <a:pt x="2332" y="14489"/>
                  <a:pt x="2850" y="15655"/>
                  <a:pt x="2688" y="16076"/>
                </a:cubicBezTo>
                <a:cubicBezTo>
                  <a:pt x="2623" y="16335"/>
                  <a:pt x="2040" y="16594"/>
                  <a:pt x="1814" y="16821"/>
                </a:cubicBezTo>
                <a:cubicBezTo>
                  <a:pt x="1490" y="17307"/>
                  <a:pt x="1295" y="17857"/>
                  <a:pt x="1198" y="18408"/>
                </a:cubicBezTo>
                <a:cubicBezTo>
                  <a:pt x="1101" y="19250"/>
                  <a:pt x="1101" y="20092"/>
                  <a:pt x="1781" y="20707"/>
                </a:cubicBezTo>
                <a:cubicBezTo>
                  <a:pt x="1775" y="20702"/>
                  <a:pt x="1768" y="20700"/>
                  <a:pt x="1760" y="20700"/>
                </a:cubicBezTo>
                <a:cubicBezTo>
                  <a:pt x="1558" y="20700"/>
                  <a:pt x="808" y="22203"/>
                  <a:pt x="777" y="22358"/>
                </a:cubicBezTo>
                <a:cubicBezTo>
                  <a:pt x="615" y="23006"/>
                  <a:pt x="615" y="23686"/>
                  <a:pt x="810" y="24301"/>
                </a:cubicBezTo>
                <a:cubicBezTo>
                  <a:pt x="1004" y="24917"/>
                  <a:pt x="1134" y="25564"/>
                  <a:pt x="1134" y="26212"/>
                </a:cubicBezTo>
                <a:cubicBezTo>
                  <a:pt x="1134" y="26989"/>
                  <a:pt x="972" y="27766"/>
                  <a:pt x="680" y="28479"/>
                </a:cubicBezTo>
                <a:cubicBezTo>
                  <a:pt x="0" y="30228"/>
                  <a:pt x="162" y="31037"/>
                  <a:pt x="1781" y="32009"/>
                </a:cubicBezTo>
                <a:cubicBezTo>
                  <a:pt x="2656" y="32527"/>
                  <a:pt x="2235" y="32300"/>
                  <a:pt x="2073" y="33077"/>
                </a:cubicBezTo>
                <a:cubicBezTo>
                  <a:pt x="1846" y="34308"/>
                  <a:pt x="3109" y="35085"/>
                  <a:pt x="4048" y="35506"/>
                </a:cubicBezTo>
                <a:cubicBezTo>
                  <a:pt x="5019" y="35927"/>
                  <a:pt x="6088" y="36542"/>
                  <a:pt x="7092" y="36736"/>
                </a:cubicBezTo>
                <a:cubicBezTo>
                  <a:pt x="7357" y="36782"/>
                  <a:pt x="7624" y="36804"/>
                  <a:pt x="7891" y="36804"/>
                </a:cubicBezTo>
                <a:cubicBezTo>
                  <a:pt x="10074" y="36804"/>
                  <a:pt x="12257" y="35334"/>
                  <a:pt x="13180" y="33401"/>
                </a:cubicBezTo>
                <a:cubicBezTo>
                  <a:pt x="13612" y="32445"/>
                  <a:pt x="13485" y="29754"/>
                  <a:pt x="12016" y="29754"/>
                </a:cubicBezTo>
                <a:cubicBezTo>
                  <a:pt x="11943" y="29754"/>
                  <a:pt x="11867" y="29760"/>
                  <a:pt x="11787" y="29774"/>
                </a:cubicBezTo>
                <a:cubicBezTo>
                  <a:pt x="12273" y="29029"/>
                  <a:pt x="12370" y="28090"/>
                  <a:pt x="12014" y="27281"/>
                </a:cubicBezTo>
                <a:cubicBezTo>
                  <a:pt x="11852" y="26924"/>
                  <a:pt x="11690" y="26536"/>
                  <a:pt x="11561" y="26147"/>
                </a:cubicBezTo>
                <a:cubicBezTo>
                  <a:pt x="11496" y="25597"/>
                  <a:pt x="11561" y="25726"/>
                  <a:pt x="11885" y="25241"/>
                </a:cubicBezTo>
                <a:cubicBezTo>
                  <a:pt x="12338" y="24690"/>
                  <a:pt x="12565" y="23978"/>
                  <a:pt x="12500" y="23233"/>
                </a:cubicBezTo>
                <a:cubicBezTo>
                  <a:pt x="12500" y="23050"/>
                  <a:pt x="11781" y="21400"/>
                  <a:pt x="11536" y="21400"/>
                </a:cubicBezTo>
                <a:cubicBezTo>
                  <a:pt x="11522" y="21400"/>
                  <a:pt x="11510" y="21405"/>
                  <a:pt x="11500" y="21415"/>
                </a:cubicBezTo>
                <a:lnTo>
                  <a:pt x="11500" y="21415"/>
                </a:lnTo>
                <a:cubicBezTo>
                  <a:pt x="12340" y="20510"/>
                  <a:pt x="12920" y="19604"/>
                  <a:pt x="12435" y="18311"/>
                </a:cubicBezTo>
                <a:cubicBezTo>
                  <a:pt x="12079" y="17307"/>
                  <a:pt x="11269" y="16497"/>
                  <a:pt x="10265" y="16173"/>
                </a:cubicBezTo>
                <a:cubicBezTo>
                  <a:pt x="11367" y="15267"/>
                  <a:pt x="11658" y="13712"/>
                  <a:pt x="10946" y="12482"/>
                </a:cubicBezTo>
                <a:cubicBezTo>
                  <a:pt x="10784" y="12093"/>
                  <a:pt x="10039" y="11575"/>
                  <a:pt x="9974" y="11154"/>
                </a:cubicBezTo>
                <a:cubicBezTo>
                  <a:pt x="9942" y="10863"/>
                  <a:pt x="10201" y="10474"/>
                  <a:pt x="10265" y="10182"/>
                </a:cubicBezTo>
                <a:cubicBezTo>
                  <a:pt x="10654" y="9211"/>
                  <a:pt x="10525" y="8110"/>
                  <a:pt x="9845" y="7268"/>
                </a:cubicBezTo>
                <a:cubicBezTo>
                  <a:pt x="9424" y="6685"/>
                  <a:pt x="9100" y="6458"/>
                  <a:pt x="9003" y="5649"/>
                </a:cubicBezTo>
                <a:cubicBezTo>
                  <a:pt x="8905" y="4936"/>
                  <a:pt x="8873" y="4159"/>
                  <a:pt x="8776" y="3414"/>
                </a:cubicBezTo>
                <a:cubicBezTo>
                  <a:pt x="8660" y="2659"/>
                  <a:pt x="8231" y="0"/>
                  <a:pt x="713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1" name="Google Shape;1521;p47"/>
          <p:cNvSpPr/>
          <p:nvPr/>
        </p:nvSpPr>
        <p:spPr>
          <a:xfrm>
            <a:off x="470291" y="3584650"/>
            <a:ext cx="324620" cy="797761"/>
          </a:xfrm>
          <a:custGeom>
            <a:avLst/>
            <a:gdLst/>
            <a:ahLst/>
            <a:cxnLst/>
            <a:rect l="l" t="t" r="r" b="b"/>
            <a:pathLst>
              <a:path w="13796" h="33904" extrusionOk="0">
                <a:moveTo>
                  <a:pt x="6908" y="0"/>
                </a:moveTo>
                <a:cubicBezTo>
                  <a:pt x="6773" y="0"/>
                  <a:pt x="6629" y="38"/>
                  <a:pt x="6477" y="121"/>
                </a:cubicBezTo>
                <a:cubicBezTo>
                  <a:pt x="5473" y="704"/>
                  <a:pt x="4890" y="3489"/>
                  <a:pt x="4663" y="4525"/>
                </a:cubicBezTo>
                <a:cubicBezTo>
                  <a:pt x="4469" y="5432"/>
                  <a:pt x="4048" y="7116"/>
                  <a:pt x="4566" y="7990"/>
                </a:cubicBezTo>
                <a:cubicBezTo>
                  <a:pt x="3271" y="9156"/>
                  <a:pt x="2073" y="11228"/>
                  <a:pt x="3368" y="12750"/>
                </a:cubicBezTo>
                <a:cubicBezTo>
                  <a:pt x="2656" y="13463"/>
                  <a:pt x="2008" y="14337"/>
                  <a:pt x="1943" y="15406"/>
                </a:cubicBezTo>
                <a:cubicBezTo>
                  <a:pt x="1911" y="16053"/>
                  <a:pt x="2526" y="17316"/>
                  <a:pt x="2332" y="17802"/>
                </a:cubicBezTo>
                <a:cubicBezTo>
                  <a:pt x="2267" y="18094"/>
                  <a:pt x="1619" y="18385"/>
                  <a:pt x="1393" y="18644"/>
                </a:cubicBezTo>
                <a:cubicBezTo>
                  <a:pt x="1069" y="19195"/>
                  <a:pt x="842" y="19777"/>
                  <a:pt x="745" y="20425"/>
                </a:cubicBezTo>
                <a:cubicBezTo>
                  <a:pt x="648" y="21332"/>
                  <a:pt x="680" y="22271"/>
                  <a:pt x="1425" y="22951"/>
                </a:cubicBezTo>
                <a:cubicBezTo>
                  <a:pt x="1412" y="22939"/>
                  <a:pt x="1397" y="22933"/>
                  <a:pt x="1381" y="22933"/>
                </a:cubicBezTo>
                <a:cubicBezTo>
                  <a:pt x="1050" y="22933"/>
                  <a:pt x="195" y="25392"/>
                  <a:pt x="195" y="25639"/>
                </a:cubicBezTo>
                <a:cubicBezTo>
                  <a:pt x="162" y="26772"/>
                  <a:pt x="713" y="27517"/>
                  <a:pt x="1231" y="28424"/>
                </a:cubicBezTo>
                <a:cubicBezTo>
                  <a:pt x="0" y="29007"/>
                  <a:pt x="0" y="31112"/>
                  <a:pt x="648" y="32115"/>
                </a:cubicBezTo>
                <a:cubicBezTo>
                  <a:pt x="1497" y="33470"/>
                  <a:pt x="2915" y="33903"/>
                  <a:pt x="4452" y="33903"/>
                </a:cubicBezTo>
                <a:cubicBezTo>
                  <a:pt x="5376" y="33903"/>
                  <a:pt x="6342" y="33747"/>
                  <a:pt x="7254" y="33540"/>
                </a:cubicBezTo>
                <a:cubicBezTo>
                  <a:pt x="8064" y="33346"/>
                  <a:pt x="8841" y="33119"/>
                  <a:pt x="9521" y="32925"/>
                </a:cubicBezTo>
                <a:cubicBezTo>
                  <a:pt x="10719" y="32569"/>
                  <a:pt x="12273" y="31824"/>
                  <a:pt x="13051" y="30788"/>
                </a:cubicBezTo>
                <a:cubicBezTo>
                  <a:pt x="13795" y="29816"/>
                  <a:pt x="13407" y="27970"/>
                  <a:pt x="13342" y="26837"/>
                </a:cubicBezTo>
                <a:cubicBezTo>
                  <a:pt x="13342" y="26125"/>
                  <a:pt x="13213" y="25445"/>
                  <a:pt x="12986" y="24797"/>
                </a:cubicBezTo>
                <a:cubicBezTo>
                  <a:pt x="12926" y="24677"/>
                  <a:pt x="12450" y="23477"/>
                  <a:pt x="12226" y="23477"/>
                </a:cubicBezTo>
                <a:cubicBezTo>
                  <a:pt x="12208" y="23477"/>
                  <a:pt x="12192" y="23484"/>
                  <a:pt x="12177" y="23500"/>
                </a:cubicBezTo>
                <a:lnTo>
                  <a:pt x="12177" y="23500"/>
                </a:lnTo>
                <a:cubicBezTo>
                  <a:pt x="13051" y="22497"/>
                  <a:pt x="13698" y="21493"/>
                  <a:pt x="13148" y="20069"/>
                </a:cubicBezTo>
                <a:cubicBezTo>
                  <a:pt x="12694" y="18968"/>
                  <a:pt x="11788" y="18094"/>
                  <a:pt x="10654" y="17770"/>
                </a:cubicBezTo>
                <a:cubicBezTo>
                  <a:pt x="11852" y="16766"/>
                  <a:pt x="12144" y="15050"/>
                  <a:pt x="11334" y="13722"/>
                </a:cubicBezTo>
                <a:cubicBezTo>
                  <a:pt x="11108" y="13269"/>
                  <a:pt x="10330" y="12718"/>
                  <a:pt x="10233" y="12265"/>
                </a:cubicBezTo>
                <a:cubicBezTo>
                  <a:pt x="10201" y="11941"/>
                  <a:pt x="10460" y="11520"/>
                  <a:pt x="10525" y="11196"/>
                </a:cubicBezTo>
                <a:cubicBezTo>
                  <a:pt x="10946" y="10095"/>
                  <a:pt x="10784" y="8864"/>
                  <a:pt x="10039" y="7958"/>
                </a:cubicBezTo>
                <a:cubicBezTo>
                  <a:pt x="9521" y="7342"/>
                  <a:pt x="9197" y="7051"/>
                  <a:pt x="9068" y="6177"/>
                </a:cubicBezTo>
                <a:cubicBezTo>
                  <a:pt x="8938" y="5432"/>
                  <a:pt x="8906" y="4525"/>
                  <a:pt x="8744" y="3716"/>
                </a:cubicBezTo>
                <a:cubicBezTo>
                  <a:pt x="8627" y="2902"/>
                  <a:pt x="8094" y="0"/>
                  <a:pt x="690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3" name="Google Shape;1523;p47"/>
          <p:cNvSpPr/>
          <p:nvPr/>
        </p:nvSpPr>
        <p:spPr>
          <a:xfrm>
            <a:off x="944985" y="3976024"/>
            <a:ext cx="1120121" cy="337632"/>
          </a:xfrm>
          <a:custGeom>
            <a:avLst/>
            <a:gdLst/>
            <a:ahLst/>
            <a:cxnLst/>
            <a:rect l="l" t="t" r="r" b="b"/>
            <a:pathLst>
              <a:path w="47604" h="14349" extrusionOk="0">
                <a:moveTo>
                  <a:pt x="25306" y="1"/>
                </a:moveTo>
                <a:cubicBezTo>
                  <a:pt x="23377" y="1"/>
                  <a:pt x="21385" y="1632"/>
                  <a:pt x="21082" y="4407"/>
                </a:cubicBezTo>
                <a:lnTo>
                  <a:pt x="19981" y="3663"/>
                </a:lnTo>
                <a:cubicBezTo>
                  <a:pt x="19819" y="4181"/>
                  <a:pt x="19754" y="4764"/>
                  <a:pt x="19819" y="5347"/>
                </a:cubicBezTo>
                <a:cubicBezTo>
                  <a:pt x="19134" y="4325"/>
                  <a:pt x="18188" y="3842"/>
                  <a:pt x="17275" y="3842"/>
                </a:cubicBezTo>
                <a:cubicBezTo>
                  <a:pt x="16075" y="3842"/>
                  <a:pt x="14931" y="4676"/>
                  <a:pt x="14508" y="6221"/>
                </a:cubicBezTo>
                <a:cubicBezTo>
                  <a:pt x="14347" y="6196"/>
                  <a:pt x="14197" y="6183"/>
                  <a:pt x="14058" y="6183"/>
                </a:cubicBezTo>
                <a:cubicBezTo>
                  <a:pt x="12937" y="6183"/>
                  <a:pt x="12504" y="6986"/>
                  <a:pt x="12533" y="8455"/>
                </a:cubicBezTo>
                <a:cubicBezTo>
                  <a:pt x="11833" y="7703"/>
                  <a:pt x="11080" y="7354"/>
                  <a:pt x="10411" y="7354"/>
                </a:cubicBezTo>
                <a:cubicBezTo>
                  <a:pt x="9439" y="7354"/>
                  <a:pt x="8645" y="8090"/>
                  <a:pt x="8453" y="9394"/>
                </a:cubicBezTo>
                <a:cubicBezTo>
                  <a:pt x="7635" y="8817"/>
                  <a:pt x="6695" y="8561"/>
                  <a:pt x="5744" y="8561"/>
                </a:cubicBezTo>
                <a:cubicBezTo>
                  <a:pt x="3230" y="8561"/>
                  <a:pt x="635" y="10348"/>
                  <a:pt x="1" y="12697"/>
                </a:cubicBezTo>
                <a:lnTo>
                  <a:pt x="15448" y="14349"/>
                </a:lnTo>
                <a:cubicBezTo>
                  <a:pt x="25778" y="12600"/>
                  <a:pt x="37857" y="12665"/>
                  <a:pt x="47604" y="8909"/>
                </a:cubicBezTo>
                <a:cubicBezTo>
                  <a:pt x="47208" y="7452"/>
                  <a:pt x="45851" y="6063"/>
                  <a:pt x="44630" y="6063"/>
                </a:cubicBezTo>
                <a:cubicBezTo>
                  <a:pt x="43950" y="6063"/>
                  <a:pt x="43313" y="6493"/>
                  <a:pt x="42908" y="7581"/>
                </a:cubicBezTo>
                <a:cubicBezTo>
                  <a:pt x="42653" y="6095"/>
                  <a:pt x="41682" y="4011"/>
                  <a:pt x="40556" y="4011"/>
                </a:cubicBezTo>
                <a:cubicBezTo>
                  <a:pt x="40112" y="4011"/>
                  <a:pt x="39643" y="4336"/>
                  <a:pt x="39184" y="5152"/>
                </a:cubicBezTo>
                <a:cubicBezTo>
                  <a:pt x="38850" y="3981"/>
                  <a:pt x="37981" y="3365"/>
                  <a:pt x="37045" y="3365"/>
                </a:cubicBezTo>
                <a:cubicBezTo>
                  <a:pt x="36351" y="3365"/>
                  <a:pt x="35619" y="3704"/>
                  <a:pt x="35039" y="4407"/>
                </a:cubicBezTo>
                <a:cubicBezTo>
                  <a:pt x="34358" y="3065"/>
                  <a:pt x="32598" y="1722"/>
                  <a:pt x="31102" y="1722"/>
                </a:cubicBezTo>
                <a:cubicBezTo>
                  <a:pt x="30180" y="1722"/>
                  <a:pt x="29359" y="2232"/>
                  <a:pt x="28951" y="3565"/>
                </a:cubicBezTo>
                <a:cubicBezTo>
                  <a:pt x="28426" y="1099"/>
                  <a:pt x="26888" y="1"/>
                  <a:pt x="25306" y="1"/>
                </a:cubicBezTo>
                <a:close/>
              </a:path>
            </a:pathLst>
          </a:custGeom>
          <a:solidFill>
            <a:srgbClr val="88AD4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4" name="Google Shape;1524;p47"/>
          <p:cNvSpPr/>
          <p:nvPr/>
        </p:nvSpPr>
        <p:spPr>
          <a:xfrm>
            <a:off x="10820" y="3983720"/>
            <a:ext cx="4762331" cy="1807409"/>
          </a:xfrm>
          <a:custGeom>
            <a:avLst/>
            <a:gdLst/>
            <a:ahLst/>
            <a:cxnLst/>
            <a:rect l="l" t="t" r="r" b="b"/>
            <a:pathLst>
              <a:path w="202394" h="76813" extrusionOk="0">
                <a:moveTo>
                  <a:pt x="0" y="76813"/>
                </a:moveTo>
                <a:cubicBezTo>
                  <a:pt x="12144" y="73574"/>
                  <a:pt x="202394" y="76230"/>
                  <a:pt x="202394" y="75776"/>
                </a:cubicBezTo>
                <a:lnTo>
                  <a:pt x="202394" y="13892"/>
                </a:lnTo>
                <a:cubicBezTo>
                  <a:pt x="170464" y="3400"/>
                  <a:pt x="137466" y="0"/>
                  <a:pt x="104338" y="1295"/>
                </a:cubicBezTo>
                <a:cubicBezTo>
                  <a:pt x="74740" y="2332"/>
                  <a:pt x="45434" y="7383"/>
                  <a:pt x="17196" y="16256"/>
                </a:cubicBezTo>
                <a:cubicBezTo>
                  <a:pt x="10428" y="18426"/>
                  <a:pt x="8582" y="18620"/>
                  <a:pt x="0" y="219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5" name="Google Shape;1525;p47"/>
          <p:cNvSpPr/>
          <p:nvPr/>
        </p:nvSpPr>
        <p:spPr>
          <a:xfrm>
            <a:off x="10820" y="4118314"/>
            <a:ext cx="4763107" cy="2007061"/>
          </a:xfrm>
          <a:custGeom>
            <a:avLst/>
            <a:gdLst/>
            <a:ahLst/>
            <a:cxnLst/>
            <a:rect l="l" t="t" r="r" b="b"/>
            <a:pathLst>
              <a:path w="202427" h="85298" extrusionOk="0">
                <a:moveTo>
                  <a:pt x="0" y="195"/>
                </a:moveTo>
                <a:lnTo>
                  <a:pt x="0" y="85298"/>
                </a:lnTo>
                <a:lnTo>
                  <a:pt x="202394" y="85298"/>
                </a:lnTo>
                <a:cubicBezTo>
                  <a:pt x="202394" y="85298"/>
                  <a:pt x="202426" y="36205"/>
                  <a:pt x="202394" y="36205"/>
                </a:cubicBezTo>
                <a:cubicBezTo>
                  <a:pt x="177815" y="36205"/>
                  <a:pt x="129111" y="29599"/>
                  <a:pt x="125873" y="29016"/>
                </a:cubicBezTo>
                <a:cubicBezTo>
                  <a:pt x="89604" y="22313"/>
                  <a:pt x="75291" y="18783"/>
                  <a:pt x="39216" y="9489"/>
                </a:cubicBezTo>
                <a:cubicBezTo>
                  <a:pt x="29048" y="6866"/>
                  <a:pt x="24320" y="6186"/>
                  <a:pt x="14152" y="3628"/>
                </a:cubicBezTo>
                <a:cubicBezTo>
                  <a:pt x="11237" y="2915"/>
                  <a:pt x="2980" y="1"/>
                  <a:pt x="0" y="19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6" name="Google Shape;1526;p47"/>
          <p:cNvSpPr/>
          <p:nvPr/>
        </p:nvSpPr>
        <p:spPr>
          <a:xfrm>
            <a:off x="10820" y="4958260"/>
            <a:ext cx="4762331" cy="1890493"/>
          </a:xfrm>
          <a:custGeom>
            <a:avLst/>
            <a:gdLst/>
            <a:ahLst/>
            <a:cxnLst/>
            <a:rect l="l" t="t" r="r" b="b"/>
            <a:pathLst>
              <a:path w="202394" h="80344" extrusionOk="0">
                <a:moveTo>
                  <a:pt x="0" y="1"/>
                </a:moveTo>
                <a:lnTo>
                  <a:pt x="202394" y="1"/>
                </a:lnTo>
                <a:lnTo>
                  <a:pt x="202394" y="80343"/>
                </a:lnTo>
                <a:lnTo>
                  <a:pt x="0" y="8034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7" name="Google Shape;1527;p47"/>
          <p:cNvSpPr/>
          <p:nvPr/>
        </p:nvSpPr>
        <p:spPr>
          <a:xfrm>
            <a:off x="1006705" y="4958260"/>
            <a:ext cx="3766447" cy="1890493"/>
          </a:xfrm>
          <a:custGeom>
            <a:avLst/>
            <a:gdLst/>
            <a:ahLst/>
            <a:cxnLst/>
            <a:rect l="l" t="t" r="r" b="b"/>
            <a:pathLst>
              <a:path w="160070" h="80344" extrusionOk="0">
                <a:moveTo>
                  <a:pt x="160070" y="80343"/>
                </a:moveTo>
                <a:lnTo>
                  <a:pt x="160070" y="1"/>
                </a:lnTo>
                <a:lnTo>
                  <a:pt x="69041" y="1"/>
                </a:lnTo>
                <a:cubicBezTo>
                  <a:pt x="69041" y="1"/>
                  <a:pt x="1296" y="78497"/>
                  <a:pt x="1" y="801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8" name="Google Shape;1528;p47"/>
          <p:cNvSpPr/>
          <p:nvPr/>
        </p:nvSpPr>
        <p:spPr>
          <a:xfrm>
            <a:off x="1110330" y="4958260"/>
            <a:ext cx="3662820" cy="1890493"/>
          </a:xfrm>
          <a:custGeom>
            <a:avLst/>
            <a:gdLst/>
            <a:ahLst/>
            <a:cxnLst/>
            <a:rect l="l" t="t" r="r" b="b"/>
            <a:pathLst>
              <a:path w="155666" h="80344" extrusionOk="0">
                <a:moveTo>
                  <a:pt x="155666" y="80343"/>
                </a:moveTo>
                <a:lnTo>
                  <a:pt x="155666" y="1"/>
                </a:lnTo>
                <a:lnTo>
                  <a:pt x="67131" y="1"/>
                </a:lnTo>
                <a:cubicBezTo>
                  <a:pt x="67131" y="1"/>
                  <a:pt x="1264" y="78497"/>
                  <a:pt x="1" y="8018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29" name="Google Shape;1529;p47"/>
          <p:cNvSpPr/>
          <p:nvPr/>
        </p:nvSpPr>
        <p:spPr>
          <a:xfrm>
            <a:off x="3397775" y="4960567"/>
            <a:ext cx="355868" cy="1888188"/>
          </a:xfrm>
          <a:custGeom>
            <a:avLst/>
            <a:gdLst/>
            <a:ahLst/>
            <a:cxnLst/>
            <a:rect l="l" t="t" r="r" b="b"/>
            <a:pathLst>
              <a:path w="15124" h="80246" extrusionOk="0">
                <a:moveTo>
                  <a:pt x="10687" y="0"/>
                </a:moveTo>
                <a:lnTo>
                  <a:pt x="1" y="80245"/>
                </a:lnTo>
                <a:lnTo>
                  <a:pt x="5344" y="80245"/>
                </a:lnTo>
                <a:lnTo>
                  <a:pt x="1512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30" name="Google Shape;1530;p47"/>
          <p:cNvSpPr/>
          <p:nvPr/>
        </p:nvSpPr>
        <p:spPr>
          <a:xfrm>
            <a:off x="3061743" y="6417450"/>
            <a:ext cx="78520" cy="21341"/>
          </a:xfrm>
          <a:custGeom>
            <a:avLst/>
            <a:gdLst/>
            <a:ahLst/>
            <a:cxnLst/>
            <a:rect l="l" t="t" r="r" b="b"/>
            <a:pathLst>
              <a:path w="3337" h="907" extrusionOk="0">
                <a:moveTo>
                  <a:pt x="3336" y="454"/>
                </a:moveTo>
                <a:cubicBezTo>
                  <a:pt x="3336" y="713"/>
                  <a:pt x="2591" y="907"/>
                  <a:pt x="1685" y="907"/>
                </a:cubicBezTo>
                <a:cubicBezTo>
                  <a:pt x="745" y="907"/>
                  <a:pt x="1" y="713"/>
                  <a:pt x="1" y="454"/>
                </a:cubicBezTo>
                <a:cubicBezTo>
                  <a:pt x="1" y="195"/>
                  <a:pt x="745" y="0"/>
                  <a:pt x="1685" y="0"/>
                </a:cubicBezTo>
                <a:cubicBezTo>
                  <a:pt x="2591" y="0"/>
                  <a:pt x="3336" y="195"/>
                  <a:pt x="3336" y="454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31" name="Google Shape;1531;p47"/>
          <p:cNvSpPr/>
          <p:nvPr/>
        </p:nvSpPr>
        <p:spPr>
          <a:xfrm>
            <a:off x="3681994" y="6625455"/>
            <a:ext cx="46495" cy="22119"/>
          </a:xfrm>
          <a:custGeom>
            <a:avLst/>
            <a:gdLst/>
            <a:ahLst/>
            <a:cxnLst/>
            <a:rect l="l" t="t" r="r" b="b"/>
            <a:pathLst>
              <a:path w="1976" h="940" extrusionOk="0">
                <a:moveTo>
                  <a:pt x="1976" y="454"/>
                </a:moveTo>
                <a:cubicBezTo>
                  <a:pt x="1976" y="713"/>
                  <a:pt x="1522" y="940"/>
                  <a:pt x="1004" y="940"/>
                </a:cubicBezTo>
                <a:cubicBezTo>
                  <a:pt x="454" y="940"/>
                  <a:pt x="0" y="713"/>
                  <a:pt x="0" y="454"/>
                </a:cubicBezTo>
                <a:cubicBezTo>
                  <a:pt x="0" y="228"/>
                  <a:pt x="454" y="1"/>
                  <a:pt x="1004" y="1"/>
                </a:cubicBezTo>
                <a:cubicBezTo>
                  <a:pt x="1522" y="1"/>
                  <a:pt x="1976" y="228"/>
                  <a:pt x="1976" y="454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32" name="Google Shape;1532;p47"/>
          <p:cNvSpPr/>
          <p:nvPr/>
        </p:nvSpPr>
        <p:spPr>
          <a:xfrm>
            <a:off x="4518628" y="6462392"/>
            <a:ext cx="95273" cy="23648"/>
          </a:xfrm>
          <a:custGeom>
            <a:avLst/>
            <a:gdLst/>
            <a:ahLst/>
            <a:cxnLst/>
            <a:rect l="l" t="t" r="r" b="b"/>
            <a:pathLst>
              <a:path w="4049" h="1005" extrusionOk="0">
                <a:moveTo>
                  <a:pt x="4049" y="487"/>
                </a:moveTo>
                <a:cubicBezTo>
                  <a:pt x="4049" y="778"/>
                  <a:pt x="3142" y="1005"/>
                  <a:pt x="2041" y="1005"/>
                </a:cubicBezTo>
                <a:cubicBezTo>
                  <a:pt x="908" y="1005"/>
                  <a:pt x="1" y="778"/>
                  <a:pt x="1" y="487"/>
                </a:cubicBezTo>
                <a:cubicBezTo>
                  <a:pt x="1" y="195"/>
                  <a:pt x="908" y="1"/>
                  <a:pt x="2041" y="1"/>
                </a:cubicBezTo>
                <a:cubicBezTo>
                  <a:pt x="3142" y="1"/>
                  <a:pt x="4049" y="195"/>
                  <a:pt x="4049" y="487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0" name="Google Shape;1540;p47"/>
          <p:cNvSpPr/>
          <p:nvPr/>
        </p:nvSpPr>
        <p:spPr>
          <a:xfrm>
            <a:off x="1570577" y="6428109"/>
            <a:ext cx="45743" cy="22119"/>
          </a:xfrm>
          <a:custGeom>
            <a:avLst/>
            <a:gdLst/>
            <a:ahLst/>
            <a:cxnLst/>
            <a:rect l="l" t="t" r="r" b="b"/>
            <a:pathLst>
              <a:path w="1944" h="940" extrusionOk="0">
                <a:moveTo>
                  <a:pt x="1943" y="454"/>
                </a:moveTo>
                <a:cubicBezTo>
                  <a:pt x="1943" y="713"/>
                  <a:pt x="1522" y="940"/>
                  <a:pt x="972" y="940"/>
                </a:cubicBezTo>
                <a:cubicBezTo>
                  <a:pt x="454" y="940"/>
                  <a:pt x="0" y="713"/>
                  <a:pt x="0" y="454"/>
                </a:cubicBezTo>
                <a:cubicBezTo>
                  <a:pt x="0" y="227"/>
                  <a:pt x="454" y="1"/>
                  <a:pt x="972" y="1"/>
                </a:cubicBezTo>
                <a:cubicBezTo>
                  <a:pt x="1522" y="1"/>
                  <a:pt x="1943" y="227"/>
                  <a:pt x="1943" y="454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2" name="Google Shape;1542;p47"/>
          <p:cNvSpPr/>
          <p:nvPr/>
        </p:nvSpPr>
        <p:spPr>
          <a:xfrm>
            <a:off x="2281488" y="6370202"/>
            <a:ext cx="44213" cy="12988"/>
          </a:xfrm>
          <a:custGeom>
            <a:avLst/>
            <a:gdLst/>
            <a:ahLst/>
            <a:cxnLst/>
            <a:rect l="l" t="t" r="r" b="b"/>
            <a:pathLst>
              <a:path w="1879" h="552" extrusionOk="0">
                <a:moveTo>
                  <a:pt x="1879" y="260"/>
                </a:moveTo>
                <a:cubicBezTo>
                  <a:pt x="1879" y="422"/>
                  <a:pt x="1458" y="551"/>
                  <a:pt x="940" y="551"/>
                </a:cubicBezTo>
                <a:cubicBezTo>
                  <a:pt x="422" y="551"/>
                  <a:pt x="1" y="422"/>
                  <a:pt x="1" y="260"/>
                </a:cubicBezTo>
                <a:cubicBezTo>
                  <a:pt x="1" y="98"/>
                  <a:pt x="422" y="1"/>
                  <a:pt x="940" y="1"/>
                </a:cubicBezTo>
                <a:cubicBezTo>
                  <a:pt x="1458" y="1"/>
                  <a:pt x="1879" y="98"/>
                  <a:pt x="1879" y="26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3" name="Google Shape;1543;p47"/>
          <p:cNvSpPr/>
          <p:nvPr/>
        </p:nvSpPr>
        <p:spPr>
          <a:xfrm>
            <a:off x="2359962" y="6382389"/>
            <a:ext cx="82332" cy="35083"/>
          </a:xfrm>
          <a:custGeom>
            <a:avLst/>
            <a:gdLst/>
            <a:ahLst/>
            <a:cxnLst/>
            <a:rect l="l" t="t" r="r" b="b"/>
            <a:pathLst>
              <a:path w="3499" h="1491" extrusionOk="0">
                <a:moveTo>
                  <a:pt x="3498" y="745"/>
                </a:moveTo>
                <a:cubicBezTo>
                  <a:pt x="3498" y="1166"/>
                  <a:pt x="2721" y="1490"/>
                  <a:pt x="1750" y="1490"/>
                </a:cubicBezTo>
                <a:cubicBezTo>
                  <a:pt x="778" y="1490"/>
                  <a:pt x="1" y="1166"/>
                  <a:pt x="1" y="745"/>
                </a:cubicBezTo>
                <a:cubicBezTo>
                  <a:pt x="1" y="357"/>
                  <a:pt x="778" y="1"/>
                  <a:pt x="1750" y="1"/>
                </a:cubicBezTo>
                <a:cubicBezTo>
                  <a:pt x="2721" y="1"/>
                  <a:pt x="3498" y="357"/>
                  <a:pt x="3498" y="745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4" name="Google Shape;1544;p47"/>
          <p:cNvSpPr/>
          <p:nvPr/>
        </p:nvSpPr>
        <p:spPr>
          <a:xfrm>
            <a:off x="2312736" y="6434204"/>
            <a:ext cx="28965" cy="9177"/>
          </a:xfrm>
          <a:custGeom>
            <a:avLst/>
            <a:gdLst/>
            <a:ahLst/>
            <a:cxnLst/>
            <a:rect l="l" t="t" r="r" b="b"/>
            <a:pathLst>
              <a:path w="1231" h="390" extrusionOk="0">
                <a:moveTo>
                  <a:pt x="1231" y="195"/>
                </a:moveTo>
                <a:cubicBezTo>
                  <a:pt x="1231" y="292"/>
                  <a:pt x="972" y="389"/>
                  <a:pt x="616" y="389"/>
                </a:cubicBezTo>
                <a:cubicBezTo>
                  <a:pt x="259" y="389"/>
                  <a:pt x="0" y="292"/>
                  <a:pt x="0" y="195"/>
                </a:cubicBezTo>
                <a:cubicBezTo>
                  <a:pt x="0" y="98"/>
                  <a:pt x="259" y="1"/>
                  <a:pt x="616" y="1"/>
                </a:cubicBezTo>
                <a:cubicBezTo>
                  <a:pt x="972" y="1"/>
                  <a:pt x="1231" y="98"/>
                  <a:pt x="1231" y="195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5" name="Google Shape;1545;p47"/>
          <p:cNvSpPr/>
          <p:nvPr/>
        </p:nvSpPr>
        <p:spPr>
          <a:xfrm>
            <a:off x="2612179" y="6467734"/>
            <a:ext cx="35836" cy="12988"/>
          </a:xfrm>
          <a:custGeom>
            <a:avLst/>
            <a:gdLst/>
            <a:ahLst/>
            <a:cxnLst/>
            <a:rect l="l" t="t" r="r" b="b"/>
            <a:pathLst>
              <a:path w="1523" h="552" extrusionOk="0">
                <a:moveTo>
                  <a:pt x="1523" y="260"/>
                </a:moveTo>
                <a:cubicBezTo>
                  <a:pt x="1523" y="422"/>
                  <a:pt x="1167" y="551"/>
                  <a:pt x="746" y="551"/>
                </a:cubicBezTo>
                <a:cubicBezTo>
                  <a:pt x="357" y="551"/>
                  <a:pt x="1" y="422"/>
                  <a:pt x="1" y="260"/>
                </a:cubicBezTo>
                <a:cubicBezTo>
                  <a:pt x="1" y="98"/>
                  <a:pt x="357" y="1"/>
                  <a:pt x="746" y="1"/>
                </a:cubicBezTo>
                <a:cubicBezTo>
                  <a:pt x="1167" y="1"/>
                  <a:pt x="1523" y="98"/>
                  <a:pt x="1523" y="26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6" name="Google Shape;1546;p47"/>
          <p:cNvSpPr/>
          <p:nvPr/>
        </p:nvSpPr>
        <p:spPr>
          <a:xfrm>
            <a:off x="1765640" y="6143890"/>
            <a:ext cx="76213" cy="13741"/>
          </a:xfrm>
          <a:custGeom>
            <a:avLst/>
            <a:gdLst/>
            <a:ahLst/>
            <a:cxnLst/>
            <a:rect l="l" t="t" r="r" b="b"/>
            <a:pathLst>
              <a:path w="3239" h="584" extrusionOk="0">
                <a:moveTo>
                  <a:pt x="3239" y="292"/>
                </a:moveTo>
                <a:cubicBezTo>
                  <a:pt x="3239" y="454"/>
                  <a:pt x="2526" y="584"/>
                  <a:pt x="1619" y="584"/>
                </a:cubicBezTo>
                <a:cubicBezTo>
                  <a:pt x="745" y="584"/>
                  <a:pt x="0" y="454"/>
                  <a:pt x="0" y="292"/>
                </a:cubicBezTo>
                <a:cubicBezTo>
                  <a:pt x="0" y="130"/>
                  <a:pt x="745" y="1"/>
                  <a:pt x="1619" y="1"/>
                </a:cubicBezTo>
                <a:cubicBezTo>
                  <a:pt x="2526" y="1"/>
                  <a:pt x="3239" y="130"/>
                  <a:pt x="3239" y="292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7" name="Google Shape;1547;p47"/>
          <p:cNvSpPr/>
          <p:nvPr/>
        </p:nvSpPr>
        <p:spPr>
          <a:xfrm>
            <a:off x="1858607" y="6178950"/>
            <a:ext cx="44965" cy="22119"/>
          </a:xfrm>
          <a:custGeom>
            <a:avLst/>
            <a:gdLst/>
            <a:ahLst/>
            <a:cxnLst/>
            <a:rect l="l" t="t" r="r" b="b"/>
            <a:pathLst>
              <a:path w="1911" h="940" extrusionOk="0">
                <a:moveTo>
                  <a:pt x="1911" y="486"/>
                </a:moveTo>
                <a:cubicBezTo>
                  <a:pt x="1911" y="713"/>
                  <a:pt x="1490" y="940"/>
                  <a:pt x="972" y="940"/>
                </a:cubicBezTo>
                <a:cubicBezTo>
                  <a:pt x="421" y="940"/>
                  <a:pt x="0" y="713"/>
                  <a:pt x="0" y="486"/>
                </a:cubicBezTo>
                <a:cubicBezTo>
                  <a:pt x="0" y="227"/>
                  <a:pt x="421" y="0"/>
                  <a:pt x="972" y="0"/>
                </a:cubicBezTo>
                <a:cubicBezTo>
                  <a:pt x="1490" y="0"/>
                  <a:pt x="1911" y="227"/>
                  <a:pt x="1911" y="486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8" name="Google Shape;1548;p47"/>
          <p:cNvSpPr/>
          <p:nvPr/>
        </p:nvSpPr>
        <p:spPr>
          <a:xfrm>
            <a:off x="1765640" y="6342766"/>
            <a:ext cx="57931" cy="6895"/>
          </a:xfrm>
          <a:custGeom>
            <a:avLst/>
            <a:gdLst/>
            <a:ahLst/>
            <a:cxnLst/>
            <a:rect l="l" t="t" r="r" b="b"/>
            <a:pathLst>
              <a:path w="2462" h="293" extrusionOk="0">
                <a:moveTo>
                  <a:pt x="2461" y="163"/>
                </a:moveTo>
                <a:cubicBezTo>
                  <a:pt x="2461" y="227"/>
                  <a:pt x="1911" y="292"/>
                  <a:pt x="1231" y="292"/>
                </a:cubicBezTo>
                <a:cubicBezTo>
                  <a:pt x="551" y="292"/>
                  <a:pt x="0" y="227"/>
                  <a:pt x="0" y="163"/>
                </a:cubicBezTo>
                <a:cubicBezTo>
                  <a:pt x="0" y="66"/>
                  <a:pt x="551" y="1"/>
                  <a:pt x="1231" y="1"/>
                </a:cubicBezTo>
                <a:cubicBezTo>
                  <a:pt x="1911" y="1"/>
                  <a:pt x="2461" y="66"/>
                  <a:pt x="2461" y="163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9" name="Google Shape;1549;p47"/>
          <p:cNvSpPr/>
          <p:nvPr/>
        </p:nvSpPr>
        <p:spPr>
          <a:xfrm>
            <a:off x="3165370" y="6495170"/>
            <a:ext cx="61743" cy="27460"/>
          </a:xfrm>
          <a:custGeom>
            <a:avLst/>
            <a:gdLst/>
            <a:ahLst/>
            <a:cxnLst/>
            <a:rect l="l" t="t" r="r" b="b"/>
            <a:pathLst>
              <a:path w="2624" h="1167" extrusionOk="0">
                <a:moveTo>
                  <a:pt x="2624" y="583"/>
                </a:moveTo>
                <a:cubicBezTo>
                  <a:pt x="2624" y="907"/>
                  <a:pt x="2041" y="1166"/>
                  <a:pt x="1296" y="1166"/>
                </a:cubicBezTo>
                <a:cubicBezTo>
                  <a:pt x="584" y="1166"/>
                  <a:pt x="1" y="907"/>
                  <a:pt x="1" y="583"/>
                </a:cubicBezTo>
                <a:cubicBezTo>
                  <a:pt x="1" y="259"/>
                  <a:pt x="584" y="0"/>
                  <a:pt x="1296" y="0"/>
                </a:cubicBezTo>
                <a:cubicBezTo>
                  <a:pt x="2041" y="0"/>
                  <a:pt x="2624" y="259"/>
                  <a:pt x="2624" y="583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0" name="Google Shape;1550;p47"/>
          <p:cNvSpPr/>
          <p:nvPr/>
        </p:nvSpPr>
        <p:spPr>
          <a:xfrm>
            <a:off x="4323563" y="6636891"/>
            <a:ext cx="44236" cy="12988"/>
          </a:xfrm>
          <a:custGeom>
            <a:avLst/>
            <a:gdLst/>
            <a:ahLst/>
            <a:cxnLst/>
            <a:rect l="l" t="t" r="r" b="b"/>
            <a:pathLst>
              <a:path w="1880" h="552" extrusionOk="0">
                <a:moveTo>
                  <a:pt x="1879" y="260"/>
                </a:moveTo>
                <a:cubicBezTo>
                  <a:pt x="1879" y="422"/>
                  <a:pt x="1458" y="551"/>
                  <a:pt x="940" y="551"/>
                </a:cubicBezTo>
                <a:cubicBezTo>
                  <a:pt x="422" y="551"/>
                  <a:pt x="1" y="422"/>
                  <a:pt x="1" y="260"/>
                </a:cubicBezTo>
                <a:cubicBezTo>
                  <a:pt x="1" y="98"/>
                  <a:pt x="422" y="1"/>
                  <a:pt x="940" y="1"/>
                </a:cubicBezTo>
                <a:cubicBezTo>
                  <a:pt x="1458" y="1"/>
                  <a:pt x="1879" y="98"/>
                  <a:pt x="1879" y="26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1" name="Google Shape;1551;p47"/>
          <p:cNvSpPr/>
          <p:nvPr/>
        </p:nvSpPr>
        <p:spPr>
          <a:xfrm>
            <a:off x="4206995" y="6649079"/>
            <a:ext cx="83061" cy="35083"/>
          </a:xfrm>
          <a:custGeom>
            <a:avLst/>
            <a:gdLst/>
            <a:ahLst/>
            <a:cxnLst/>
            <a:rect l="l" t="t" r="r" b="b"/>
            <a:pathLst>
              <a:path w="3530" h="1491" extrusionOk="0">
                <a:moveTo>
                  <a:pt x="3530" y="746"/>
                </a:moveTo>
                <a:cubicBezTo>
                  <a:pt x="3530" y="1166"/>
                  <a:pt x="2720" y="1490"/>
                  <a:pt x="1781" y="1490"/>
                </a:cubicBezTo>
                <a:cubicBezTo>
                  <a:pt x="810" y="1490"/>
                  <a:pt x="0" y="1166"/>
                  <a:pt x="0" y="746"/>
                </a:cubicBezTo>
                <a:cubicBezTo>
                  <a:pt x="0" y="357"/>
                  <a:pt x="810" y="1"/>
                  <a:pt x="1781" y="1"/>
                </a:cubicBezTo>
                <a:cubicBezTo>
                  <a:pt x="2720" y="1"/>
                  <a:pt x="3530" y="357"/>
                  <a:pt x="3530" y="746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2" name="Google Shape;1552;p47"/>
          <p:cNvSpPr/>
          <p:nvPr/>
        </p:nvSpPr>
        <p:spPr>
          <a:xfrm>
            <a:off x="4307563" y="6700893"/>
            <a:ext cx="29741" cy="9177"/>
          </a:xfrm>
          <a:custGeom>
            <a:avLst/>
            <a:gdLst/>
            <a:ahLst/>
            <a:cxnLst/>
            <a:rect l="l" t="t" r="r" b="b"/>
            <a:pathLst>
              <a:path w="1264" h="390" extrusionOk="0">
                <a:moveTo>
                  <a:pt x="1264" y="195"/>
                </a:moveTo>
                <a:cubicBezTo>
                  <a:pt x="1264" y="292"/>
                  <a:pt x="972" y="389"/>
                  <a:pt x="616" y="389"/>
                </a:cubicBezTo>
                <a:cubicBezTo>
                  <a:pt x="292" y="389"/>
                  <a:pt x="1" y="292"/>
                  <a:pt x="1" y="195"/>
                </a:cubicBezTo>
                <a:cubicBezTo>
                  <a:pt x="1" y="98"/>
                  <a:pt x="292" y="1"/>
                  <a:pt x="616" y="1"/>
                </a:cubicBezTo>
                <a:cubicBezTo>
                  <a:pt x="972" y="1"/>
                  <a:pt x="1264" y="98"/>
                  <a:pt x="1264" y="195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3" name="Google Shape;1553;p47"/>
          <p:cNvSpPr/>
          <p:nvPr/>
        </p:nvSpPr>
        <p:spPr>
          <a:xfrm>
            <a:off x="4062968" y="6636891"/>
            <a:ext cx="35083" cy="12988"/>
          </a:xfrm>
          <a:custGeom>
            <a:avLst/>
            <a:gdLst/>
            <a:ahLst/>
            <a:cxnLst/>
            <a:rect l="l" t="t" r="r" b="b"/>
            <a:pathLst>
              <a:path w="1491" h="552" extrusionOk="0">
                <a:moveTo>
                  <a:pt x="1490" y="260"/>
                </a:moveTo>
                <a:cubicBezTo>
                  <a:pt x="1490" y="422"/>
                  <a:pt x="1167" y="551"/>
                  <a:pt x="746" y="551"/>
                </a:cubicBezTo>
                <a:cubicBezTo>
                  <a:pt x="325" y="551"/>
                  <a:pt x="1" y="422"/>
                  <a:pt x="1" y="260"/>
                </a:cubicBezTo>
                <a:cubicBezTo>
                  <a:pt x="1" y="98"/>
                  <a:pt x="325" y="1"/>
                  <a:pt x="746" y="1"/>
                </a:cubicBezTo>
                <a:cubicBezTo>
                  <a:pt x="1167" y="1"/>
                  <a:pt x="1490" y="98"/>
                  <a:pt x="1490" y="26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4" name="Google Shape;1554;p47"/>
          <p:cNvSpPr/>
          <p:nvPr/>
        </p:nvSpPr>
        <p:spPr>
          <a:xfrm>
            <a:off x="4634464" y="6226951"/>
            <a:ext cx="44213" cy="12988"/>
          </a:xfrm>
          <a:custGeom>
            <a:avLst/>
            <a:gdLst/>
            <a:ahLst/>
            <a:cxnLst/>
            <a:rect l="l" t="t" r="r" b="b"/>
            <a:pathLst>
              <a:path w="1879" h="552" extrusionOk="0">
                <a:moveTo>
                  <a:pt x="1878" y="292"/>
                </a:moveTo>
                <a:cubicBezTo>
                  <a:pt x="1878" y="422"/>
                  <a:pt x="1457" y="551"/>
                  <a:pt x="939" y="551"/>
                </a:cubicBezTo>
                <a:cubicBezTo>
                  <a:pt x="421" y="551"/>
                  <a:pt x="0" y="422"/>
                  <a:pt x="0" y="292"/>
                </a:cubicBezTo>
                <a:cubicBezTo>
                  <a:pt x="0" y="130"/>
                  <a:pt x="421" y="1"/>
                  <a:pt x="939" y="1"/>
                </a:cubicBezTo>
                <a:cubicBezTo>
                  <a:pt x="1457" y="1"/>
                  <a:pt x="1878" y="130"/>
                  <a:pt x="1878" y="292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5" name="Google Shape;1555;p47"/>
          <p:cNvSpPr/>
          <p:nvPr/>
        </p:nvSpPr>
        <p:spPr>
          <a:xfrm>
            <a:off x="4517874" y="6239916"/>
            <a:ext cx="83084" cy="34307"/>
          </a:xfrm>
          <a:custGeom>
            <a:avLst/>
            <a:gdLst/>
            <a:ahLst/>
            <a:cxnLst/>
            <a:rect l="l" t="t" r="r" b="b"/>
            <a:pathLst>
              <a:path w="3531" h="1458" extrusionOk="0">
                <a:moveTo>
                  <a:pt x="3530" y="745"/>
                </a:moveTo>
                <a:cubicBezTo>
                  <a:pt x="3530" y="1133"/>
                  <a:pt x="2721" y="1457"/>
                  <a:pt x="1749" y="1457"/>
                </a:cubicBezTo>
                <a:cubicBezTo>
                  <a:pt x="810" y="1457"/>
                  <a:pt x="0" y="1133"/>
                  <a:pt x="0" y="745"/>
                </a:cubicBezTo>
                <a:cubicBezTo>
                  <a:pt x="0" y="324"/>
                  <a:pt x="810" y="0"/>
                  <a:pt x="1749" y="0"/>
                </a:cubicBezTo>
                <a:cubicBezTo>
                  <a:pt x="2721" y="0"/>
                  <a:pt x="3530" y="324"/>
                  <a:pt x="3530" y="745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6" name="Google Shape;1556;p47"/>
          <p:cNvSpPr/>
          <p:nvPr/>
        </p:nvSpPr>
        <p:spPr>
          <a:xfrm>
            <a:off x="4618464" y="6291729"/>
            <a:ext cx="28965" cy="8400"/>
          </a:xfrm>
          <a:custGeom>
            <a:avLst/>
            <a:gdLst/>
            <a:ahLst/>
            <a:cxnLst/>
            <a:rect l="l" t="t" r="r" b="b"/>
            <a:pathLst>
              <a:path w="1231" h="357" extrusionOk="0">
                <a:moveTo>
                  <a:pt x="1231" y="194"/>
                </a:moveTo>
                <a:cubicBezTo>
                  <a:pt x="1231" y="292"/>
                  <a:pt x="972" y="356"/>
                  <a:pt x="615" y="356"/>
                </a:cubicBezTo>
                <a:cubicBezTo>
                  <a:pt x="259" y="356"/>
                  <a:pt x="0" y="292"/>
                  <a:pt x="0" y="194"/>
                </a:cubicBezTo>
                <a:cubicBezTo>
                  <a:pt x="0" y="97"/>
                  <a:pt x="259" y="0"/>
                  <a:pt x="615" y="0"/>
                </a:cubicBezTo>
                <a:cubicBezTo>
                  <a:pt x="972" y="0"/>
                  <a:pt x="1231" y="97"/>
                  <a:pt x="1231" y="194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7" name="Google Shape;1557;p47"/>
          <p:cNvSpPr/>
          <p:nvPr/>
        </p:nvSpPr>
        <p:spPr>
          <a:xfrm>
            <a:off x="1398361" y="6699363"/>
            <a:ext cx="72425" cy="22141"/>
          </a:xfrm>
          <a:custGeom>
            <a:avLst/>
            <a:gdLst/>
            <a:ahLst/>
            <a:cxnLst/>
            <a:rect l="l" t="t" r="r" b="b"/>
            <a:pathLst>
              <a:path w="3078" h="941" extrusionOk="0">
                <a:moveTo>
                  <a:pt x="3077" y="454"/>
                </a:moveTo>
                <a:cubicBezTo>
                  <a:pt x="3077" y="713"/>
                  <a:pt x="2397" y="940"/>
                  <a:pt x="1555" y="940"/>
                </a:cubicBezTo>
                <a:cubicBezTo>
                  <a:pt x="681" y="940"/>
                  <a:pt x="1" y="713"/>
                  <a:pt x="1" y="454"/>
                </a:cubicBezTo>
                <a:cubicBezTo>
                  <a:pt x="1" y="195"/>
                  <a:pt x="681" y="1"/>
                  <a:pt x="1555" y="1"/>
                </a:cubicBezTo>
                <a:cubicBezTo>
                  <a:pt x="2397" y="1"/>
                  <a:pt x="3077" y="195"/>
                  <a:pt x="3077" y="454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8" name="Google Shape;1558;p47"/>
          <p:cNvSpPr/>
          <p:nvPr/>
        </p:nvSpPr>
        <p:spPr>
          <a:xfrm>
            <a:off x="1554576" y="6750423"/>
            <a:ext cx="38872" cy="6117"/>
          </a:xfrm>
          <a:custGeom>
            <a:avLst/>
            <a:gdLst/>
            <a:ahLst/>
            <a:cxnLst/>
            <a:rect l="l" t="t" r="r" b="b"/>
            <a:pathLst>
              <a:path w="1652" h="260" extrusionOk="0">
                <a:moveTo>
                  <a:pt x="1652" y="130"/>
                </a:moveTo>
                <a:cubicBezTo>
                  <a:pt x="1652" y="195"/>
                  <a:pt x="1296" y="260"/>
                  <a:pt x="842" y="260"/>
                </a:cubicBezTo>
                <a:cubicBezTo>
                  <a:pt x="389" y="260"/>
                  <a:pt x="0" y="195"/>
                  <a:pt x="0" y="130"/>
                </a:cubicBezTo>
                <a:cubicBezTo>
                  <a:pt x="0" y="65"/>
                  <a:pt x="389" y="1"/>
                  <a:pt x="842" y="1"/>
                </a:cubicBezTo>
                <a:cubicBezTo>
                  <a:pt x="1296" y="1"/>
                  <a:pt x="1652" y="65"/>
                  <a:pt x="1652" y="13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4" name="Google Shape;1564;p47"/>
          <p:cNvSpPr/>
          <p:nvPr/>
        </p:nvSpPr>
        <p:spPr>
          <a:xfrm>
            <a:off x="1620860" y="4713689"/>
            <a:ext cx="125744" cy="73155"/>
          </a:xfrm>
          <a:custGeom>
            <a:avLst/>
            <a:gdLst/>
            <a:ahLst/>
            <a:cxnLst/>
            <a:rect l="l" t="t" r="r" b="b"/>
            <a:pathLst>
              <a:path w="5344" h="3109" extrusionOk="0">
                <a:moveTo>
                  <a:pt x="2364" y="1231"/>
                </a:moveTo>
                <a:cubicBezTo>
                  <a:pt x="2235" y="1069"/>
                  <a:pt x="2397" y="259"/>
                  <a:pt x="2850" y="194"/>
                </a:cubicBezTo>
                <a:cubicBezTo>
                  <a:pt x="3919" y="0"/>
                  <a:pt x="3142" y="1101"/>
                  <a:pt x="2980" y="1392"/>
                </a:cubicBezTo>
                <a:cubicBezTo>
                  <a:pt x="3174" y="1069"/>
                  <a:pt x="3951" y="712"/>
                  <a:pt x="4761" y="939"/>
                </a:cubicBezTo>
                <a:cubicBezTo>
                  <a:pt x="5344" y="1295"/>
                  <a:pt x="3725" y="1587"/>
                  <a:pt x="3206" y="1684"/>
                </a:cubicBezTo>
                <a:cubicBezTo>
                  <a:pt x="3692" y="1716"/>
                  <a:pt x="4988" y="1684"/>
                  <a:pt x="4664" y="2073"/>
                </a:cubicBezTo>
                <a:cubicBezTo>
                  <a:pt x="4243" y="2655"/>
                  <a:pt x="3142" y="2299"/>
                  <a:pt x="2850" y="1975"/>
                </a:cubicBezTo>
                <a:cubicBezTo>
                  <a:pt x="2980" y="2267"/>
                  <a:pt x="2526" y="3109"/>
                  <a:pt x="1944" y="2947"/>
                </a:cubicBezTo>
                <a:cubicBezTo>
                  <a:pt x="1555" y="2850"/>
                  <a:pt x="1652" y="1975"/>
                  <a:pt x="1879" y="1781"/>
                </a:cubicBezTo>
                <a:cubicBezTo>
                  <a:pt x="1684" y="2008"/>
                  <a:pt x="65" y="2591"/>
                  <a:pt x="130" y="1846"/>
                </a:cubicBezTo>
                <a:cubicBezTo>
                  <a:pt x="162" y="1587"/>
                  <a:pt x="842" y="1392"/>
                  <a:pt x="1587" y="1392"/>
                </a:cubicBezTo>
                <a:lnTo>
                  <a:pt x="1458" y="1328"/>
                </a:lnTo>
                <a:cubicBezTo>
                  <a:pt x="1134" y="1198"/>
                  <a:pt x="1" y="1069"/>
                  <a:pt x="519" y="712"/>
                </a:cubicBezTo>
                <a:cubicBezTo>
                  <a:pt x="940" y="389"/>
                  <a:pt x="2397" y="842"/>
                  <a:pt x="2364" y="123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5" name="Google Shape;1565;p47"/>
          <p:cNvSpPr/>
          <p:nvPr/>
        </p:nvSpPr>
        <p:spPr>
          <a:xfrm>
            <a:off x="1662768" y="4741103"/>
            <a:ext cx="33553" cy="18307"/>
          </a:xfrm>
          <a:custGeom>
            <a:avLst/>
            <a:gdLst/>
            <a:ahLst/>
            <a:cxnLst/>
            <a:rect l="l" t="t" r="r" b="b"/>
            <a:pathLst>
              <a:path w="1426" h="778" extrusionOk="0">
                <a:moveTo>
                  <a:pt x="227" y="551"/>
                </a:moveTo>
                <a:cubicBezTo>
                  <a:pt x="422" y="778"/>
                  <a:pt x="1425" y="713"/>
                  <a:pt x="1361" y="357"/>
                </a:cubicBezTo>
                <a:cubicBezTo>
                  <a:pt x="1328" y="33"/>
                  <a:pt x="551" y="1"/>
                  <a:pt x="324" y="98"/>
                </a:cubicBezTo>
                <a:cubicBezTo>
                  <a:pt x="98" y="163"/>
                  <a:pt x="1" y="292"/>
                  <a:pt x="227" y="551"/>
                </a:cubicBezTo>
                <a:close/>
              </a:path>
            </a:pathLst>
          </a:custGeom>
          <a:solidFill>
            <a:srgbClr val="F0CA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6" name="Google Shape;1566;p47"/>
          <p:cNvSpPr/>
          <p:nvPr/>
        </p:nvSpPr>
        <p:spPr>
          <a:xfrm>
            <a:off x="107599" y="4318973"/>
            <a:ext cx="127251" cy="73179"/>
          </a:xfrm>
          <a:custGeom>
            <a:avLst/>
            <a:gdLst/>
            <a:ahLst/>
            <a:cxnLst/>
            <a:rect l="l" t="t" r="r" b="b"/>
            <a:pathLst>
              <a:path w="5408" h="3110" extrusionOk="0">
                <a:moveTo>
                  <a:pt x="2364" y="1264"/>
                </a:moveTo>
                <a:cubicBezTo>
                  <a:pt x="2234" y="1102"/>
                  <a:pt x="2396" y="292"/>
                  <a:pt x="2882" y="195"/>
                </a:cubicBezTo>
                <a:cubicBezTo>
                  <a:pt x="3951" y="1"/>
                  <a:pt x="3174" y="1102"/>
                  <a:pt x="3012" y="1426"/>
                </a:cubicBezTo>
                <a:cubicBezTo>
                  <a:pt x="3206" y="1069"/>
                  <a:pt x="3983" y="713"/>
                  <a:pt x="4825" y="940"/>
                </a:cubicBezTo>
                <a:cubicBezTo>
                  <a:pt x="5408" y="1296"/>
                  <a:pt x="3756" y="1587"/>
                  <a:pt x="3238" y="1685"/>
                </a:cubicBezTo>
                <a:cubicBezTo>
                  <a:pt x="3724" y="1717"/>
                  <a:pt x="5019" y="1685"/>
                  <a:pt x="4728" y="2106"/>
                </a:cubicBezTo>
                <a:cubicBezTo>
                  <a:pt x="4275" y="2688"/>
                  <a:pt x="3174" y="2300"/>
                  <a:pt x="2882" y="1976"/>
                </a:cubicBezTo>
                <a:cubicBezTo>
                  <a:pt x="3012" y="2300"/>
                  <a:pt x="2558" y="3109"/>
                  <a:pt x="1975" y="2980"/>
                </a:cubicBezTo>
                <a:cubicBezTo>
                  <a:pt x="1554" y="2850"/>
                  <a:pt x="1652" y="2008"/>
                  <a:pt x="1878" y="1782"/>
                </a:cubicBezTo>
                <a:cubicBezTo>
                  <a:pt x="1684" y="2008"/>
                  <a:pt x="65" y="2591"/>
                  <a:pt x="130" y="1846"/>
                </a:cubicBezTo>
                <a:cubicBezTo>
                  <a:pt x="162" y="1587"/>
                  <a:pt x="842" y="1393"/>
                  <a:pt x="1587" y="1393"/>
                </a:cubicBezTo>
                <a:lnTo>
                  <a:pt x="1457" y="1328"/>
                </a:lnTo>
                <a:cubicBezTo>
                  <a:pt x="1133" y="1199"/>
                  <a:pt x="0" y="1069"/>
                  <a:pt x="518" y="681"/>
                </a:cubicBezTo>
                <a:cubicBezTo>
                  <a:pt x="939" y="389"/>
                  <a:pt x="2396" y="843"/>
                  <a:pt x="2364" y="123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7" name="Google Shape;1567;p47"/>
          <p:cNvSpPr/>
          <p:nvPr/>
        </p:nvSpPr>
        <p:spPr>
          <a:xfrm>
            <a:off x="149505" y="4347164"/>
            <a:ext cx="33531" cy="18329"/>
          </a:xfrm>
          <a:custGeom>
            <a:avLst/>
            <a:gdLst/>
            <a:ahLst/>
            <a:cxnLst/>
            <a:rect l="l" t="t" r="r" b="b"/>
            <a:pathLst>
              <a:path w="1425" h="779" extrusionOk="0">
                <a:moveTo>
                  <a:pt x="227" y="551"/>
                </a:moveTo>
                <a:cubicBezTo>
                  <a:pt x="389" y="778"/>
                  <a:pt x="1425" y="713"/>
                  <a:pt x="1393" y="357"/>
                </a:cubicBezTo>
                <a:cubicBezTo>
                  <a:pt x="1328" y="1"/>
                  <a:pt x="583" y="1"/>
                  <a:pt x="324" y="98"/>
                </a:cubicBezTo>
                <a:cubicBezTo>
                  <a:pt x="97" y="163"/>
                  <a:pt x="0" y="292"/>
                  <a:pt x="227" y="551"/>
                </a:cubicBezTo>
                <a:close/>
              </a:path>
            </a:pathLst>
          </a:custGeom>
          <a:solidFill>
            <a:srgbClr val="F0CA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8" name="Google Shape;1568;p47"/>
          <p:cNvSpPr/>
          <p:nvPr/>
        </p:nvSpPr>
        <p:spPr>
          <a:xfrm>
            <a:off x="1759546" y="4376128"/>
            <a:ext cx="105932" cy="60989"/>
          </a:xfrm>
          <a:custGeom>
            <a:avLst/>
            <a:gdLst/>
            <a:ahLst/>
            <a:cxnLst/>
            <a:rect l="l" t="t" r="r" b="b"/>
            <a:pathLst>
              <a:path w="4502" h="2592" extrusionOk="0">
                <a:moveTo>
                  <a:pt x="1976" y="1037"/>
                </a:moveTo>
                <a:cubicBezTo>
                  <a:pt x="1878" y="907"/>
                  <a:pt x="2008" y="227"/>
                  <a:pt x="2397" y="162"/>
                </a:cubicBezTo>
                <a:cubicBezTo>
                  <a:pt x="3271" y="0"/>
                  <a:pt x="2656" y="907"/>
                  <a:pt x="2494" y="1166"/>
                </a:cubicBezTo>
                <a:cubicBezTo>
                  <a:pt x="2656" y="907"/>
                  <a:pt x="3303" y="616"/>
                  <a:pt x="4016" y="778"/>
                </a:cubicBezTo>
                <a:cubicBezTo>
                  <a:pt x="4501" y="1069"/>
                  <a:pt x="3141" y="1296"/>
                  <a:pt x="2688" y="1393"/>
                </a:cubicBezTo>
                <a:cubicBezTo>
                  <a:pt x="3109" y="1425"/>
                  <a:pt x="4178" y="1393"/>
                  <a:pt x="3919" y="1749"/>
                </a:cubicBezTo>
                <a:cubicBezTo>
                  <a:pt x="3562" y="2235"/>
                  <a:pt x="2623" y="1943"/>
                  <a:pt x="2397" y="1652"/>
                </a:cubicBezTo>
                <a:cubicBezTo>
                  <a:pt x="2494" y="1911"/>
                  <a:pt x="2138" y="2591"/>
                  <a:pt x="1652" y="2461"/>
                </a:cubicBezTo>
                <a:cubicBezTo>
                  <a:pt x="1296" y="2364"/>
                  <a:pt x="1393" y="1652"/>
                  <a:pt x="1587" y="1490"/>
                </a:cubicBezTo>
                <a:cubicBezTo>
                  <a:pt x="1393" y="1652"/>
                  <a:pt x="65" y="2138"/>
                  <a:pt x="130" y="1522"/>
                </a:cubicBezTo>
                <a:cubicBezTo>
                  <a:pt x="130" y="1328"/>
                  <a:pt x="713" y="1166"/>
                  <a:pt x="1328" y="1134"/>
                </a:cubicBezTo>
                <a:lnTo>
                  <a:pt x="1231" y="1101"/>
                </a:lnTo>
                <a:cubicBezTo>
                  <a:pt x="939" y="1004"/>
                  <a:pt x="0" y="907"/>
                  <a:pt x="454" y="583"/>
                </a:cubicBezTo>
                <a:cubicBezTo>
                  <a:pt x="810" y="324"/>
                  <a:pt x="2008" y="680"/>
                  <a:pt x="1976" y="1004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9" name="Google Shape;1569;p47"/>
          <p:cNvSpPr/>
          <p:nvPr/>
        </p:nvSpPr>
        <p:spPr>
          <a:xfrm>
            <a:off x="1795359" y="4398977"/>
            <a:ext cx="27460" cy="15271"/>
          </a:xfrm>
          <a:custGeom>
            <a:avLst/>
            <a:gdLst/>
            <a:ahLst/>
            <a:cxnLst/>
            <a:rect l="l" t="t" r="r" b="b"/>
            <a:pathLst>
              <a:path w="1167" h="649" extrusionOk="0">
                <a:moveTo>
                  <a:pt x="162" y="454"/>
                </a:moveTo>
                <a:cubicBezTo>
                  <a:pt x="324" y="649"/>
                  <a:pt x="1166" y="584"/>
                  <a:pt x="1134" y="292"/>
                </a:cubicBezTo>
                <a:cubicBezTo>
                  <a:pt x="1069" y="1"/>
                  <a:pt x="454" y="1"/>
                  <a:pt x="227" y="98"/>
                </a:cubicBezTo>
                <a:cubicBezTo>
                  <a:pt x="33" y="163"/>
                  <a:pt x="0" y="260"/>
                  <a:pt x="162" y="454"/>
                </a:cubicBezTo>
                <a:close/>
              </a:path>
            </a:pathLst>
          </a:custGeom>
          <a:solidFill>
            <a:srgbClr val="F0CA3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74" name="Google Shape;1574;p47"/>
          <p:cNvSpPr/>
          <p:nvPr/>
        </p:nvSpPr>
        <p:spPr>
          <a:xfrm>
            <a:off x="591447" y="3111249"/>
            <a:ext cx="443493" cy="172992"/>
          </a:xfrm>
          <a:custGeom>
            <a:avLst/>
            <a:gdLst/>
            <a:ahLst/>
            <a:cxnLst/>
            <a:rect l="l" t="t" r="r" b="b"/>
            <a:pathLst>
              <a:path w="18848" h="7352" extrusionOk="0">
                <a:moveTo>
                  <a:pt x="18782" y="7352"/>
                </a:moveTo>
                <a:cubicBezTo>
                  <a:pt x="18847" y="6186"/>
                  <a:pt x="17584" y="5959"/>
                  <a:pt x="16677" y="5927"/>
                </a:cubicBezTo>
                <a:lnTo>
                  <a:pt x="16677" y="5927"/>
                </a:lnTo>
                <a:cubicBezTo>
                  <a:pt x="16807" y="4988"/>
                  <a:pt x="16969" y="4210"/>
                  <a:pt x="16645" y="3239"/>
                </a:cubicBezTo>
                <a:cubicBezTo>
                  <a:pt x="16256" y="1911"/>
                  <a:pt x="15253" y="843"/>
                  <a:pt x="13925" y="389"/>
                </a:cubicBezTo>
                <a:cubicBezTo>
                  <a:pt x="12759" y="1"/>
                  <a:pt x="11496" y="195"/>
                  <a:pt x="10460" y="843"/>
                </a:cubicBezTo>
                <a:cubicBezTo>
                  <a:pt x="9229" y="1717"/>
                  <a:pt x="9326" y="2883"/>
                  <a:pt x="8906" y="4113"/>
                </a:cubicBezTo>
                <a:cubicBezTo>
                  <a:pt x="8873" y="3304"/>
                  <a:pt x="7643" y="3174"/>
                  <a:pt x="7027" y="3466"/>
                </a:cubicBezTo>
                <a:cubicBezTo>
                  <a:pt x="6153" y="3854"/>
                  <a:pt x="5862" y="4534"/>
                  <a:pt x="5764" y="5344"/>
                </a:cubicBezTo>
                <a:cubicBezTo>
                  <a:pt x="5117" y="4858"/>
                  <a:pt x="4501" y="5312"/>
                  <a:pt x="4404" y="6056"/>
                </a:cubicBezTo>
                <a:cubicBezTo>
                  <a:pt x="3659" y="5538"/>
                  <a:pt x="2720" y="5409"/>
                  <a:pt x="1846" y="5700"/>
                </a:cubicBezTo>
                <a:cubicBezTo>
                  <a:pt x="1134" y="5959"/>
                  <a:pt x="421" y="7093"/>
                  <a:pt x="0" y="72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2" name="Google Shape;1582;p47"/>
          <p:cNvSpPr/>
          <p:nvPr/>
        </p:nvSpPr>
        <p:spPr>
          <a:xfrm>
            <a:off x="135011" y="6748894"/>
            <a:ext cx="60989" cy="9177"/>
          </a:xfrm>
          <a:custGeom>
            <a:avLst/>
            <a:gdLst/>
            <a:ahLst/>
            <a:cxnLst/>
            <a:rect l="l" t="t" r="r" b="b"/>
            <a:pathLst>
              <a:path w="2592" h="390" extrusionOk="0">
                <a:moveTo>
                  <a:pt x="2591" y="195"/>
                </a:moveTo>
                <a:cubicBezTo>
                  <a:pt x="2591" y="292"/>
                  <a:pt x="2009" y="389"/>
                  <a:pt x="1296" y="389"/>
                </a:cubicBezTo>
                <a:cubicBezTo>
                  <a:pt x="584" y="389"/>
                  <a:pt x="1" y="292"/>
                  <a:pt x="1" y="195"/>
                </a:cubicBezTo>
                <a:cubicBezTo>
                  <a:pt x="1" y="66"/>
                  <a:pt x="584" y="1"/>
                  <a:pt x="1296" y="1"/>
                </a:cubicBezTo>
                <a:cubicBezTo>
                  <a:pt x="2009" y="1"/>
                  <a:pt x="2591" y="66"/>
                  <a:pt x="2591" y="195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4" name="Google Shape;1584;p47"/>
          <p:cNvSpPr/>
          <p:nvPr/>
        </p:nvSpPr>
        <p:spPr>
          <a:xfrm>
            <a:off x="726296" y="6745082"/>
            <a:ext cx="52613" cy="7647"/>
          </a:xfrm>
          <a:custGeom>
            <a:avLst/>
            <a:gdLst/>
            <a:ahLst/>
            <a:cxnLst/>
            <a:rect l="l" t="t" r="r" b="b"/>
            <a:pathLst>
              <a:path w="2236" h="325" extrusionOk="0">
                <a:moveTo>
                  <a:pt x="2235" y="163"/>
                </a:moveTo>
                <a:cubicBezTo>
                  <a:pt x="2235" y="228"/>
                  <a:pt x="1750" y="325"/>
                  <a:pt x="1134" y="325"/>
                </a:cubicBezTo>
                <a:cubicBezTo>
                  <a:pt x="519" y="325"/>
                  <a:pt x="1" y="228"/>
                  <a:pt x="1" y="163"/>
                </a:cubicBezTo>
                <a:cubicBezTo>
                  <a:pt x="1" y="66"/>
                  <a:pt x="519" y="1"/>
                  <a:pt x="1134" y="1"/>
                </a:cubicBezTo>
                <a:cubicBezTo>
                  <a:pt x="1750" y="1"/>
                  <a:pt x="2235" y="66"/>
                  <a:pt x="2235" y="163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5" name="Google Shape;1585;p47"/>
          <p:cNvSpPr/>
          <p:nvPr/>
        </p:nvSpPr>
        <p:spPr>
          <a:xfrm>
            <a:off x="1376266" y="2927622"/>
            <a:ext cx="67837" cy="2632631"/>
          </a:xfrm>
          <a:custGeom>
            <a:avLst/>
            <a:gdLst/>
            <a:ahLst/>
            <a:cxnLst/>
            <a:rect l="l" t="t" r="r" b="b"/>
            <a:pathLst>
              <a:path w="2883" h="111884" extrusionOk="0">
                <a:moveTo>
                  <a:pt x="1" y="0"/>
                </a:moveTo>
                <a:lnTo>
                  <a:pt x="1" y="111171"/>
                </a:lnTo>
                <a:cubicBezTo>
                  <a:pt x="1" y="111560"/>
                  <a:pt x="648" y="111883"/>
                  <a:pt x="1425" y="111883"/>
                </a:cubicBezTo>
                <a:cubicBezTo>
                  <a:pt x="2235" y="111883"/>
                  <a:pt x="2883" y="111560"/>
                  <a:pt x="2883" y="111171"/>
                </a:cubicBezTo>
                <a:lnTo>
                  <a:pt x="2883" y="0"/>
                </a:lnTo>
                <a:close/>
              </a:path>
            </a:pathLst>
          </a:custGeom>
          <a:solidFill>
            <a:srgbClr val="3B3B3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6" name="Google Shape;1586;p47"/>
          <p:cNvSpPr/>
          <p:nvPr/>
        </p:nvSpPr>
        <p:spPr>
          <a:xfrm>
            <a:off x="1134732" y="2669310"/>
            <a:ext cx="580649" cy="582932"/>
          </a:xfrm>
          <a:custGeom>
            <a:avLst/>
            <a:gdLst/>
            <a:ahLst/>
            <a:cxnLst/>
            <a:rect l="l" t="t" r="r" b="b"/>
            <a:pathLst>
              <a:path w="24677" h="24774" extrusionOk="0">
                <a:moveTo>
                  <a:pt x="1684" y="1"/>
                </a:moveTo>
                <a:lnTo>
                  <a:pt x="22960" y="1"/>
                </a:lnTo>
                <a:cubicBezTo>
                  <a:pt x="23931" y="1"/>
                  <a:pt x="24676" y="778"/>
                  <a:pt x="24676" y="1717"/>
                </a:cubicBezTo>
                <a:lnTo>
                  <a:pt x="24676" y="23057"/>
                </a:lnTo>
                <a:cubicBezTo>
                  <a:pt x="24676" y="23996"/>
                  <a:pt x="23931" y="24774"/>
                  <a:pt x="22960" y="24774"/>
                </a:cubicBezTo>
                <a:lnTo>
                  <a:pt x="1684" y="24774"/>
                </a:lnTo>
                <a:cubicBezTo>
                  <a:pt x="745" y="24774"/>
                  <a:pt x="0" y="23996"/>
                  <a:pt x="0" y="23057"/>
                </a:cubicBezTo>
                <a:lnTo>
                  <a:pt x="0" y="1717"/>
                </a:lnTo>
                <a:cubicBezTo>
                  <a:pt x="0" y="778"/>
                  <a:pt x="745" y="1"/>
                  <a:pt x="168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7" name="Google Shape;1587;p47"/>
          <p:cNvSpPr/>
          <p:nvPr/>
        </p:nvSpPr>
        <p:spPr>
          <a:xfrm>
            <a:off x="1162168" y="2696745"/>
            <a:ext cx="525777" cy="527307"/>
          </a:xfrm>
          <a:custGeom>
            <a:avLst/>
            <a:gdLst/>
            <a:ahLst/>
            <a:cxnLst/>
            <a:rect l="l" t="t" r="r" b="b"/>
            <a:pathLst>
              <a:path w="22345" h="22410" extrusionOk="0">
                <a:moveTo>
                  <a:pt x="1522" y="0"/>
                </a:moveTo>
                <a:lnTo>
                  <a:pt x="20790" y="0"/>
                </a:lnTo>
                <a:cubicBezTo>
                  <a:pt x="21664" y="0"/>
                  <a:pt x="22344" y="713"/>
                  <a:pt x="22344" y="1555"/>
                </a:cubicBezTo>
                <a:lnTo>
                  <a:pt x="22344" y="20887"/>
                </a:lnTo>
                <a:cubicBezTo>
                  <a:pt x="22344" y="21729"/>
                  <a:pt x="21664" y="22409"/>
                  <a:pt x="20790" y="22409"/>
                </a:cubicBezTo>
                <a:lnTo>
                  <a:pt x="1522" y="22409"/>
                </a:lnTo>
                <a:cubicBezTo>
                  <a:pt x="680" y="22409"/>
                  <a:pt x="0" y="21729"/>
                  <a:pt x="0" y="20887"/>
                </a:cubicBezTo>
                <a:lnTo>
                  <a:pt x="0" y="1555"/>
                </a:lnTo>
                <a:cubicBezTo>
                  <a:pt x="0" y="713"/>
                  <a:pt x="680" y="0"/>
                  <a:pt x="15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8" name="Google Shape;1588;p47"/>
          <p:cNvSpPr/>
          <p:nvPr/>
        </p:nvSpPr>
        <p:spPr>
          <a:xfrm>
            <a:off x="1261981" y="2755406"/>
            <a:ext cx="326903" cy="411492"/>
          </a:xfrm>
          <a:custGeom>
            <a:avLst/>
            <a:gdLst/>
            <a:ahLst/>
            <a:cxnLst/>
            <a:rect l="l" t="t" r="r" b="b"/>
            <a:pathLst>
              <a:path w="13893" h="17488" extrusionOk="0">
                <a:moveTo>
                  <a:pt x="2526" y="130"/>
                </a:moveTo>
                <a:cubicBezTo>
                  <a:pt x="2817" y="66"/>
                  <a:pt x="3141" y="1"/>
                  <a:pt x="3465" y="1"/>
                </a:cubicBezTo>
                <a:lnTo>
                  <a:pt x="10427" y="1"/>
                </a:lnTo>
                <a:cubicBezTo>
                  <a:pt x="10751" y="1"/>
                  <a:pt x="11075" y="66"/>
                  <a:pt x="11367" y="130"/>
                </a:cubicBezTo>
                <a:cubicBezTo>
                  <a:pt x="11561" y="195"/>
                  <a:pt x="11723" y="260"/>
                  <a:pt x="11885" y="325"/>
                </a:cubicBezTo>
                <a:cubicBezTo>
                  <a:pt x="12403" y="584"/>
                  <a:pt x="12856" y="940"/>
                  <a:pt x="13212" y="1393"/>
                </a:cubicBezTo>
                <a:lnTo>
                  <a:pt x="13374" y="1620"/>
                </a:lnTo>
                <a:lnTo>
                  <a:pt x="13374" y="1652"/>
                </a:lnTo>
                <a:cubicBezTo>
                  <a:pt x="13439" y="1750"/>
                  <a:pt x="13504" y="1879"/>
                  <a:pt x="13569" y="2009"/>
                </a:cubicBezTo>
                <a:cubicBezTo>
                  <a:pt x="13633" y="2106"/>
                  <a:pt x="13666" y="2235"/>
                  <a:pt x="13731" y="2365"/>
                </a:cubicBezTo>
                <a:cubicBezTo>
                  <a:pt x="13763" y="2527"/>
                  <a:pt x="13828" y="2721"/>
                  <a:pt x="13860" y="2915"/>
                </a:cubicBezTo>
                <a:cubicBezTo>
                  <a:pt x="13892" y="3110"/>
                  <a:pt x="13892" y="3304"/>
                  <a:pt x="13892" y="3498"/>
                </a:cubicBezTo>
                <a:lnTo>
                  <a:pt x="13892" y="13084"/>
                </a:lnTo>
                <a:lnTo>
                  <a:pt x="13892" y="14185"/>
                </a:lnTo>
                <a:lnTo>
                  <a:pt x="13892" y="14185"/>
                </a:lnTo>
                <a:lnTo>
                  <a:pt x="13860" y="14282"/>
                </a:lnTo>
                <a:cubicBezTo>
                  <a:pt x="13860" y="14379"/>
                  <a:pt x="13795" y="14476"/>
                  <a:pt x="13763" y="14541"/>
                </a:cubicBezTo>
                <a:cubicBezTo>
                  <a:pt x="13633" y="14767"/>
                  <a:pt x="13439" y="14929"/>
                  <a:pt x="13212" y="15027"/>
                </a:cubicBezTo>
                <a:cubicBezTo>
                  <a:pt x="13083" y="15091"/>
                  <a:pt x="12921" y="15124"/>
                  <a:pt x="12759" y="15124"/>
                </a:cubicBezTo>
                <a:lnTo>
                  <a:pt x="12759" y="16387"/>
                </a:lnTo>
                <a:cubicBezTo>
                  <a:pt x="12727" y="16678"/>
                  <a:pt x="12597" y="16937"/>
                  <a:pt x="12370" y="17164"/>
                </a:cubicBezTo>
                <a:cubicBezTo>
                  <a:pt x="12306" y="17229"/>
                  <a:pt x="12209" y="17261"/>
                  <a:pt x="12144" y="17326"/>
                </a:cubicBezTo>
                <a:cubicBezTo>
                  <a:pt x="11885" y="17423"/>
                  <a:pt x="11626" y="17455"/>
                  <a:pt x="11367" y="17455"/>
                </a:cubicBezTo>
                <a:lnTo>
                  <a:pt x="10266" y="17455"/>
                </a:lnTo>
                <a:cubicBezTo>
                  <a:pt x="10007" y="17391"/>
                  <a:pt x="9812" y="17293"/>
                  <a:pt x="9618" y="17131"/>
                </a:cubicBezTo>
                <a:cubicBezTo>
                  <a:pt x="9586" y="17099"/>
                  <a:pt x="9553" y="17034"/>
                  <a:pt x="9521" y="17002"/>
                </a:cubicBezTo>
                <a:lnTo>
                  <a:pt x="9456" y="16905"/>
                </a:lnTo>
                <a:cubicBezTo>
                  <a:pt x="9391" y="16808"/>
                  <a:pt x="9359" y="16710"/>
                  <a:pt x="9326" y="16581"/>
                </a:cubicBezTo>
                <a:cubicBezTo>
                  <a:pt x="9326" y="16484"/>
                  <a:pt x="9262" y="16387"/>
                  <a:pt x="9294" y="16257"/>
                </a:cubicBezTo>
                <a:lnTo>
                  <a:pt x="9294" y="15124"/>
                </a:lnTo>
                <a:lnTo>
                  <a:pt x="4599" y="15124"/>
                </a:lnTo>
                <a:lnTo>
                  <a:pt x="4599" y="16451"/>
                </a:lnTo>
                <a:lnTo>
                  <a:pt x="4599" y="16451"/>
                </a:lnTo>
                <a:cubicBezTo>
                  <a:pt x="4599" y="16516"/>
                  <a:pt x="4599" y="16581"/>
                  <a:pt x="4566" y="16646"/>
                </a:cubicBezTo>
                <a:cubicBezTo>
                  <a:pt x="4534" y="16808"/>
                  <a:pt x="4404" y="17002"/>
                  <a:pt x="4275" y="17131"/>
                </a:cubicBezTo>
                <a:cubicBezTo>
                  <a:pt x="4178" y="17229"/>
                  <a:pt x="4048" y="17326"/>
                  <a:pt x="3919" y="17391"/>
                </a:cubicBezTo>
                <a:cubicBezTo>
                  <a:pt x="3692" y="17455"/>
                  <a:pt x="3465" y="17488"/>
                  <a:pt x="3206" y="17455"/>
                </a:cubicBezTo>
                <a:lnTo>
                  <a:pt x="2202" y="17455"/>
                </a:lnTo>
                <a:cubicBezTo>
                  <a:pt x="1716" y="17423"/>
                  <a:pt x="1295" y="17099"/>
                  <a:pt x="1198" y="16646"/>
                </a:cubicBezTo>
                <a:cubicBezTo>
                  <a:pt x="1198" y="16613"/>
                  <a:pt x="1198" y="16581"/>
                  <a:pt x="1166" y="16549"/>
                </a:cubicBezTo>
                <a:cubicBezTo>
                  <a:pt x="1166" y="16484"/>
                  <a:pt x="1166" y="16419"/>
                  <a:pt x="1166" y="16354"/>
                </a:cubicBezTo>
                <a:lnTo>
                  <a:pt x="1166" y="15156"/>
                </a:lnTo>
                <a:cubicBezTo>
                  <a:pt x="745" y="15156"/>
                  <a:pt x="389" y="14962"/>
                  <a:pt x="162" y="14606"/>
                </a:cubicBezTo>
                <a:cubicBezTo>
                  <a:pt x="130" y="14508"/>
                  <a:pt x="65" y="14411"/>
                  <a:pt x="33" y="14314"/>
                </a:cubicBezTo>
                <a:lnTo>
                  <a:pt x="33" y="14217"/>
                </a:lnTo>
                <a:cubicBezTo>
                  <a:pt x="0" y="14120"/>
                  <a:pt x="0" y="14023"/>
                  <a:pt x="0" y="13926"/>
                </a:cubicBezTo>
                <a:lnTo>
                  <a:pt x="0" y="4761"/>
                </a:lnTo>
                <a:lnTo>
                  <a:pt x="0" y="3174"/>
                </a:lnTo>
                <a:cubicBezTo>
                  <a:pt x="33" y="2915"/>
                  <a:pt x="97" y="2624"/>
                  <a:pt x="162" y="2365"/>
                </a:cubicBezTo>
                <a:cubicBezTo>
                  <a:pt x="227" y="2268"/>
                  <a:pt x="259" y="2171"/>
                  <a:pt x="292" y="2073"/>
                </a:cubicBezTo>
                <a:cubicBezTo>
                  <a:pt x="356" y="1911"/>
                  <a:pt x="454" y="1782"/>
                  <a:pt x="551" y="1620"/>
                </a:cubicBezTo>
                <a:cubicBezTo>
                  <a:pt x="777" y="1231"/>
                  <a:pt x="1101" y="908"/>
                  <a:pt x="1457" y="649"/>
                </a:cubicBezTo>
                <a:cubicBezTo>
                  <a:pt x="1555" y="584"/>
                  <a:pt x="1684" y="551"/>
                  <a:pt x="1749" y="454"/>
                </a:cubicBezTo>
                <a:cubicBezTo>
                  <a:pt x="1846" y="389"/>
                  <a:pt x="1943" y="357"/>
                  <a:pt x="2040" y="325"/>
                </a:cubicBezTo>
                <a:cubicBezTo>
                  <a:pt x="2170" y="260"/>
                  <a:pt x="2299" y="195"/>
                  <a:pt x="2429" y="163"/>
                </a:cubicBezTo>
                <a:cubicBezTo>
                  <a:pt x="2494" y="163"/>
                  <a:pt x="2526" y="130"/>
                  <a:pt x="2558" y="130"/>
                </a:cubicBezTo>
                <a:close/>
                <a:moveTo>
                  <a:pt x="4599" y="1167"/>
                </a:moveTo>
                <a:lnTo>
                  <a:pt x="4599" y="2332"/>
                </a:lnTo>
                <a:lnTo>
                  <a:pt x="9262" y="2332"/>
                </a:lnTo>
                <a:lnTo>
                  <a:pt x="9262" y="1167"/>
                </a:lnTo>
                <a:close/>
                <a:moveTo>
                  <a:pt x="1101" y="3498"/>
                </a:moveTo>
                <a:lnTo>
                  <a:pt x="1101" y="10493"/>
                </a:lnTo>
                <a:lnTo>
                  <a:pt x="12759" y="10493"/>
                </a:lnTo>
                <a:lnTo>
                  <a:pt x="12759" y="3498"/>
                </a:lnTo>
                <a:close/>
                <a:moveTo>
                  <a:pt x="2235" y="11626"/>
                </a:moveTo>
                <a:cubicBezTo>
                  <a:pt x="2040" y="11659"/>
                  <a:pt x="1878" y="11691"/>
                  <a:pt x="1716" y="11788"/>
                </a:cubicBezTo>
                <a:cubicBezTo>
                  <a:pt x="1425" y="11918"/>
                  <a:pt x="1231" y="12209"/>
                  <a:pt x="1166" y="12501"/>
                </a:cubicBezTo>
                <a:lnTo>
                  <a:pt x="1134" y="12598"/>
                </a:lnTo>
                <a:cubicBezTo>
                  <a:pt x="1101" y="12695"/>
                  <a:pt x="1101" y="12825"/>
                  <a:pt x="1134" y="12922"/>
                </a:cubicBezTo>
                <a:cubicBezTo>
                  <a:pt x="1134" y="12986"/>
                  <a:pt x="1166" y="13051"/>
                  <a:pt x="1166" y="13116"/>
                </a:cubicBezTo>
                <a:cubicBezTo>
                  <a:pt x="1263" y="13472"/>
                  <a:pt x="1522" y="13731"/>
                  <a:pt x="1846" y="13893"/>
                </a:cubicBezTo>
                <a:cubicBezTo>
                  <a:pt x="2137" y="13990"/>
                  <a:pt x="2494" y="13990"/>
                  <a:pt x="2785" y="13861"/>
                </a:cubicBezTo>
                <a:cubicBezTo>
                  <a:pt x="3077" y="13699"/>
                  <a:pt x="3303" y="13440"/>
                  <a:pt x="3400" y="13116"/>
                </a:cubicBezTo>
                <a:lnTo>
                  <a:pt x="3433" y="13019"/>
                </a:lnTo>
                <a:cubicBezTo>
                  <a:pt x="3465" y="12889"/>
                  <a:pt x="3465" y="12760"/>
                  <a:pt x="3433" y="12630"/>
                </a:cubicBezTo>
                <a:lnTo>
                  <a:pt x="3400" y="12533"/>
                </a:lnTo>
                <a:cubicBezTo>
                  <a:pt x="3303" y="12144"/>
                  <a:pt x="3012" y="11853"/>
                  <a:pt x="2656" y="11723"/>
                </a:cubicBezTo>
                <a:cubicBezTo>
                  <a:pt x="2526" y="11659"/>
                  <a:pt x="2364" y="11659"/>
                  <a:pt x="2235" y="11626"/>
                </a:cubicBezTo>
                <a:close/>
                <a:moveTo>
                  <a:pt x="11010" y="11788"/>
                </a:moveTo>
                <a:cubicBezTo>
                  <a:pt x="10751" y="11950"/>
                  <a:pt x="10525" y="12209"/>
                  <a:pt x="10460" y="12501"/>
                </a:cubicBezTo>
                <a:lnTo>
                  <a:pt x="10427" y="12598"/>
                </a:lnTo>
                <a:cubicBezTo>
                  <a:pt x="10427" y="12727"/>
                  <a:pt x="10427" y="12857"/>
                  <a:pt x="10427" y="12986"/>
                </a:cubicBezTo>
                <a:cubicBezTo>
                  <a:pt x="10460" y="13181"/>
                  <a:pt x="10557" y="13343"/>
                  <a:pt x="10654" y="13472"/>
                </a:cubicBezTo>
                <a:cubicBezTo>
                  <a:pt x="10784" y="13634"/>
                  <a:pt x="10946" y="13764"/>
                  <a:pt x="11108" y="13861"/>
                </a:cubicBezTo>
                <a:lnTo>
                  <a:pt x="11237" y="13893"/>
                </a:lnTo>
                <a:cubicBezTo>
                  <a:pt x="11496" y="13990"/>
                  <a:pt x="11820" y="13958"/>
                  <a:pt x="12079" y="13828"/>
                </a:cubicBezTo>
                <a:cubicBezTo>
                  <a:pt x="12176" y="13796"/>
                  <a:pt x="12273" y="13731"/>
                  <a:pt x="12338" y="13666"/>
                </a:cubicBezTo>
                <a:cubicBezTo>
                  <a:pt x="12532" y="13505"/>
                  <a:pt x="12630" y="13310"/>
                  <a:pt x="12694" y="13084"/>
                </a:cubicBezTo>
                <a:cubicBezTo>
                  <a:pt x="12694" y="13019"/>
                  <a:pt x="12727" y="12986"/>
                  <a:pt x="12727" y="12922"/>
                </a:cubicBezTo>
                <a:cubicBezTo>
                  <a:pt x="12759" y="12792"/>
                  <a:pt x="12759" y="12695"/>
                  <a:pt x="12727" y="12565"/>
                </a:cubicBezTo>
                <a:lnTo>
                  <a:pt x="12727" y="12468"/>
                </a:lnTo>
                <a:cubicBezTo>
                  <a:pt x="12630" y="12112"/>
                  <a:pt x="12338" y="11821"/>
                  <a:pt x="11982" y="11659"/>
                </a:cubicBezTo>
                <a:cubicBezTo>
                  <a:pt x="11852" y="11626"/>
                  <a:pt x="11690" y="11594"/>
                  <a:pt x="11561" y="11594"/>
                </a:cubicBezTo>
                <a:cubicBezTo>
                  <a:pt x="11367" y="11626"/>
                  <a:pt x="11172" y="11691"/>
                  <a:pt x="11043" y="117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89" name="Google Shape;1589;p47"/>
          <p:cNvSpPr/>
          <p:nvPr/>
        </p:nvSpPr>
        <p:spPr>
          <a:xfrm>
            <a:off x="1206357" y="2865150"/>
            <a:ext cx="27460" cy="82308"/>
          </a:xfrm>
          <a:custGeom>
            <a:avLst/>
            <a:gdLst/>
            <a:ahLst/>
            <a:cxnLst/>
            <a:rect l="l" t="t" r="r" b="b"/>
            <a:pathLst>
              <a:path w="1167" h="3498" extrusionOk="0">
                <a:moveTo>
                  <a:pt x="0" y="486"/>
                </a:moveTo>
                <a:cubicBezTo>
                  <a:pt x="33" y="227"/>
                  <a:pt x="259" y="0"/>
                  <a:pt x="551" y="0"/>
                </a:cubicBezTo>
                <a:lnTo>
                  <a:pt x="1166" y="0"/>
                </a:lnTo>
                <a:lnTo>
                  <a:pt x="1166" y="3497"/>
                </a:lnTo>
                <a:lnTo>
                  <a:pt x="486" y="3497"/>
                </a:lnTo>
                <a:cubicBezTo>
                  <a:pt x="195" y="3465"/>
                  <a:pt x="0" y="3206"/>
                  <a:pt x="0" y="2914"/>
                </a:cubicBezTo>
                <a:lnTo>
                  <a:pt x="0" y="3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90" name="Google Shape;1590;p47"/>
          <p:cNvSpPr/>
          <p:nvPr/>
        </p:nvSpPr>
        <p:spPr>
          <a:xfrm>
            <a:off x="1616295" y="2865150"/>
            <a:ext cx="27460" cy="81532"/>
          </a:xfrm>
          <a:custGeom>
            <a:avLst/>
            <a:gdLst/>
            <a:ahLst/>
            <a:cxnLst/>
            <a:rect l="l" t="t" r="r" b="b"/>
            <a:pathLst>
              <a:path w="1167" h="3465" extrusionOk="0">
                <a:moveTo>
                  <a:pt x="0" y="0"/>
                </a:moveTo>
                <a:lnTo>
                  <a:pt x="616" y="0"/>
                </a:lnTo>
                <a:cubicBezTo>
                  <a:pt x="907" y="0"/>
                  <a:pt x="1166" y="259"/>
                  <a:pt x="1166" y="551"/>
                </a:cubicBezTo>
                <a:lnTo>
                  <a:pt x="1166" y="2914"/>
                </a:lnTo>
                <a:cubicBezTo>
                  <a:pt x="1166" y="3076"/>
                  <a:pt x="1101" y="3238"/>
                  <a:pt x="972" y="3335"/>
                </a:cubicBezTo>
                <a:cubicBezTo>
                  <a:pt x="875" y="3400"/>
                  <a:pt x="713" y="3465"/>
                  <a:pt x="583" y="3465"/>
                </a:cubicBezTo>
                <a:lnTo>
                  <a:pt x="0" y="34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5637971" y="113543"/>
            <a:ext cx="6416869" cy="6630915"/>
          </a:xfrm>
          <a:prstGeom prst="roundRect">
            <a:avLst>
              <a:gd name="adj" fmla="val 3345"/>
            </a:avLst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endParaRPr lang="en-US" sz="1867" kern="0">
              <a:solidFill>
                <a:srgbClr val="5587AC"/>
              </a:solidFill>
              <a:latin typeface="Arial"/>
              <a:sym typeface="Arial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6" t="33249" r="53183" b="34529"/>
          <a:stretch/>
        </p:blipFill>
        <p:spPr>
          <a:xfrm>
            <a:off x="6160030" y="3320608"/>
            <a:ext cx="1945745" cy="3280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776" y="1513720"/>
            <a:ext cx="3617273" cy="38773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3FB9B9-F470-CA85-6A1C-9E7A533155A3}"/>
              </a:ext>
            </a:extLst>
          </p:cNvPr>
          <p:cNvSpPr txBox="1"/>
          <p:nvPr/>
        </p:nvSpPr>
        <p:spPr>
          <a:xfrm>
            <a:off x="5905500" y="962025"/>
            <a:ext cx="62007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3600" b="1" u="none" strike="noStrike" spc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Bạn nhỏ trong bài hát đã phòng, tránh tai nạn giao thông bằng cách nào?</a:t>
            </a:r>
            <a:endParaRPr lang="en-US" sz="3600" b="1" u="none" strike="noStrike" spc="0" dirty="0">
              <a:solidFill>
                <a:srgbClr val="002060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35191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A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" name="Group 128">
            <a:extLst>
              <a:ext uri="{FF2B5EF4-FFF2-40B4-BE49-F238E27FC236}">
                <a16:creationId xmlns:a16="http://schemas.microsoft.com/office/drawing/2014/main" id="{9DAD6919-8F8E-437F-BA5F-7DC16D329904}"/>
              </a:ext>
            </a:extLst>
          </p:cNvPr>
          <p:cNvGrpSpPr/>
          <p:nvPr/>
        </p:nvGrpSpPr>
        <p:grpSpPr>
          <a:xfrm>
            <a:off x="0" y="2863815"/>
            <a:ext cx="1623781" cy="3098947"/>
            <a:chOff x="54404" y="2602615"/>
            <a:chExt cx="1217836" cy="2324210"/>
          </a:xfrm>
        </p:grpSpPr>
        <p:sp>
          <p:nvSpPr>
            <p:cNvPr id="7" name="Google Shape;1519;p47">
              <a:extLst>
                <a:ext uri="{FF2B5EF4-FFF2-40B4-BE49-F238E27FC236}">
                  <a16:creationId xmlns:a16="http://schemas.microsoft.com/office/drawing/2014/main" id="{830FD035-79D6-45A8-837C-6A7AACCC37FD}"/>
                </a:ext>
              </a:extLst>
            </p:cNvPr>
            <p:cNvSpPr/>
            <p:nvPr/>
          </p:nvSpPr>
          <p:spPr>
            <a:xfrm>
              <a:off x="131559" y="2650369"/>
              <a:ext cx="240218" cy="649516"/>
            </a:xfrm>
            <a:custGeom>
              <a:avLst/>
              <a:gdLst/>
              <a:ahLst/>
              <a:cxnLst/>
              <a:rect l="l" t="t" r="r" b="b"/>
              <a:pathLst>
                <a:path w="13612" h="36805" extrusionOk="0">
                  <a:moveTo>
                    <a:pt x="7138" y="0"/>
                  </a:moveTo>
                  <a:cubicBezTo>
                    <a:pt x="7013" y="0"/>
                    <a:pt x="6879" y="35"/>
                    <a:pt x="6736" y="111"/>
                  </a:cubicBezTo>
                  <a:cubicBezTo>
                    <a:pt x="5829" y="597"/>
                    <a:pt x="5246" y="3123"/>
                    <a:pt x="5019" y="4062"/>
                  </a:cubicBezTo>
                  <a:cubicBezTo>
                    <a:pt x="4825" y="4904"/>
                    <a:pt x="4404" y="6394"/>
                    <a:pt x="4858" y="7203"/>
                  </a:cubicBezTo>
                  <a:cubicBezTo>
                    <a:pt x="3692" y="8240"/>
                    <a:pt x="2558" y="10118"/>
                    <a:pt x="3724" y="11478"/>
                  </a:cubicBezTo>
                  <a:cubicBezTo>
                    <a:pt x="2979" y="12093"/>
                    <a:pt x="2494" y="12967"/>
                    <a:pt x="2364" y="13907"/>
                  </a:cubicBezTo>
                  <a:cubicBezTo>
                    <a:pt x="2332" y="14489"/>
                    <a:pt x="2850" y="15655"/>
                    <a:pt x="2688" y="16076"/>
                  </a:cubicBezTo>
                  <a:cubicBezTo>
                    <a:pt x="2623" y="16335"/>
                    <a:pt x="2040" y="16594"/>
                    <a:pt x="1814" y="16821"/>
                  </a:cubicBezTo>
                  <a:cubicBezTo>
                    <a:pt x="1490" y="17307"/>
                    <a:pt x="1295" y="17857"/>
                    <a:pt x="1198" y="18408"/>
                  </a:cubicBezTo>
                  <a:cubicBezTo>
                    <a:pt x="1101" y="19250"/>
                    <a:pt x="1101" y="20092"/>
                    <a:pt x="1781" y="20707"/>
                  </a:cubicBezTo>
                  <a:cubicBezTo>
                    <a:pt x="1775" y="20702"/>
                    <a:pt x="1768" y="20700"/>
                    <a:pt x="1760" y="20700"/>
                  </a:cubicBezTo>
                  <a:cubicBezTo>
                    <a:pt x="1558" y="20700"/>
                    <a:pt x="808" y="22203"/>
                    <a:pt x="777" y="22358"/>
                  </a:cubicBezTo>
                  <a:cubicBezTo>
                    <a:pt x="615" y="23006"/>
                    <a:pt x="615" y="23686"/>
                    <a:pt x="810" y="24301"/>
                  </a:cubicBezTo>
                  <a:cubicBezTo>
                    <a:pt x="1004" y="24917"/>
                    <a:pt x="1134" y="25564"/>
                    <a:pt x="1134" y="26212"/>
                  </a:cubicBezTo>
                  <a:cubicBezTo>
                    <a:pt x="1134" y="26989"/>
                    <a:pt x="972" y="27766"/>
                    <a:pt x="680" y="28479"/>
                  </a:cubicBezTo>
                  <a:cubicBezTo>
                    <a:pt x="0" y="30228"/>
                    <a:pt x="162" y="31037"/>
                    <a:pt x="1781" y="32009"/>
                  </a:cubicBezTo>
                  <a:cubicBezTo>
                    <a:pt x="2656" y="32527"/>
                    <a:pt x="2235" y="32300"/>
                    <a:pt x="2073" y="33077"/>
                  </a:cubicBezTo>
                  <a:cubicBezTo>
                    <a:pt x="1846" y="34308"/>
                    <a:pt x="3109" y="35085"/>
                    <a:pt x="4048" y="35506"/>
                  </a:cubicBezTo>
                  <a:cubicBezTo>
                    <a:pt x="5019" y="35927"/>
                    <a:pt x="6088" y="36542"/>
                    <a:pt x="7092" y="36736"/>
                  </a:cubicBezTo>
                  <a:cubicBezTo>
                    <a:pt x="7357" y="36782"/>
                    <a:pt x="7624" y="36804"/>
                    <a:pt x="7891" y="36804"/>
                  </a:cubicBezTo>
                  <a:cubicBezTo>
                    <a:pt x="10074" y="36804"/>
                    <a:pt x="12257" y="35334"/>
                    <a:pt x="13180" y="33401"/>
                  </a:cubicBezTo>
                  <a:cubicBezTo>
                    <a:pt x="13612" y="32445"/>
                    <a:pt x="13485" y="29754"/>
                    <a:pt x="12016" y="29754"/>
                  </a:cubicBezTo>
                  <a:cubicBezTo>
                    <a:pt x="11943" y="29754"/>
                    <a:pt x="11867" y="29760"/>
                    <a:pt x="11787" y="29774"/>
                  </a:cubicBezTo>
                  <a:cubicBezTo>
                    <a:pt x="12273" y="29029"/>
                    <a:pt x="12370" y="28090"/>
                    <a:pt x="12014" y="27281"/>
                  </a:cubicBezTo>
                  <a:cubicBezTo>
                    <a:pt x="11852" y="26924"/>
                    <a:pt x="11690" y="26536"/>
                    <a:pt x="11561" y="26147"/>
                  </a:cubicBezTo>
                  <a:cubicBezTo>
                    <a:pt x="11496" y="25597"/>
                    <a:pt x="11561" y="25726"/>
                    <a:pt x="11885" y="25241"/>
                  </a:cubicBezTo>
                  <a:cubicBezTo>
                    <a:pt x="12338" y="24690"/>
                    <a:pt x="12565" y="23978"/>
                    <a:pt x="12500" y="23233"/>
                  </a:cubicBezTo>
                  <a:cubicBezTo>
                    <a:pt x="12500" y="23050"/>
                    <a:pt x="11781" y="21400"/>
                    <a:pt x="11536" y="21400"/>
                  </a:cubicBezTo>
                  <a:cubicBezTo>
                    <a:pt x="11522" y="21400"/>
                    <a:pt x="11510" y="21405"/>
                    <a:pt x="11500" y="21415"/>
                  </a:cubicBezTo>
                  <a:lnTo>
                    <a:pt x="11500" y="21415"/>
                  </a:lnTo>
                  <a:cubicBezTo>
                    <a:pt x="12340" y="20510"/>
                    <a:pt x="12920" y="19604"/>
                    <a:pt x="12435" y="18311"/>
                  </a:cubicBezTo>
                  <a:cubicBezTo>
                    <a:pt x="12079" y="17307"/>
                    <a:pt x="11269" y="16497"/>
                    <a:pt x="10265" y="16173"/>
                  </a:cubicBezTo>
                  <a:cubicBezTo>
                    <a:pt x="11367" y="15267"/>
                    <a:pt x="11658" y="13712"/>
                    <a:pt x="10946" y="12482"/>
                  </a:cubicBezTo>
                  <a:cubicBezTo>
                    <a:pt x="10784" y="12093"/>
                    <a:pt x="10039" y="11575"/>
                    <a:pt x="9974" y="11154"/>
                  </a:cubicBezTo>
                  <a:cubicBezTo>
                    <a:pt x="9942" y="10863"/>
                    <a:pt x="10201" y="10474"/>
                    <a:pt x="10265" y="10182"/>
                  </a:cubicBezTo>
                  <a:cubicBezTo>
                    <a:pt x="10654" y="9211"/>
                    <a:pt x="10525" y="8110"/>
                    <a:pt x="9845" y="7268"/>
                  </a:cubicBezTo>
                  <a:cubicBezTo>
                    <a:pt x="9424" y="6685"/>
                    <a:pt x="9100" y="6458"/>
                    <a:pt x="9003" y="5649"/>
                  </a:cubicBezTo>
                  <a:cubicBezTo>
                    <a:pt x="8905" y="4936"/>
                    <a:pt x="8873" y="4159"/>
                    <a:pt x="8776" y="3414"/>
                  </a:cubicBezTo>
                  <a:cubicBezTo>
                    <a:pt x="8660" y="2659"/>
                    <a:pt x="8231" y="0"/>
                    <a:pt x="71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" name="Google Shape;1520;p47">
              <a:extLst>
                <a:ext uri="{FF2B5EF4-FFF2-40B4-BE49-F238E27FC236}">
                  <a16:creationId xmlns:a16="http://schemas.microsoft.com/office/drawing/2014/main" id="{6E9FE2BC-23CF-4673-8B56-E310263288C2}"/>
                </a:ext>
              </a:extLst>
            </p:cNvPr>
            <p:cNvSpPr/>
            <p:nvPr/>
          </p:nvSpPr>
          <p:spPr>
            <a:xfrm>
              <a:off x="200137" y="2986218"/>
              <a:ext cx="73167" cy="53595"/>
            </a:xfrm>
            <a:custGeom>
              <a:avLst/>
              <a:gdLst/>
              <a:ahLst/>
              <a:cxnLst/>
              <a:rect l="l" t="t" r="r" b="b"/>
              <a:pathLst>
                <a:path w="4146" h="3037" extrusionOk="0">
                  <a:moveTo>
                    <a:pt x="3157" y="0"/>
                  </a:moveTo>
                  <a:cubicBezTo>
                    <a:pt x="3117" y="0"/>
                    <a:pt x="3076" y="8"/>
                    <a:pt x="3044" y="24"/>
                  </a:cubicBezTo>
                  <a:cubicBezTo>
                    <a:pt x="2947" y="24"/>
                    <a:pt x="2882" y="24"/>
                    <a:pt x="2817" y="57"/>
                  </a:cubicBezTo>
                  <a:cubicBezTo>
                    <a:pt x="2655" y="89"/>
                    <a:pt x="2494" y="186"/>
                    <a:pt x="2364" y="251"/>
                  </a:cubicBezTo>
                  <a:cubicBezTo>
                    <a:pt x="2105" y="478"/>
                    <a:pt x="1878" y="737"/>
                    <a:pt x="1781" y="1028"/>
                  </a:cubicBezTo>
                  <a:cubicBezTo>
                    <a:pt x="1716" y="1190"/>
                    <a:pt x="1684" y="1352"/>
                    <a:pt x="1652" y="1514"/>
                  </a:cubicBezTo>
                  <a:cubicBezTo>
                    <a:pt x="1645" y="1549"/>
                    <a:pt x="1639" y="1583"/>
                    <a:pt x="1635" y="1615"/>
                  </a:cubicBezTo>
                  <a:lnTo>
                    <a:pt x="1635" y="1615"/>
                  </a:lnTo>
                  <a:cubicBezTo>
                    <a:pt x="1630" y="1614"/>
                    <a:pt x="1625" y="1612"/>
                    <a:pt x="1619" y="1611"/>
                  </a:cubicBezTo>
                  <a:cubicBezTo>
                    <a:pt x="1522" y="1546"/>
                    <a:pt x="1393" y="1514"/>
                    <a:pt x="1263" y="1514"/>
                  </a:cubicBezTo>
                  <a:cubicBezTo>
                    <a:pt x="1182" y="1498"/>
                    <a:pt x="1109" y="1490"/>
                    <a:pt x="1040" y="1490"/>
                  </a:cubicBezTo>
                  <a:cubicBezTo>
                    <a:pt x="972" y="1490"/>
                    <a:pt x="907" y="1498"/>
                    <a:pt x="842" y="1514"/>
                  </a:cubicBezTo>
                  <a:cubicBezTo>
                    <a:pt x="712" y="1514"/>
                    <a:pt x="551" y="1579"/>
                    <a:pt x="453" y="1644"/>
                  </a:cubicBezTo>
                  <a:cubicBezTo>
                    <a:pt x="324" y="1741"/>
                    <a:pt x="227" y="1838"/>
                    <a:pt x="162" y="1967"/>
                  </a:cubicBezTo>
                  <a:cubicBezTo>
                    <a:pt x="97" y="2065"/>
                    <a:pt x="32" y="2194"/>
                    <a:pt x="32" y="2324"/>
                  </a:cubicBezTo>
                  <a:cubicBezTo>
                    <a:pt x="0" y="2453"/>
                    <a:pt x="0" y="2583"/>
                    <a:pt x="0" y="2680"/>
                  </a:cubicBezTo>
                  <a:cubicBezTo>
                    <a:pt x="0" y="2809"/>
                    <a:pt x="32" y="2939"/>
                    <a:pt x="32" y="3036"/>
                  </a:cubicBezTo>
                  <a:cubicBezTo>
                    <a:pt x="32" y="2939"/>
                    <a:pt x="32" y="2809"/>
                    <a:pt x="162" y="2712"/>
                  </a:cubicBezTo>
                  <a:cubicBezTo>
                    <a:pt x="194" y="2583"/>
                    <a:pt x="227" y="2486"/>
                    <a:pt x="259" y="2388"/>
                  </a:cubicBezTo>
                  <a:cubicBezTo>
                    <a:pt x="292" y="2291"/>
                    <a:pt x="356" y="2194"/>
                    <a:pt x="421" y="2129"/>
                  </a:cubicBezTo>
                  <a:cubicBezTo>
                    <a:pt x="486" y="2032"/>
                    <a:pt x="583" y="1967"/>
                    <a:pt x="648" y="1935"/>
                  </a:cubicBezTo>
                  <a:cubicBezTo>
                    <a:pt x="745" y="1903"/>
                    <a:pt x="842" y="1870"/>
                    <a:pt x="939" y="1870"/>
                  </a:cubicBezTo>
                  <a:cubicBezTo>
                    <a:pt x="1036" y="1870"/>
                    <a:pt x="1133" y="1870"/>
                    <a:pt x="1231" y="1903"/>
                  </a:cubicBezTo>
                  <a:cubicBezTo>
                    <a:pt x="1328" y="1935"/>
                    <a:pt x="1425" y="1967"/>
                    <a:pt x="1522" y="2000"/>
                  </a:cubicBezTo>
                  <a:cubicBezTo>
                    <a:pt x="1619" y="2065"/>
                    <a:pt x="1684" y="2097"/>
                    <a:pt x="1781" y="2162"/>
                  </a:cubicBezTo>
                  <a:cubicBezTo>
                    <a:pt x="1814" y="2194"/>
                    <a:pt x="1878" y="2194"/>
                    <a:pt x="1911" y="2194"/>
                  </a:cubicBezTo>
                  <a:cubicBezTo>
                    <a:pt x="2040" y="2194"/>
                    <a:pt x="2137" y="2097"/>
                    <a:pt x="2137" y="1967"/>
                  </a:cubicBezTo>
                  <a:cubicBezTo>
                    <a:pt x="2105" y="1838"/>
                    <a:pt x="2105" y="1708"/>
                    <a:pt x="2137" y="1546"/>
                  </a:cubicBezTo>
                  <a:cubicBezTo>
                    <a:pt x="2137" y="1449"/>
                    <a:pt x="2170" y="1320"/>
                    <a:pt x="2202" y="1190"/>
                  </a:cubicBezTo>
                  <a:cubicBezTo>
                    <a:pt x="2234" y="1125"/>
                    <a:pt x="2267" y="1061"/>
                    <a:pt x="2299" y="996"/>
                  </a:cubicBezTo>
                  <a:cubicBezTo>
                    <a:pt x="2299" y="964"/>
                    <a:pt x="2332" y="899"/>
                    <a:pt x="2396" y="834"/>
                  </a:cubicBezTo>
                  <a:cubicBezTo>
                    <a:pt x="2461" y="737"/>
                    <a:pt x="2526" y="640"/>
                    <a:pt x="2623" y="543"/>
                  </a:cubicBezTo>
                  <a:cubicBezTo>
                    <a:pt x="2720" y="478"/>
                    <a:pt x="2817" y="413"/>
                    <a:pt x="2947" y="348"/>
                  </a:cubicBezTo>
                  <a:cubicBezTo>
                    <a:pt x="3012" y="316"/>
                    <a:pt x="3076" y="283"/>
                    <a:pt x="3141" y="283"/>
                  </a:cubicBezTo>
                  <a:cubicBezTo>
                    <a:pt x="3206" y="251"/>
                    <a:pt x="3271" y="251"/>
                    <a:pt x="3336" y="251"/>
                  </a:cubicBezTo>
                  <a:cubicBezTo>
                    <a:pt x="3400" y="235"/>
                    <a:pt x="3465" y="227"/>
                    <a:pt x="3530" y="227"/>
                  </a:cubicBezTo>
                  <a:cubicBezTo>
                    <a:pt x="3595" y="227"/>
                    <a:pt x="3659" y="235"/>
                    <a:pt x="3724" y="251"/>
                  </a:cubicBezTo>
                  <a:cubicBezTo>
                    <a:pt x="3854" y="251"/>
                    <a:pt x="4016" y="283"/>
                    <a:pt x="4145" y="316"/>
                  </a:cubicBezTo>
                  <a:cubicBezTo>
                    <a:pt x="4016" y="251"/>
                    <a:pt x="3886" y="154"/>
                    <a:pt x="3724" y="122"/>
                  </a:cubicBezTo>
                  <a:cubicBezTo>
                    <a:pt x="3659" y="89"/>
                    <a:pt x="3595" y="57"/>
                    <a:pt x="3497" y="57"/>
                  </a:cubicBezTo>
                  <a:cubicBezTo>
                    <a:pt x="3433" y="24"/>
                    <a:pt x="3368" y="24"/>
                    <a:pt x="3271" y="24"/>
                  </a:cubicBezTo>
                  <a:cubicBezTo>
                    <a:pt x="3238" y="8"/>
                    <a:pt x="3198" y="0"/>
                    <a:pt x="31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" name="Google Shape;1521;p47">
              <a:extLst>
                <a:ext uri="{FF2B5EF4-FFF2-40B4-BE49-F238E27FC236}">
                  <a16:creationId xmlns:a16="http://schemas.microsoft.com/office/drawing/2014/main" id="{774E3C09-C99E-455C-916F-74BD607156C3}"/>
                </a:ext>
              </a:extLst>
            </p:cNvPr>
            <p:cNvSpPr/>
            <p:nvPr/>
          </p:nvSpPr>
          <p:spPr>
            <a:xfrm>
              <a:off x="352718" y="2688487"/>
              <a:ext cx="243465" cy="598321"/>
            </a:xfrm>
            <a:custGeom>
              <a:avLst/>
              <a:gdLst/>
              <a:ahLst/>
              <a:cxnLst/>
              <a:rect l="l" t="t" r="r" b="b"/>
              <a:pathLst>
                <a:path w="13796" h="33904" extrusionOk="0">
                  <a:moveTo>
                    <a:pt x="6908" y="0"/>
                  </a:moveTo>
                  <a:cubicBezTo>
                    <a:pt x="6773" y="0"/>
                    <a:pt x="6629" y="38"/>
                    <a:pt x="6477" y="121"/>
                  </a:cubicBezTo>
                  <a:cubicBezTo>
                    <a:pt x="5473" y="704"/>
                    <a:pt x="4890" y="3489"/>
                    <a:pt x="4663" y="4525"/>
                  </a:cubicBezTo>
                  <a:cubicBezTo>
                    <a:pt x="4469" y="5432"/>
                    <a:pt x="4048" y="7116"/>
                    <a:pt x="4566" y="7990"/>
                  </a:cubicBezTo>
                  <a:cubicBezTo>
                    <a:pt x="3271" y="9156"/>
                    <a:pt x="2073" y="11228"/>
                    <a:pt x="3368" y="12750"/>
                  </a:cubicBezTo>
                  <a:cubicBezTo>
                    <a:pt x="2656" y="13463"/>
                    <a:pt x="2008" y="14337"/>
                    <a:pt x="1943" y="15406"/>
                  </a:cubicBezTo>
                  <a:cubicBezTo>
                    <a:pt x="1911" y="16053"/>
                    <a:pt x="2526" y="17316"/>
                    <a:pt x="2332" y="17802"/>
                  </a:cubicBezTo>
                  <a:cubicBezTo>
                    <a:pt x="2267" y="18094"/>
                    <a:pt x="1619" y="18385"/>
                    <a:pt x="1393" y="18644"/>
                  </a:cubicBezTo>
                  <a:cubicBezTo>
                    <a:pt x="1069" y="19195"/>
                    <a:pt x="842" y="19777"/>
                    <a:pt x="745" y="20425"/>
                  </a:cubicBezTo>
                  <a:cubicBezTo>
                    <a:pt x="648" y="21332"/>
                    <a:pt x="680" y="22271"/>
                    <a:pt x="1425" y="22951"/>
                  </a:cubicBezTo>
                  <a:cubicBezTo>
                    <a:pt x="1412" y="22939"/>
                    <a:pt x="1397" y="22933"/>
                    <a:pt x="1381" y="22933"/>
                  </a:cubicBezTo>
                  <a:cubicBezTo>
                    <a:pt x="1050" y="22933"/>
                    <a:pt x="195" y="25392"/>
                    <a:pt x="195" y="25639"/>
                  </a:cubicBezTo>
                  <a:cubicBezTo>
                    <a:pt x="162" y="26772"/>
                    <a:pt x="713" y="27517"/>
                    <a:pt x="1231" y="28424"/>
                  </a:cubicBezTo>
                  <a:cubicBezTo>
                    <a:pt x="0" y="29007"/>
                    <a:pt x="0" y="31112"/>
                    <a:pt x="648" y="32115"/>
                  </a:cubicBezTo>
                  <a:cubicBezTo>
                    <a:pt x="1497" y="33470"/>
                    <a:pt x="2915" y="33903"/>
                    <a:pt x="4452" y="33903"/>
                  </a:cubicBezTo>
                  <a:cubicBezTo>
                    <a:pt x="5376" y="33903"/>
                    <a:pt x="6342" y="33747"/>
                    <a:pt x="7254" y="33540"/>
                  </a:cubicBezTo>
                  <a:cubicBezTo>
                    <a:pt x="8064" y="33346"/>
                    <a:pt x="8841" y="33119"/>
                    <a:pt x="9521" y="32925"/>
                  </a:cubicBezTo>
                  <a:cubicBezTo>
                    <a:pt x="10719" y="32569"/>
                    <a:pt x="12273" y="31824"/>
                    <a:pt x="13051" y="30788"/>
                  </a:cubicBezTo>
                  <a:cubicBezTo>
                    <a:pt x="13795" y="29816"/>
                    <a:pt x="13407" y="27970"/>
                    <a:pt x="13342" y="26837"/>
                  </a:cubicBezTo>
                  <a:cubicBezTo>
                    <a:pt x="13342" y="26125"/>
                    <a:pt x="13213" y="25445"/>
                    <a:pt x="12986" y="24797"/>
                  </a:cubicBezTo>
                  <a:cubicBezTo>
                    <a:pt x="12926" y="24677"/>
                    <a:pt x="12450" y="23477"/>
                    <a:pt x="12226" y="23477"/>
                  </a:cubicBezTo>
                  <a:cubicBezTo>
                    <a:pt x="12208" y="23477"/>
                    <a:pt x="12192" y="23484"/>
                    <a:pt x="12177" y="23500"/>
                  </a:cubicBezTo>
                  <a:lnTo>
                    <a:pt x="12177" y="23500"/>
                  </a:lnTo>
                  <a:cubicBezTo>
                    <a:pt x="13051" y="22497"/>
                    <a:pt x="13698" y="21493"/>
                    <a:pt x="13148" y="20069"/>
                  </a:cubicBezTo>
                  <a:cubicBezTo>
                    <a:pt x="12694" y="18968"/>
                    <a:pt x="11788" y="18094"/>
                    <a:pt x="10654" y="17770"/>
                  </a:cubicBezTo>
                  <a:cubicBezTo>
                    <a:pt x="11852" y="16766"/>
                    <a:pt x="12144" y="15050"/>
                    <a:pt x="11334" y="13722"/>
                  </a:cubicBezTo>
                  <a:cubicBezTo>
                    <a:pt x="11108" y="13269"/>
                    <a:pt x="10330" y="12718"/>
                    <a:pt x="10233" y="12265"/>
                  </a:cubicBezTo>
                  <a:cubicBezTo>
                    <a:pt x="10201" y="11941"/>
                    <a:pt x="10460" y="11520"/>
                    <a:pt x="10525" y="11196"/>
                  </a:cubicBezTo>
                  <a:cubicBezTo>
                    <a:pt x="10946" y="10095"/>
                    <a:pt x="10784" y="8864"/>
                    <a:pt x="10039" y="7958"/>
                  </a:cubicBezTo>
                  <a:cubicBezTo>
                    <a:pt x="9521" y="7342"/>
                    <a:pt x="9197" y="7051"/>
                    <a:pt x="9068" y="6177"/>
                  </a:cubicBezTo>
                  <a:cubicBezTo>
                    <a:pt x="8938" y="5432"/>
                    <a:pt x="8906" y="4525"/>
                    <a:pt x="8744" y="3716"/>
                  </a:cubicBezTo>
                  <a:cubicBezTo>
                    <a:pt x="8627" y="2902"/>
                    <a:pt x="8094" y="0"/>
                    <a:pt x="69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1522;p47">
              <a:extLst>
                <a:ext uri="{FF2B5EF4-FFF2-40B4-BE49-F238E27FC236}">
                  <a16:creationId xmlns:a16="http://schemas.microsoft.com/office/drawing/2014/main" id="{37B2DB28-7F7C-496F-A241-F010E40935D8}"/>
                </a:ext>
              </a:extLst>
            </p:cNvPr>
            <p:cNvSpPr/>
            <p:nvPr/>
          </p:nvSpPr>
          <p:spPr>
            <a:xfrm>
              <a:off x="419002" y="3058785"/>
              <a:ext cx="79449" cy="60460"/>
            </a:xfrm>
            <a:custGeom>
              <a:avLst/>
              <a:gdLst/>
              <a:ahLst/>
              <a:cxnLst/>
              <a:rect l="l" t="t" r="r" b="b"/>
              <a:pathLst>
                <a:path w="4502" h="3426" extrusionOk="0">
                  <a:moveTo>
                    <a:pt x="3421" y="1"/>
                  </a:moveTo>
                  <a:cubicBezTo>
                    <a:pt x="3377" y="1"/>
                    <a:pt x="3336" y="9"/>
                    <a:pt x="3304" y="25"/>
                  </a:cubicBezTo>
                  <a:cubicBezTo>
                    <a:pt x="3207" y="25"/>
                    <a:pt x="3109" y="25"/>
                    <a:pt x="3045" y="57"/>
                  </a:cubicBezTo>
                  <a:cubicBezTo>
                    <a:pt x="2850" y="122"/>
                    <a:pt x="2689" y="187"/>
                    <a:pt x="2559" y="316"/>
                  </a:cubicBezTo>
                  <a:cubicBezTo>
                    <a:pt x="2268" y="511"/>
                    <a:pt x="2041" y="835"/>
                    <a:pt x="1911" y="1158"/>
                  </a:cubicBezTo>
                  <a:cubicBezTo>
                    <a:pt x="1847" y="1320"/>
                    <a:pt x="1814" y="1515"/>
                    <a:pt x="1782" y="1677"/>
                  </a:cubicBezTo>
                  <a:cubicBezTo>
                    <a:pt x="1782" y="1721"/>
                    <a:pt x="1782" y="1764"/>
                    <a:pt x="1782" y="1806"/>
                  </a:cubicBezTo>
                  <a:cubicBezTo>
                    <a:pt x="1652" y="1741"/>
                    <a:pt x="1490" y="1709"/>
                    <a:pt x="1361" y="1677"/>
                  </a:cubicBezTo>
                  <a:lnTo>
                    <a:pt x="907" y="1677"/>
                  </a:lnTo>
                  <a:cubicBezTo>
                    <a:pt x="746" y="1709"/>
                    <a:pt x="616" y="1774"/>
                    <a:pt x="486" y="1871"/>
                  </a:cubicBezTo>
                  <a:cubicBezTo>
                    <a:pt x="357" y="1968"/>
                    <a:pt x="260" y="2065"/>
                    <a:pt x="195" y="2195"/>
                  </a:cubicBezTo>
                  <a:cubicBezTo>
                    <a:pt x="98" y="2324"/>
                    <a:pt x="65" y="2454"/>
                    <a:pt x="33" y="2616"/>
                  </a:cubicBezTo>
                  <a:cubicBezTo>
                    <a:pt x="1" y="2745"/>
                    <a:pt x="1" y="2875"/>
                    <a:pt x="33" y="3004"/>
                  </a:cubicBezTo>
                  <a:cubicBezTo>
                    <a:pt x="33" y="3166"/>
                    <a:pt x="33" y="3296"/>
                    <a:pt x="65" y="3425"/>
                  </a:cubicBezTo>
                  <a:cubicBezTo>
                    <a:pt x="98" y="3296"/>
                    <a:pt x="98" y="3166"/>
                    <a:pt x="130" y="3004"/>
                  </a:cubicBezTo>
                  <a:cubicBezTo>
                    <a:pt x="130" y="2907"/>
                    <a:pt x="195" y="2778"/>
                    <a:pt x="227" y="2648"/>
                  </a:cubicBezTo>
                  <a:cubicBezTo>
                    <a:pt x="260" y="2551"/>
                    <a:pt x="325" y="2454"/>
                    <a:pt x="389" y="2357"/>
                  </a:cubicBezTo>
                  <a:cubicBezTo>
                    <a:pt x="486" y="2292"/>
                    <a:pt x="551" y="2195"/>
                    <a:pt x="648" y="2162"/>
                  </a:cubicBezTo>
                  <a:cubicBezTo>
                    <a:pt x="746" y="2098"/>
                    <a:pt x="843" y="2098"/>
                    <a:pt x="940" y="2065"/>
                  </a:cubicBezTo>
                  <a:cubicBezTo>
                    <a:pt x="1069" y="2065"/>
                    <a:pt x="1167" y="2065"/>
                    <a:pt x="1264" y="2098"/>
                  </a:cubicBezTo>
                  <a:cubicBezTo>
                    <a:pt x="1393" y="2130"/>
                    <a:pt x="1490" y="2162"/>
                    <a:pt x="1587" y="2195"/>
                  </a:cubicBezTo>
                  <a:cubicBezTo>
                    <a:pt x="1685" y="2259"/>
                    <a:pt x="1814" y="2324"/>
                    <a:pt x="1911" y="2389"/>
                  </a:cubicBezTo>
                  <a:cubicBezTo>
                    <a:pt x="1944" y="2389"/>
                    <a:pt x="1976" y="2421"/>
                    <a:pt x="2041" y="2421"/>
                  </a:cubicBezTo>
                  <a:cubicBezTo>
                    <a:pt x="2170" y="2389"/>
                    <a:pt x="2268" y="2292"/>
                    <a:pt x="2268" y="2162"/>
                  </a:cubicBezTo>
                  <a:cubicBezTo>
                    <a:pt x="2268" y="2000"/>
                    <a:pt x="2268" y="1871"/>
                    <a:pt x="2268" y="1741"/>
                  </a:cubicBezTo>
                  <a:cubicBezTo>
                    <a:pt x="2268" y="1579"/>
                    <a:pt x="2300" y="1450"/>
                    <a:pt x="2365" y="1320"/>
                  </a:cubicBezTo>
                  <a:cubicBezTo>
                    <a:pt x="2397" y="1191"/>
                    <a:pt x="2462" y="1061"/>
                    <a:pt x="2527" y="932"/>
                  </a:cubicBezTo>
                  <a:cubicBezTo>
                    <a:pt x="2624" y="835"/>
                    <a:pt x="2689" y="705"/>
                    <a:pt x="2786" y="608"/>
                  </a:cubicBezTo>
                  <a:cubicBezTo>
                    <a:pt x="2915" y="511"/>
                    <a:pt x="3012" y="446"/>
                    <a:pt x="3142" y="381"/>
                  </a:cubicBezTo>
                  <a:cubicBezTo>
                    <a:pt x="3207" y="349"/>
                    <a:pt x="3271" y="316"/>
                    <a:pt x="3336" y="316"/>
                  </a:cubicBezTo>
                  <a:cubicBezTo>
                    <a:pt x="3433" y="284"/>
                    <a:pt x="3498" y="252"/>
                    <a:pt x="3563" y="252"/>
                  </a:cubicBezTo>
                  <a:lnTo>
                    <a:pt x="4016" y="252"/>
                  </a:lnTo>
                  <a:cubicBezTo>
                    <a:pt x="4178" y="284"/>
                    <a:pt x="4340" y="316"/>
                    <a:pt x="4502" y="349"/>
                  </a:cubicBezTo>
                  <a:cubicBezTo>
                    <a:pt x="4340" y="252"/>
                    <a:pt x="4211" y="187"/>
                    <a:pt x="4049" y="122"/>
                  </a:cubicBezTo>
                  <a:cubicBezTo>
                    <a:pt x="3984" y="90"/>
                    <a:pt x="3887" y="57"/>
                    <a:pt x="3822" y="57"/>
                  </a:cubicBezTo>
                  <a:cubicBezTo>
                    <a:pt x="3725" y="25"/>
                    <a:pt x="3628" y="25"/>
                    <a:pt x="3563" y="25"/>
                  </a:cubicBezTo>
                  <a:cubicBezTo>
                    <a:pt x="3514" y="9"/>
                    <a:pt x="3466" y="1"/>
                    <a:pt x="3421" y="1"/>
                  </a:cubicBezTo>
                  <a:close/>
                </a:path>
              </a:pathLst>
            </a:custGeom>
            <a:solidFill>
              <a:srgbClr val="70944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1540;p47">
              <a:extLst>
                <a:ext uri="{FF2B5EF4-FFF2-40B4-BE49-F238E27FC236}">
                  <a16:creationId xmlns:a16="http://schemas.microsoft.com/office/drawing/2014/main" id="{B412A104-D112-4F30-A64A-230B9E214744}"/>
                </a:ext>
              </a:extLst>
            </p:cNvPr>
            <p:cNvSpPr/>
            <p:nvPr/>
          </p:nvSpPr>
          <p:spPr>
            <a:xfrm>
              <a:off x="1177932" y="4821081"/>
              <a:ext cx="34307" cy="16589"/>
            </a:xfrm>
            <a:custGeom>
              <a:avLst/>
              <a:gdLst/>
              <a:ahLst/>
              <a:cxnLst/>
              <a:rect l="l" t="t" r="r" b="b"/>
              <a:pathLst>
                <a:path w="1944" h="940" extrusionOk="0">
                  <a:moveTo>
                    <a:pt x="1943" y="454"/>
                  </a:moveTo>
                  <a:cubicBezTo>
                    <a:pt x="1943" y="713"/>
                    <a:pt x="1522" y="940"/>
                    <a:pt x="972" y="940"/>
                  </a:cubicBezTo>
                  <a:cubicBezTo>
                    <a:pt x="454" y="940"/>
                    <a:pt x="0" y="713"/>
                    <a:pt x="0" y="454"/>
                  </a:cubicBezTo>
                  <a:cubicBezTo>
                    <a:pt x="0" y="227"/>
                    <a:pt x="454" y="1"/>
                    <a:pt x="972" y="1"/>
                  </a:cubicBezTo>
                  <a:cubicBezTo>
                    <a:pt x="1522" y="1"/>
                    <a:pt x="1943" y="227"/>
                    <a:pt x="1943" y="454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1559;p47">
              <a:extLst>
                <a:ext uri="{FF2B5EF4-FFF2-40B4-BE49-F238E27FC236}">
                  <a16:creationId xmlns:a16="http://schemas.microsoft.com/office/drawing/2014/main" id="{B7FCA602-D281-41F2-B21A-E577B31A306C}"/>
                </a:ext>
              </a:extLst>
            </p:cNvPr>
            <p:cNvSpPr/>
            <p:nvPr/>
          </p:nvSpPr>
          <p:spPr>
            <a:xfrm>
              <a:off x="1066488" y="3536397"/>
              <a:ext cx="68596" cy="22306"/>
            </a:xfrm>
            <a:custGeom>
              <a:avLst/>
              <a:gdLst/>
              <a:ahLst/>
              <a:cxnLst/>
              <a:rect l="l" t="t" r="r" b="b"/>
              <a:pathLst>
                <a:path w="3887" h="1264" extrusionOk="0">
                  <a:moveTo>
                    <a:pt x="324" y="1264"/>
                  </a:moveTo>
                  <a:cubicBezTo>
                    <a:pt x="260" y="1199"/>
                    <a:pt x="195" y="1102"/>
                    <a:pt x="130" y="1005"/>
                  </a:cubicBezTo>
                  <a:cubicBezTo>
                    <a:pt x="65" y="908"/>
                    <a:pt x="1" y="810"/>
                    <a:pt x="1" y="681"/>
                  </a:cubicBezTo>
                  <a:cubicBezTo>
                    <a:pt x="1" y="551"/>
                    <a:pt x="33" y="422"/>
                    <a:pt x="163" y="357"/>
                  </a:cubicBezTo>
                  <a:cubicBezTo>
                    <a:pt x="260" y="260"/>
                    <a:pt x="389" y="195"/>
                    <a:pt x="551" y="195"/>
                  </a:cubicBezTo>
                  <a:cubicBezTo>
                    <a:pt x="843" y="163"/>
                    <a:pt x="1102" y="227"/>
                    <a:pt x="1361" y="357"/>
                  </a:cubicBezTo>
                  <a:cubicBezTo>
                    <a:pt x="1587" y="487"/>
                    <a:pt x="1782" y="681"/>
                    <a:pt x="1879" y="908"/>
                  </a:cubicBezTo>
                  <a:lnTo>
                    <a:pt x="1652" y="940"/>
                  </a:lnTo>
                  <a:cubicBezTo>
                    <a:pt x="1652" y="843"/>
                    <a:pt x="1652" y="778"/>
                    <a:pt x="1652" y="681"/>
                  </a:cubicBezTo>
                  <a:cubicBezTo>
                    <a:pt x="1685" y="648"/>
                    <a:pt x="1685" y="584"/>
                    <a:pt x="1685" y="551"/>
                  </a:cubicBezTo>
                  <a:lnTo>
                    <a:pt x="1717" y="422"/>
                  </a:lnTo>
                  <a:lnTo>
                    <a:pt x="1782" y="292"/>
                  </a:lnTo>
                  <a:cubicBezTo>
                    <a:pt x="1814" y="260"/>
                    <a:pt x="1846" y="227"/>
                    <a:pt x="1879" y="195"/>
                  </a:cubicBezTo>
                  <a:cubicBezTo>
                    <a:pt x="1911" y="130"/>
                    <a:pt x="1976" y="98"/>
                    <a:pt x="2008" y="66"/>
                  </a:cubicBezTo>
                  <a:cubicBezTo>
                    <a:pt x="2073" y="33"/>
                    <a:pt x="2138" y="1"/>
                    <a:pt x="2203" y="1"/>
                  </a:cubicBezTo>
                  <a:cubicBezTo>
                    <a:pt x="2267" y="1"/>
                    <a:pt x="2332" y="1"/>
                    <a:pt x="2429" y="1"/>
                  </a:cubicBezTo>
                  <a:cubicBezTo>
                    <a:pt x="2494" y="33"/>
                    <a:pt x="2526" y="66"/>
                    <a:pt x="2591" y="98"/>
                  </a:cubicBezTo>
                  <a:cubicBezTo>
                    <a:pt x="2624" y="130"/>
                    <a:pt x="2656" y="163"/>
                    <a:pt x="2688" y="227"/>
                  </a:cubicBezTo>
                  <a:cubicBezTo>
                    <a:pt x="2721" y="260"/>
                    <a:pt x="2753" y="292"/>
                    <a:pt x="2753" y="357"/>
                  </a:cubicBezTo>
                  <a:lnTo>
                    <a:pt x="2818" y="487"/>
                  </a:lnTo>
                  <a:lnTo>
                    <a:pt x="2818" y="616"/>
                  </a:lnTo>
                  <a:cubicBezTo>
                    <a:pt x="2818" y="681"/>
                    <a:pt x="2818" y="778"/>
                    <a:pt x="2818" y="843"/>
                  </a:cubicBezTo>
                  <a:lnTo>
                    <a:pt x="2818" y="843"/>
                  </a:lnTo>
                  <a:cubicBezTo>
                    <a:pt x="2818" y="908"/>
                    <a:pt x="2786" y="940"/>
                    <a:pt x="2721" y="940"/>
                  </a:cubicBezTo>
                  <a:cubicBezTo>
                    <a:pt x="2656" y="940"/>
                    <a:pt x="2624" y="908"/>
                    <a:pt x="2624" y="875"/>
                  </a:cubicBezTo>
                  <a:lnTo>
                    <a:pt x="2624" y="875"/>
                  </a:lnTo>
                  <a:cubicBezTo>
                    <a:pt x="2591" y="778"/>
                    <a:pt x="2591" y="681"/>
                    <a:pt x="2624" y="616"/>
                  </a:cubicBezTo>
                  <a:cubicBezTo>
                    <a:pt x="2624" y="551"/>
                    <a:pt x="2624" y="519"/>
                    <a:pt x="2656" y="487"/>
                  </a:cubicBezTo>
                  <a:cubicBezTo>
                    <a:pt x="2656" y="422"/>
                    <a:pt x="2688" y="389"/>
                    <a:pt x="2721" y="357"/>
                  </a:cubicBezTo>
                  <a:cubicBezTo>
                    <a:pt x="2753" y="292"/>
                    <a:pt x="2786" y="260"/>
                    <a:pt x="2818" y="227"/>
                  </a:cubicBezTo>
                  <a:cubicBezTo>
                    <a:pt x="2850" y="195"/>
                    <a:pt x="2915" y="163"/>
                    <a:pt x="2947" y="163"/>
                  </a:cubicBezTo>
                  <a:cubicBezTo>
                    <a:pt x="3012" y="130"/>
                    <a:pt x="3077" y="130"/>
                    <a:pt x="3142" y="98"/>
                  </a:cubicBezTo>
                  <a:cubicBezTo>
                    <a:pt x="3174" y="98"/>
                    <a:pt x="3239" y="98"/>
                    <a:pt x="3304" y="98"/>
                  </a:cubicBezTo>
                  <a:cubicBezTo>
                    <a:pt x="3368" y="130"/>
                    <a:pt x="3401" y="130"/>
                    <a:pt x="3466" y="163"/>
                  </a:cubicBezTo>
                  <a:cubicBezTo>
                    <a:pt x="3563" y="195"/>
                    <a:pt x="3627" y="260"/>
                    <a:pt x="3692" y="325"/>
                  </a:cubicBezTo>
                  <a:cubicBezTo>
                    <a:pt x="3725" y="357"/>
                    <a:pt x="3757" y="389"/>
                    <a:pt x="3789" y="422"/>
                  </a:cubicBezTo>
                  <a:cubicBezTo>
                    <a:pt x="3822" y="454"/>
                    <a:pt x="3822" y="519"/>
                    <a:pt x="3854" y="551"/>
                  </a:cubicBezTo>
                  <a:cubicBezTo>
                    <a:pt x="3854" y="584"/>
                    <a:pt x="3887" y="616"/>
                    <a:pt x="3887" y="681"/>
                  </a:cubicBezTo>
                  <a:cubicBezTo>
                    <a:pt x="3887" y="713"/>
                    <a:pt x="3887" y="746"/>
                    <a:pt x="3887" y="810"/>
                  </a:cubicBezTo>
                  <a:lnTo>
                    <a:pt x="3887" y="908"/>
                  </a:lnTo>
                  <a:lnTo>
                    <a:pt x="3854" y="810"/>
                  </a:lnTo>
                  <a:cubicBezTo>
                    <a:pt x="3854" y="746"/>
                    <a:pt x="3854" y="713"/>
                    <a:pt x="3822" y="681"/>
                  </a:cubicBezTo>
                  <a:cubicBezTo>
                    <a:pt x="3822" y="648"/>
                    <a:pt x="3789" y="616"/>
                    <a:pt x="3789" y="584"/>
                  </a:cubicBezTo>
                  <a:cubicBezTo>
                    <a:pt x="3757" y="519"/>
                    <a:pt x="3725" y="487"/>
                    <a:pt x="3692" y="487"/>
                  </a:cubicBezTo>
                  <a:cubicBezTo>
                    <a:pt x="3692" y="422"/>
                    <a:pt x="3660" y="422"/>
                    <a:pt x="3627" y="389"/>
                  </a:cubicBezTo>
                  <a:cubicBezTo>
                    <a:pt x="3595" y="357"/>
                    <a:pt x="3530" y="325"/>
                    <a:pt x="3498" y="325"/>
                  </a:cubicBezTo>
                  <a:cubicBezTo>
                    <a:pt x="3466" y="292"/>
                    <a:pt x="3433" y="260"/>
                    <a:pt x="3368" y="260"/>
                  </a:cubicBezTo>
                  <a:cubicBezTo>
                    <a:pt x="3336" y="227"/>
                    <a:pt x="3304" y="227"/>
                    <a:pt x="3239" y="227"/>
                  </a:cubicBezTo>
                  <a:cubicBezTo>
                    <a:pt x="3207" y="227"/>
                    <a:pt x="3174" y="227"/>
                    <a:pt x="3109" y="227"/>
                  </a:cubicBezTo>
                  <a:cubicBezTo>
                    <a:pt x="3077" y="227"/>
                    <a:pt x="3045" y="227"/>
                    <a:pt x="3012" y="260"/>
                  </a:cubicBezTo>
                  <a:cubicBezTo>
                    <a:pt x="2980" y="260"/>
                    <a:pt x="2947" y="292"/>
                    <a:pt x="2915" y="325"/>
                  </a:cubicBezTo>
                  <a:cubicBezTo>
                    <a:pt x="2883" y="325"/>
                    <a:pt x="2883" y="389"/>
                    <a:pt x="2850" y="422"/>
                  </a:cubicBezTo>
                  <a:cubicBezTo>
                    <a:pt x="2818" y="454"/>
                    <a:pt x="2818" y="487"/>
                    <a:pt x="2818" y="519"/>
                  </a:cubicBezTo>
                  <a:cubicBezTo>
                    <a:pt x="2786" y="551"/>
                    <a:pt x="2786" y="584"/>
                    <a:pt x="2786" y="616"/>
                  </a:cubicBezTo>
                  <a:cubicBezTo>
                    <a:pt x="2786" y="681"/>
                    <a:pt x="2786" y="778"/>
                    <a:pt x="2786" y="843"/>
                  </a:cubicBezTo>
                  <a:lnTo>
                    <a:pt x="2559" y="843"/>
                  </a:lnTo>
                  <a:cubicBezTo>
                    <a:pt x="2559" y="778"/>
                    <a:pt x="2559" y="681"/>
                    <a:pt x="2559" y="616"/>
                  </a:cubicBezTo>
                  <a:lnTo>
                    <a:pt x="2526" y="519"/>
                  </a:lnTo>
                  <a:lnTo>
                    <a:pt x="2494" y="389"/>
                  </a:lnTo>
                  <a:cubicBezTo>
                    <a:pt x="2462" y="357"/>
                    <a:pt x="2462" y="325"/>
                    <a:pt x="2429" y="292"/>
                  </a:cubicBezTo>
                  <a:cubicBezTo>
                    <a:pt x="2397" y="260"/>
                    <a:pt x="2397" y="260"/>
                    <a:pt x="2365" y="227"/>
                  </a:cubicBezTo>
                  <a:cubicBezTo>
                    <a:pt x="2332" y="227"/>
                    <a:pt x="2300" y="195"/>
                    <a:pt x="2267" y="195"/>
                  </a:cubicBezTo>
                  <a:cubicBezTo>
                    <a:pt x="2267" y="163"/>
                    <a:pt x="2235" y="163"/>
                    <a:pt x="2203" y="195"/>
                  </a:cubicBezTo>
                  <a:cubicBezTo>
                    <a:pt x="2170" y="195"/>
                    <a:pt x="2138" y="195"/>
                    <a:pt x="2105" y="227"/>
                  </a:cubicBezTo>
                  <a:cubicBezTo>
                    <a:pt x="2073" y="227"/>
                    <a:pt x="2041" y="260"/>
                    <a:pt x="2041" y="292"/>
                  </a:cubicBezTo>
                  <a:lnTo>
                    <a:pt x="1976" y="357"/>
                  </a:lnTo>
                  <a:lnTo>
                    <a:pt x="1911" y="454"/>
                  </a:lnTo>
                  <a:lnTo>
                    <a:pt x="1879" y="584"/>
                  </a:lnTo>
                  <a:cubicBezTo>
                    <a:pt x="1879" y="616"/>
                    <a:pt x="1846" y="648"/>
                    <a:pt x="1846" y="681"/>
                  </a:cubicBezTo>
                  <a:cubicBezTo>
                    <a:pt x="1846" y="778"/>
                    <a:pt x="1846" y="843"/>
                    <a:pt x="1846" y="908"/>
                  </a:cubicBezTo>
                  <a:lnTo>
                    <a:pt x="1846" y="908"/>
                  </a:lnTo>
                  <a:cubicBezTo>
                    <a:pt x="1846" y="972"/>
                    <a:pt x="1782" y="1005"/>
                    <a:pt x="1717" y="1005"/>
                  </a:cubicBezTo>
                  <a:cubicBezTo>
                    <a:pt x="1685" y="1005"/>
                    <a:pt x="1652" y="972"/>
                    <a:pt x="1620" y="940"/>
                  </a:cubicBezTo>
                  <a:cubicBezTo>
                    <a:pt x="1523" y="746"/>
                    <a:pt x="1361" y="584"/>
                    <a:pt x="1199" y="487"/>
                  </a:cubicBezTo>
                  <a:cubicBezTo>
                    <a:pt x="972" y="357"/>
                    <a:pt x="745" y="292"/>
                    <a:pt x="519" y="292"/>
                  </a:cubicBezTo>
                  <a:cubicBezTo>
                    <a:pt x="389" y="292"/>
                    <a:pt x="260" y="325"/>
                    <a:pt x="163" y="389"/>
                  </a:cubicBezTo>
                  <a:cubicBezTo>
                    <a:pt x="98" y="454"/>
                    <a:pt x="33" y="551"/>
                    <a:pt x="33" y="648"/>
                  </a:cubicBezTo>
                  <a:cubicBezTo>
                    <a:pt x="33" y="746"/>
                    <a:pt x="65" y="875"/>
                    <a:pt x="98" y="972"/>
                  </a:cubicBezTo>
                  <a:cubicBezTo>
                    <a:pt x="163" y="1069"/>
                    <a:pt x="260" y="1167"/>
                    <a:pt x="324" y="1264"/>
                  </a:cubicBezTo>
                  <a:close/>
                </a:path>
              </a:pathLst>
            </a:custGeom>
            <a:solidFill>
              <a:srgbClr val="9FBA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1561;p47">
              <a:extLst>
                <a:ext uri="{FF2B5EF4-FFF2-40B4-BE49-F238E27FC236}">
                  <a16:creationId xmlns:a16="http://schemas.microsoft.com/office/drawing/2014/main" id="{13099DB6-4312-4205-90E7-034521A6431C}"/>
                </a:ext>
              </a:extLst>
            </p:cNvPr>
            <p:cNvSpPr/>
            <p:nvPr/>
          </p:nvSpPr>
          <p:spPr>
            <a:xfrm>
              <a:off x="95541" y="3544409"/>
              <a:ext cx="59454" cy="25730"/>
            </a:xfrm>
            <a:custGeom>
              <a:avLst/>
              <a:gdLst/>
              <a:ahLst/>
              <a:cxnLst/>
              <a:rect l="l" t="t" r="r" b="b"/>
              <a:pathLst>
                <a:path w="3369" h="1458" extrusionOk="0">
                  <a:moveTo>
                    <a:pt x="325" y="1457"/>
                  </a:moveTo>
                  <a:cubicBezTo>
                    <a:pt x="292" y="1360"/>
                    <a:pt x="228" y="1263"/>
                    <a:pt x="195" y="1166"/>
                  </a:cubicBezTo>
                  <a:cubicBezTo>
                    <a:pt x="131" y="1069"/>
                    <a:pt x="98" y="972"/>
                    <a:pt x="66" y="874"/>
                  </a:cubicBezTo>
                  <a:cubicBezTo>
                    <a:pt x="1" y="777"/>
                    <a:pt x="1" y="648"/>
                    <a:pt x="1" y="551"/>
                  </a:cubicBezTo>
                  <a:cubicBezTo>
                    <a:pt x="1" y="486"/>
                    <a:pt x="33" y="421"/>
                    <a:pt x="98" y="389"/>
                  </a:cubicBezTo>
                  <a:cubicBezTo>
                    <a:pt x="98" y="356"/>
                    <a:pt x="131" y="356"/>
                    <a:pt x="163" y="324"/>
                  </a:cubicBezTo>
                  <a:cubicBezTo>
                    <a:pt x="195" y="292"/>
                    <a:pt x="228" y="292"/>
                    <a:pt x="260" y="259"/>
                  </a:cubicBezTo>
                  <a:cubicBezTo>
                    <a:pt x="325" y="259"/>
                    <a:pt x="422" y="227"/>
                    <a:pt x="487" y="259"/>
                  </a:cubicBezTo>
                  <a:cubicBezTo>
                    <a:pt x="551" y="259"/>
                    <a:pt x="616" y="259"/>
                    <a:pt x="713" y="292"/>
                  </a:cubicBezTo>
                  <a:cubicBezTo>
                    <a:pt x="746" y="324"/>
                    <a:pt x="811" y="356"/>
                    <a:pt x="875" y="356"/>
                  </a:cubicBezTo>
                  <a:cubicBezTo>
                    <a:pt x="940" y="389"/>
                    <a:pt x="1005" y="421"/>
                    <a:pt x="1037" y="486"/>
                  </a:cubicBezTo>
                  <a:cubicBezTo>
                    <a:pt x="1134" y="551"/>
                    <a:pt x="1232" y="615"/>
                    <a:pt x="1296" y="713"/>
                  </a:cubicBezTo>
                  <a:cubicBezTo>
                    <a:pt x="1393" y="810"/>
                    <a:pt x="1458" y="907"/>
                    <a:pt x="1491" y="1036"/>
                  </a:cubicBezTo>
                  <a:lnTo>
                    <a:pt x="1264" y="1036"/>
                  </a:lnTo>
                  <a:cubicBezTo>
                    <a:pt x="1264" y="972"/>
                    <a:pt x="1264" y="907"/>
                    <a:pt x="1264" y="842"/>
                  </a:cubicBezTo>
                  <a:cubicBezTo>
                    <a:pt x="1264" y="745"/>
                    <a:pt x="1264" y="680"/>
                    <a:pt x="1296" y="615"/>
                  </a:cubicBezTo>
                  <a:cubicBezTo>
                    <a:pt x="1329" y="518"/>
                    <a:pt x="1361" y="454"/>
                    <a:pt x="1426" y="389"/>
                  </a:cubicBezTo>
                  <a:cubicBezTo>
                    <a:pt x="1426" y="356"/>
                    <a:pt x="1491" y="324"/>
                    <a:pt x="1523" y="292"/>
                  </a:cubicBezTo>
                  <a:lnTo>
                    <a:pt x="1588" y="259"/>
                  </a:lnTo>
                  <a:lnTo>
                    <a:pt x="1685" y="227"/>
                  </a:lnTo>
                  <a:cubicBezTo>
                    <a:pt x="1750" y="227"/>
                    <a:pt x="1814" y="227"/>
                    <a:pt x="1879" y="227"/>
                  </a:cubicBezTo>
                  <a:cubicBezTo>
                    <a:pt x="1912" y="259"/>
                    <a:pt x="1976" y="259"/>
                    <a:pt x="2041" y="292"/>
                  </a:cubicBezTo>
                  <a:cubicBezTo>
                    <a:pt x="2106" y="356"/>
                    <a:pt x="2171" y="421"/>
                    <a:pt x="2203" y="486"/>
                  </a:cubicBezTo>
                  <a:cubicBezTo>
                    <a:pt x="2235" y="551"/>
                    <a:pt x="2268" y="648"/>
                    <a:pt x="2300" y="713"/>
                  </a:cubicBezTo>
                  <a:cubicBezTo>
                    <a:pt x="2300" y="777"/>
                    <a:pt x="2333" y="842"/>
                    <a:pt x="2333" y="907"/>
                  </a:cubicBezTo>
                  <a:lnTo>
                    <a:pt x="2106" y="907"/>
                  </a:lnTo>
                  <a:cubicBezTo>
                    <a:pt x="2138" y="810"/>
                    <a:pt x="2171" y="713"/>
                    <a:pt x="2203" y="615"/>
                  </a:cubicBezTo>
                  <a:cubicBezTo>
                    <a:pt x="2268" y="518"/>
                    <a:pt x="2300" y="421"/>
                    <a:pt x="2365" y="324"/>
                  </a:cubicBezTo>
                  <a:cubicBezTo>
                    <a:pt x="2397" y="292"/>
                    <a:pt x="2430" y="259"/>
                    <a:pt x="2494" y="194"/>
                  </a:cubicBezTo>
                  <a:cubicBezTo>
                    <a:pt x="2527" y="162"/>
                    <a:pt x="2559" y="130"/>
                    <a:pt x="2624" y="97"/>
                  </a:cubicBezTo>
                  <a:cubicBezTo>
                    <a:pt x="2689" y="65"/>
                    <a:pt x="2721" y="33"/>
                    <a:pt x="2786" y="0"/>
                  </a:cubicBezTo>
                  <a:cubicBezTo>
                    <a:pt x="2851" y="0"/>
                    <a:pt x="2883" y="0"/>
                    <a:pt x="2915" y="0"/>
                  </a:cubicBezTo>
                  <a:cubicBezTo>
                    <a:pt x="2948" y="0"/>
                    <a:pt x="2980" y="0"/>
                    <a:pt x="3013" y="0"/>
                  </a:cubicBezTo>
                  <a:cubicBezTo>
                    <a:pt x="3045" y="0"/>
                    <a:pt x="3110" y="33"/>
                    <a:pt x="3142" y="33"/>
                  </a:cubicBezTo>
                  <a:lnTo>
                    <a:pt x="3175" y="65"/>
                  </a:lnTo>
                  <a:cubicBezTo>
                    <a:pt x="3175" y="65"/>
                    <a:pt x="3207" y="65"/>
                    <a:pt x="3207" y="97"/>
                  </a:cubicBezTo>
                  <a:cubicBezTo>
                    <a:pt x="3239" y="97"/>
                    <a:pt x="3272" y="130"/>
                    <a:pt x="3304" y="162"/>
                  </a:cubicBezTo>
                  <a:cubicBezTo>
                    <a:pt x="3304" y="194"/>
                    <a:pt x="3304" y="194"/>
                    <a:pt x="3336" y="227"/>
                  </a:cubicBezTo>
                  <a:cubicBezTo>
                    <a:pt x="3369" y="324"/>
                    <a:pt x="3369" y="421"/>
                    <a:pt x="3369" y="551"/>
                  </a:cubicBezTo>
                  <a:cubicBezTo>
                    <a:pt x="3369" y="648"/>
                    <a:pt x="3369" y="745"/>
                    <a:pt x="3336" y="842"/>
                  </a:cubicBezTo>
                  <a:cubicBezTo>
                    <a:pt x="3336" y="874"/>
                    <a:pt x="3304" y="939"/>
                    <a:pt x="3304" y="972"/>
                  </a:cubicBezTo>
                  <a:cubicBezTo>
                    <a:pt x="3272" y="1036"/>
                    <a:pt x="3272" y="1069"/>
                    <a:pt x="3239" y="1101"/>
                  </a:cubicBezTo>
                  <a:cubicBezTo>
                    <a:pt x="3239" y="1069"/>
                    <a:pt x="3272" y="1036"/>
                    <a:pt x="3272" y="972"/>
                  </a:cubicBezTo>
                  <a:lnTo>
                    <a:pt x="3272" y="842"/>
                  </a:lnTo>
                  <a:cubicBezTo>
                    <a:pt x="3272" y="745"/>
                    <a:pt x="3272" y="648"/>
                    <a:pt x="3272" y="551"/>
                  </a:cubicBezTo>
                  <a:cubicBezTo>
                    <a:pt x="3272" y="454"/>
                    <a:pt x="3239" y="356"/>
                    <a:pt x="3207" y="259"/>
                  </a:cubicBezTo>
                  <a:cubicBezTo>
                    <a:pt x="3175" y="259"/>
                    <a:pt x="3175" y="227"/>
                    <a:pt x="3175" y="194"/>
                  </a:cubicBezTo>
                  <a:cubicBezTo>
                    <a:pt x="3175" y="194"/>
                    <a:pt x="3175" y="194"/>
                    <a:pt x="3110" y="162"/>
                  </a:cubicBezTo>
                  <a:cubicBezTo>
                    <a:pt x="3077" y="162"/>
                    <a:pt x="3077" y="130"/>
                    <a:pt x="3077" y="162"/>
                  </a:cubicBezTo>
                  <a:lnTo>
                    <a:pt x="3045" y="162"/>
                  </a:lnTo>
                  <a:cubicBezTo>
                    <a:pt x="3013" y="162"/>
                    <a:pt x="3013" y="162"/>
                    <a:pt x="2980" y="162"/>
                  </a:cubicBezTo>
                  <a:cubicBezTo>
                    <a:pt x="2948" y="162"/>
                    <a:pt x="2948" y="162"/>
                    <a:pt x="2915" y="162"/>
                  </a:cubicBezTo>
                  <a:cubicBezTo>
                    <a:pt x="2883" y="162"/>
                    <a:pt x="2883" y="162"/>
                    <a:pt x="2851" y="162"/>
                  </a:cubicBezTo>
                  <a:cubicBezTo>
                    <a:pt x="2786" y="194"/>
                    <a:pt x="2754" y="194"/>
                    <a:pt x="2721" y="227"/>
                  </a:cubicBezTo>
                  <a:cubicBezTo>
                    <a:pt x="2689" y="259"/>
                    <a:pt x="2656" y="292"/>
                    <a:pt x="2624" y="324"/>
                  </a:cubicBezTo>
                  <a:cubicBezTo>
                    <a:pt x="2592" y="389"/>
                    <a:pt x="2559" y="421"/>
                    <a:pt x="2527" y="454"/>
                  </a:cubicBezTo>
                  <a:cubicBezTo>
                    <a:pt x="2494" y="551"/>
                    <a:pt x="2430" y="615"/>
                    <a:pt x="2397" y="713"/>
                  </a:cubicBezTo>
                  <a:cubicBezTo>
                    <a:pt x="2365" y="810"/>
                    <a:pt x="2333" y="907"/>
                    <a:pt x="2333" y="972"/>
                  </a:cubicBezTo>
                  <a:cubicBezTo>
                    <a:pt x="2300" y="1036"/>
                    <a:pt x="2268" y="1069"/>
                    <a:pt x="2203" y="1069"/>
                  </a:cubicBezTo>
                  <a:cubicBezTo>
                    <a:pt x="2138" y="1069"/>
                    <a:pt x="2106" y="1036"/>
                    <a:pt x="2106" y="1004"/>
                  </a:cubicBezTo>
                  <a:lnTo>
                    <a:pt x="2106" y="1004"/>
                  </a:lnTo>
                  <a:cubicBezTo>
                    <a:pt x="2106" y="939"/>
                    <a:pt x="2073" y="874"/>
                    <a:pt x="2041" y="810"/>
                  </a:cubicBezTo>
                  <a:cubicBezTo>
                    <a:pt x="2041" y="745"/>
                    <a:pt x="2009" y="680"/>
                    <a:pt x="1976" y="615"/>
                  </a:cubicBezTo>
                  <a:lnTo>
                    <a:pt x="1912" y="518"/>
                  </a:lnTo>
                  <a:lnTo>
                    <a:pt x="1847" y="454"/>
                  </a:lnTo>
                  <a:cubicBezTo>
                    <a:pt x="1847" y="454"/>
                    <a:pt x="1814" y="421"/>
                    <a:pt x="1782" y="421"/>
                  </a:cubicBezTo>
                  <a:cubicBezTo>
                    <a:pt x="1782" y="421"/>
                    <a:pt x="1750" y="421"/>
                    <a:pt x="1750" y="421"/>
                  </a:cubicBezTo>
                  <a:lnTo>
                    <a:pt x="1717" y="421"/>
                  </a:lnTo>
                  <a:lnTo>
                    <a:pt x="1685" y="421"/>
                  </a:lnTo>
                  <a:cubicBezTo>
                    <a:pt x="1653" y="421"/>
                    <a:pt x="1653" y="454"/>
                    <a:pt x="1620" y="486"/>
                  </a:cubicBezTo>
                  <a:cubicBezTo>
                    <a:pt x="1588" y="518"/>
                    <a:pt x="1555" y="583"/>
                    <a:pt x="1523" y="648"/>
                  </a:cubicBezTo>
                  <a:cubicBezTo>
                    <a:pt x="1523" y="713"/>
                    <a:pt x="1491" y="745"/>
                    <a:pt x="1491" y="810"/>
                  </a:cubicBezTo>
                  <a:cubicBezTo>
                    <a:pt x="1491" y="874"/>
                    <a:pt x="1491" y="939"/>
                    <a:pt x="1491" y="1004"/>
                  </a:cubicBezTo>
                  <a:lnTo>
                    <a:pt x="1491" y="1004"/>
                  </a:lnTo>
                  <a:cubicBezTo>
                    <a:pt x="1491" y="1069"/>
                    <a:pt x="1426" y="1101"/>
                    <a:pt x="1393" y="1101"/>
                  </a:cubicBezTo>
                  <a:cubicBezTo>
                    <a:pt x="1329" y="1101"/>
                    <a:pt x="1296" y="1069"/>
                    <a:pt x="1264" y="1036"/>
                  </a:cubicBezTo>
                  <a:cubicBezTo>
                    <a:pt x="1232" y="939"/>
                    <a:pt x="1199" y="842"/>
                    <a:pt x="1134" y="777"/>
                  </a:cubicBezTo>
                  <a:cubicBezTo>
                    <a:pt x="1070" y="713"/>
                    <a:pt x="972" y="615"/>
                    <a:pt x="908" y="551"/>
                  </a:cubicBezTo>
                  <a:cubicBezTo>
                    <a:pt x="843" y="518"/>
                    <a:pt x="811" y="486"/>
                    <a:pt x="778" y="486"/>
                  </a:cubicBezTo>
                  <a:cubicBezTo>
                    <a:pt x="713" y="454"/>
                    <a:pt x="681" y="421"/>
                    <a:pt x="616" y="389"/>
                  </a:cubicBezTo>
                  <a:cubicBezTo>
                    <a:pt x="584" y="389"/>
                    <a:pt x="519" y="356"/>
                    <a:pt x="454" y="356"/>
                  </a:cubicBezTo>
                  <a:cubicBezTo>
                    <a:pt x="422" y="356"/>
                    <a:pt x="357" y="356"/>
                    <a:pt x="325" y="356"/>
                  </a:cubicBezTo>
                  <a:lnTo>
                    <a:pt x="260" y="389"/>
                  </a:lnTo>
                  <a:cubicBezTo>
                    <a:pt x="228" y="389"/>
                    <a:pt x="228" y="421"/>
                    <a:pt x="195" y="421"/>
                  </a:cubicBezTo>
                  <a:cubicBezTo>
                    <a:pt x="163" y="454"/>
                    <a:pt x="131" y="486"/>
                    <a:pt x="131" y="518"/>
                  </a:cubicBezTo>
                  <a:cubicBezTo>
                    <a:pt x="98" y="615"/>
                    <a:pt x="98" y="713"/>
                    <a:pt x="131" y="810"/>
                  </a:cubicBezTo>
                  <a:cubicBezTo>
                    <a:pt x="163" y="907"/>
                    <a:pt x="195" y="1004"/>
                    <a:pt x="228" y="1101"/>
                  </a:cubicBezTo>
                  <a:cubicBezTo>
                    <a:pt x="260" y="1231"/>
                    <a:pt x="292" y="1328"/>
                    <a:pt x="325" y="1457"/>
                  </a:cubicBezTo>
                  <a:close/>
                </a:path>
              </a:pathLst>
            </a:custGeom>
            <a:solidFill>
              <a:srgbClr val="9FBA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1562;p47">
              <a:extLst>
                <a:ext uri="{FF2B5EF4-FFF2-40B4-BE49-F238E27FC236}">
                  <a16:creationId xmlns:a16="http://schemas.microsoft.com/office/drawing/2014/main" id="{2A2870EF-EFE7-4F92-96DA-88F970702448}"/>
                </a:ext>
              </a:extLst>
            </p:cNvPr>
            <p:cNvSpPr/>
            <p:nvPr/>
          </p:nvSpPr>
          <p:spPr>
            <a:xfrm>
              <a:off x="1177350" y="3164934"/>
              <a:ext cx="74896" cy="43448"/>
            </a:xfrm>
            <a:custGeom>
              <a:avLst/>
              <a:gdLst/>
              <a:ahLst/>
              <a:cxnLst/>
              <a:rect l="l" t="t" r="r" b="b"/>
              <a:pathLst>
                <a:path w="4244" h="2462" extrusionOk="0">
                  <a:moveTo>
                    <a:pt x="1847" y="1005"/>
                  </a:moveTo>
                  <a:cubicBezTo>
                    <a:pt x="1750" y="843"/>
                    <a:pt x="1879" y="228"/>
                    <a:pt x="2268" y="163"/>
                  </a:cubicBezTo>
                  <a:cubicBezTo>
                    <a:pt x="3077" y="1"/>
                    <a:pt x="2494" y="875"/>
                    <a:pt x="2365" y="1134"/>
                  </a:cubicBezTo>
                  <a:cubicBezTo>
                    <a:pt x="2721" y="746"/>
                    <a:pt x="3272" y="584"/>
                    <a:pt x="3790" y="746"/>
                  </a:cubicBezTo>
                  <a:cubicBezTo>
                    <a:pt x="4243" y="1037"/>
                    <a:pt x="2980" y="1264"/>
                    <a:pt x="2559" y="1329"/>
                  </a:cubicBezTo>
                  <a:cubicBezTo>
                    <a:pt x="2915" y="1361"/>
                    <a:pt x="3952" y="1329"/>
                    <a:pt x="3693" y="1652"/>
                  </a:cubicBezTo>
                  <a:cubicBezTo>
                    <a:pt x="3369" y="2106"/>
                    <a:pt x="2494" y="1847"/>
                    <a:pt x="2268" y="1588"/>
                  </a:cubicBezTo>
                  <a:cubicBezTo>
                    <a:pt x="2365" y="1814"/>
                    <a:pt x="2009" y="2462"/>
                    <a:pt x="1555" y="2365"/>
                  </a:cubicBezTo>
                  <a:cubicBezTo>
                    <a:pt x="1231" y="2268"/>
                    <a:pt x="1296" y="1588"/>
                    <a:pt x="1490" y="1426"/>
                  </a:cubicBezTo>
                  <a:cubicBezTo>
                    <a:pt x="1329" y="1588"/>
                    <a:pt x="66" y="2073"/>
                    <a:pt x="98" y="1458"/>
                  </a:cubicBezTo>
                  <a:cubicBezTo>
                    <a:pt x="98" y="1264"/>
                    <a:pt x="681" y="1102"/>
                    <a:pt x="1264" y="1102"/>
                  </a:cubicBezTo>
                  <a:lnTo>
                    <a:pt x="1167" y="1070"/>
                  </a:lnTo>
                  <a:cubicBezTo>
                    <a:pt x="908" y="972"/>
                    <a:pt x="1" y="875"/>
                    <a:pt x="422" y="584"/>
                  </a:cubicBezTo>
                  <a:cubicBezTo>
                    <a:pt x="746" y="325"/>
                    <a:pt x="1879" y="681"/>
                    <a:pt x="1879" y="97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1563;p47">
              <a:extLst>
                <a:ext uri="{FF2B5EF4-FFF2-40B4-BE49-F238E27FC236}">
                  <a16:creationId xmlns:a16="http://schemas.microsoft.com/office/drawing/2014/main" id="{1BD56350-69F8-480D-A00C-0A398727D400}"/>
                </a:ext>
              </a:extLst>
            </p:cNvPr>
            <p:cNvSpPr/>
            <p:nvPr/>
          </p:nvSpPr>
          <p:spPr>
            <a:xfrm>
              <a:off x="1201933" y="3181505"/>
              <a:ext cx="20012" cy="10889"/>
            </a:xfrm>
            <a:custGeom>
              <a:avLst/>
              <a:gdLst/>
              <a:ahLst/>
              <a:cxnLst/>
              <a:rect l="l" t="t" r="r" b="b"/>
              <a:pathLst>
                <a:path w="1134" h="617" extrusionOk="0">
                  <a:moveTo>
                    <a:pt x="162" y="422"/>
                  </a:moveTo>
                  <a:cubicBezTo>
                    <a:pt x="324" y="616"/>
                    <a:pt x="1134" y="552"/>
                    <a:pt x="1101" y="292"/>
                  </a:cubicBezTo>
                  <a:cubicBezTo>
                    <a:pt x="1037" y="1"/>
                    <a:pt x="454" y="1"/>
                    <a:pt x="259" y="66"/>
                  </a:cubicBezTo>
                  <a:cubicBezTo>
                    <a:pt x="65" y="131"/>
                    <a:pt x="0" y="228"/>
                    <a:pt x="162" y="422"/>
                  </a:cubicBezTo>
                  <a:close/>
                </a:path>
              </a:pathLst>
            </a:custGeom>
            <a:solidFill>
              <a:srgbClr val="F0CA3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1565;p47">
              <a:extLst>
                <a:ext uri="{FF2B5EF4-FFF2-40B4-BE49-F238E27FC236}">
                  <a16:creationId xmlns:a16="http://schemas.microsoft.com/office/drawing/2014/main" id="{93299956-35AD-4613-A7EB-C4045031F527}"/>
                </a:ext>
              </a:extLst>
            </p:cNvPr>
            <p:cNvSpPr/>
            <p:nvPr/>
          </p:nvSpPr>
          <p:spPr>
            <a:xfrm>
              <a:off x="1247075" y="3555827"/>
              <a:ext cx="25165" cy="13730"/>
            </a:xfrm>
            <a:custGeom>
              <a:avLst/>
              <a:gdLst/>
              <a:ahLst/>
              <a:cxnLst/>
              <a:rect l="l" t="t" r="r" b="b"/>
              <a:pathLst>
                <a:path w="1426" h="778" extrusionOk="0">
                  <a:moveTo>
                    <a:pt x="227" y="551"/>
                  </a:moveTo>
                  <a:cubicBezTo>
                    <a:pt x="422" y="778"/>
                    <a:pt x="1425" y="713"/>
                    <a:pt x="1361" y="357"/>
                  </a:cubicBezTo>
                  <a:cubicBezTo>
                    <a:pt x="1328" y="33"/>
                    <a:pt x="551" y="1"/>
                    <a:pt x="324" y="98"/>
                  </a:cubicBezTo>
                  <a:cubicBezTo>
                    <a:pt x="98" y="163"/>
                    <a:pt x="1" y="292"/>
                    <a:pt x="227" y="551"/>
                  </a:cubicBezTo>
                  <a:close/>
                </a:path>
              </a:pathLst>
            </a:custGeom>
            <a:solidFill>
              <a:srgbClr val="F0CA3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566;p47">
              <a:extLst>
                <a:ext uri="{FF2B5EF4-FFF2-40B4-BE49-F238E27FC236}">
                  <a16:creationId xmlns:a16="http://schemas.microsoft.com/office/drawing/2014/main" id="{A682554A-C69E-4649-9193-F93289534362}"/>
                </a:ext>
              </a:extLst>
            </p:cNvPr>
            <p:cNvSpPr/>
            <p:nvPr/>
          </p:nvSpPr>
          <p:spPr>
            <a:xfrm>
              <a:off x="80699" y="3239230"/>
              <a:ext cx="95438" cy="54884"/>
            </a:xfrm>
            <a:custGeom>
              <a:avLst/>
              <a:gdLst/>
              <a:ahLst/>
              <a:cxnLst/>
              <a:rect l="l" t="t" r="r" b="b"/>
              <a:pathLst>
                <a:path w="5408" h="3110" extrusionOk="0">
                  <a:moveTo>
                    <a:pt x="2364" y="1264"/>
                  </a:moveTo>
                  <a:cubicBezTo>
                    <a:pt x="2234" y="1102"/>
                    <a:pt x="2396" y="292"/>
                    <a:pt x="2882" y="195"/>
                  </a:cubicBezTo>
                  <a:cubicBezTo>
                    <a:pt x="3951" y="1"/>
                    <a:pt x="3174" y="1102"/>
                    <a:pt x="3012" y="1426"/>
                  </a:cubicBezTo>
                  <a:cubicBezTo>
                    <a:pt x="3206" y="1069"/>
                    <a:pt x="3983" y="713"/>
                    <a:pt x="4825" y="940"/>
                  </a:cubicBezTo>
                  <a:cubicBezTo>
                    <a:pt x="5408" y="1296"/>
                    <a:pt x="3756" y="1587"/>
                    <a:pt x="3238" y="1685"/>
                  </a:cubicBezTo>
                  <a:cubicBezTo>
                    <a:pt x="3724" y="1717"/>
                    <a:pt x="5019" y="1685"/>
                    <a:pt x="4728" y="2106"/>
                  </a:cubicBezTo>
                  <a:cubicBezTo>
                    <a:pt x="4275" y="2688"/>
                    <a:pt x="3174" y="2300"/>
                    <a:pt x="2882" y="1976"/>
                  </a:cubicBezTo>
                  <a:cubicBezTo>
                    <a:pt x="3012" y="2300"/>
                    <a:pt x="2558" y="3109"/>
                    <a:pt x="1975" y="2980"/>
                  </a:cubicBezTo>
                  <a:cubicBezTo>
                    <a:pt x="1554" y="2850"/>
                    <a:pt x="1652" y="2008"/>
                    <a:pt x="1878" y="1782"/>
                  </a:cubicBezTo>
                  <a:cubicBezTo>
                    <a:pt x="1684" y="2008"/>
                    <a:pt x="65" y="2591"/>
                    <a:pt x="130" y="1846"/>
                  </a:cubicBezTo>
                  <a:cubicBezTo>
                    <a:pt x="162" y="1587"/>
                    <a:pt x="842" y="1393"/>
                    <a:pt x="1587" y="1393"/>
                  </a:cubicBezTo>
                  <a:lnTo>
                    <a:pt x="1457" y="1328"/>
                  </a:lnTo>
                  <a:cubicBezTo>
                    <a:pt x="1133" y="1199"/>
                    <a:pt x="0" y="1069"/>
                    <a:pt x="518" y="681"/>
                  </a:cubicBezTo>
                  <a:cubicBezTo>
                    <a:pt x="939" y="389"/>
                    <a:pt x="2396" y="843"/>
                    <a:pt x="2364" y="12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567;p47">
              <a:extLst>
                <a:ext uri="{FF2B5EF4-FFF2-40B4-BE49-F238E27FC236}">
                  <a16:creationId xmlns:a16="http://schemas.microsoft.com/office/drawing/2014/main" id="{414B478A-3223-4BB6-91F5-0509876DED6B}"/>
                </a:ext>
              </a:extLst>
            </p:cNvPr>
            <p:cNvSpPr/>
            <p:nvPr/>
          </p:nvSpPr>
          <p:spPr>
            <a:xfrm>
              <a:off x="112129" y="3260372"/>
              <a:ext cx="25148" cy="13747"/>
            </a:xfrm>
            <a:custGeom>
              <a:avLst/>
              <a:gdLst/>
              <a:ahLst/>
              <a:cxnLst/>
              <a:rect l="l" t="t" r="r" b="b"/>
              <a:pathLst>
                <a:path w="1425" h="779" extrusionOk="0">
                  <a:moveTo>
                    <a:pt x="227" y="551"/>
                  </a:moveTo>
                  <a:cubicBezTo>
                    <a:pt x="389" y="778"/>
                    <a:pt x="1425" y="713"/>
                    <a:pt x="1393" y="357"/>
                  </a:cubicBezTo>
                  <a:cubicBezTo>
                    <a:pt x="1328" y="1"/>
                    <a:pt x="583" y="1"/>
                    <a:pt x="324" y="98"/>
                  </a:cubicBezTo>
                  <a:cubicBezTo>
                    <a:pt x="97" y="163"/>
                    <a:pt x="0" y="292"/>
                    <a:pt x="227" y="551"/>
                  </a:cubicBezTo>
                  <a:close/>
                </a:path>
              </a:pathLst>
            </a:custGeom>
            <a:solidFill>
              <a:srgbClr val="F0CA3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570;p47">
              <a:extLst>
                <a:ext uri="{FF2B5EF4-FFF2-40B4-BE49-F238E27FC236}">
                  <a16:creationId xmlns:a16="http://schemas.microsoft.com/office/drawing/2014/main" id="{167891FD-2DFB-4019-93EE-A006ABA9CD75}"/>
                </a:ext>
              </a:extLst>
            </p:cNvPr>
            <p:cNvSpPr/>
            <p:nvPr/>
          </p:nvSpPr>
          <p:spPr>
            <a:xfrm>
              <a:off x="1166497" y="3256949"/>
              <a:ext cx="66884" cy="42883"/>
            </a:xfrm>
            <a:custGeom>
              <a:avLst/>
              <a:gdLst/>
              <a:ahLst/>
              <a:cxnLst/>
              <a:rect l="l" t="t" r="r" b="b"/>
              <a:pathLst>
                <a:path w="3790" h="2430" extrusionOk="0">
                  <a:moveTo>
                    <a:pt x="2267" y="1069"/>
                  </a:moveTo>
                  <a:cubicBezTo>
                    <a:pt x="2559" y="1166"/>
                    <a:pt x="3789" y="778"/>
                    <a:pt x="3401" y="454"/>
                  </a:cubicBezTo>
                  <a:cubicBezTo>
                    <a:pt x="3077" y="227"/>
                    <a:pt x="1911" y="745"/>
                    <a:pt x="1944" y="1037"/>
                  </a:cubicBezTo>
                  <a:cubicBezTo>
                    <a:pt x="2235" y="972"/>
                    <a:pt x="3401" y="1231"/>
                    <a:pt x="3433" y="1523"/>
                  </a:cubicBezTo>
                  <a:cubicBezTo>
                    <a:pt x="3498" y="2105"/>
                    <a:pt x="2138" y="1425"/>
                    <a:pt x="2008" y="1263"/>
                  </a:cubicBezTo>
                  <a:cubicBezTo>
                    <a:pt x="2170" y="1425"/>
                    <a:pt x="2170" y="2235"/>
                    <a:pt x="1879" y="2300"/>
                  </a:cubicBezTo>
                  <a:cubicBezTo>
                    <a:pt x="1425" y="2429"/>
                    <a:pt x="1587" y="1717"/>
                    <a:pt x="1717" y="1555"/>
                  </a:cubicBezTo>
                  <a:cubicBezTo>
                    <a:pt x="1393" y="1684"/>
                    <a:pt x="98" y="2235"/>
                    <a:pt x="33" y="1652"/>
                  </a:cubicBezTo>
                  <a:cubicBezTo>
                    <a:pt x="1" y="1263"/>
                    <a:pt x="810" y="1328"/>
                    <a:pt x="1199" y="1328"/>
                  </a:cubicBezTo>
                  <a:cubicBezTo>
                    <a:pt x="778" y="1231"/>
                    <a:pt x="227" y="810"/>
                    <a:pt x="357" y="454"/>
                  </a:cubicBezTo>
                  <a:cubicBezTo>
                    <a:pt x="745" y="389"/>
                    <a:pt x="1231" y="842"/>
                    <a:pt x="1361" y="1102"/>
                  </a:cubicBezTo>
                  <a:cubicBezTo>
                    <a:pt x="1231" y="875"/>
                    <a:pt x="1004" y="1"/>
                    <a:pt x="1685" y="195"/>
                  </a:cubicBezTo>
                  <a:cubicBezTo>
                    <a:pt x="2073" y="292"/>
                    <a:pt x="1976" y="842"/>
                    <a:pt x="1879" y="10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571;p47">
              <a:extLst>
                <a:ext uri="{FF2B5EF4-FFF2-40B4-BE49-F238E27FC236}">
                  <a16:creationId xmlns:a16="http://schemas.microsoft.com/office/drawing/2014/main" id="{D7B64583-E561-4AFC-BB9D-6C1C18E2E9F2}"/>
                </a:ext>
              </a:extLst>
            </p:cNvPr>
            <p:cNvSpPr/>
            <p:nvPr/>
          </p:nvSpPr>
          <p:spPr>
            <a:xfrm>
              <a:off x="1187638" y="3273520"/>
              <a:ext cx="19448" cy="10306"/>
            </a:xfrm>
            <a:custGeom>
              <a:avLst/>
              <a:gdLst/>
              <a:ahLst/>
              <a:cxnLst/>
              <a:rect l="l" t="t" r="r" b="b"/>
              <a:pathLst>
                <a:path w="1102" h="584" extrusionOk="0">
                  <a:moveTo>
                    <a:pt x="940" y="422"/>
                  </a:moveTo>
                  <a:cubicBezTo>
                    <a:pt x="810" y="584"/>
                    <a:pt x="1" y="519"/>
                    <a:pt x="66" y="260"/>
                  </a:cubicBezTo>
                  <a:cubicBezTo>
                    <a:pt x="98" y="1"/>
                    <a:pt x="681" y="1"/>
                    <a:pt x="875" y="65"/>
                  </a:cubicBezTo>
                  <a:cubicBezTo>
                    <a:pt x="1037" y="130"/>
                    <a:pt x="1102" y="227"/>
                    <a:pt x="940" y="422"/>
                  </a:cubicBezTo>
                  <a:close/>
                </a:path>
              </a:pathLst>
            </a:custGeom>
            <a:solidFill>
              <a:srgbClr val="F2C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575;p47">
              <a:extLst>
                <a:ext uri="{FF2B5EF4-FFF2-40B4-BE49-F238E27FC236}">
                  <a16:creationId xmlns:a16="http://schemas.microsoft.com/office/drawing/2014/main" id="{FB1D25AF-6EA5-4BB5-A4E3-06560D7A53A4}"/>
                </a:ext>
              </a:extLst>
            </p:cNvPr>
            <p:cNvSpPr/>
            <p:nvPr/>
          </p:nvSpPr>
          <p:spPr>
            <a:xfrm>
              <a:off x="423008" y="4502774"/>
              <a:ext cx="58307" cy="11436"/>
            </a:xfrm>
            <a:custGeom>
              <a:avLst/>
              <a:gdLst/>
              <a:ahLst/>
              <a:cxnLst/>
              <a:rect l="l" t="t" r="r" b="b"/>
              <a:pathLst>
                <a:path w="3304" h="648" extrusionOk="0">
                  <a:moveTo>
                    <a:pt x="3303" y="324"/>
                  </a:moveTo>
                  <a:cubicBezTo>
                    <a:pt x="3303" y="486"/>
                    <a:pt x="2559" y="648"/>
                    <a:pt x="1652" y="648"/>
                  </a:cubicBezTo>
                  <a:cubicBezTo>
                    <a:pt x="713" y="648"/>
                    <a:pt x="0" y="486"/>
                    <a:pt x="0" y="324"/>
                  </a:cubicBezTo>
                  <a:cubicBezTo>
                    <a:pt x="0" y="162"/>
                    <a:pt x="713" y="0"/>
                    <a:pt x="1652" y="0"/>
                  </a:cubicBezTo>
                  <a:cubicBezTo>
                    <a:pt x="2559" y="0"/>
                    <a:pt x="3303" y="162"/>
                    <a:pt x="3303" y="324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576;p47">
              <a:extLst>
                <a:ext uri="{FF2B5EF4-FFF2-40B4-BE49-F238E27FC236}">
                  <a16:creationId xmlns:a16="http://schemas.microsoft.com/office/drawing/2014/main" id="{CCD2567D-CD58-49DE-9DF8-23EC9BD7A5ED}"/>
                </a:ext>
              </a:extLst>
            </p:cNvPr>
            <p:cNvSpPr/>
            <p:nvPr/>
          </p:nvSpPr>
          <p:spPr>
            <a:xfrm>
              <a:off x="497304" y="4564487"/>
              <a:ext cx="34307" cy="10871"/>
            </a:xfrm>
            <a:custGeom>
              <a:avLst/>
              <a:gdLst/>
              <a:ahLst/>
              <a:cxnLst/>
              <a:rect l="l" t="t" r="r" b="b"/>
              <a:pathLst>
                <a:path w="1944" h="616" extrusionOk="0">
                  <a:moveTo>
                    <a:pt x="1943" y="325"/>
                  </a:moveTo>
                  <a:cubicBezTo>
                    <a:pt x="1943" y="486"/>
                    <a:pt x="1490" y="616"/>
                    <a:pt x="972" y="616"/>
                  </a:cubicBezTo>
                  <a:cubicBezTo>
                    <a:pt x="421" y="616"/>
                    <a:pt x="0" y="486"/>
                    <a:pt x="0" y="325"/>
                  </a:cubicBezTo>
                  <a:cubicBezTo>
                    <a:pt x="0" y="130"/>
                    <a:pt x="421" y="1"/>
                    <a:pt x="972" y="1"/>
                  </a:cubicBezTo>
                  <a:cubicBezTo>
                    <a:pt x="1490" y="1"/>
                    <a:pt x="1943" y="130"/>
                    <a:pt x="1943" y="32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577;p47">
              <a:extLst>
                <a:ext uri="{FF2B5EF4-FFF2-40B4-BE49-F238E27FC236}">
                  <a16:creationId xmlns:a16="http://schemas.microsoft.com/office/drawing/2014/main" id="{DE911B53-184C-44C6-919E-154B393A87D0}"/>
                </a:ext>
              </a:extLst>
            </p:cNvPr>
            <p:cNvSpPr/>
            <p:nvPr/>
          </p:nvSpPr>
          <p:spPr>
            <a:xfrm>
              <a:off x="1027629" y="4159883"/>
              <a:ext cx="71455" cy="12018"/>
            </a:xfrm>
            <a:custGeom>
              <a:avLst/>
              <a:gdLst/>
              <a:ahLst/>
              <a:cxnLst/>
              <a:rect l="l" t="t" r="r" b="b"/>
              <a:pathLst>
                <a:path w="4049" h="681" extrusionOk="0">
                  <a:moveTo>
                    <a:pt x="4048" y="324"/>
                  </a:moveTo>
                  <a:cubicBezTo>
                    <a:pt x="4048" y="519"/>
                    <a:pt x="3142" y="681"/>
                    <a:pt x="2008" y="681"/>
                  </a:cubicBezTo>
                  <a:cubicBezTo>
                    <a:pt x="907" y="681"/>
                    <a:pt x="1" y="519"/>
                    <a:pt x="1" y="324"/>
                  </a:cubicBezTo>
                  <a:cubicBezTo>
                    <a:pt x="1" y="130"/>
                    <a:pt x="907" y="1"/>
                    <a:pt x="2008" y="1"/>
                  </a:cubicBezTo>
                  <a:cubicBezTo>
                    <a:pt x="3142" y="1"/>
                    <a:pt x="4048" y="130"/>
                    <a:pt x="4048" y="324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578;p47">
              <a:extLst>
                <a:ext uri="{FF2B5EF4-FFF2-40B4-BE49-F238E27FC236}">
                  <a16:creationId xmlns:a16="http://schemas.microsoft.com/office/drawing/2014/main" id="{116AF4D9-2E01-402F-894C-B32BF21AB208}"/>
                </a:ext>
              </a:extLst>
            </p:cNvPr>
            <p:cNvSpPr/>
            <p:nvPr/>
          </p:nvSpPr>
          <p:spPr>
            <a:xfrm>
              <a:off x="776752" y="4853659"/>
              <a:ext cx="33160" cy="6883"/>
            </a:xfrm>
            <a:custGeom>
              <a:avLst/>
              <a:gdLst/>
              <a:ahLst/>
              <a:cxnLst/>
              <a:rect l="l" t="t" r="r" b="b"/>
              <a:pathLst>
                <a:path w="1879" h="390" extrusionOk="0">
                  <a:moveTo>
                    <a:pt x="1879" y="195"/>
                  </a:moveTo>
                  <a:cubicBezTo>
                    <a:pt x="1879" y="292"/>
                    <a:pt x="1458" y="389"/>
                    <a:pt x="940" y="389"/>
                  </a:cubicBezTo>
                  <a:cubicBezTo>
                    <a:pt x="421" y="389"/>
                    <a:pt x="0" y="292"/>
                    <a:pt x="0" y="195"/>
                  </a:cubicBezTo>
                  <a:cubicBezTo>
                    <a:pt x="0" y="98"/>
                    <a:pt x="421" y="0"/>
                    <a:pt x="940" y="0"/>
                  </a:cubicBezTo>
                  <a:cubicBezTo>
                    <a:pt x="1458" y="0"/>
                    <a:pt x="1879" y="98"/>
                    <a:pt x="1879" y="19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579;p47">
              <a:extLst>
                <a:ext uri="{FF2B5EF4-FFF2-40B4-BE49-F238E27FC236}">
                  <a16:creationId xmlns:a16="http://schemas.microsoft.com/office/drawing/2014/main" id="{B13B35FB-2DE9-43F9-8F48-026A9237BE63}"/>
                </a:ext>
              </a:extLst>
            </p:cNvPr>
            <p:cNvSpPr/>
            <p:nvPr/>
          </p:nvSpPr>
          <p:spPr>
            <a:xfrm>
              <a:off x="54404" y="4546204"/>
              <a:ext cx="57160" cy="7447"/>
            </a:xfrm>
            <a:custGeom>
              <a:avLst/>
              <a:gdLst/>
              <a:ahLst/>
              <a:cxnLst/>
              <a:rect l="l" t="t" r="r" b="b"/>
              <a:pathLst>
                <a:path w="3239" h="422" extrusionOk="0">
                  <a:moveTo>
                    <a:pt x="3239" y="195"/>
                  </a:moveTo>
                  <a:cubicBezTo>
                    <a:pt x="3239" y="324"/>
                    <a:pt x="2526" y="421"/>
                    <a:pt x="1620" y="421"/>
                  </a:cubicBezTo>
                  <a:cubicBezTo>
                    <a:pt x="713" y="421"/>
                    <a:pt x="0" y="324"/>
                    <a:pt x="0" y="195"/>
                  </a:cubicBezTo>
                  <a:cubicBezTo>
                    <a:pt x="0" y="98"/>
                    <a:pt x="713" y="0"/>
                    <a:pt x="1620" y="0"/>
                  </a:cubicBezTo>
                  <a:cubicBezTo>
                    <a:pt x="2526" y="0"/>
                    <a:pt x="3239" y="98"/>
                    <a:pt x="3239" y="19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580;p47">
              <a:extLst>
                <a:ext uri="{FF2B5EF4-FFF2-40B4-BE49-F238E27FC236}">
                  <a16:creationId xmlns:a16="http://schemas.microsoft.com/office/drawing/2014/main" id="{AA3EAD20-E04B-48BE-A1FE-EE49F95D8025}"/>
                </a:ext>
              </a:extLst>
            </p:cNvPr>
            <p:cNvSpPr/>
            <p:nvPr/>
          </p:nvSpPr>
          <p:spPr>
            <a:xfrm>
              <a:off x="124130" y="4564487"/>
              <a:ext cx="33724" cy="10871"/>
            </a:xfrm>
            <a:custGeom>
              <a:avLst/>
              <a:gdLst/>
              <a:ahLst/>
              <a:cxnLst/>
              <a:rect l="l" t="t" r="r" b="b"/>
              <a:pathLst>
                <a:path w="1911" h="616" extrusionOk="0">
                  <a:moveTo>
                    <a:pt x="1911" y="325"/>
                  </a:moveTo>
                  <a:cubicBezTo>
                    <a:pt x="1911" y="486"/>
                    <a:pt x="1490" y="616"/>
                    <a:pt x="939" y="616"/>
                  </a:cubicBezTo>
                  <a:cubicBezTo>
                    <a:pt x="421" y="616"/>
                    <a:pt x="0" y="486"/>
                    <a:pt x="0" y="325"/>
                  </a:cubicBezTo>
                  <a:cubicBezTo>
                    <a:pt x="0" y="130"/>
                    <a:pt x="421" y="1"/>
                    <a:pt x="939" y="1"/>
                  </a:cubicBezTo>
                  <a:cubicBezTo>
                    <a:pt x="1490" y="1"/>
                    <a:pt x="1911" y="130"/>
                    <a:pt x="1911" y="32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581;p47">
              <a:extLst>
                <a:ext uri="{FF2B5EF4-FFF2-40B4-BE49-F238E27FC236}">
                  <a16:creationId xmlns:a16="http://schemas.microsoft.com/office/drawing/2014/main" id="{BA2760E4-4BCD-4FC7-A096-7322C442DC2E}"/>
                </a:ext>
              </a:extLst>
            </p:cNvPr>
            <p:cNvSpPr/>
            <p:nvPr/>
          </p:nvSpPr>
          <p:spPr>
            <a:xfrm>
              <a:off x="54404" y="4648489"/>
              <a:ext cx="43448" cy="2877"/>
            </a:xfrm>
            <a:custGeom>
              <a:avLst/>
              <a:gdLst/>
              <a:ahLst/>
              <a:cxnLst/>
              <a:rect l="l" t="t" r="r" b="b"/>
              <a:pathLst>
                <a:path w="2462" h="163" extrusionOk="0">
                  <a:moveTo>
                    <a:pt x="2462" y="66"/>
                  </a:moveTo>
                  <a:cubicBezTo>
                    <a:pt x="2462" y="131"/>
                    <a:pt x="1911" y="163"/>
                    <a:pt x="1231" y="163"/>
                  </a:cubicBezTo>
                  <a:cubicBezTo>
                    <a:pt x="551" y="163"/>
                    <a:pt x="0" y="131"/>
                    <a:pt x="0" y="66"/>
                  </a:cubicBezTo>
                  <a:cubicBezTo>
                    <a:pt x="0" y="33"/>
                    <a:pt x="551" y="1"/>
                    <a:pt x="1231" y="1"/>
                  </a:cubicBezTo>
                  <a:cubicBezTo>
                    <a:pt x="1911" y="1"/>
                    <a:pt x="2462" y="33"/>
                    <a:pt x="2462" y="6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583;p47">
              <a:extLst>
                <a:ext uri="{FF2B5EF4-FFF2-40B4-BE49-F238E27FC236}">
                  <a16:creationId xmlns:a16="http://schemas.microsoft.com/office/drawing/2014/main" id="{932ADC08-047C-40F0-A81E-6274C407F486}"/>
                </a:ext>
              </a:extLst>
            </p:cNvPr>
            <p:cNvSpPr/>
            <p:nvPr/>
          </p:nvSpPr>
          <p:spPr>
            <a:xfrm>
              <a:off x="268133" y="4909672"/>
              <a:ext cx="46307" cy="13730"/>
            </a:xfrm>
            <a:custGeom>
              <a:avLst/>
              <a:gdLst/>
              <a:ahLst/>
              <a:cxnLst/>
              <a:rect l="l" t="t" r="r" b="b"/>
              <a:pathLst>
                <a:path w="2624" h="778" extrusionOk="0">
                  <a:moveTo>
                    <a:pt x="2624" y="389"/>
                  </a:moveTo>
                  <a:cubicBezTo>
                    <a:pt x="2624" y="615"/>
                    <a:pt x="2041" y="777"/>
                    <a:pt x="1296" y="777"/>
                  </a:cubicBezTo>
                  <a:cubicBezTo>
                    <a:pt x="584" y="777"/>
                    <a:pt x="1" y="615"/>
                    <a:pt x="1" y="389"/>
                  </a:cubicBezTo>
                  <a:cubicBezTo>
                    <a:pt x="1" y="162"/>
                    <a:pt x="584" y="0"/>
                    <a:pt x="1296" y="0"/>
                  </a:cubicBezTo>
                  <a:cubicBezTo>
                    <a:pt x="2041" y="0"/>
                    <a:pt x="2624" y="162"/>
                    <a:pt x="2624" y="389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591;p47">
              <a:extLst>
                <a:ext uri="{FF2B5EF4-FFF2-40B4-BE49-F238E27FC236}">
                  <a16:creationId xmlns:a16="http://schemas.microsoft.com/office/drawing/2014/main" id="{283409F7-1909-4367-9FCC-E90EE72E0AFB}"/>
                </a:ext>
              </a:extLst>
            </p:cNvPr>
            <p:cNvSpPr/>
            <p:nvPr/>
          </p:nvSpPr>
          <p:spPr>
            <a:xfrm>
              <a:off x="571582" y="3058079"/>
              <a:ext cx="88026" cy="61731"/>
            </a:xfrm>
            <a:custGeom>
              <a:avLst/>
              <a:gdLst/>
              <a:ahLst/>
              <a:cxnLst/>
              <a:rect l="l" t="t" r="r" b="b"/>
              <a:pathLst>
                <a:path w="4988" h="3498" extrusionOk="0">
                  <a:moveTo>
                    <a:pt x="1264" y="3400"/>
                  </a:moveTo>
                  <a:cubicBezTo>
                    <a:pt x="972" y="2235"/>
                    <a:pt x="1" y="1069"/>
                    <a:pt x="1653" y="389"/>
                  </a:cubicBezTo>
                  <a:cubicBezTo>
                    <a:pt x="2559" y="0"/>
                    <a:pt x="4081" y="292"/>
                    <a:pt x="4599" y="972"/>
                  </a:cubicBezTo>
                  <a:cubicBezTo>
                    <a:pt x="4988" y="1652"/>
                    <a:pt x="4891" y="3303"/>
                    <a:pt x="4016" y="3400"/>
                  </a:cubicBezTo>
                  <a:cubicBezTo>
                    <a:pt x="3725" y="1555"/>
                    <a:pt x="3822" y="1263"/>
                    <a:pt x="1750" y="1360"/>
                  </a:cubicBezTo>
                  <a:cubicBezTo>
                    <a:pt x="1814" y="2105"/>
                    <a:pt x="2009" y="2818"/>
                    <a:pt x="2333" y="3498"/>
                  </a:cubicBezTo>
                  <a:close/>
                </a:path>
              </a:pathLst>
            </a:custGeom>
            <a:solidFill>
              <a:srgbClr val="233D1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592;p47">
              <a:extLst>
                <a:ext uri="{FF2B5EF4-FFF2-40B4-BE49-F238E27FC236}">
                  <a16:creationId xmlns:a16="http://schemas.microsoft.com/office/drawing/2014/main" id="{DB73F443-9C14-4BA6-A456-F34D549FE321}"/>
                </a:ext>
              </a:extLst>
            </p:cNvPr>
            <p:cNvSpPr/>
            <p:nvPr/>
          </p:nvSpPr>
          <p:spPr>
            <a:xfrm>
              <a:off x="409860" y="3152934"/>
              <a:ext cx="108020" cy="486347"/>
            </a:xfrm>
            <a:custGeom>
              <a:avLst/>
              <a:gdLst/>
              <a:ahLst/>
              <a:cxnLst/>
              <a:rect l="l" t="t" r="r" b="b"/>
              <a:pathLst>
                <a:path w="6121" h="27559" extrusionOk="0">
                  <a:moveTo>
                    <a:pt x="5441" y="26684"/>
                  </a:moveTo>
                  <a:cubicBezTo>
                    <a:pt x="5862" y="25907"/>
                    <a:pt x="5538" y="24061"/>
                    <a:pt x="5538" y="23187"/>
                  </a:cubicBezTo>
                  <a:cubicBezTo>
                    <a:pt x="5538" y="21406"/>
                    <a:pt x="5538" y="19657"/>
                    <a:pt x="5635" y="17811"/>
                  </a:cubicBezTo>
                  <a:cubicBezTo>
                    <a:pt x="5830" y="13731"/>
                    <a:pt x="6121" y="9521"/>
                    <a:pt x="5927" y="5344"/>
                  </a:cubicBezTo>
                  <a:cubicBezTo>
                    <a:pt x="5862" y="3045"/>
                    <a:pt x="5311" y="1"/>
                    <a:pt x="2915" y="1005"/>
                  </a:cubicBezTo>
                  <a:cubicBezTo>
                    <a:pt x="2786" y="1167"/>
                    <a:pt x="2688" y="1361"/>
                    <a:pt x="2624" y="1555"/>
                  </a:cubicBezTo>
                  <a:cubicBezTo>
                    <a:pt x="2170" y="2365"/>
                    <a:pt x="1814" y="3272"/>
                    <a:pt x="1555" y="4178"/>
                  </a:cubicBezTo>
                  <a:cubicBezTo>
                    <a:pt x="1264" y="5441"/>
                    <a:pt x="1102" y="7352"/>
                    <a:pt x="972" y="8550"/>
                  </a:cubicBezTo>
                  <a:cubicBezTo>
                    <a:pt x="1" y="16646"/>
                    <a:pt x="486" y="20694"/>
                    <a:pt x="1555" y="24936"/>
                  </a:cubicBezTo>
                  <a:cubicBezTo>
                    <a:pt x="1814" y="26004"/>
                    <a:pt x="2462" y="26911"/>
                    <a:pt x="3401" y="27494"/>
                  </a:cubicBezTo>
                  <a:cubicBezTo>
                    <a:pt x="4243" y="27559"/>
                    <a:pt x="5052" y="27364"/>
                    <a:pt x="5441" y="26684"/>
                  </a:cubicBezTo>
                  <a:close/>
                </a:path>
              </a:pathLst>
            </a:custGeom>
            <a:solidFill>
              <a:srgbClr val="436E2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593;p47">
              <a:extLst>
                <a:ext uri="{FF2B5EF4-FFF2-40B4-BE49-F238E27FC236}">
                  <a16:creationId xmlns:a16="http://schemas.microsoft.com/office/drawing/2014/main" id="{06CB4123-5E49-4422-8CCE-507CBE5B6A10}"/>
                </a:ext>
              </a:extLst>
            </p:cNvPr>
            <p:cNvSpPr/>
            <p:nvPr/>
          </p:nvSpPr>
          <p:spPr>
            <a:xfrm>
              <a:off x="461303" y="3099215"/>
              <a:ext cx="330326" cy="566361"/>
            </a:xfrm>
            <a:custGeom>
              <a:avLst/>
              <a:gdLst/>
              <a:ahLst/>
              <a:cxnLst/>
              <a:rect l="l" t="t" r="r" b="b"/>
              <a:pathLst>
                <a:path w="18718" h="32093" extrusionOk="0">
                  <a:moveTo>
                    <a:pt x="17843" y="6639"/>
                  </a:moveTo>
                  <a:cubicBezTo>
                    <a:pt x="17552" y="3433"/>
                    <a:pt x="16969" y="1069"/>
                    <a:pt x="13439" y="389"/>
                  </a:cubicBezTo>
                  <a:cubicBezTo>
                    <a:pt x="11205" y="1"/>
                    <a:pt x="8582" y="292"/>
                    <a:pt x="6347" y="810"/>
                  </a:cubicBezTo>
                  <a:cubicBezTo>
                    <a:pt x="4372" y="1167"/>
                    <a:pt x="1198" y="2171"/>
                    <a:pt x="0" y="4049"/>
                  </a:cubicBezTo>
                  <a:cubicBezTo>
                    <a:pt x="2429" y="3045"/>
                    <a:pt x="2947" y="6089"/>
                    <a:pt x="3044" y="8388"/>
                  </a:cubicBezTo>
                  <a:cubicBezTo>
                    <a:pt x="3238" y="12565"/>
                    <a:pt x="2947" y="16775"/>
                    <a:pt x="2753" y="20855"/>
                  </a:cubicBezTo>
                  <a:cubicBezTo>
                    <a:pt x="2655" y="22701"/>
                    <a:pt x="2655" y="24450"/>
                    <a:pt x="2655" y="26231"/>
                  </a:cubicBezTo>
                  <a:cubicBezTo>
                    <a:pt x="2655" y="27105"/>
                    <a:pt x="2947" y="28951"/>
                    <a:pt x="2558" y="29728"/>
                  </a:cubicBezTo>
                  <a:cubicBezTo>
                    <a:pt x="2137" y="30408"/>
                    <a:pt x="1328" y="30603"/>
                    <a:pt x="518" y="30538"/>
                  </a:cubicBezTo>
                  <a:cubicBezTo>
                    <a:pt x="3012" y="32092"/>
                    <a:pt x="7545" y="31736"/>
                    <a:pt x="12597" y="30894"/>
                  </a:cubicBezTo>
                  <a:cubicBezTo>
                    <a:pt x="14540" y="30408"/>
                    <a:pt x="17163" y="29826"/>
                    <a:pt x="17843" y="27785"/>
                  </a:cubicBezTo>
                  <a:cubicBezTo>
                    <a:pt x="18717" y="25551"/>
                    <a:pt x="18620" y="22345"/>
                    <a:pt x="18620" y="19981"/>
                  </a:cubicBezTo>
                  <a:cubicBezTo>
                    <a:pt x="18717" y="15415"/>
                    <a:pt x="18232" y="11108"/>
                    <a:pt x="17843" y="6639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594;p47">
              <a:extLst>
                <a:ext uri="{FF2B5EF4-FFF2-40B4-BE49-F238E27FC236}">
                  <a16:creationId xmlns:a16="http://schemas.microsoft.com/office/drawing/2014/main" id="{4C16676F-89BF-414D-B440-6E23488A33AC}"/>
                </a:ext>
              </a:extLst>
            </p:cNvPr>
            <p:cNvSpPr/>
            <p:nvPr/>
          </p:nvSpPr>
          <p:spPr>
            <a:xfrm>
              <a:off x="776187" y="4281033"/>
              <a:ext cx="198887" cy="304049"/>
            </a:xfrm>
            <a:custGeom>
              <a:avLst/>
              <a:gdLst/>
              <a:ahLst/>
              <a:cxnLst/>
              <a:rect l="l" t="t" r="r" b="b"/>
              <a:pathLst>
                <a:path w="11270" h="17229" extrusionOk="0">
                  <a:moveTo>
                    <a:pt x="8905" y="15577"/>
                  </a:moveTo>
                  <a:cubicBezTo>
                    <a:pt x="6995" y="14703"/>
                    <a:pt x="4890" y="13666"/>
                    <a:pt x="4663" y="11497"/>
                  </a:cubicBezTo>
                  <a:cubicBezTo>
                    <a:pt x="4437" y="9198"/>
                    <a:pt x="4437" y="6931"/>
                    <a:pt x="4663" y="4664"/>
                  </a:cubicBezTo>
                  <a:cubicBezTo>
                    <a:pt x="4825" y="3077"/>
                    <a:pt x="4955" y="1652"/>
                    <a:pt x="5084" y="325"/>
                  </a:cubicBezTo>
                  <a:cubicBezTo>
                    <a:pt x="3497" y="357"/>
                    <a:pt x="1943" y="260"/>
                    <a:pt x="389" y="1"/>
                  </a:cubicBezTo>
                  <a:cubicBezTo>
                    <a:pt x="0" y="4599"/>
                    <a:pt x="324" y="7740"/>
                    <a:pt x="518" y="12922"/>
                  </a:cubicBezTo>
                  <a:cubicBezTo>
                    <a:pt x="518" y="13116"/>
                    <a:pt x="292" y="14541"/>
                    <a:pt x="65" y="15739"/>
                  </a:cubicBezTo>
                  <a:cubicBezTo>
                    <a:pt x="680" y="15966"/>
                    <a:pt x="1328" y="16127"/>
                    <a:pt x="2008" y="16225"/>
                  </a:cubicBezTo>
                  <a:cubicBezTo>
                    <a:pt x="4793" y="16516"/>
                    <a:pt x="8355" y="17228"/>
                    <a:pt x="11269" y="16387"/>
                  </a:cubicBezTo>
                  <a:cubicBezTo>
                    <a:pt x="10460" y="16160"/>
                    <a:pt x="9650" y="15901"/>
                    <a:pt x="8905" y="15577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595;p47">
              <a:extLst>
                <a:ext uri="{FF2B5EF4-FFF2-40B4-BE49-F238E27FC236}">
                  <a16:creationId xmlns:a16="http://schemas.microsoft.com/office/drawing/2014/main" id="{2944222C-CD64-4921-AC9D-8AB36577791A}"/>
                </a:ext>
              </a:extLst>
            </p:cNvPr>
            <p:cNvSpPr/>
            <p:nvPr/>
          </p:nvSpPr>
          <p:spPr>
            <a:xfrm>
              <a:off x="783034" y="3862717"/>
              <a:ext cx="118891" cy="424616"/>
            </a:xfrm>
            <a:custGeom>
              <a:avLst/>
              <a:gdLst/>
              <a:ahLst/>
              <a:cxnLst/>
              <a:rect l="l" t="t" r="r" b="b"/>
              <a:pathLst>
                <a:path w="6737" h="24061" extrusionOk="0">
                  <a:moveTo>
                    <a:pt x="4696" y="23996"/>
                  </a:moveTo>
                  <a:cubicBezTo>
                    <a:pt x="5020" y="20434"/>
                    <a:pt x="5247" y="17520"/>
                    <a:pt x="5635" y="13990"/>
                  </a:cubicBezTo>
                  <a:cubicBezTo>
                    <a:pt x="5992" y="10460"/>
                    <a:pt x="6736" y="5797"/>
                    <a:pt x="6736" y="2267"/>
                  </a:cubicBezTo>
                  <a:lnTo>
                    <a:pt x="1458" y="0"/>
                  </a:lnTo>
                  <a:cubicBezTo>
                    <a:pt x="1328" y="3368"/>
                    <a:pt x="1944" y="7028"/>
                    <a:pt x="1620" y="11205"/>
                  </a:cubicBezTo>
                  <a:cubicBezTo>
                    <a:pt x="1264" y="15156"/>
                    <a:pt x="875" y="16775"/>
                    <a:pt x="324" y="20758"/>
                  </a:cubicBezTo>
                  <a:cubicBezTo>
                    <a:pt x="195" y="21827"/>
                    <a:pt x="98" y="22798"/>
                    <a:pt x="1" y="23672"/>
                  </a:cubicBezTo>
                  <a:cubicBezTo>
                    <a:pt x="1555" y="23931"/>
                    <a:pt x="3109" y="24061"/>
                    <a:pt x="4696" y="23996"/>
                  </a:cubicBezTo>
                  <a:close/>
                </a:path>
              </a:pathLst>
            </a:custGeom>
            <a:solidFill>
              <a:srgbClr val="EAC2B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596;p47">
              <a:extLst>
                <a:ext uri="{FF2B5EF4-FFF2-40B4-BE49-F238E27FC236}">
                  <a16:creationId xmlns:a16="http://schemas.microsoft.com/office/drawing/2014/main" id="{182A3B36-C038-4395-87FA-95F7E7158A61}"/>
                </a:ext>
              </a:extLst>
            </p:cNvPr>
            <p:cNvSpPr/>
            <p:nvPr/>
          </p:nvSpPr>
          <p:spPr>
            <a:xfrm>
              <a:off x="772746" y="4490773"/>
              <a:ext cx="252624" cy="122315"/>
            </a:xfrm>
            <a:custGeom>
              <a:avLst/>
              <a:gdLst/>
              <a:ahLst/>
              <a:cxnLst/>
              <a:rect l="l" t="t" r="r" b="b"/>
              <a:pathLst>
                <a:path w="14315" h="6931" extrusionOk="0">
                  <a:moveTo>
                    <a:pt x="14152" y="5311"/>
                  </a:moveTo>
                  <a:cubicBezTo>
                    <a:pt x="13990" y="4631"/>
                    <a:pt x="13213" y="4534"/>
                    <a:pt x="12630" y="4404"/>
                  </a:cubicBezTo>
                  <a:cubicBezTo>
                    <a:pt x="11691" y="4210"/>
                    <a:pt x="10784" y="3983"/>
                    <a:pt x="9878" y="3692"/>
                  </a:cubicBezTo>
                  <a:cubicBezTo>
                    <a:pt x="8971" y="3433"/>
                    <a:pt x="8096" y="3077"/>
                    <a:pt x="7255" y="2656"/>
                  </a:cubicBezTo>
                  <a:cubicBezTo>
                    <a:pt x="6542" y="2267"/>
                    <a:pt x="5797" y="1814"/>
                    <a:pt x="5700" y="939"/>
                  </a:cubicBezTo>
                  <a:cubicBezTo>
                    <a:pt x="5700" y="518"/>
                    <a:pt x="5830" y="227"/>
                    <a:pt x="5344" y="130"/>
                  </a:cubicBezTo>
                  <a:cubicBezTo>
                    <a:pt x="5053" y="0"/>
                    <a:pt x="4761" y="97"/>
                    <a:pt x="4534" y="292"/>
                  </a:cubicBezTo>
                  <a:cubicBezTo>
                    <a:pt x="4211" y="810"/>
                    <a:pt x="4632" y="1781"/>
                    <a:pt x="4632" y="2202"/>
                  </a:cubicBezTo>
                  <a:lnTo>
                    <a:pt x="4632" y="3077"/>
                  </a:lnTo>
                  <a:cubicBezTo>
                    <a:pt x="3887" y="3174"/>
                    <a:pt x="3142" y="3239"/>
                    <a:pt x="2397" y="3206"/>
                  </a:cubicBezTo>
                  <a:cubicBezTo>
                    <a:pt x="1944" y="3271"/>
                    <a:pt x="1490" y="3271"/>
                    <a:pt x="1037" y="3239"/>
                  </a:cubicBezTo>
                  <a:cubicBezTo>
                    <a:pt x="778" y="3206"/>
                    <a:pt x="325" y="2980"/>
                    <a:pt x="195" y="3239"/>
                  </a:cubicBezTo>
                  <a:cubicBezTo>
                    <a:pt x="130" y="3498"/>
                    <a:pt x="130" y="3757"/>
                    <a:pt x="163" y="3983"/>
                  </a:cubicBezTo>
                  <a:cubicBezTo>
                    <a:pt x="130" y="4275"/>
                    <a:pt x="163" y="4599"/>
                    <a:pt x="130" y="4890"/>
                  </a:cubicBezTo>
                  <a:cubicBezTo>
                    <a:pt x="130" y="5117"/>
                    <a:pt x="1" y="5343"/>
                    <a:pt x="1" y="5603"/>
                  </a:cubicBezTo>
                  <a:lnTo>
                    <a:pt x="1" y="5926"/>
                  </a:lnTo>
                  <a:cubicBezTo>
                    <a:pt x="1" y="6088"/>
                    <a:pt x="1134" y="6250"/>
                    <a:pt x="1264" y="6250"/>
                  </a:cubicBezTo>
                  <a:cubicBezTo>
                    <a:pt x="1782" y="6315"/>
                    <a:pt x="10525" y="6898"/>
                    <a:pt x="10979" y="6930"/>
                  </a:cubicBezTo>
                  <a:cubicBezTo>
                    <a:pt x="11529" y="6930"/>
                    <a:pt x="12080" y="6898"/>
                    <a:pt x="12630" y="6801"/>
                  </a:cubicBezTo>
                  <a:cubicBezTo>
                    <a:pt x="13537" y="6639"/>
                    <a:pt x="14314" y="6347"/>
                    <a:pt x="14152" y="5343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597;p47">
              <a:extLst>
                <a:ext uri="{FF2B5EF4-FFF2-40B4-BE49-F238E27FC236}">
                  <a16:creationId xmlns:a16="http://schemas.microsoft.com/office/drawing/2014/main" id="{0CB1091E-C126-4E6D-BBBC-DC32D2914DEB}"/>
                </a:ext>
              </a:extLst>
            </p:cNvPr>
            <p:cNvSpPr/>
            <p:nvPr/>
          </p:nvSpPr>
          <p:spPr>
            <a:xfrm>
              <a:off x="752169" y="3608981"/>
              <a:ext cx="172610" cy="936676"/>
            </a:xfrm>
            <a:custGeom>
              <a:avLst/>
              <a:gdLst/>
              <a:ahLst/>
              <a:cxnLst/>
              <a:rect l="l" t="t" r="r" b="b"/>
              <a:pathLst>
                <a:path w="9781" h="53077" extrusionOk="0">
                  <a:moveTo>
                    <a:pt x="1" y="1749"/>
                  </a:moveTo>
                  <a:cubicBezTo>
                    <a:pt x="584" y="7416"/>
                    <a:pt x="1005" y="30764"/>
                    <a:pt x="908" y="34877"/>
                  </a:cubicBezTo>
                  <a:cubicBezTo>
                    <a:pt x="713" y="41094"/>
                    <a:pt x="584" y="46761"/>
                    <a:pt x="584" y="52979"/>
                  </a:cubicBezTo>
                  <a:lnTo>
                    <a:pt x="584" y="52979"/>
                  </a:lnTo>
                  <a:cubicBezTo>
                    <a:pt x="2041" y="53076"/>
                    <a:pt x="6057" y="52752"/>
                    <a:pt x="7287" y="51943"/>
                  </a:cubicBezTo>
                  <a:cubicBezTo>
                    <a:pt x="6996" y="51004"/>
                    <a:pt x="6769" y="50032"/>
                    <a:pt x="6704" y="49061"/>
                  </a:cubicBezTo>
                  <a:cubicBezTo>
                    <a:pt x="6510" y="47150"/>
                    <a:pt x="7741" y="28756"/>
                    <a:pt x="8259" y="21438"/>
                  </a:cubicBezTo>
                  <a:cubicBezTo>
                    <a:pt x="8550" y="16742"/>
                    <a:pt x="9068" y="12144"/>
                    <a:pt x="9586" y="7416"/>
                  </a:cubicBezTo>
                  <a:cubicBezTo>
                    <a:pt x="9683" y="6024"/>
                    <a:pt x="9781" y="4502"/>
                    <a:pt x="9262" y="3109"/>
                  </a:cubicBezTo>
                  <a:cubicBezTo>
                    <a:pt x="8550" y="810"/>
                    <a:pt x="5571" y="713"/>
                    <a:pt x="317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598;p47">
              <a:extLst>
                <a:ext uri="{FF2B5EF4-FFF2-40B4-BE49-F238E27FC236}">
                  <a16:creationId xmlns:a16="http://schemas.microsoft.com/office/drawing/2014/main" id="{AFF45AD4-AF3E-4714-85FA-BA4686D28924}"/>
                </a:ext>
              </a:extLst>
            </p:cNvPr>
            <p:cNvSpPr/>
            <p:nvPr/>
          </p:nvSpPr>
          <p:spPr>
            <a:xfrm>
              <a:off x="646460" y="3883293"/>
              <a:ext cx="118309" cy="420628"/>
            </a:xfrm>
            <a:custGeom>
              <a:avLst/>
              <a:gdLst/>
              <a:ahLst/>
              <a:cxnLst/>
              <a:rect l="l" t="t" r="r" b="b"/>
              <a:pathLst>
                <a:path w="6704" h="23835" extrusionOk="0">
                  <a:moveTo>
                    <a:pt x="5570" y="13990"/>
                  </a:moveTo>
                  <a:cubicBezTo>
                    <a:pt x="5926" y="10428"/>
                    <a:pt x="6703" y="5797"/>
                    <a:pt x="6703" y="2267"/>
                  </a:cubicBezTo>
                  <a:lnTo>
                    <a:pt x="1425" y="0"/>
                  </a:lnTo>
                  <a:cubicBezTo>
                    <a:pt x="1295" y="3336"/>
                    <a:pt x="1911" y="7027"/>
                    <a:pt x="1555" y="11205"/>
                  </a:cubicBezTo>
                  <a:cubicBezTo>
                    <a:pt x="1231" y="15155"/>
                    <a:pt x="842" y="16775"/>
                    <a:pt x="292" y="20758"/>
                  </a:cubicBezTo>
                  <a:cubicBezTo>
                    <a:pt x="162" y="21632"/>
                    <a:pt x="65" y="22474"/>
                    <a:pt x="0" y="23251"/>
                  </a:cubicBezTo>
                  <a:cubicBezTo>
                    <a:pt x="1555" y="23445"/>
                    <a:pt x="3109" y="23640"/>
                    <a:pt x="4663" y="23834"/>
                  </a:cubicBezTo>
                  <a:cubicBezTo>
                    <a:pt x="4987" y="20337"/>
                    <a:pt x="5214" y="17487"/>
                    <a:pt x="5570" y="13990"/>
                  </a:cubicBez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599;p47">
              <a:extLst>
                <a:ext uri="{FF2B5EF4-FFF2-40B4-BE49-F238E27FC236}">
                  <a16:creationId xmlns:a16="http://schemas.microsoft.com/office/drawing/2014/main" id="{F527C11D-7E46-47A3-BAFE-072C709436E0}"/>
                </a:ext>
              </a:extLst>
            </p:cNvPr>
            <p:cNvSpPr/>
            <p:nvPr/>
          </p:nvSpPr>
          <p:spPr>
            <a:xfrm>
              <a:off x="637884" y="4293615"/>
              <a:ext cx="199470" cy="312043"/>
            </a:xfrm>
            <a:custGeom>
              <a:avLst/>
              <a:gdLst/>
              <a:ahLst/>
              <a:cxnLst/>
              <a:rect l="l" t="t" r="r" b="b"/>
              <a:pathLst>
                <a:path w="11303" h="17682" extrusionOk="0">
                  <a:moveTo>
                    <a:pt x="8970" y="16030"/>
                  </a:moveTo>
                  <a:cubicBezTo>
                    <a:pt x="7060" y="15123"/>
                    <a:pt x="4955" y="14087"/>
                    <a:pt x="4728" y="11917"/>
                  </a:cubicBezTo>
                  <a:cubicBezTo>
                    <a:pt x="4502" y="9650"/>
                    <a:pt x="4502" y="7351"/>
                    <a:pt x="4728" y="5084"/>
                  </a:cubicBezTo>
                  <a:cubicBezTo>
                    <a:pt x="4890" y="3433"/>
                    <a:pt x="5020" y="1943"/>
                    <a:pt x="5149" y="583"/>
                  </a:cubicBezTo>
                  <a:cubicBezTo>
                    <a:pt x="3595" y="389"/>
                    <a:pt x="2041" y="194"/>
                    <a:pt x="486" y="0"/>
                  </a:cubicBezTo>
                  <a:cubicBezTo>
                    <a:pt x="0" y="4825"/>
                    <a:pt x="389" y="7999"/>
                    <a:pt x="551" y="13342"/>
                  </a:cubicBezTo>
                  <a:cubicBezTo>
                    <a:pt x="551" y="13569"/>
                    <a:pt x="324" y="14961"/>
                    <a:pt x="130" y="16192"/>
                  </a:cubicBezTo>
                  <a:cubicBezTo>
                    <a:pt x="745" y="16418"/>
                    <a:pt x="1393" y="16580"/>
                    <a:pt x="2041" y="16645"/>
                  </a:cubicBezTo>
                  <a:cubicBezTo>
                    <a:pt x="4825" y="16969"/>
                    <a:pt x="8388" y="17681"/>
                    <a:pt x="11302" y="16839"/>
                  </a:cubicBezTo>
                  <a:cubicBezTo>
                    <a:pt x="10492" y="16613"/>
                    <a:pt x="9715" y="16354"/>
                    <a:pt x="8970" y="160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600;p47">
              <a:extLst>
                <a:ext uri="{FF2B5EF4-FFF2-40B4-BE49-F238E27FC236}">
                  <a16:creationId xmlns:a16="http://schemas.microsoft.com/office/drawing/2014/main" id="{F48CEF48-6934-4B0E-BB23-494E01C47294}"/>
                </a:ext>
              </a:extLst>
            </p:cNvPr>
            <p:cNvSpPr/>
            <p:nvPr/>
          </p:nvSpPr>
          <p:spPr>
            <a:xfrm>
              <a:off x="635589" y="4512480"/>
              <a:ext cx="252624" cy="122315"/>
            </a:xfrm>
            <a:custGeom>
              <a:avLst/>
              <a:gdLst/>
              <a:ahLst/>
              <a:cxnLst/>
              <a:rect l="l" t="t" r="r" b="b"/>
              <a:pathLst>
                <a:path w="14315" h="6931" extrusionOk="0">
                  <a:moveTo>
                    <a:pt x="14120" y="5279"/>
                  </a:moveTo>
                  <a:cubicBezTo>
                    <a:pt x="13958" y="4632"/>
                    <a:pt x="13213" y="4534"/>
                    <a:pt x="12598" y="4373"/>
                  </a:cubicBezTo>
                  <a:cubicBezTo>
                    <a:pt x="11659" y="4178"/>
                    <a:pt x="10752" y="3952"/>
                    <a:pt x="9845" y="3660"/>
                  </a:cubicBezTo>
                  <a:cubicBezTo>
                    <a:pt x="8971" y="3401"/>
                    <a:pt x="8097" y="3045"/>
                    <a:pt x="7255" y="2624"/>
                  </a:cubicBezTo>
                  <a:cubicBezTo>
                    <a:pt x="6510" y="2300"/>
                    <a:pt x="5927" y="1685"/>
                    <a:pt x="5700" y="940"/>
                  </a:cubicBezTo>
                  <a:cubicBezTo>
                    <a:pt x="5538" y="519"/>
                    <a:pt x="5830" y="228"/>
                    <a:pt x="5312" y="98"/>
                  </a:cubicBezTo>
                  <a:cubicBezTo>
                    <a:pt x="5053" y="1"/>
                    <a:pt x="4729" y="66"/>
                    <a:pt x="4502" y="260"/>
                  </a:cubicBezTo>
                  <a:cubicBezTo>
                    <a:pt x="4211" y="778"/>
                    <a:pt x="4632" y="1750"/>
                    <a:pt x="4599" y="2171"/>
                  </a:cubicBezTo>
                  <a:lnTo>
                    <a:pt x="4599" y="3077"/>
                  </a:lnTo>
                  <a:cubicBezTo>
                    <a:pt x="3854" y="3174"/>
                    <a:pt x="3110" y="3207"/>
                    <a:pt x="2397" y="3207"/>
                  </a:cubicBezTo>
                  <a:cubicBezTo>
                    <a:pt x="1944" y="3239"/>
                    <a:pt x="1490" y="3239"/>
                    <a:pt x="1005" y="3207"/>
                  </a:cubicBezTo>
                  <a:cubicBezTo>
                    <a:pt x="746" y="3207"/>
                    <a:pt x="292" y="2948"/>
                    <a:pt x="163" y="3207"/>
                  </a:cubicBezTo>
                  <a:cubicBezTo>
                    <a:pt x="130" y="3466"/>
                    <a:pt x="98" y="3725"/>
                    <a:pt x="130" y="3984"/>
                  </a:cubicBezTo>
                  <a:cubicBezTo>
                    <a:pt x="98" y="4275"/>
                    <a:pt x="130" y="4567"/>
                    <a:pt x="98" y="4858"/>
                  </a:cubicBezTo>
                  <a:cubicBezTo>
                    <a:pt x="98" y="5117"/>
                    <a:pt x="1" y="5344"/>
                    <a:pt x="1" y="5571"/>
                  </a:cubicBezTo>
                  <a:lnTo>
                    <a:pt x="1" y="5927"/>
                  </a:lnTo>
                  <a:cubicBezTo>
                    <a:pt x="1" y="6056"/>
                    <a:pt x="1134" y="6218"/>
                    <a:pt x="1264" y="6251"/>
                  </a:cubicBezTo>
                  <a:cubicBezTo>
                    <a:pt x="1750" y="6316"/>
                    <a:pt x="10493" y="6866"/>
                    <a:pt x="10946" y="6898"/>
                  </a:cubicBezTo>
                  <a:cubicBezTo>
                    <a:pt x="11497" y="6931"/>
                    <a:pt x="12080" y="6898"/>
                    <a:pt x="12630" y="6769"/>
                  </a:cubicBezTo>
                  <a:cubicBezTo>
                    <a:pt x="13505" y="6607"/>
                    <a:pt x="14314" y="6348"/>
                    <a:pt x="14120" y="5344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601;p47">
              <a:extLst>
                <a:ext uri="{FF2B5EF4-FFF2-40B4-BE49-F238E27FC236}">
                  <a16:creationId xmlns:a16="http://schemas.microsoft.com/office/drawing/2014/main" id="{80862E58-A866-4C5A-A613-812AC4AD8A77}"/>
                </a:ext>
              </a:extLst>
            </p:cNvPr>
            <p:cNvSpPr/>
            <p:nvPr/>
          </p:nvSpPr>
          <p:spPr>
            <a:xfrm>
              <a:off x="622460" y="3617557"/>
              <a:ext cx="301755" cy="953230"/>
            </a:xfrm>
            <a:custGeom>
              <a:avLst/>
              <a:gdLst/>
              <a:ahLst/>
              <a:cxnLst/>
              <a:rect l="l" t="t" r="r" b="b"/>
              <a:pathLst>
                <a:path w="17099" h="54015" extrusionOk="0">
                  <a:moveTo>
                    <a:pt x="16774" y="4987"/>
                  </a:moveTo>
                  <a:cubicBezTo>
                    <a:pt x="16710" y="4178"/>
                    <a:pt x="16580" y="3368"/>
                    <a:pt x="16321" y="2591"/>
                  </a:cubicBezTo>
                  <a:cubicBezTo>
                    <a:pt x="16030" y="1555"/>
                    <a:pt x="14929" y="1101"/>
                    <a:pt x="13925" y="680"/>
                  </a:cubicBezTo>
                  <a:cubicBezTo>
                    <a:pt x="13115" y="292"/>
                    <a:pt x="12208" y="65"/>
                    <a:pt x="11269" y="0"/>
                  </a:cubicBezTo>
                  <a:cubicBezTo>
                    <a:pt x="10265" y="0"/>
                    <a:pt x="9294" y="615"/>
                    <a:pt x="8290" y="810"/>
                  </a:cubicBezTo>
                  <a:lnTo>
                    <a:pt x="8290" y="1101"/>
                  </a:lnTo>
                  <a:cubicBezTo>
                    <a:pt x="6995" y="713"/>
                    <a:pt x="4890" y="1457"/>
                    <a:pt x="3206" y="939"/>
                  </a:cubicBezTo>
                  <a:lnTo>
                    <a:pt x="0" y="2720"/>
                  </a:lnTo>
                  <a:cubicBezTo>
                    <a:pt x="583" y="8387"/>
                    <a:pt x="1004" y="31703"/>
                    <a:pt x="907" y="35816"/>
                  </a:cubicBezTo>
                  <a:cubicBezTo>
                    <a:pt x="712" y="42033"/>
                    <a:pt x="615" y="47700"/>
                    <a:pt x="615" y="53918"/>
                  </a:cubicBezTo>
                  <a:cubicBezTo>
                    <a:pt x="2040" y="54015"/>
                    <a:pt x="6056" y="53691"/>
                    <a:pt x="7286" y="52914"/>
                  </a:cubicBezTo>
                  <a:cubicBezTo>
                    <a:pt x="6995" y="51975"/>
                    <a:pt x="6800" y="51003"/>
                    <a:pt x="6703" y="49999"/>
                  </a:cubicBezTo>
                  <a:cubicBezTo>
                    <a:pt x="6509" y="48089"/>
                    <a:pt x="6477" y="46016"/>
                    <a:pt x="6347" y="44106"/>
                  </a:cubicBezTo>
                  <a:cubicBezTo>
                    <a:pt x="6056" y="36787"/>
                    <a:pt x="7740" y="29728"/>
                    <a:pt x="8258" y="22409"/>
                  </a:cubicBezTo>
                  <a:cubicBezTo>
                    <a:pt x="8517" y="18394"/>
                    <a:pt x="8938" y="14443"/>
                    <a:pt x="9359" y="10427"/>
                  </a:cubicBezTo>
                  <a:lnTo>
                    <a:pt x="9553" y="10395"/>
                  </a:lnTo>
                  <a:cubicBezTo>
                    <a:pt x="10395" y="10104"/>
                    <a:pt x="11205" y="9747"/>
                    <a:pt x="11982" y="9359"/>
                  </a:cubicBezTo>
                  <a:cubicBezTo>
                    <a:pt x="13342" y="8614"/>
                    <a:pt x="15220" y="8193"/>
                    <a:pt x="16677" y="7092"/>
                  </a:cubicBezTo>
                  <a:cubicBezTo>
                    <a:pt x="17098" y="6768"/>
                    <a:pt x="16807" y="5602"/>
                    <a:pt x="16774" y="498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602;p47">
              <a:extLst>
                <a:ext uri="{FF2B5EF4-FFF2-40B4-BE49-F238E27FC236}">
                  <a16:creationId xmlns:a16="http://schemas.microsoft.com/office/drawing/2014/main" id="{3F567E00-A78C-4670-AEF1-9CD3AC3762F3}"/>
                </a:ext>
              </a:extLst>
            </p:cNvPr>
            <p:cNvSpPr/>
            <p:nvPr/>
          </p:nvSpPr>
          <p:spPr>
            <a:xfrm>
              <a:off x="812188" y="4495344"/>
              <a:ext cx="41736" cy="9159"/>
            </a:xfrm>
            <a:custGeom>
              <a:avLst/>
              <a:gdLst/>
              <a:ahLst/>
              <a:cxnLst/>
              <a:rect l="l" t="t" r="r" b="b"/>
              <a:pathLst>
                <a:path w="2365" h="519" extrusionOk="0">
                  <a:moveTo>
                    <a:pt x="0" y="0"/>
                  </a:moveTo>
                  <a:cubicBezTo>
                    <a:pt x="130" y="0"/>
                    <a:pt x="259" y="0"/>
                    <a:pt x="389" y="0"/>
                  </a:cubicBezTo>
                  <a:lnTo>
                    <a:pt x="583" y="33"/>
                  </a:lnTo>
                  <a:lnTo>
                    <a:pt x="777" y="33"/>
                  </a:lnTo>
                  <a:cubicBezTo>
                    <a:pt x="907" y="33"/>
                    <a:pt x="1069" y="65"/>
                    <a:pt x="1198" y="65"/>
                  </a:cubicBezTo>
                  <a:cubicBezTo>
                    <a:pt x="1328" y="98"/>
                    <a:pt x="1490" y="130"/>
                    <a:pt x="1619" y="162"/>
                  </a:cubicBezTo>
                  <a:lnTo>
                    <a:pt x="2008" y="227"/>
                  </a:lnTo>
                  <a:cubicBezTo>
                    <a:pt x="2137" y="259"/>
                    <a:pt x="2267" y="292"/>
                    <a:pt x="2364" y="357"/>
                  </a:cubicBezTo>
                  <a:cubicBezTo>
                    <a:pt x="2235" y="421"/>
                    <a:pt x="2105" y="454"/>
                    <a:pt x="1976" y="486"/>
                  </a:cubicBezTo>
                  <a:cubicBezTo>
                    <a:pt x="1684" y="518"/>
                    <a:pt x="1393" y="518"/>
                    <a:pt x="1101" y="486"/>
                  </a:cubicBezTo>
                  <a:cubicBezTo>
                    <a:pt x="939" y="421"/>
                    <a:pt x="777" y="389"/>
                    <a:pt x="648" y="357"/>
                  </a:cubicBezTo>
                  <a:cubicBezTo>
                    <a:pt x="518" y="324"/>
                    <a:pt x="389" y="259"/>
                    <a:pt x="292" y="195"/>
                  </a:cubicBezTo>
                  <a:cubicBezTo>
                    <a:pt x="194" y="130"/>
                    <a:pt x="97" y="65"/>
                    <a:pt x="0" y="0"/>
                  </a:cubicBezTo>
                  <a:close/>
                </a:path>
              </a:pathLst>
            </a:custGeom>
            <a:solidFill>
              <a:srgbClr val="2B3A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603;p47">
              <a:extLst>
                <a:ext uri="{FF2B5EF4-FFF2-40B4-BE49-F238E27FC236}">
                  <a16:creationId xmlns:a16="http://schemas.microsoft.com/office/drawing/2014/main" id="{2A91C379-8D33-40D9-B1A9-B7435FA1BBEF}"/>
                </a:ext>
              </a:extLst>
            </p:cNvPr>
            <p:cNvSpPr/>
            <p:nvPr/>
          </p:nvSpPr>
          <p:spPr>
            <a:xfrm>
              <a:off x="665890" y="4526209"/>
              <a:ext cx="62878" cy="18300"/>
            </a:xfrm>
            <a:custGeom>
              <a:avLst/>
              <a:gdLst/>
              <a:ahLst/>
              <a:cxnLst/>
              <a:rect l="l" t="t" r="r" b="b"/>
              <a:pathLst>
                <a:path w="3563" h="1037" extrusionOk="0">
                  <a:moveTo>
                    <a:pt x="3562" y="0"/>
                  </a:moveTo>
                  <a:cubicBezTo>
                    <a:pt x="3562" y="0"/>
                    <a:pt x="3530" y="32"/>
                    <a:pt x="3465" y="130"/>
                  </a:cubicBezTo>
                  <a:lnTo>
                    <a:pt x="3336" y="291"/>
                  </a:lnTo>
                  <a:cubicBezTo>
                    <a:pt x="3271" y="356"/>
                    <a:pt x="3206" y="389"/>
                    <a:pt x="3141" y="453"/>
                  </a:cubicBezTo>
                  <a:cubicBezTo>
                    <a:pt x="3077" y="518"/>
                    <a:pt x="2979" y="583"/>
                    <a:pt x="2882" y="615"/>
                  </a:cubicBezTo>
                  <a:cubicBezTo>
                    <a:pt x="2817" y="680"/>
                    <a:pt x="2688" y="712"/>
                    <a:pt x="2591" y="777"/>
                  </a:cubicBezTo>
                  <a:cubicBezTo>
                    <a:pt x="2494" y="810"/>
                    <a:pt x="2364" y="874"/>
                    <a:pt x="2267" y="907"/>
                  </a:cubicBezTo>
                  <a:lnTo>
                    <a:pt x="1911" y="1004"/>
                  </a:lnTo>
                  <a:lnTo>
                    <a:pt x="1522" y="1036"/>
                  </a:lnTo>
                  <a:cubicBezTo>
                    <a:pt x="1425" y="1036"/>
                    <a:pt x="1295" y="1036"/>
                    <a:pt x="1166" y="1036"/>
                  </a:cubicBezTo>
                  <a:cubicBezTo>
                    <a:pt x="1069" y="1036"/>
                    <a:pt x="939" y="1036"/>
                    <a:pt x="842" y="1004"/>
                  </a:cubicBezTo>
                  <a:cubicBezTo>
                    <a:pt x="745" y="1004"/>
                    <a:pt x="648" y="972"/>
                    <a:pt x="551" y="939"/>
                  </a:cubicBezTo>
                  <a:cubicBezTo>
                    <a:pt x="454" y="907"/>
                    <a:pt x="389" y="907"/>
                    <a:pt x="292" y="842"/>
                  </a:cubicBezTo>
                  <a:lnTo>
                    <a:pt x="130" y="745"/>
                  </a:lnTo>
                  <a:lnTo>
                    <a:pt x="0" y="680"/>
                  </a:lnTo>
                  <a:lnTo>
                    <a:pt x="162" y="680"/>
                  </a:lnTo>
                  <a:lnTo>
                    <a:pt x="356" y="680"/>
                  </a:lnTo>
                  <a:cubicBezTo>
                    <a:pt x="421" y="680"/>
                    <a:pt x="486" y="680"/>
                    <a:pt x="583" y="680"/>
                  </a:cubicBezTo>
                  <a:lnTo>
                    <a:pt x="842" y="680"/>
                  </a:lnTo>
                  <a:cubicBezTo>
                    <a:pt x="939" y="680"/>
                    <a:pt x="1069" y="680"/>
                    <a:pt x="1166" y="648"/>
                  </a:cubicBezTo>
                  <a:cubicBezTo>
                    <a:pt x="1263" y="648"/>
                    <a:pt x="1360" y="648"/>
                    <a:pt x="1490" y="615"/>
                  </a:cubicBezTo>
                  <a:lnTo>
                    <a:pt x="1814" y="551"/>
                  </a:lnTo>
                  <a:lnTo>
                    <a:pt x="2137" y="486"/>
                  </a:lnTo>
                  <a:cubicBezTo>
                    <a:pt x="2267" y="486"/>
                    <a:pt x="2364" y="453"/>
                    <a:pt x="2461" y="421"/>
                  </a:cubicBezTo>
                  <a:cubicBezTo>
                    <a:pt x="2558" y="389"/>
                    <a:pt x="2656" y="356"/>
                    <a:pt x="2753" y="324"/>
                  </a:cubicBezTo>
                  <a:lnTo>
                    <a:pt x="3012" y="227"/>
                  </a:lnTo>
                  <a:cubicBezTo>
                    <a:pt x="3109" y="194"/>
                    <a:pt x="3174" y="194"/>
                    <a:pt x="3238" y="130"/>
                  </a:cubicBezTo>
                  <a:lnTo>
                    <a:pt x="3400" y="65"/>
                  </a:lnTo>
                  <a:close/>
                </a:path>
              </a:pathLst>
            </a:custGeom>
            <a:solidFill>
              <a:srgbClr val="2B3A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604;p47">
              <a:extLst>
                <a:ext uri="{FF2B5EF4-FFF2-40B4-BE49-F238E27FC236}">
                  <a16:creationId xmlns:a16="http://schemas.microsoft.com/office/drawing/2014/main" id="{CC71EBA3-1F24-489A-84CA-C2869820FBB6}"/>
                </a:ext>
              </a:extLst>
            </p:cNvPr>
            <p:cNvSpPr/>
            <p:nvPr/>
          </p:nvSpPr>
          <p:spPr>
            <a:xfrm>
              <a:off x="681879" y="4520492"/>
              <a:ext cx="42319" cy="9159"/>
            </a:xfrm>
            <a:custGeom>
              <a:avLst/>
              <a:gdLst/>
              <a:ahLst/>
              <a:cxnLst/>
              <a:rect l="l" t="t" r="r" b="b"/>
              <a:pathLst>
                <a:path w="2398" h="519" extrusionOk="0">
                  <a:moveTo>
                    <a:pt x="1" y="33"/>
                  </a:moveTo>
                  <a:cubicBezTo>
                    <a:pt x="163" y="0"/>
                    <a:pt x="292" y="0"/>
                    <a:pt x="422" y="33"/>
                  </a:cubicBezTo>
                  <a:lnTo>
                    <a:pt x="616" y="33"/>
                  </a:lnTo>
                  <a:lnTo>
                    <a:pt x="810" y="33"/>
                  </a:lnTo>
                  <a:cubicBezTo>
                    <a:pt x="940" y="33"/>
                    <a:pt x="1070" y="65"/>
                    <a:pt x="1199" y="97"/>
                  </a:cubicBezTo>
                  <a:cubicBezTo>
                    <a:pt x="1361" y="97"/>
                    <a:pt x="1523" y="130"/>
                    <a:pt x="1652" y="162"/>
                  </a:cubicBezTo>
                  <a:lnTo>
                    <a:pt x="2041" y="259"/>
                  </a:lnTo>
                  <a:cubicBezTo>
                    <a:pt x="2138" y="259"/>
                    <a:pt x="2268" y="324"/>
                    <a:pt x="2397" y="389"/>
                  </a:cubicBezTo>
                  <a:cubicBezTo>
                    <a:pt x="2268" y="421"/>
                    <a:pt x="2138" y="454"/>
                    <a:pt x="2009" y="486"/>
                  </a:cubicBezTo>
                  <a:cubicBezTo>
                    <a:pt x="1717" y="518"/>
                    <a:pt x="1426" y="518"/>
                    <a:pt x="1134" y="486"/>
                  </a:cubicBezTo>
                  <a:cubicBezTo>
                    <a:pt x="972" y="454"/>
                    <a:pt x="810" y="421"/>
                    <a:pt x="681" y="356"/>
                  </a:cubicBezTo>
                  <a:cubicBezTo>
                    <a:pt x="551" y="324"/>
                    <a:pt x="422" y="259"/>
                    <a:pt x="325" y="195"/>
                  </a:cubicBezTo>
                  <a:cubicBezTo>
                    <a:pt x="195" y="162"/>
                    <a:pt x="98" y="97"/>
                    <a:pt x="1" y="33"/>
                  </a:cubicBezTo>
                  <a:close/>
                </a:path>
              </a:pathLst>
            </a:custGeom>
            <a:solidFill>
              <a:srgbClr val="2B3A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605;p47">
              <a:extLst>
                <a:ext uri="{FF2B5EF4-FFF2-40B4-BE49-F238E27FC236}">
                  <a16:creationId xmlns:a16="http://schemas.microsoft.com/office/drawing/2014/main" id="{E7AE6036-8067-4AB4-8356-9C62A4E22079}"/>
                </a:ext>
              </a:extLst>
            </p:cNvPr>
            <p:cNvSpPr/>
            <p:nvPr/>
          </p:nvSpPr>
          <p:spPr>
            <a:xfrm>
              <a:off x="784746" y="4510203"/>
              <a:ext cx="79467" cy="13165"/>
            </a:xfrm>
            <a:custGeom>
              <a:avLst/>
              <a:gdLst/>
              <a:ahLst/>
              <a:cxnLst/>
              <a:rect l="l" t="t" r="r" b="b"/>
              <a:pathLst>
                <a:path w="4503" h="746" extrusionOk="0">
                  <a:moveTo>
                    <a:pt x="1" y="0"/>
                  </a:moveTo>
                  <a:lnTo>
                    <a:pt x="195" y="33"/>
                  </a:lnTo>
                  <a:cubicBezTo>
                    <a:pt x="325" y="33"/>
                    <a:pt x="487" y="130"/>
                    <a:pt x="713" y="130"/>
                  </a:cubicBezTo>
                  <a:cubicBezTo>
                    <a:pt x="810" y="130"/>
                    <a:pt x="908" y="162"/>
                    <a:pt x="1037" y="195"/>
                  </a:cubicBezTo>
                  <a:cubicBezTo>
                    <a:pt x="1167" y="227"/>
                    <a:pt x="1296" y="227"/>
                    <a:pt x="1426" y="227"/>
                  </a:cubicBezTo>
                  <a:cubicBezTo>
                    <a:pt x="1652" y="259"/>
                    <a:pt x="1944" y="292"/>
                    <a:pt x="2235" y="324"/>
                  </a:cubicBezTo>
                  <a:cubicBezTo>
                    <a:pt x="2786" y="324"/>
                    <a:pt x="3336" y="357"/>
                    <a:pt x="3790" y="421"/>
                  </a:cubicBezTo>
                  <a:cubicBezTo>
                    <a:pt x="4016" y="454"/>
                    <a:pt x="4243" y="486"/>
                    <a:pt x="4502" y="518"/>
                  </a:cubicBezTo>
                  <a:cubicBezTo>
                    <a:pt x="4243" y="583"/>
                    <a:pt x="4016" y="616"/>
                    <a:pt x="3790" y="648"/>
                  </a:cubicBezTo>
                  <a:cubicBezTo>
                    <a:pt x="3563" y="680"/>
                    <a:pt x="3304" y="713"/>
                    <a:pt x="3045" y="713"/>
                  </a:cubicBezTo>
                  <a:cubicBezTo>
                    <a:pt x="2786" y="745"/>
                    <a:pt x="2494" y="713"/>
                    <a:pt x="2203" y="713"/>
                  </a:cubicBezTo>
                  <a:lnTo>
                    <a:pt x="1749" y="680"/>
                  </a:lnTo>
                  <a:cubicBezTo>
                    <a:pt x="1620" y="648"/>
                    <a:pt x="1490" y="616"/>
                    <a:pt x="1361" y="583"/>
                  </a:cubicBezTo>
                  <a:cubicBezTo>
                    <a:pt x="1231" y="583"/>
                    <a:pt x="1069" y="551"/>
                    <a:pt x="940" y="486"/>
                  </a:cubicBezTo>
                  <a:cubicBezTo>
                    <a:pt x="843" y="454"/>
                    <a:pt x="713" y="389"/>
                    <a:pt x="616" y="357"/>
                  </a:cubicBezTo>
                  <a:cubicBezTo>
                    <a:pt x="454" y="292"/>
                    <a:pt x="292" y="227"/>
                    <a:pt x="163" y="97"/>
                  </a:cubicBezTo>
                  <a:close/>
                </a:path>
              </a:pathLst>
            </a:custGeom>
            <a:solidFill>
              <a:srgbClr val="2B3A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606;p47">
              <a:extLst>
                <a:ext uri="{FF2B5EF4-FFF2-40B4-BE49-F238E27FC236}">
                  <a16:creationId xmlns:a16="http://schemas.microsoft.com/office/drawing/2014/main" id="{E07C533D-60A1-403D-B454-D2D854F5119A}"/>
                </a:ext>
              </a:extLst>
            </p:cNvPr>
            <p:cNvSpPr/>
            <p:nvPr/>
          </p:nvSpPr>
          <p:spPr>
            <a:xfrm>
              <a:off x="787605" y="3774144"/>
              <a:ext cx="62878" cy="28007"/>
            </a:xfrm>
            <a:custGeom>
              <a:avLst/>
              <a:gdLst/>
              <a:ahLst/>
              <a:cxnLst/>
              <a:rect l="l" t="t" r="r" b="b"/>
              <a:pathLst>
                <a:path w="3563" h="1587" extrusionOk="0">
                  <a:moveTo>
                    <a:pt x="1" y="1587"/>
                  </a:moveTo>
                  <a:cubicBezTo>
                    <a:pt x="163" y="1457"/>
                    <a:pt x="325" y="1328"/>
                    <a:pt x="519" y="1231"/>
                  </a:cubicBezTo>
                  <a:cubicBezTo>
                    <a:pt x="907" y="1004"/>
                    <a:pt x="1296" y="777"/>
                    <a:pt x="1717" y="615"/>
                  </a:cubicBezTo>
                  <a:cubicBezTo>
                    <a:pt x="2106" y="421"/>
                    <a:pt x="2527" y="259"/>
                    <a:pt x="2948" y="130"/>
                  </a:cubicBezTo>
                  <a:cubicBezTo>
                    <a:pt x="3142" y="65"/>
                    <a:pt x="3369" y="32"/>
                    <a:pt x="3563" y="0"/>
                  </a:cubicBezTo>
                  <a:cubicBezTo>
                    <a:pt x="3401" y="130"/>
                    <a:pt x="3239" y="227"/>
                    <a:pt x="3045" y="356"/>
                  </a:cubicBezTo>
                  <a:cubicBezTo>
                    <a:pt x="2656" y="583"/>
                    <a:pt x="2268" y="810"/>
                    <a:pt x="1847" y="972"/>
                  </a:cubicBezTo>
                  <a:cubicBezTo>
                    <a:pt x="1458" y="1166"/>
                    <a:pt x="1037" y="1328"/>
                    <a:pt x="584" y="1425"/>
                  </a:cubicBezTo>
                  <a:cubicBezTo>
                    <a:pt x="389" y="1490"/>
                    <a:pt x="195" y="1554"/>
                    <a:pt x="1" y="15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607;p47">
              <a:extLst>
                <a:ext uri="{FF2B5EF4-FFF2-40B4-BE49-F238E27FC236}">
                  <a16:creationId xmlns:a16="http://schemas.microsoft.com/office/drawing/2014/main" id="{3C732F66-1257-4EF3-B08C-6E91DCB9817D}"/>
                </a:ext>
              </a:extLst>
            </p:cNvPr>
            <p:cNvSpPr/>
            <p:nvPr/>
          </p:nvSpPr>
          <p:spPr>
            <a:xfrm>
              <a:off x="785328" y="3657547"/>
              <a:ext cx="8012" cy="144604"/>
            </a:xfrm>
            <a:custGeom>
              <a:avLst/>
              <a:gdLst/>
              <a:ahLst/>
              <a:cxnLst/>
              <a:rect l="l" t="t" r="r" b="b"/>
              <a:pathLst>
                <a:path w="454" h="8194" extrusionOk="0">
                  <a:moveTo>
                    <a:pt x="356" y="1"/>
                  </a:moveTo>
                  <a:cubicBezTo>
                    <a:pt x="356" y="1"/>
                    <a:pt x="356" y="131"/>
                    <a:pt x="389" y="357"/>
                  </a:cubicBezTo>
                  <a:cubicBezTo>
                    <a:pt x="421" y="584"/>
                    <a:pt x="421" y="908"/>
                    <a:pt x="421" y="1264"/>
                  </a:cubicBezTo>
                  <a:cubicBezTo>
                    <a:pt x="454" y="2041"/>
                    <a:pt x="454" y="3077"/>
                    <a:pt x="421" y="4114"/>
                  </a:cubicBezTo>
                  <a:cubicBezTo>
                    <a:pt x="389" y="5150"/>
                    <a:pt x="356" y="6154"/>
                    <a:pt x="259" y="6931"/>
                  </a:cubicBezTo>
                  <a:cubicBezTo>
                    <a:pt x="227" y="7320"/>
                    <a:pt x="194" y="7643"/>
                    <a:pt x="162" y="7838"/>
                  </a:cubicBezTo>
                  <a:cubicBezTo>
                    <a:pt x="130" y="8064"/>
                    <a:pt x="97" y="8194"/>
                    <a:pt x="97" y="8194"/>
                  </a:cubicBezTo>
                  <a:cubicBezTo>
                    <a:pt x="97" y="8194"/>
                    <a:pt x="97" y="8064"/>
                    <a:pt x="97" y="7838"/>
                  </a:cubicBezTo>
                  <a:cubicBezTo>
                    <a:pt x="65" y="7643"/>
                    <a:pt x="33" y="7320"/>
                    <a:pt x="33" y="6931"/>
                  </a:cubicBezTo>
                  <a:cubicBezTo>
                    <a:pt x="0" y="6154"/>
                    <a:pt x="0" y="5117"/>
                    <a:pt x="33" y="4081"/>
                  </a:cubicBezTo>
                  <a:cubicBezTo>
                    <a:pt x="65" y="3045"/>
                    <a:pt x="130" y="2041"/>
                    <a:pt x="194" y="1264"/>
                  </a:cubicBezTo>
                  <a:cubicBezTo>
                    <a:pt x="227" y="875"/>
                    <a:pt x="292" y="551"/>
                    <a:pt x="292" y="325"/>
                  </a:cubicBezTo>
                  <a:cubicBezTo>
                    <a:pt x="324" y="98"/>
                    <a:pt x="356" y="1"/>
                    <a:pt x="35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608;p47">
              <a:extLst>
                <a:ext uri="{FF2B5EF4-FFF2-40B4-BE49-F238E27FC236}">
                  <a16:creationId xmlns:a16="http://schemas.microsoft.com/office/drawing/2014/main" id="{9485517B-5030-4EE1-8BFA-131C6EAB443E}"/>
                </a:ext>
              </a:extLst>
            </p:cNvPr>
            <p:cNvSpPr/>
            <p:nvPr/>
          </p:nvSpPr>
          <p:spPr>
            <a:xfrm>
              <a:off x="799605" y="3659841"/>
              <a:ext cx="19448" cy="112026"/>
            </a:xfrm>
            <a:custGeom>
              <a:avLst/>
              <a:gdLst/>
              <a:ahLst/>
              <a:cxnLst/>
              <a:rect l="l" t="t" r="r" b="b"/>
              <a:pathLst>
                <a:path w="1102" h="6348" extrusionOk="0">
                  <a:moveTo>
                    <a:pt x="713" y="1"/>
                  </a:moveTo>
                  <a:cubicBezTo>
                    <a:pt x="810" y="324"/>
                    <a:pt x="907" y="681"/>
                    <a:pt x="972" y="1004"/>
                  </a:cubicBezTo>
                  <a:cubicBezTo>
                    <a:pt x="1005" y="1361"/>
                    <a:pt x="1037" y="1684"/>
                    <a:pt x="1069" y="2041"/>
                  </a:cubicBezTo>
                  <a:cubicBezTo>
                    <a:pt x="1102" y="2462"/>
                    <a:pt x="1102" y="2850"/>
                    <a:pt x="1069" y="3271"/>
                  </a:cubicBezTo>
                  <a:cubicBezTo>
                    <a:pt x="1037" y="3465"/>
                    <a:pt x="1037" y="3660"/>
                    <a:pt x="1005" y="3886"/>
                  </a:cubicBezTo>
                  <a:cubicBezTo>
                    <a:pt x="972" y="4081"/>
                    <a:pt x="940" y="4275"/>
                    <a:pt x="907" y="4469"/>
                  </a:cubicBezTo>
                  <a:cubicBezTo>
                    <a:pt x="843" y="4631"/>
                    <a:pt x="810" y="4826"/>
                    <a:pt x="746" y="4987"/>
                  </a:cubicBezTo>
                  <a:cubicBezTo>
                    <a:pt x="713" y="5182"/>
                    <a:pt x="648" y="5311"/>
                    <a:pt x="584" y="5473"/>
                  </a:cubicBezTo>
                  <a:cubicBezTo>
                    <a:pt x="519" y="5603"/>
                    <a:pt x="454" y="5732"/>
                    <a:pt x="389" y="5829"/>
                  </a:cubicBezTo>
                  <a:cubicBezTo>
                    <a:pt x="325" y="5927"/>
                    <a:pt x="260" y="6024"/>
                    <a:pt x="195" y="6121"/>
                  </a:cubicBezTo>
                  <a:cubicBezTo>
                    <a:pt x="98" y="6250"/>
                    <a:pt x="1" y="6348"/>
                    <a:pt x="1" y="6348"/>
                  </a:cubicBezTo>
                  <a:cubicBezTo>
                    <a:pt x="1" y="6348"/>
                    <a:pt x="66" y="6250"/>
                    <a:pt x="130" y="6089"/>
                  </a:cubicBezTo>
                  <a:cubicBezTo>
                    <a:pt x="163" y="5991"/>
                    <a:pt x="195" y="5894"/>
                    <a:pt x="227" y="5797"/>
                  </a:cubicBezTo>
                  <a:cubicBezTo>
                    <a:pt x="292" y="5668"/>
                    <a:pt x="292" y="5538"/>
                    <a:pt x="357" y="5376"/>
                  </a:cubicBezTo>
                  <a:cubicBezTo>
                    <a:pt x="389" y="5214"/>
                    <a:pt x="422" y="5085"/>
                    <a:pt x="454" y="4923"/>
                  </a:cubicBezTo>
                  <a:cubicBezTo>
                    <a:pt x="487" y="4761"/>
                    <a:pt x="519" y="4567"/>
                    <a:pt x="519" y="4372"/>
                  </a:cubicBezTo>
                  <a:cubicBezTo>
                    <a:pt x="551" y="4210"/>
                    <a:pt x="584" y="4016"/>
                    <a:pt x="616" y="3822"/>
                  </a:cubicBezTo>
                  <a:cubicBezTo>
                    <a:pt x="616" y="3627"/>
                    <a:pt x="648" y="3401"/>
                    <a:pt x="648" y="3206"/>
                  </a:cubicBezTo>
                  <a:cubicBezTo>
                    <a:pt x="713" y="2397"/>
                    <a:pt x="746" y="1620"/>
                    <a:pt x="746" y="1037"/>
                  </a:cubicBezTo>
                  <a:lnTo>
                    <a:pt x="746" y="292"/>
                  </a:lnTo>
                  <a:cubicBezTo>
                    <a:pt x="746" y="98"/>
                    <a:pt x="713" y="1"/>
                    <a:pt x="71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609;p47">
              <a:extLst>
                <a:ext uri="{FF2B5EF4-FFF2-40B4-BE49-F238E27FC236}">
                  <a16:creationId xmlns:a16="http://schemas.microsoft.com/office/drawing/2014/main" id="{F4A32F1F-7208-48B9-862D-B3E8EDECFCBC}"/>
                </a:ext>
              </a:extLst>
            </p:cNvPr>
            <p:cNvSpPr/>
            <p:nvPr/>
          </p:nvSpPr>
          <p:spPr>
            <a:xfrm>
              <a:off x="640160" y="3663847"/>
              <a:ext cx="27460" cy="95455"/>
            </a:xfrm>
            <a:custGeom>
              <a:avLst/>
              <a:gdLst/>
              <a:ahLst/>
              <a:cxnLst/>
              <a:rect l="l" t="t" r="r" b="b"/>
              <a:pathLst>
                <a:path w="1556" h="5409" extrusionOk="0">
                  <a:moveTo>
                    <a:pt x="1458" y="0"/>
                  </a:moveTo>
                  <a:lnTo>
                    <a:pt x="1491" y="259"/>
                  </a:lnTo>
                  <a:cubicBezTo>
                    <a:pt x="1523" y="454"/>
                    <a:pt x="1555" y="680"/>
                    <a:pt x="1555" y="907"/>
                  </a:cubicBezTo>
                  <a:lnTo>
                    <a:pt x="1555" y="1328"/>
                  </a:lnTo>
                  <a:cubicBezTo>
                    <a:pt x="1523" y="1490"/>
                    <a:pt x="1523" y="1652"/>
                    <a:pt x="1491" y="1814"/>
                  </a:cubicBezTo>
                  <a:cubicBezTo>
                    <a:pt x="1458" y="2008"/>
                    <a:pt x="1426" y="2170"/>
                    <a:pt x="1393" y="2332"/>
                  </a:cubicBezTo>
                  <a:lnTo>
                    <a:pt x="1264" y="2850"/>
                  </a:lnTo>
                  <a:lnTo>
                    <a:pt x="1102" y="3368"/>
                  </a:lnTo>
                  <a:cubicBezTo>
                    <a:pt x="1037" y="3530"/>
                    <a:pt x="972" y="3692"/>
                    <a:pt x="908" y="3854"/>
                  </a:cubicBezTo>
                  <a:cubicBezTo>
                    <a:pt x="778" y="4113"/>
                    <a:pt x="649" y="4404"/>
                    <a:pt x="487" y="4663"/>
                  </a:cubicBezTo>
                  <a:cubicBezTo>
                    <a:pt x="390" y="4858"/>
                    <a:pt x="260" y="5020"/>
                    <a:pt x="130" y="5214"/>
                  </a:cubicBezTo>
                  <a:lnTo>
                    <a:pt x="1" y="5408"/>
                  </a:lnTo>
                  <a:lnTo>
                    <a:pt x="66" y="5181"/>
                  </a:lnTo>
                  <a:lnTo>
                    <a:pt x="260" y="4566"/>
                  </a:lnTo>
                  <a:cubicBezTo>
                    <a:pt x="325" y="4437"/>
                    <a:pt x="357" y="4307"/>
                    <a:pt x="422" y="4145"/>
                  </a:cubicBezTo>
                  <a:cubicBezTo>
                    <a:pt x="454" y="4016"/>
                    <a:pt x="519" y="3854"/>
                    <a:pt x="551" y="3692"/>
                  </a:cubicBezTo>
                  <a:cubicBezTo>
                    <a:pt x="681" y="3400"/>
                    <a:pt x="778" y="3077"/>
                    <a:pt x="875" y="2720"/>
                  </a:cubicBezTo>
                  <a:cubicBezTo>
                    <a:pt x="1005" y="2397"/>
                    <a:pt x="1070" y="2073"/>
                    <a:pt x="1134" y="1749"/>
                  </a:cubicBezTo>
                  <a:cubicBezTo>
                    <a:pt x="1167" y="1587"/>
                    <a:pt x="1231" y="1425"/>
                    <a:pt x="1264" y="1296"/>
                  </a:cubicBezTo>
                  <a:cubicBezTo>
                    <a:pt x="1264" y="1134"/>
                    <a:pt x="1296" y="1004"/>
                    <a:pt x="1329" y="875"/>
                  </a:cubicBezTo>
                  <a:cubicBezTo>
                    <a:pt x="1393" y="615"/>
                    <a:pt x="1393" y="389"/>
                    <a:pt x="1426" y="259"/>
                  </a:cubicBezTo>
                  <a:close/>
                </a:path>
              </a:pathLst>
            </a:custGeom>
            <a:solidFill>
              <a:srgbClr val="2B3A5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610;p47">
              <a:extLst>
                <a:ext uri="{FF2B5EF4-FFF2-40B4-BE49-F238E27FC236}">
                  <a16:creationId xmlns:a16="http://schemas.microsoft.com/office/drawing/2014/main" id="{6B3D4F60-0FCD-4F13-9F6A-CBC706462A61}"/>
                </a:ext>
              </a:extLst>
            </p:cNvPr>
            <p:cNvSpPr/>
            <p:nvPr/>
          </p:nvSpPr>
          <p:spPr>
            <a:xfrm>
              <a:off x="698450" y="4203896"/>
              <a:ext cx="31465" cy="28007"/>
            </a:xfrm>
            <a:custGeom>
              <a:avLst/>
              <a:gdLst/>
              <a:ahLst/>
              <a:cxnLst/>
              <a:rect l="l" t="t" r="r" b="b"/>
              <a:pathLst>
                <a:path w="1783" h="1587" extrusionOk="0">
                  <a:moveTo>
                    <a:pt x="1" y="1587"/>
                  </a:moveTo>
                  <a:cubicBezTo>
                    <a:pt x="66" y="1457"/>
                    <a:pt x="131" y="1328"/>
                    <a:pt x="195" y="1231"/>
                  </a:cubicBezTo>
                  <a:cubicBezTo>
                    <a:pt x="454" y="745"/>
                    <a:pt x="908" y="356"/>
                    <a:pt x="1393" y="130"/>
                  </a:cubicBezTo>
                  <a:cubicBezTo>
                    <a:pt x="1523" y="65"/>
                    <a:pt x="1653" y="32"/>
                    <a:pt x="1782" y="0"/>
                  </a:cubicBezTo>
                  <a:cubicBezTo>
                    <a:pt x="1717" y="130"/>
                    <a:pt x="1620" y="227"/>
                    <a:pt x="1555" y="324"/>
                  </a:cubicBezTo>
                  <a:cubicBezTo>
                    <a:pt x="1458" y="421"/>
                    <a:pt x="1393" y="518"/>
                    <a:pt x="1296" y="615"/>
                  </a:cubicBezTo>
                  <a:cubicBezTo>
                    <a:pt x="1199" y="712"/>
                    <a:pt x="1102" y="810"/>
                    <a:pt x="972" y="907"/>
                  </a:cubicBezTo>
                  <a:cubicBezTo>
                    <a:pt x="778" y="1069"/>
                    <a:pt x="551" y="1263"/>
                    <a:pt x="325" y="1393"/>
                  </a:cubicBezTo>
                  <a:cubicBezTo>
                    <a:pt x="228" y="1457"/>
                    <a:pt x="131" y="1522"/>
                    <a:pt x="1" y="15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611;p47">
              <a:extLst>
                <a:ext uri="{FF2B5EF4-FFF2-40B4-BE49-F238E27FC236}">
                  <a16:creationId xmlns:a16="http://schemas.microsoft.com/office/drawing/2014/main" id="{7C5A1384-A5FF-4628-B53C-5349495B50FE}"/>
                </a:ext>
              </a:extLst>
            </p:cNvPr>
            <p:cNvSpPr/>
            <p:nvPr/>
          </p:nvSpPr>
          <p:spPr>
            <a:xfrm>
              <a:off x="929332" y="2924346"/>
              <a:ext cx="288042" cy="530360"/>
            </a:xfrm>
            <a:custGeom>
              <a:avLst/>
              <a:gdLst/>
              <a:ahLst/>
              <a:cxnLst/>
              <a:rect l="l" t="t" r="r" b="b"/>
              <a:pathLst>
                <a:path w="16322" h="30053" extrusionOk="0">
                  <a:moveTo>
                    <a:pt x="2494" y="21730"/>
                  </a:moveTo>
                  <a:lnTo>
                    <a:pt x="2494" y="21730"/>
                  </a:lnTo>
                  <a:cubicBezTo>
                    <a:pt x="6089" y="23996"/>
                    <a:pt x="6477" y="24191"/>
                    <a:pt x="8938" y="25227"/>
                  </a:cubicBezTo>
                  <a:cubicBezTo>
                    <a:pt x="9586" y="22280"/>
                    <a:pt x="9813" y="20272"/>
                    <a:pt x="10104" y="18265"/>
                  </a:cubicBezTo>
                  <a:cubicBezTo>
                    <a:pt x="10396" y="16225"/>
                    <a:pt x="10979" y="12274"/>
                    <a:pt x="10881" y="11853"/>
                  </a:cubicBezTo>
                  <a:cubicBezTo>
                    <a:pt x="10428" y="10007"/>
                    <a:pt x="10072" y="9586"/>
                    <a:pt x="10137" y="5732"/>
                  </a:cubicBezTo>
                  <a:cubicBezTo>
                    <a:pt x="10169" y="4599"/>
                    <a:pt x="10266" y="3012"/>
                    <a:pt x="10169" y="1620"/>
                  </a:cubicBezTo>
                  <a:cubicBezTo>
                    <a:pt x="10137" y="972"/>
                    <a:pt x="10525" y="1"/>
                    <a:pt x="10817" y="681"/>
                  </a:cubicBezTo>
                  <a:cubicBezTo>
                    <a:pt x="11076" y="1296"/>
                    <a:pt x="11270" y="1911"/>
                    <a:pt x="11335" y="2559"/>
                  </a:cubicBezTo>
                  <a:cubicBezTo>
                    <a:pt x="11497" y="3822"/>
                    <a:pt x="11820" y="5247"/>
                    <a:pt x="11756" y="6477"/>
                  </a:cubicBezTo>
                  <a:cubicBezTo>
                    <a:pt x="11820" y="5894"/>
                    <a:pt x="12112" y="778"/>
                    <a:pt x="12760" y="907"/>
                  </a:cubicBezTo>
                  <a:cubicBezTo>
                    <a:pt x="13861" y="1069"/>
                    <a:pt x="12889" y="5894"/>
                    <a:pt x="13019" y="6704"/>
                  </a:cubicBezTo>
                  <a:cubicBezTo>
                    <a:pt x="13245" y="5311"/>
                    <a:pt x="13861" y="2041"/>
                    <a:pt x="14314" y="2106"/>
                  </a:cubicBezTo>
                  <a:cubicBezTo>
                    <a:pt x="15253" y="1846"/>
                    <a:pt x="14379" y="6024"/>
                    <a:pt x="14087" y="7384"/>
                  </a:cubicBezTo>
                  <a:cubicBezTo>
                    <a:pt x="13990" y="7805"/>
                    <a:pt x="14929" y="5279"/>
                    <a:pt x="15544" y="4729"/>
                  </a:cubicBezTo>
                  <a:cubicBezTo>
                    <a:pt x="16322" y="4534"/>
                    <a:pt x="14929" y="8647"/>
                    <a:pt x="14703" y="10104"/>
                  </a:cubicBezTo>
                  <a:cubicBezTo>
                    <a:pt x="14476" y="11432"/>
                    <a:pt x="14767" y="13310"/>
                    <a:pt x="12792" y="14184"/>
                  </a:cubicBezTo>
                  <a:cubicBezTo>
                    <a:pt x="12144" y="18880"/>
                    <a:pt x="12565" y="22507"/>
                    <a:pt x="11529" y="27105"/>
                  </a:cubicBezTo>
                  <a:cubicBezTo>
                    <a:pt x="11076" y="29307"/>
                    <a:pt x="10979" y="30052"/>
                    <a:pt x="8841" y="29340"/>
                  </a:cubicBezTo>
                  <a:cubicBezTo>
                    <a:pt x="6801" y="28757"/>
                    <a:pt x="5311" y="27753"/>
                    <a:pt x="2915" y="26360"/>
                  </a:cubicBezTo>
                  <a:cubicBezTo>
                    <a:pt x="1652" y="25648"/>
                    <a:pt x="843" y="25000"/>
                    <a:pt x="1" y="24515"/>
                  </a:cubicBezTo>
                  <a:close/>
                </a:path>
              </a:pathLst>
            </a:custGeom>
            <a:solidFill>
              <a:srgbClr val="BC857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612;p47">
              <a:extLst>
                <a:ext uri="{FF2B5EF4-FFF2-40B4-BE49-F238E27FC236}">
                  <a16:creationId xmlns:a16="http://schemas.microsoft.com/office/drawing/2014/main" id="{88D79CE0-CF89-4090-9AE7-B50C4792D6C6}"/>
                </a:ext>
              </a:extLst>
            </p:cNvPr>
            <p:cNvSpPr/>
            <p:nvPr/>
          </p:nvSpPr>
          <p:spPr>
            <a:xfrm>
              <a:off x="1075630" y="3000919"/>
              <a:ext cx="73749" cy="160610"/>
            </a:xfrm>
            <a:custGeom>
              <a:avLst/>
              <a:gdLst/>
              <a:ahLst/>
              <a:cxnLst/>
              <a:rect l="l" t="t" r="r" b="b"/>
              <a:pathLst>
                <a:path w="4179" h="9101" extrusionOk="0">
                  <a:moveTo>
                    <a:pt x="2786" y="9101"/>
                  </a:moveTo>
                  <a:cubicBezTo>
                    <a:pt x="2656" y="8647"/>
                    <a:pt x="1976" y="8000"/>
                    <a:pt x="1685" y="7449"/>
                  </a:cubicBezTo>
                  <a:cubicBezTo>
                    <a:pt x="1296" y="6672"/>
                    <a:pt x="1037" y="5862"/>
                    <a:pt x="875" y="5020"/>
                  </a:cubicBezTo>
                  <a:cubicBezTo>
                    <a:pt x="681" y="3660"/>
                    <a:pt x="1" y="2009"/>
                    <a:pt x="260" y="681"/>
                  </a:cubicBezTo>
                  <a:cubicBezTo>
                    <a:pt x="1167" y="1"/>
                    <a:pt x="1879" y="3725"/>
                    <a:pt x="1976" y="4049"/>
                  </a:cubicBezTo>
                  <a:cubicBezTo>
                    <a:pt x="2138" y="4470"/>
                    <a:pt x="2624" y="4632"/>
                    <a:pt x="3045" y="4988"/>
                  </a:cubicBezTo>
                  <a:cubicBezTo>
                    <a:pt x="3887" y="5798"/>
                    <a:pt x="4178" y="7028"/>
                    <a:pt x="3854" y="8129"/>
                  </a:cubicBezTo>
                  <a:close/>
                </a:path>
              </a:pathLst>
            </a:custGeom>
            <a:solidFill>
              <a:srgbClr val="BC857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613;p47">
              <a:extLst>
                <a:ext uri="{FF2B5EF4-FFF2-40B4-BE49-F238E27FC236}">
                  <a16:creationId xmlns:a16="http://schemas.microsoft.com/office/drawing/2014/main" id="{BB8004EF-80E9-4A02-BBC0-388B6453224D}"/>
                </a:ext>
              </a:extLst>
            </p:cNvPr>
            <p:cNvSpPr/>
            <p:nvPr/>
          </p:nvSpPr>
          <p:spPr>
            <a:xfrm>
              <a:off x="1080201" y="3011207"/>
              <a:ext cx="66884" cy="134315"/>
            </a:xfrm>
            <a:custGeom>
              <a:avLst/>
              <a:gdLst/>
              <a:ahLst/>
              <a:cxnLst/>
              <a:rect l="l" t="t" r="r" b="b"/>
              <a:pathLst>
                <a:path w="3790" h="7611" extrusionOk="0">
                  <a:moveTo>
                    <a:pt x="1" y="98"/>
                  </a:moveTo>
                  <a:lnTo>
                    <a:pt x="98" y="33"/>
                  </a:lnTo>
                  <a:cubicBezTo>
                    <a:pt x="195" y="1"/>
                    <a:pt x="292" y="1"/>
                    <a:pt x="389" y="33"/>
                  </a:cubicBezTo>
                  <a:cubicBezTo>
                    <a:pt x="713" y="228"/>
                    <a:pt x="940" y="519"/>
                    <a:pt x="1069" y="843"/>
                  </a:cubicBezTo>
                  <a:cubicBezTo>
                    <a:pt x="1264" y="1296"/>
                    <a:pt x="1458" y="1750"/>
                    <a:pt x="1588" y="2203"/>
                  </a:cubicBezTo>
                  <a:cubicBezTo>
                    <a:pt x="1652" y="2462"/>
                    <a:pt x="1749" y="2721"/>
                    <a:pt x="1814" y="3012"/>
                  </a:cubicBezTo>
                  <a:lnTo>
                    <a:pt x="1911" y="3401"/>
                  </a:lnTo>
                  <a:lnTo>
                    <a:pt x="1911" y="3433"/>
                  </a:lnTo>
                  <a:lnTo>
                    <a:pt x="1911" y="3466"/>
                  </a:lnTo>
                  <a:lnTo>
                    <a:pt x="1944" y="3563"/>
                  </a:lnTo>
                  <a:cubicBezTo>
                    <a:pt x="1976" y="3595"/>
                    <a:pt x="2009" y="3628"/>
                    <a:pt x="2041" y="3660"/>
                  </a:cubicBezTo>
                  <a:cubicBezTo>
                    <a:pt x="2268" y="3822"/>
                    <a:pt x="2462" y="3984"/>
                    <a:pt x="2689" y="4146"/>
                  </a:cubicBezTo>
                  <a:cubicBezTo>
                    <a:pt x="2753" y="4178"/>
                    <a:pt x="2818" y="4243"/>
                    <a:pt x="2850" y="4275"/>
                  </a:cubicBezTo>
                  <a:cubicBezTo>
                    <a:pt x="2915" y="4340"/>
                    <a:pt x="2980" y="4405"/>
                    <a:pt x="3012" y="4437"/>
                  </a:cubicBezTo>
                  <a:cubicBezTo>
                    <a:pt x="3110" y="4567"/>
                    <a:pt x="3207" y="4664"/>
                    <a:pt x="3271" y="4794"/>
                  </a:cubicBezTo>
                  <a:cubicBezTo>
                    <a:pt x="3433" y="5020"/>
                    <a:pt x="3531" y="5247"/>
                    <a:pt x="3628" y="5506"/>
                  </a:cubicBezTo>
                  <a:lnTo>
                    <a:pt x="3725" y="5862"/>
                  </a:lnTo>
                  <a:cubicBezTo>
                    <a:pt x="3757" y="5959"/>
                    <a:pt x="3757" y="6089"/>
                    <a:pt x="3790" y="6186"/>
                  </a:cubicBezTo>
                  <a:cubicBezTo>
                    <a:pt x="3790" y="6380"/>
                    <a:pt x="3790" y="6575"/>
                    <a:pt x="3790" y="6769"/>
                  </a:cubicBezTo>
                  <a:cubicBezTo>
                    <a:pt x="3757" y="6963"/>
                    <a:pt x="3725" y="7093"/>
                    <a:pt x="3692" y="7222"/>
                  </a:cubicBezTo>
                  <a:cubicBezTo>
                    <a:pt x="3628" y="7481"/>
                    <a:pt x="3563" y="7611"/>
                    <a:pt x="3563" y="7611"/>
                  </a:cubicBezTo>
                  <a:cubicBezTo>
                    <a:pt x="3563" y="7611"/>
                    <a:pt x="3563" y="7449"/>
                    <a:pt x="3628" y="7222"/>
                  </a:cubicBezTo>
                  <a:lnTo>
                    <a:pt x="3628" y="6769"/>
                  </a:lnTo>
                  <a:cubicBezTo>
                    <a:pt x="3595" y="6607"/>
                    <a:pt x="3563" y="6413"/>
                    <a:pt x="3531" y="6218"/>
                  </a:cubicBezTo>
                  <a:cubicBezTo>
                    <a:pt x="3498" y="6121"/>
                    <a:pt x="3498" y="6024"/>
                    <a:pt x="3466" y="5927"/>
                  </a:cubicBezTo>
                  <a:lnTo>
                    <a:pt x="3336" y="5603"/>
                  </a:lnTo>
                  <a:cubicBezTo>
                    <a:pt x="3239" y="5409"/>
                    <a:pt x="3110" y="5182"/>
                    <a:pt x="2980" y="5020"/>
                  </a:cubicBezTo>
                  <a:cubicBezTo>
                    <a:pt x="2915" y="4891"/>
                    <a:pt x="2818" y="4794"/>
                    <a:pt x="2721" y="4696"/>
                  </a:cubicBezTo>
                  <a:cubicBezTo>
                    <a:pt x="2689" y="4664"/>
                    <a:pt x="2656" y="4632"/>
                    <a:pt x="2591" y="4567"/>
                  </a:cubicBezTo>
                  <a:cubicBezTo>
                    <a:pt x="2559" y="4534"/>
                    <a:pt x="2494" y="4502"/>
                    <a:pt x="2430" y="4470"/>
                  </a:cubicBezTo>
                  <a:cubicBezTo>
                    <a:pt x="2203" y="4308"/>
                    <a:pt x="1976" y="4146"/>
                    <a:pt x="1749" y="3952"/>
                  </a:cubicBezTo>
                  <a:cubicBezTo>
                    <a:pt x="1685" y="3887"/>
                    <a:pt x="1620" y="3822"/>
                    <a:pt x="1588" y="3725"/>
                  </a:cubicBezTo>
                  <a:lnTo>
                    <a:pt x="1523" y="3628"/>
                  </a:lnTo>
                  <a:cubicBezTo>
                    <a:pt x="1523" y="3628"/>
                    <a:pt x="1523" y="3628"/>
                    <a:pt x="1490" y="3563"/>
                  </a:cubicBezTo>
                  <a:lnTo>
                    <a:pt x="1490" y="3498"/>
                  </a:lnTo>
                  <a:lnTo>
                    <a:pt x="1393" y="3110"/>
                  </a:lnTo>
                  <a:lnTo>
                    <a:pt x="1231" y="2332"/>
                  </a:lnTo>
                  <a:cubicBezTo>
                    <a:pt x="1102" y="1847"/>
                    <a:pt x="972" y="1393"/>
                    <a:pt x="810" y="972"/>
                  </a:cubicBezTo>
                  <a:cubicBezTo>
                    <a:pt x="746" y="649"/>
                    <a:pt x="551" y="357"/>
                    <a:pt x="325" y="163"/>
                  </a:cubicBezTo>
                  <a:cubicBezTo>
                    <a:pt x="260" y="98"/>
                    <a:pt x="163" y="98"/>
                    <a:pt x="66" y="98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614;p47">
              <a:extLst>
                <a:ext uri="{FF2B5EF4-FFF2-40B4-BE49-F238E27FC236}">
                  <a16:creationId xmlns:a16="http://schemas.microsoft.com/office/drawing/2014/main" id="{E1D77EBD-E315-46E2-9775-27C7719768F4}"/>
                </a:ext>
              </a:extLst>
            </p:cNvPr>
            <p:cNvSpPr/>
            <p:nvPr/>
          </p:nvSpPr>
          <p:spPr>
            <a:xfrm>
              <a:off x="875613" y="3171799"/>
              <a:ext cx="147462" cy="213746"/>
            </a:xfrm>
            <a:custGeom>
              <a:avLst/>
              <a:gdLst/>
              <a:ahLst/>
              <a:cxnLst/>
              <a:rect l="l" t="t" r="r" b="b"/>
              <a:pathLst>
                <a:path w="8356" h="12112" extrusionOk="0">
                  <a:moveTo>
                    <a:pt x="357" y="0"/>
                  </a:moveTo>
                  <a:cubicBezTo>
                    <a:pt x="2008" y="713"/>
                    <a:pt x="2656" y="1684"/>
                    <a:pt x="3725" y="3044"/>
                  </a:cubicBezTo>
                  <a:cubicBezTo>
                    <a:pt x="4372" y="3886"/>
                    <a:pt x="5117" y="4664"/>
                    <a:pt x="5959" y="5311"/>
                  </a:cubicBezTo>
                  <a:cubicBezTo>
                    <a:pt x="6445" y="5732"/>
                    <a:pt x="7481" y="6509"/>
                    <a:pt x="7999" y="6963"/>
                  </a:cubicBezTo>
                  <a:cubicBezTo>
                    <a:pt x="8355" y="7254"/>
                    <a:pt x="6348" y="10169"/>
                    <a:pt x="5506" y="10849"/>
                  </a:cubicBezTo>
                  <a:cubicBezTo>
                    <a:pt x="4761" y="11529"/>
                    <a:pt x="3822" y="11950"/>
                    <a:pt x="2786" y="11982"/>
                  </a:cubicBezTo>
                  <a:cubicBezTo>
                    <a:pt x="2591" y="11982"/>
                    <a:pt x="2300" y="12112"/>
                    <a:pt x="2106" y="12079"/>
                  </a:cubicBezTo>
                  <a:cubicBezTo>
                    <a:pt x="1814" y="11917"/>
                    <a:pt x="1490" y="11011"/>
                    <a:pt x="1361" y="10752"/>
                  </a:cubicBezTo>
                  <a:cubicBezTo>
                    <a:pt x="875" y="9813"/>
                    <a:pt x="422" y="8873"/>
                    <a:pt x="1" y="787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1615;p47">
              <a:extLst>
                <a:ext uri="{FF2B5EF4-FFF2-40B4-BE49-F238E27FC236}">
                  <a16:creationId xmlns:a16="http://schemas.microsoft.com/office/drawing/2014/main" id="{CF60FBED-F49F-4111-91E7-77D3A975130D}"/>
                </a:ext>
              </a:extLst>
            </p:cNvPr>
            <p:cNvSpPr/>
            <p:nvPr/>
          </p:nvSpPr>
          <p:spPr>
            <a:xfrm>
              <a:off x="588735" y="2650616"/>
              <a:ext cx="453205" cy="433758"/>
            </a:xfrm>
            <a:custGeom>
              <a:avLst/>
              <a:gdLst/>
              <a:ahLst/>
              <a:cxnLst/>
              <a:rect l="l" t="t" r="r" b="b"/>
              <a:pathLst>
                <a:path w="25681" h="24579" extrusionOk="0">
                  <a:moveTo>
                    <a:pt x="23672" y="2494"/>
                  </a:moveTo>
                  <a:cubicBezTo>
                    <a:pt x="25680" y="3789"/>
                    <a:pt x="25032" y="8226"/>
                    <a:pt x="24223" y="10039"/>
                  </a:cubicBezTo>
                  <a:cubicBezTo>
                    <a:pt x="23510" y="11723"/>
                    <a:pt x="22701" y="13342"/>
                    <a:pt x="21729" y="14896"/>
                  </a:cubicBezTo>
                  <a:cubicBezTo>
                    <a:pt x="20952" y="16062"/>
                    <a:pt x="20013" y="16548"/>
                    <a:pt x="18847" y="17228"/>
                  </a:cubicBezTo>
                  <a:cubicBezTo>
                    <a:pt x="16742" y="18394"/>
                    <a:pt x="14767" y="18556"/>
                    <a:pt x="12468" y="18459"/>
                  </a:cubicBezTo>
                  <a:cubicBezTo>
                    <a:pt x="11982" y="18394"/>
                    <a:pt x="10719" y="18167"/>
                    <a:pt x="10266" y="18491"/>
                  </a:cubicBezTo>
                  <a:cubicBezTo>
                    <a:pt x="9294" y="19171"/>
                    <a:pt x="9586" y="22377"/>
                    <a:pt x="9294" y="23510"/>
                  </a:cubicBezTo>
                  <a:cubicBezTo>
                    <a:pt x="9230" y="23866"/>
                    <a:pt x="9132" y="24255"/>
                    <a:pt x="8971" y="24579"/>
                  </a:cubicBezTo>
                  <a:cubicBezTo>
                    <a:pt x="8420" y="24158"/>
                    <a:pt x="8323" y="23413"/>
                    <a:pt x="7967" y="22895"/>
                  </a:cubicBezTo>
                  <a:cubicBezTo>
                    <a:pt x="7934" y="23219"/>
                    <a:pt x="7837" y="24061"/>
                    <a:pt x="7351" y="24093"/>
                  </a:cubicBezTo>
                  <a:cubicBezTo>
                    <a:pt x="6704" y="24093"/>
                    <a:pt x="6542" y="22539"/>
                    <a:pt x="6315" y="22053"/>
                  </a:cubicBezTo>
                  <a:cubicBezTo>
                    <a:pt x="5408" y="21988"/>
                    <a:pt x="5117" y="20142"/>
                    <a:pt x="4826" y="19430"/>
                  </a:cubicBezTo>
                  <a:cubicBezTo>
                    <a:pt x="4016" y="17649"/>
                    <a:pt x="3271" y="15641"/>
                    <a:pt x="2559" y="13828"/>
                  </a:cubicBezTo>
                  <a:cubicBezTo>
                    <a:pt x="1263" y="10363"/>
                    <a:pt x="0" y="7869"/>
                    <a:pt x="3012" y="5376"/>
                  </a:cubicBezTo>
                  <a:cubicBezTo>
                    <a:pt x="5246" y="3498"/>
                    <a:pt x="11788" y="810"/>
                    <a:pt x="14735" y="421"/>
                  </a:cubicBezTo>
                  <a:cubicBezTo>
                    <a:pt x="16710" y="130"/>
                    <a:pt x="19430" y="0"/>
                    <a:pt x="21373" y="5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1616;p47">
              <a:extLst>
                <a:ext uri="{FF2B5EF4-FFF2-40B4-BE49-F238E27FC236}">
                  <a16:creationId xmlns:a16="http://schemas.microsoft.com/office/drawing/2014/main" id="{833158BC-ED6E-423B-B3A9-40004B04D5CF}"/>
                </a:ext>
              </a:extLst>
            </p:cNvPr>
            <p:cNvSpPr/>
            <p:nvPr/>
          </p:nvSpPr>
          <p:spPr>
            <a:xfrm>
              <a:off x="629307" y="2659175"/>
              <a:ext cx="384627" cy="573791"/>
            </a:xfrm>
            <a:custGeom>
              <a:avLst/>
              <a:gdLst/>
              <a:ahLst/>
              <a:cxnLst/>
              <a:rect l="l" t="t" r="r" b="b"/>
              <a:pathLst>
                <a:path w="21795" h="32514" extrusionOk="0">
                  <a:moveTo>
                    <a:pt x="3109" y="15189"/>
                  </a:moveTo>
                  <a:cubicBezTo>
                    <a:pt x="1879" y="13828"/>
                    <a:pt x="260" y="15448"/>
                    <a:pt x="130" y="16711"/>
                  </a:cubicBezTo>
                  <a:cubicBezTo>
                    <a:pt x="1" y="18168"/>
                    <a:pt x="551" y="19496"/>
                    <a:pt x="2041" y="19981"/>
                  </a:cubicBezTo>
                  <a:cubicBezTo>
                    <a:pt x="2624" y="20208"/>
                    <a:pt x="3401" y="19916"/>
                    <a:pt x="3919" y="20176"/>
                  </a:cubicBezTo>
                  <a:cubicBezTo>
                    <a:pt x="4469" y="20402"/>
                    <a:pt x="5020" y="21374"/>
                    <a:pt x="5473" y="21795"/>
                  </a:cubicBezTo>
                  <a:cubicBezTo>
                    <a:pt x="6542" y="22669"/>
                    <a:pt x="7708" y="23414"/>
                    <a:pt x="8938" y="23964"/>
                  </a:cubicBezTo>
                  <a:cubicBezTo>
                    <a:pt x="9716" y="24385"/>
                    <a:pt x="9716" y="25292"/>
                    <a:pt x="9521" y="26134"/>
                  </a:cubicBezTo>
                  <a:cubicBezTo>
                    <a:pt x="9392" y="26846"/>
                    <a:pt x="9035" y="27008"/>
                    <a:pt x="8744" y="27688"/>
                  </a:cubicBezTo>
                  <a:cubicBezTo>
                    <a:pt x="8129" y="28984"/>
                    <a:pt x="6995" y="29858"/>
                    <a:pt x="8647" y="31089"/>
                  </a:cubicBezTo>
                  <a:cubicBezTo>
                    <a:pt x="9683" y="31866"/>
                    <a:pt x="12954" y="32513"/>
                    <a:pt x="13342" y="30862"/>
                  </a:cubicBezTo>
                  <a:cubicBezTo>
                    <a:pt x="13472" y="30311"/>
                    <a:pt x="13342" y="29567"/>
                    <a:pt x="13342" y="29048"/>
                  </a:cubicBezTo>
                  <a:cubicBezTo>
                    <a:pt x="13342" y="28271"/>
                    <a:pt x="13116" y="28757"/>
                    <a:pt x="13245" y="27786"/>
                  </a:cubicBezTo>
                  <a:cubicBezTo>
                    <a:pt x="13310" y="27106"/>
                    <a:pt x="13634" y="25422"/>
                    <a:pt x="13634" y="25422"/>
                  </a:cubicBezTo>
                  <a:cubicBezTo>
                    <a:pt x="13634" y="25422"/>
                    <a:pt x="15285" y="25324"/>
                    <a:pt x="15901" y="25163"/>
                  </a:cubicBezTo>
                  <a:cubicBezTo>
                    <a:pt x="18070" y="24709"/>
                    <a:pt x="20305" y="22863"/>
                    <a:pt x="20920" y="20758"/>
                  </a:cubicBezTo>
                  <a:cubicBezTo>
                    <a:pt x="21665" y="18265"/>
                    <a:pt x="21600" y="15350"/>
                    <a:pt x="21665" y="12760"/>
                  </a:cubicBezTo>
                  <a:cubicBezTo>
                    <a:pt x="21697" y="9845"/>
                    <a:pt x="21794" y="7320"/>
                    <a:pt x="20888" y="4502"/>
                  </a:cubicBezTo>
                  <a:cubicBezTo>
                    <a:pt x="19430" y="1"/>
                    <a:pt x="14832" y="33"/>
                    <a:pt x="10849" y="454"/>
                  </a:cubicBezTo>
                  <a:cubicBezTo>
                    <a:pt x="8517" y="681"/>
                    <a:pt x="6315" y="1264"/>
                    <a:pt x="4405" y="2721"/>
                  </a:cubicBezTo>
                  <a:cubicBezTo>
                    <a:pt x="2365" y="4340"/>
                    <a:pt x="1685" y="5474"/>
                    <a:pt x="1620" y="8194"/>
                  </a:cubicBezTo>
                  <a:close/>
                </a:path>
              </a:pathLst>
            </a:custGeom>
            <a:solidFill>
              <a:srgbClr val="BC857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1617;p47">
              <a:extLst>
                <a:ext uri="{FF2B5EF4-FFF2-40B4-BE49-F238E27FC236}">
                  <a16:creationId xmlns:a16="http://schemas.microsoft.com/office/drawing/2014/main" id="{2402FD5C-8709-432D-AD00-F8D1161A4B96}"/>
                </a:ext>
              </a:extLst>
            </p:cNvPr>
            <p:cNvSpPr/>
            <p:nvPr/>
          </p:nvSpPr>
          <p:spPr>
            <a:xfrm>
              <a:off x="625301" y="2602615"/>
              <a:ext cx="502354" cy="352032"/>
            </a:xfrm>
            <a:custGeom>
              <a:avLst/>
              <a:gdLst/>
              <a:ahLst/>
              <a:cxnLst/>
              <a:rect l="l" t="t" r="r" b="b"/>
              <a:pathLst>
                <a:path w="28466" h="19948" extrusionOk="0">
                  <a:moveTo>
                    <a:pt x="2592" y="17519"/>
                  </a:moveTo>
                  <a:cubicBezTo>
                    <a:pt x="3369" y="18296"/>
                    <a:pt x="4211" y="19948"/>
                    <a:pt x="4956" y="17940"/>
                  </a:cubicBezTo>
                  <a:cubicBezTo>
                    <a:pt x="5441" y="16613"/>
                    <a:pt x="4956" y="15350"/>
                    <a:pt x="4470" y="14119"/>
                  </a:cubicBezTo>
                  <a:cubicBezTo>
                    <a:pt x="7579" y="13018"/>
                    <a:pt x="6542" y="9553"/>
                    <a:pt x="5247" y="7319"/>
                  </a:cubicBezTo>
                  <a:cubicBezTo>
                    <a:pt x="8874" y="7642"/>
                    <a:pt x="12533" y="7124"/>
                    <a:pt x="16257" y="6898"/>
                  </a:cubicBezTo>
                  <a:cubicBezTo>
                    <a:pt x="19949" y="6703"/>
                    <a:pt x="23705" y="6703"/>
                    <a:pt x="27397" y="6477"/>
                  </a:cubicBezTo>
                  <a:cubicBezTo>
                    <a:pt x="27883" y="6412"/>
                    <a:pt x="28466" y="6412"/>
                    <a:pt x="28271" y="5699"/>
                  </a:cubicBezTo>
                  <a:cubicBezTo>
                    <a:pt x="28077" y="4955"/>
                    <a:pt x="26717" y="4696"/>
                    <a:pt x="26199" y="4534"/>
                  </a:cubicBezTo>
                  <a:cubicBezTo>
                    <a:pt x="25130" y="4113"/>
                    <a:pt x="23997" y="3854"/>
                    <a:pt x="22863" y="3789"/>
                  </a:cubicBezTo>
                  <a:cubicBezTo>
                    <a:pt x="23964" y="3562"/>
                    <a:pt x="25001" y="3141"/>
                    <a:pt x="25940" y="2526"/>
                  </a:cubicBezTo>
                  <a:cubicBezTo>
                    <a:pt x="26620" y="2040"/>
                    <a:pt x="26749" y="1846"/>
                    <a:pt x="25745" y="1716"/>
                  </a:cubicBezTo>
                  <a:cubicBezTo>
                    <a:pt x="23705" y="1457"/>
                    <a:pt x="21471" y="2105"/>
                    <a:pt x="19398" y="2234"/>
                  </a:cubicBezTo>
                  <a:cubicBezTo>
                    <a:pt x="19981" y="2008"/>
                    <a:pt x="22799" y="356"/>
                    <a:pt x="21924" y="194"/>
                  </a:cubicBezTo>
                  <a:cubicBezTo>
                    <a:pt x="20920" y="0"/>
                    <a:pt x="19204" y="551"/>
                    <a:pt x="18654" y="745"/>
                  </a:cubicBezTo>
                  <a:cubicBezTo>
                    <a:pt x="15512" y="1749"/>
                    <a:pt x="12533" y="1069"/>
                    <a:pt x="8453" y="1490"/>
                  </a:cubicBezTo>
                  <a:cubicBezTo>
                    <a:pt x="7093" y="1587"/>
                    <a:pt x="5441" y="2008"/>
                    <a:pt x="4502" y="2915"/>
                  </a:cubicBezTo>
                  <a:cubicBezTo>
                    <a:pt x="3855" y="3562"/>
                    <a:pt x="3336" y="4307"/>
                    <a:pt x="2980" y="5149"/>
                  </a:cubicBezTo>
                  <a:cubicBezTo>
                    <a:pt x="2851" y="5667"/>
                    <a:pt x="2818" y="6185"/>
                    <a:pt x="2851" y="6703"/>
                  </a:cubicBezTo>
                  <a:cubicBezTo>
                    <a:pt x="2656" y="7448"/>
                    <a:pt x="1426" y="7578"/>
                    <a:pt x="940" y="8128"/>
                  </a:cubicBezTo>
                  <a:cubicBezTo>
                    <a:pt x="325" y="8711"/>
                    <a:pt x="1" y="9553"/>
                    <a:pt x="33" y="10395"/>
                  </a:cubicBezTo>
                  <a:cubicBezTo>
                    <a:pt x="33" y="12079"/>
                    <a:pt x="519" y="13471"/>
                    <a:pt x="1134" y="1502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1618;p47">
              <a:extLst>
                <a:ext uri="{FF2B5EF4-FFF2-40B4-BE49-F238E27FC236}">
                  <a16:creationId xmlns:a16="http://schemas.microsoft.com/office/drawing/2014/main" id="{961B0331-3474-4EB2-BF7F-2764B6C61976}"/>
                </a:ext>
              </a:extLst>
            </p:cNvPr>
            <p:cNvSpPr/>
            <p:nvPr/>
          </p:nvSpPr>
          <p:spPr>
            <a:xfrm>
              <a:off x="877325" y="2854621"/>
              <a:ext cx="53172" cy="124044"/>
            </a:xfrm>
            <a:custGeom>
              <a:avLst/>
              <a:gdLst/>
              <a:ahLst/>
              <a:cxnLst/>
              <a:rect l="l" t="t" r="r" b="b"/>
              <a:pathLst>
                <a:path w="3013" h="7029" extrusionOk="0">
                  <a:moveTo>
                    <a:pt x="940" y="1"/>
                  </a:moveTo>
                  <a:cubicBezTo>
                    <a:pt x="940" y="1"/>
                    <a:pt x="940" y="163"/>
                    <a:pt x="972" y="454"/>
                  </a:cubicBezTo>
                  <a:lnTo>
                    <a:pt x="1005" y="1620"/>
                  </a:lnTo>
                  <a:cubicBezTo>
                    <a:pt x="1037" y="1847"/>
                    <a:pt x="1037" y="2106"/>
                    <a:pt x="1102" y="2365"/>
                  </a:cubicBezTo>
                  <a:lnTo>
                    <a:pt x="1167" y="2786"/>
                  </a:lnTo>
                  <a:cubicBezTo>
                    <a:pt x="1199" y="2915"/>
                    <a:pt x="1231" y="3045"/>
                    <a:pt x="1296" y="3174"/>
                  </a:cubicBezTo>
                  <a:cubicBezTo>
                    <a:pt x="1490" y="3693"/>
                    <a:pt x="2009" y="4081"/>
                    <a:pt x="2397" y="4632"/>
                  </a:cubicBezTo>
                  <a:cubicBezTo>
                    <a:pt x="2591" y="4923"/>
                    <a:pt x="2753" y="5215"/>
                    <a:pt x="2883" y="5538"/>
                  </a:cubicBezTo>
                  <a:cubicBezTo>
                    <a:pt x="3012" y="5895"/>
                    <a:pt x="2980" y="6283"/>
                    <a:pt x="2753" y="6607"/>
                  </a:cubicBezTo>
                  <a:cubicBezTo>
                    <a:pt x="2656" y="6737"/>
                    <a:pt x="2527" y="6866"/>
                    <a:pt x="2365" y="6931"/>
                  </a:cubicBezTo>
                  <a:cubicBezTo>
                    <a:pt x="2268" y="6963"/>
                    <a:pt x="2203" y="6996"/>
                    <a:pt x="2106" y="7028"/>
                  </a:cubicBezTo>
                  <a:cubicBezTo>
                    <a:pt x="2041" y="7028"/>
                    <a:pt x="1944" y="7028"/>
                    <a:pt x="1879" y="7028"/>
                  </a:cubicBezTo>
                  <a:cubicBezTo>
                    <a:pt x="1588" y="6996"/>
                    <a:pt x="1329" y="6866"/>
                    <a:pt x="1069" y="6737"/>
                  </a:cubicBezTo>
                  <a:cubicBezTo>
                    <a:pt x="746" y="6510"/>
                    <a:pt x="454" y="6218"/>
                    <a:pt x="228" y="5927"/>
                  </a:cubicBezTo>
                  <a:cubicBezTo>
                    <a:pt x="163" y="5830"/>
                    <a:pt x="98" y="5733"/>
                    <a:pt x="33" y="5636"/>
                  </a:cubicBezTo>
                  <a:lnTo>
                    <a:pt x="1" y="5538"/>
                  </a:lnTo>
                  <a:cubicBezTo>
                    <a:pt x="98" y="5636"/>
                    <a:pt x="195" y="5765"/>
                    <a:pt x="292" y="5862"/>
                  </a:cubicBezTo>
                  <a:cubicBezTo>
                    <a:pt x="551" y="6121"/>
                    <a:pt x="875" y="6348"/>
                    <a:pt x="1199" y="6542"/>
                  </a:cubicBezTo>
                  <a:cubicBezTo>
                    <a:pt x="1426" y="6639"/>
                    <a:pt x="1652" y="6704"/>
                    <a:pt x="1879" y="6737"/>
                  </a:cubicBezTo>
                  <a:cubicBezTo>
                    <a:pt x="2009" y="6737"/>
                    <a:pt x="2106" y="6704"/>
                    <a:pt x="2203" y="6639"/>
                  </a:cubicBezTo>
                  <a:cubicBezTo>
                    <a:pt x="2268" y="6607"/>
                    <a:pt x="2300" y="6575"/>
                    <a:pt x="2332" y="6542"/>
                  </a:cubicBezTo>
                  <a:cubicBezTo>
                    <a:pt x="2365" y="6510"/>
                    <a:pt x="2430" y="6445"/>
                    <a:pt x="2462" y="6380"/>
                  </a:cubicBezTo>
                  <a:cubicBezTo>
                    <a:pt x="2559" y="6154"/>
                    <a:pt x="2591" y="5895"/>
                    <a:pt x="2494" y="5668"/>
                  </a:cubicBezTo>
                  <a:cubicBezTo>
                    <a:pt x="2365" y="5377"/>
                    <a:pt x="2235" y="5117"/>
                    <a:pt x="2041" y="4891"/>
                  </a:cubicBezTo>
                  <a:cubicBezTo>
                    <a:pt x="1847" y="4632"/>
                    <a:pt x="1652" y="4405"/>
                    <a:pt x="1458" y="4146"/>
                  </a:cubicBezTo>
                  <a:cubicBezTo>
                    <a:pt x="1231" y="3919"/>
                    <a:pt x="1069" y="3628"/>
                    <a:pt x="940" y="3304"/>
                  </a:cubicBezTo>
                  <a:cubicBezTo>
                    <a:pt x="875" y="3174"/>
                    <a:pt x="843" y="3013"/>
                    <a:pt x="810" y="2883"/>
                  </a:cubicBezTo>
                  <a:lnTo>
                    <a:pt x="778" y="2430"/>
                  </a:lnTo>
                  <a:cubicBezTo>
                    <a:pt x="746" y="2171"/>
                    <a:pt x="746" y="1879"/>
                    <a:pt x="778" y="1620"/>
                  </a:cubicBezTo>
                  <a:cubicBezTo>
                    <a:pt x="810" y="1134"/>
                    <a:pt x="843" y="746"/>
                    <a:pt x="875" y="454"/>
                  </a:cubicBezTo>
                  <a:cubicBezTo>
                    <a:pt x="908" y="163"/>
                    <a:pt x="940" y="1"/>
                    <a:pt x="940" y="1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1619;p47">
              <a:extLst>
                <a:ext uri="{FF2B5EF4-FFF2-40B4-BE49-F238E27FC236}">
                  <a16:creationId xmlns:a16="http://schemas.microsoft.com/office/drawing/2014/main" id="{91560C6B-FB58-4586-B909-5BE3303D3551}"/>
                </a:ext>
              </a:extLst>
            </p:cNvPr>
            <p:cNvSpPr/>
            <p:nvPr/>
          </p:nvSpPr>
          <p:spPr>
            <a:xfrm>
              <a:off x="796182" y="2761477"/>
              <a:ext cx="38313" cy="24018"/>
            </a:xfrm>
            <a:custGeom>
              <a:avLst/>
              <a:gdLst/>
              <a:ahLst/>
              <a:cxnLst/>
              <a:rect l="l" t="t" r="r" b="b"/>
              <a:pathLst>
                <a:path w="2171" h="1361" extrusionOk="0">
                  <a:moveTo>
                    <a:pt x="0" y="1361"/>
                  </a:moveTo>
                  <a:cubicBezTo>
                    <a:pt x="0" y="422"/>
                    <a:pt x="1263" y="1"/>
                    <a:pt x="2170" y="48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1620;p47">
              <a:extLst>
                <a:ext uri="{FF2B5EF4-FFF2-40B4-BE49-F238E27FC236}">
                  <a16:creationId xmlns:a16="http://schemas.microsoft.com/office/drawing/2014/main" id="{284FA9B9-F187-4A55-8852-726BB0651BFC}"/>
                </a:ext>
              </a:extLst>
            </p:cNvPr>
            <p:cNvSpPr/>
            <p:nvPr/>
          </p:nvSpPr>
          <p:spPr>
            <a:xfrm>
              <a:off x="936762" y="2769472"/>
              <a:ext cx="36601" cy="29171"/>
            </a:xfrm>
            <a:custGeom>
              <a:avLst/>
              <a:gdLst/>
              <a:ahLst/>
              <a:cxnLst/>
              <a:rect l="l" t="t" r="r" b="b"/>
              <a:pathLst>
                <a:path w="2074" h="1653" extrusionOk="0">
                  <a:moveTo>
                    <a:pt x="1" y="487"/>
                  </a:moveTo>
                  <a:cubicBezTo>
                    <a:pt x="1458" y="1"/>
                    <a:pt x="2073" y="1005"/>
                    <a:pt x="2073" y="16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1621;p47">
              <a:extLst>
                <a:ext uri="{FF2B5EF4-FFF2-40B4-BE49-F238E27FC236}">
                  <a16:creationId xmlns:a16="http://schemas.microsoft.com/office/drawing/2014/main" id="{6169919D-F50A-4ED8-B0E3-839CDBF39031}"/>
                </a:ext>
              </a:extLst>
            </p:cNvPr>
            <p:cNvSpPr/>
            <p:nvPr/>
          </p:nvSpPr>
          <p:spPr>
            <a:xfrm>
              <a:off x="785328" y="2974059"/>
              <a:ext cx="141745" cy="64025"/>
            </a:xfrm>
            <a:custGeom>
              <a:avLst/>
              <a:gdLst/>
              <a:ahLst/>
              <a:cxnLst/>
              <a:rect l="l" t="t" r="r" b="b"/>
              <a:pathLst>
                <a:path w="8032" h="3628" extrusionOk="0">
                  <a:moveTo>
                    <a:pt x="0" y="1"/>
                  </a:moveTo>
                  <a:lnTo>
                    <a:pt x="227" y="357"/>
                  </a:lnTo>
                  <a:cubicBezTo>
                    <a:pt x="324" y="487"/>
                    <a:pt x="389" y="616"/>
                    <a:pt x="518" y="778"/>
                  </a:cubicBezTo>
                  <a:cubicBezTo>
                    <a:pt x="648" y="940"/>
                    <a:pt x="777" y="1070"/>
                    <a:pt x="907" y="1232"/>
                  </a:cubicBezTo>
                  <a:cubicBezTo>
                    <a:pt x="1263" y="1620"/>
                    <a:pt x="1684" y="1944"/>
                    <a:pt x="2105" y="2203"/>
                  </a:cubicBezTo>
                  <a:cubicBezTo>
                    <a:pt x="2364" y="2365"/>
                    <a:pt x="2591" y="2494"/>
                    <a:pt x="2850" y="2624"/>
                  </a:cubicBezTo>
                  <a:cubicBezTo>
                    <a:pt x="3109" y="2754"/>
                    <a:pt x="3400" y="2851"/>
                    <a:pt x="3659" y="2948"/>
                  </a:cubicBezTo>
                  <a:cubicBezTo>
                    <a:pt x="4242" y="3110"/>
                    <a:pt x="4793" y="3207"/>
                    <a:pt x="5376" y="3239"/>
                  </a:cubicBezTo>
                  <a:cubicBezTo>
                    <a:pt x="5894" y="3239"/>
                    <a:pt x="6412" y="3175"/>
                    <a:pt x="6865" y="3013"/>
                  </a:cubicBezTo>
                  <a:cubicBezTo>
                    <a:pt x="7060" y="2948"/>
                    <a:pt x="7254" y="2851"/>
                    <a:pt x="7416" y="2721"/>
                  </a:cubicBezTo>
                  <a:cubicBezTo>
                    <a:pt x="7545" y="2656"/>
                    <a:pt x="7675" y="2527"/>
                    <a:pt x="7772" y="2430"/>
                  </a:cubicBezTo>
                  <a:cubicBezTo>
                    <a:pt x="7837" y="2333"/>
                    <a:pt x="7902" y="2268"/>
                    <a:pt x="7966" y="2171"/>
                  </a:cubicBezTo>
                  <a:lnTo>
                    <a:pt x="8031" y="2073"/>
                  </a:lnTo>
                  <a:cubicBezTo>
                    <a:pt x="7966" y="2235"/>
                    <a:pt x="7934" y="2365"/>
                    <a:pt x="7837" y="2494"/>
                  </a:cubicBezTo>
                  <a:cubicBezTo>
                    <a:pt x="7610" y="2818"/>
                    <a:pt x="7319" y="3077"/>
                    <a:pt x="6963" y="3239"/>
                  </a:cubicBezTo>
                  <a:cubicBezTo>
                    <a:pt x="6477" y="3466"/>
                    <a:pt x="5926" y="3595"/>
                    <a:pt x="5408" y="3628"/>
                  </a:cubicBezTo>
                  <a:cubicBezTo>
                    <a:pt x="4760" y="3628"/>
                    <a:pt x="4145" y="3531"/>
                    <a:pt x="3562" y="3336"/>
                  </a:cubicBezTo>
                  <a:cubicBezTo>
                    <a:pt x="2947" y="3175"/>
                    <a:pt x="2397" y="2883"/>
                    <a:pt x="1878" y="2527"/>
                  </a:cubicBezTo>
                  <a:cubicBezTo>
                    <a:pt x="1457" y="2203"/>
                    <a:pt x="1036" y="1814"/>
                    <a:pt x="713" y="1393"/>
                  </a:cubicBezTo>
                  <a:cubicBezTo>
                    <a:pt x="583" y="1232"/>
                    <a:pt x="486" y="1037"/>
                    <a:pt x="356" y="843"/>
                  </a:cubicBezTo>
                  <a:cubicBezTo>
                    <a:pt x="259" y="681"/>
                    <a:pt x="194" y="519"/>
                    <a:pt x="130" y="422"/>
                  </a:cubicBezTo>
                  <a:cubicBezTo>
                    <a:pt x="65" y="163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1622;p47">
              <a:extLst>
                <a:ext uri="{FF2B5EF4-FFF2-40B4-BE49-F238E27FC236}">
                  <a16:creationId xmlns:a16="http://schemas.microsoft.com/office/drawing/2014/main" id="{7C4CCAC5-660D-4A22-B952-55ACAAD2436E}"/>
                </a:ext>
              </a:extLst>
            </p:cNvPr>
            <p:cNvSpPr/>
            <p:nvPr/>
          </p:nvSpPr>
          <p:spPr>
            <a:xfrm>
              <a:off x="811606" y="2854621"/>
              <a:ext cx="30883" cy="49748"/>
            </a:xfrm>
            <a:custGeom>
              <a:avLst/>
              <a:gdLst/>
              <a:ahLst/>
              <a:cxnLst/>
              <a:rect l="l" t="t" r="r" b="b"/>
              <a:pathLst>
                <a:path w="1750" h="2819" extrusionOk="0">
                  <a:moveTo>
                    <a:pt x="389" y="2009"/>
                  </a:moveTo>
                  <a:cubicBezTo>
                    <a:pt x="195" y="1555"/>
                    <a:pt x="1" y="1"/>
                    <a:pt x="940" y="292"/>
                  </a:cubicBezTo>
                  <a:cubicBezTo>
                    <a:pt x="1749" y="584"/>
                    <a:pt x="1231" y="2818"/>
                    <a:pt x="519" y="217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1623;p47">
              <a:extLst>
                <a:ext uri="{FF2B5EF4-FFF2-40B4-BE49-F238E27FC236}">
                  <a16:creationId xmlns:a16="http://schemas.microsoft.com/office/drawing/2014/main" id="{C57469E6-6A1F-4C55-95C5-E1399F403ABE}"/>
                </a:ext>
              </a:extLst>
            </p:cNvPr>
            <p:cNvSpPr/>
            <p:nvPr/>
          </p:nvSpPr>
          <p:spPr>
            <a:xfrm>
              <a:off x="932756" y="2863780"/>
              <a:ext cx="30883" cy="53154"/>
            </a:xfrm>
            <a:custGeom>
              <a:avLst/>
              <a:gdLst/>
              <a:ahLst/>
              <a:cxnLst/>
              <a:rect l="l" t="t" r="r" b="b"/>
              <a:pathLst>
                <a:path w="1750" h="3012" extrusionOk="0">
                  <a:moveTo>
                    <a:pt x="131" y="2073"/>
                  </a:moveTo>
                  <a:cubicBezTo>
                    <a:pt x="1" y="1587"/>
                    <a:pt x="131" y="0"/>
                    <a:pt x="972" y="486"/>
                  </a:cubicBezTo>
                  <a:cubicBezTo>
                    <a:pt x="1750" y="939"/>
                    <a:pt x="778" y="3012"/>
                    <a:pt x="195" y="22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" name="Google Shape;1624;p47">
              <a:extLst>
                <a:ext uri="{FF2B5EF4-FFF2-40B4-BE49-F238E27FC236}">
                  <a16:creationId xmlns:a16="http://schemas.microsoft.com/office/drawing/2014/main" id="{0FEE99AF-4FA5-46A1-8A33-B6DA279AB254}"/>
                </a:ext>
              </a:extLst>
            </p:cNvPr>
            <p:cNvSpPr/>
            <p:nvPr/>
          </p:nvSpPr>
          <p:spPr>
            <a:xfrm>
              <a:off x="575023" y="3548979"/>
              <a:ext cx="47454" cy="74878"/>
            </a:xfrm>
            <a:custGeom>
              <a:avLst/>
              <a:gdLst/>
              <a:ahLst/>
              <a:cxnLst/>
              <a:rect l="l" t="t" r="r" b="b"/>
              <a:pathLst>
                <a:path w="2689" h="4243" extrusionOk="0">
                  <a:moveTo>
                    <a:pt x="2267" y="0"/>
                  </a:moveTo>
                  <a:cubicBezTo>
                    <a:pt x="939" y="518"/>
                    <a:pt x="0" y="518"/>
                    <a:pt x="130" y="2332"/>
                  </a:cubicBezTo>
                  <a:cubicBezTo>
                    <a:pt x="227" y="3141"/>
                    <a:pt x="421" y="4242"/>
                    <a:pt x="1619" y="4080"/>
                  </a:cubicBezTo>
                  <a:cubicBezTo>
                    <a:pt x="2688" y="3886"/>
                    <a:pt x="2332" y="2202"/>
                    <a:pt x="2494" y="132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1625;p47">
              <a:extLst>
                <a:ext uri="{FF2B5EF4-FFF2-40B4-BE49-F238E27FC236}">
                  <a16:creationId xmlns:a16="http://schemas.microsoft.com/office/drawing/2014/main" id="{55C75A34-F4E9-44D0-828B-B360911903C7}"/>
                </a:ext>
              </a:extLst>
            </p:cNvPr>
            <p:cNvSpPr/>
            <p:nvPr/>
          </p:nvSpPr>
          <p:spPr>
            <a:xfrm>
              <a:off x="607018" y="3155793"/>
              <a:ext cx="328049" cy="557220"/>
            </a:xfrm>
            <a:custGeom>
              <a:avLst/>
              <a:gdLst/>
              <a:ahLst/>
              <a:cxnLst/>
              <a:rect l="l" t="t" r="r" b="b"/>
              <a:pathLst>
                <a:path w="18589" h="31575" extrusionOk="0">
                  <a:moveTo>
                    <a:pt x="8712" y="1"/>
                  </a:moveTo>
                  <a:cubicBezTo>
                    <a:pt x="7254" y="584"/>
                    <a:pt x="5214" y="648"/>
                    <a:pt x="4016" y="1749"/>
                  </a:cubicBezTo>
                  <a:cubicBezTo>
                    <a:pt x="2721" y="2915"/>
                    <a:pt x="2559" y="5700"/>
                    <a:pt x="2365" y="7384"/>
                  </a:cubicBezTo>
                  <a:cubicBezTo>
                    <a:pt x="2073" y="9845"/>
                    <a:pt x="1847" y="12403"/>
                    <a:pt x="1620" y="14897"/>
                  </a:cubicBezTo>
                  <a:cubicBezTo>
                    <a:pt x="1393" y="17682"/>
                    <a:pt x="875" y="20370"/>
                    <a:pt x="681" y="23155"/>
                  </a:cubicBezTo>
                  <a:cubicBezTo>
                    <a:pt x="519" y="25583"/>
                    <a:pt x="292" y="28109"/>
                    <a:pt x="1" y="30538"/>
                  </a:cubicBezTo>
                  <a:cubicBezTo>
                    <a:pt x="4016" y="30700"/>
                    <a:pt x="7546" y="30473"/>
                    <a:pt x="10817" y="30894"/>
                  </a:cubicBezTo>
                  <a:cubicBezTo>
                    <a:pt x="13537" y="31347"/>
                    <a:pt x="15577" y="31186"/>
                    <a:pt x="18265" y="31574"/>
                  </a:cubicBezTo>
                  <a:cubicBezTo>
                    <a:pt x="18168" y="25616"/>
                    <a:pt x="18427" y="21697"/>
                    <a:pt x="18491" y="17002"/>
                  </a:cubicBezTo>
                  <a:cubicBezTo>
                    <a:pt x="18556" y="13440"/>
                    <a:pt x="18589" y="8777"/>
                    <a:pt x="18168" y="5182"/>
                  </a:cubicBezTo>
                  <a:cubicBezTo>
                    <a:pt x="17876" y="2689"/>
                    <a:pt x="17390" y="1814"/>
                    <a:pt x="15059" y="648"/>
                  </a:cubicBezTo>
                  <a:cubicBezTo>
                    <a:pt x="14832" y="1976"/>
                    <a:pt x="13148" y="2624"/>
                    <a:pt x="11918" y="2753"/>
                  </a:cubicBezTo>
                  <a:cubicBezTo>
                    <a:pt x="10169" y="2980"/>
                    <a:pt x="9651" y="1944"/>
                    <a:pt x="9359" y="3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1626;p47">
              <a:extLst>
                <a:ext uri="{FF2B5EF4-FFF2-40B4-BE49-F238E27FC236}">
                  <a16:creationId xmlns:a16="http://schemas.microsoft.com/office/drawing/2014/main" id="{D2BAE0C1-95A9-44D0-BE7B-A30850CBA1DF}"/>
                </a:ext>
              </a:extLst>
            </p:cNvPr>
            <p:cNvSpPr/>
            <p:nvPr/>
          </p:nvSpPr>
          <p:spPr>
            <a:xfrm>
              <a:off x="530446" y="3307809"/>
              <a:ext cx="134880" cy="239477"/>
            </a:xfrm>
            <a:custGeom>
              <a:avLst/>
              <a:gdLst/>
              <a:ahLst/>
              <a:cxnLst/>
              <a:rect l="l" t="t" r="r" b="b"/>
              <a:pathLst>
                <a:path w="7643" h="13570" extrusionOk="0">
                  <a:moveTo>
                    <a:pt x="4404" y="1"/>
                  </a:moveTo>
                  <a:cubicBezTo>
                    <a:pt x="2882" y="3628"/>
                    <a:pt x="1037" y="8485"/>
                    <a:pt x="324" y="11237"/>
                  </a:cubicBezTo>
                  <a:cubicBezTo>
                    <a:pt x="0" y="12436"/>
                    <a:pt x="227" y="12565"/>
                    <a:pt x="1393" y="13310"/>
                  </a:cubicBezTo>
                  <a:cubicBezTo>
                    <a:pt x="1911" y="13569"/>
                    <a:pt x="2526" y="13537"/>
                    <a:pt x="3012" y="13213"/>
                  </a:cubicBezTo>
                  <a:cubicBezTo>
                    <a:pt x="3595" y="12921"/>
                    <a:pt x="4761" y="9716"/>
                    <a:pt x="5117" y="8679"/>
                  </a:cubicBezTo>
                  <a:cubicBezTo>
                    <a:pt x="5862" y="6736"/>
                    <a:pt x="5926" y="6251"/>
                    <a:pt x="7643" y="2203"/>
                  </a:cubicBezTo>
                  <a:close/>
                </a:path>
              </a:pathLst>
            </a:custGeom>
            <a:solidFill>
              <a:srgbClr val="BC857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1627;p47">
              <a:extLst>
                <a:ext uri="{FF2B5EF4-FFF2-40B4-BE49-F238E27FC236}">
                  <a16:creationId xmlns:a16="http://schemas.microsoft.com/office/drawing/2014/main" id="{34BCE90F-7321-4B25-B66C-38CC201AECA1}"/>
                </a:ext>
              </a:extLst>
            </p:cNvPr>
            <p:cNvSpPr/>
            <p:nvPr/>
          </p:nvSpPr>
          <p:spPr>
            <a:xfrm>
              <a:off x="821329" y="3141516"/>
              <a:ext cx="78884" cy="101738"/>
            </a:xfrm>
            <a:custGeom>
              <a:avLst/>
              <a:gdLst/>
              <a:ahLst/>
              <a:cxnLst/>
              <a:rect l="l" t="t" r="r" b="b"/>
              <a:pathLst>
                <a:path w="4470" h="5765" extrusionOk="0">
                  <a:moveTo>
                    <a:pt x="2494" y="0"/>
                  </a:moveTo>
                  <a:cubicBezTo>
                    <a:pt x="2623" y="1457"/>
                    <a:pt x="1101" y="2623"/>
                    <a:pt x="0" y="3368"/>
                  </a:cubicBezTo>
                  <a:lnTo>
                    <a:pt x="0" y="3368"/>
                  </a:lnTo>
                  <a:cubicBezTo>
                    <a:pt x="357" y="3951"/>
                    <a:pt x="1263" y="5246"/>
                    <a:pt x="1911" y="5473"/>
                  </a:cubicBezTo>
                  <a:cubicBezTo>
                    <a:pt x="2850" y="5764"/>
                    <a:pt x="3206" y="4890"/>
                    <a:pt x="3660" y="3951"/>
                  </a:cubicBezTo>
                  <a:cubicBezTo>
                    <a:pt x="4404" y="2267"/>
                    <a:pt x="4469" y="1457"/>
                    <a:pt x="3012" y="2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1628;p47">
              <a:extLst>
                <a:ext uri="{FF2B5EF4-FFF2-40B4-BE49-F238E27FC236}">
                  <a16:creationId xmlns:a16="http://schemas.microsoft.com/office/drawing/2014/main" id="{E53A26C6-799F-48FE-811A-A922E709F9AD}"/>
                </a:ext>
              </a:extLst>
            </p:cNvPr>
            <p:cNvSpPr/>
            <p:nvPr/>
          </p:nvSpPr>
          <p:spPr>
            <a:xfrm>
              <a:off x="714456" y="3137510"/>
              <a:ext cx="107456" cy="114885"/>
            </a:xfrm>
            <a:custGeom>
              <a:avLst/>
              <a:gdLst/>
              <a:ahLst/>
              <a:cxnLst/>
              <a:rect l="l" t="t" r="r" b="b"/>
              <a:pathLst>
                <a:path w="6089" h="6510" extrusionOk="0">
                  <a:moveTo>
                    <a:pt x="4308" y="1"/>
                  </a:moveTo>
                  <a:cubicBezTo>
                    <a:pt x="2915" y="1"/>
                    <a:pt x="1" y="519"/>
                    <a:pt x="486" y="2624"/>
                  </a:cubicBezTo>
                  <a:cubicBezTo>
                    <a:pt x="713" y="3433"/>
                    <a:pt x="2462" y="5765"/>
                    <a:pt x="3271" y="6056"/>
                  </a:cubicBezTo>
                  <a:cubicBezTo>
                    <a:pt x="4664" y="6509"/>
                    <a:pt x="5538" y="4534"/>
                    <a:pt x="6089" y="3595"/>
                  </a:cubicBezTo>
                  <a:cubicBezTo>
                    <a:pt x="4891" y="3206"/>
                    <a:pt x="3887" y="2300"/>
                    <a:pt x="3401" y="11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" name="Google Shape;1629;p47">
              <a:extLst>
                <a:ext uri="{FF2B5EF4-FFF2-40B4-BE49-F238E27FC236}">
                  <a16:creationId xmlns:a16="http://schemas.microsoft.com/office/drawing/2014/main" id="{19E6A0BF-3E77-4D57-BAA4-01A46545E856}"/>
                </a:ext>
              </a:extLst>
            </p:cNvPr>
            <p:cNvSpPr/>
            <p:nvPr/>
          </p:nvSpPr>
          <p:spPr>
            <a:xfrm>
              <a:off x="569870" y="3176370"/>
              <a:ext cx="152033" cy="231465"/>
            </a:xfrm>
            <a:custGeom>
              <a:avLst/>
              <a:gdLst/>
              <a:ahLst/>
              <a:cxnLst/>
              <a:rect l="l" t="t" r="r" b="b"/>
              <a:pathLst>
                <a:path w="8615" h="13116" extrusionOk="0">
                  <a:moveTo>
                    <a:pt x="7578" y="1"/>
                  </a:moveTo>
                  <a:cubicBezTo>
                    <a:pt x="4599" y="227"/>
                    <a:pt x="3336" y="2170"/>
                    <a:pt x="2235" y="4728"/>
                  </a:cubicBezTo>
                  <a:cubicBezTo>
                    <a:pt x="1879" y="5668"/>
                    <a:pt x="1393" y="6510"/>
                    <a:pt x="1102" y="7449"/>
                  </a:cubicBezTo>
                  <a:cubicBezTo>
                    <a:pt x="875" y="8032"/>
                    <a:pt x="1" y="10234"/>
                    <a:pt x="1" y="10234"/>
                  </a:cubicBezTo>
                  <a:cubicBezTo>
                    <a:pt x="422" y="11108"/>
                    <a:pt x="2656" y="12144"/>
                    <a:pt x="4243" y="12533"/>
                  </a:cubicBezTo>
                  <a:cubicBezTo>
                    <a:pt x="6542" y="13116"/>
                    <a:pt x="6672" y="12047"/>
                    <a:pt x="6575" y="12209"/>
                  </a:cubicBezTo>
                  <a:cubicBezTo>
                    <a:pt x="7449" y="9586"/>
                    <a:pt x="8129" y="6898"/>
                    <a:pt x="8615" y="414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" name="Google Shape;1630;p47">
              <a:extLst>
                <a:ext uri="{FF2B5EF4-FFF2-40B4-BE49-F238E27FC236}">
                  <a16:creationId xmlns:a16="http://schemas.microsoft.com/office/drawing/2014/main" id="{140BB6AC-80B4-42B1-9180-ED2322E9B4BB}"/>
                </a:ext>
              </a:extLst>
            </p:cNvPr>
            <p:cNvSpPr/>
            <p:nvPr/>
          </p:nvSpPr>
          <p:spPr>
            <a:xfrm>
              <a:off x="700179" y="3341533"/>
              <a:ext cx="20012" cy="19448"/>
            </a:xfrm>
            <a:custGeom>
              <a:avLst/>
              <a:gdLst/>
              <a:ahLst/>
              <a:cxnLst/>
              <a:rect l="l" t="t" r="r" b="b"/>
              <a:pathLst>
                <a:path w="1134" h="1102" extrusionOk="0">
                  <a:moveTo>
                    <a:pt x="0" y="1101"/>
                  </a:moveTo>
                  <a:lnTo>
                    <a:pt x="33" y="1036"/>
                  </a:lnTo>
                  <a:cubicBezTo>
                    <a:pt x="65" y="972"/>
                    <a:pt x="130" y="939"/>
                    <a:pt x="162" y="875"/>
                  </a:cubicBezTo>
                  <a:cubicBezTo>
                    <a:pt x="194" y="810"/>
                    <a:pt x="259" y="745"/>
                    <a:pt x="324" y="680"/>
                  </a:cubicBezTo>
                  <a:lnTo>
                    <a:pt x="518" y="486"/>
                  </a:lnTo>
                  <a:cubicBezTo>
                    <a:pt x="615" y="356"/>
                    <a:pt x="777" y="227"/>
                    <a:pt x="907" y="130"/>
                  </a:cubicBezTo>
                  <a:cubicBezTo>
                    <a:pt x="972" y="65"/>
                    <a:pt x="1069" y="33"/>
                    <a:pt x="1134" y="0"/>
                  </a:cubicBezTo>
                  <a:cubicBezTo>
                    <a:pt x="1134" y="97"/>
                    <a:pt x="1134" y="162"/>
                    <a:pt x="1101" y="259"/>
                  </a:cubicBezTo>
                  <a:cubicBezTo>
                    <a:pt x="1036" y="454"/>
                    <a:pt x="939" y="615"/>
                    <a:pt x="777" y="777"/>
                  </a:cubicBezTo>
                  <a:cubicBezTo>
                    <a:pt x="648" y="907"/>
                    <a:pt x="453" y="1036"/>
                    <a:pt x="259" y="1069"/>
                  </a:cubicBezTo>
                  <a:cubicBezTo>
                    <a:pt x="194" y="1101"/>
                    <a:pt x="130" y="1101"/>
                    <a:pt x="65" y="10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1631;p47">
              <a:extLst>
                <a:ext uri="{FF2B5EF4-FFF2-40B4-BE49-F238E27FC236}">
                  <a16:creationId xmlns:a16="http://schemas.microsoft.com/office/drawing/2014/main" id="{F15E6808-A5AC-4E5E-ACF2-E5F040052079}"/>
                </a:ext>
              </a:extLst>
            </p:cNvPr>
            <p:cNvSpPr/>
            <p:nvPr/>
          </p:nvSpPr>
          <p:spPr>
            <a:xfrm>
              <a:off x="578447" y="3155793"/>
              <a:ext cx="248618" cy="488642"/>
            </a:xfrm>
            <a:custGeom>
              <a:avLst/>
              <a:gdLst/>
              <a:ahLst/>
              <a:cxnLst/>
              <a:rect l="l" t="t" r="r" b="b"/>
              <a:pathLst>
                <a:path w="14088" h="27689" extrusionOk="0">
                  <a:moveTo>
                    <a:pt x="4469" y="1102"/>
                  </a:moveTo>
                  <a:cubicBezTo>
                    <a:pt x="6153" y="648"/>
                    <a:pt x="6607" y="292"/>
                    <a:pt x="8064" y="1"/>
                  </a:cubicBezTo>
                  <a:lnTo>
                    <a:pt x="8064" y="1"/>
                  </a:lnTo>
                  <a:cubicBezTo>
                    <a:pt x="9100" y="1102"/>
                    <a:pt x="10136" y="2397"/>
                    <a:pt x="10622" y="3498"/>
                  </a:cubicBezTo>
                  <a:cubicBezTo>
                    <a:pt x="11432" y="5409"/>
                    <a:pt x="12047" y="7514"/>
                    <a:pt x="12889" y="9424"/>
                  </a:cubicBezTo>
                  <a:cubicBezTo>
                    <a:pt x="14055" y="12144"/>
                    <a:pt x="14087" y="16192"/>
                    <a:pt x="13893" y="19010"/>
                  </a:cubicBezTo>
                  <a:cubicBezTo>
                    <a:pt x="13699" y="21244"/>
                    <a:pt x="12015" y="24774"/>
                    <a:pt x="9975" y="25875"/>
                  </a:cubicBezTo>
                  <a:cubicBezTo>
                    <a:pt x="7837" y="27073"/>
                    <a:pt x="5441" y="27688"/>
                    <a:pt x="2980" y="27688"/>
                  </a:cubicBezTo>
                  <a:cubicBezTo>
                    <a:pt x="2267" y="27688"/>
                    <a:pt x="745" y="27461"/>
                    <a:pt x="324" y="27041"/>
                  </a:cubicBezTo>
                  <a:cubicBezTo>
                    <a:pt x="324" y="27041"/>
                    <a:pt x="1" y="24417"/>
                    <a:pt x="1" y="23705"/>
                  </a:cubicBezTo>
                  <a:cubicBezTo>
                    <a:pt x="1004" y="24644"/>
                    <a:pt x="1587" y="24871"/>
                    <a:pt x="2688" y="25033"/>
                  </a:cubicBezTo>
                  <a:cubicBezTo>
                    <a:pt x="3725" y="25065"/>
                    <a:pt x="4793" y="24968"/>
                    <a:pt x="5829" y="24709"/>
                  </a:cubicBezTo>
                  <a:cubicBezTo>
                    <a:pt x="7967" y="24353"/>
                    <a:pt x="10169" y="22863"/>
                    <a:pt x="10881" y="20532"/>
                  </a:cubicBezTo>
                  <a:cubicBezTo>
                    <a:pt x="12144" y="16451"/>
                    <a:pt x="11497" y="12727"/>
                    <a:pt x="9683" y="8906"/>
                  </a:cubicBezTo>
                  <a:cubicBezTo>
                    <a:pt x="8420" y="6283"/>
                    <a:pt x="7805" y="4016"/>
                    <a:pt x="5635" y="204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1632;p47">
              <a:extLst>
                <a:ext uri="{FF2B5EF4-FFF2-40B4-BE49-F238E27FC236}">
                  <a16:creationId xmlns:a16="http://schemas.microsoft.com/office/drawing/2014/main" id="{FFD7CE1B-7A92-42C6-B1F8-3CCDA0770864}"/>
                </a:ext>
              </a:extLst>
            </p:cNvPr>
            <p:cNvSpPr/>
            <p:nvPr/>
          </p:nvSpPr>
          <p:spPr>
            <a:xfrm>
              <a:off x="533305" y="3399240"/>
              <a:ext cx="350338" cy="161757"/>
            </a:xfrm>
            <a:custGeom>
              <a:avLst/>
              <a:gdLst/>
              <a:ahLst/>
              <a:cxnLst/>
              <a:rect l="l" t="t" r="r" b="b"/>
              <a:pathLst>
                <a:path w="19852" h="9166" extrusionOk="0">
                  <a:moveTo>
                    <a:pt x="454" y="5668"/>
                  </a:moveTo>
                  <a:cubicBezTo>
                    <a:pt x="454" y="5959"/>
                    <a:pt x="0" y="6575"/>
                    <a:pt x="65" y="6866"/>
                  </a:cubicBezTo>
                  <a:cubicBezTo>
                    <a:pt x="357" y="9165"/>
                    <a:pt x="4955" y="8518"/>
                    <a:pt x="6704" y="8582"/>
                  </a:cubicBezTo>
                  <a:cubicBezTo>
                    <a:pt x="8128" y="8615"/>
                    <a:pt x="9877" y="8518"/>
                    <a:pt x="11270" y="8485"/>
                  </a:cubicBezTo>
                  <a:cubicBezTo>
                    <a:pt x="12597" y="8388"/>
                    <a:pt x="12986" y="7967"/>
                    <a:pt x="13439" y="6866"/>
                  </a:cubicBezTo>
                  <a:cubicBezTo>
                    <a:pt x="14249" y="7222"/>
                    <a:pt x="15123" y="7417"/>
                    <a:pt x="16030" y="7449"/>
                  </a:cubicBezTo>
                  <a:cubicBezTo>
                    <a:pt x="16710" y="7352"/>
                    <a:pt x="16742" y="6769"/>
                    <a:pt x="16386" y="6218"/>
                  </a:cubicBezTo>
                  <a:cubicBezTo>
                    <a:pt x="17034" y="6089"/>
                    <a:pt x="17811" y="5830"/>
                    <a:pt x="17617" y="5020"/>
                  </a:cubicBezTo>
                  <a:cubicBezTo>
                    <a:pt x="19074" y="4955"/>
                    <a:pt x="18491" y="3531"/>
                    <a:pt x="18491" y="3531"/>
                  </a:cubicBezTo>
                  <a:cubicBezTo>
                    <a:pt x="19851" y="3563"/>
                    <a:pt x="19203" y="2430"/>
                    <a:pt x="19074" y="2235"/>
                  </a:cubicBezTo>
                  <a:cubicBezTo>
                    <a:pt x="18718" y="1717"/>
                    <a:pt x="18232" y="1296"/>
                    <a:pt x="17649" y="1037"/>
                  </a:cubicBezTo>
                  <a:cubicBezTo>
                    <a:pt x="16839" y="616"/>
                    <a:pt x="15706" y="1"/>
                    <a:pt x="14735" y="195"/>
                  </a:cubicBezTo>
                  <a:cubicBezTo>
                    <a:pt x="13601" y="389"/>
                    <a:pt x="13569" y="1814"/>
                    <a:pt x="13277" y="2915"/>
                  </a:cubicBezTo>
                  <a:cubicBezTo>
                    <a:pt x="12986" y="4016"/>
                    <a:pt x="12824" y="5247"/>
                    <a:pt x="12533" y="6186"/>
                  </a:cubicBezTo>
                  <a:cubicBezTo>
                    <a:pt x="9391" y="5603"/>
                    <a:pt x="6833" y="4405"/>
                    <a:pt x="2656" y="3822"/>
                  </a:cubicBezTo>
                  <a:close/>
                </a:path>
              </a:pathLst>
            </a:custGeom>
            <a:solidFill>
              <a:srgbClr val="BC857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1633;p47">
              <a:extLst>
                <a:ext uri="{FF2B5EF4-FFF2-40B4-BE49-F238E27FC236}">
                  <a16:creationId xmlns:a16="http://schemas.microsoft.com/office/drawing/2014/main" id="{91A82DE7-987E-45E9-904C-7744BCEF58F2}"/>
                </a:ext>
              </a:extLst>
            </p:cNvPr>
            <p:cNvSpPr/>
            <p:nvPr/>
          </p:nvSpPr>
          <p:spPr>
            <a:xfrm>
              <a:off x="793323" y="3499831"/>
              <a:ext cx="28589" cy="9159"/>
            </a:xfrm>
            <a:custGeom>
              <a:avLst/>
              <a:gdLst/>
              <a:ahLst/>
              <a:cxnLst/>
              <a:rect l="l" t="t" r="r" b="b"/>
              <a:pathLst>
                <a:path w="1620" h="519" extrusionOk="0">
                  <a:moveTo>
                    <a:pt x="1" y="33"/>
                  </a:moveTo>
                  <a:cubicBezTo>
                    <a:pt x="98" y="33"/>
                    <a:pt x="195" y="0"/>
                    <a:pt x="292" y="0"/>
                  </a:cubicBezTo>
                  <a:cubicBezTo>
                    <a:pt x="486" y="0"/>
                    <a:pt x="681" y="0"/>
                    <a:pt x="875" y="33"/>
                  </a:cubicBezTo>
                  <a:cubicBezTo>
                    <a:pt x="1069" y="97"/>
                    <a:pt x="1263" y="162"/>
                    <a:pt x="1425" y="292"/>
                  </a:cubicBezTo>
                  <a:cubicBezTo>
                    <a:pt x="1490" y="356"/>
                    <a:pt x="1555" y="421"/>
                    <a:pt x="1620" y="518"/>
                  </a:cubicBezTo>
                  <a:cubicBezTo>
                    <a:pt x="1523" y="518"/>
                    <a:pt x="1425" y="518"/>
                    <a:pt x="1328" y="518"/>
                  </a:cubicBezTo>
                  <a:lnTo>
                    <a:pt x="1069" y="486"/>
                  </a:lnTo>
                  <a:cubicBezTo>
                    <a:pt x="972" y="486"/>
                    <a:pt x="875" y="454"/>
                    <a:pt x="778" y="421"/>
                  </a:cubicBezTo>
                  <a:cubicBezTo>
                    <a:pt x="583" y="389"/>
                    <a:pt x="389" y="324"/>
                    <a:pt x="227" y="195"/>
                  </a:cubicBezTo>
                  <a:cubicBezTo>
                    <a:pt x="130" y="162"/>
                    <a:pt x="65" y="97"/>
                    <a:pt x="1" y="33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1634;p47">
              <a:extLst>
                <a:ext uri="{FF2B5EF4-FFF2-40B4-BE49-F238E27FC236}">
                  <a16:creationId xmlns:a16="http://schemas.microsoft.com/office/drawing/2014/main" id="{EF1B8B16-F8A7-4F17-828D-7C5C26733EBA}"/>
                </a:ext>
              </a:extLst>
            </p:cNvPr>
            <p:cNvSpPr/>
            <p:nvPr/>
          </p:nvSpPr>
          <p:spPr>
            <a:xfrm>
              <a:off x="789899" y="3466107"/>
              <a:ext cx="51442" cy="21742"/>
            </a:xfrm>
            <a:custGeom>
              <a:avLst/>
              <a:gdLst/>
              <a:ahLst/>
              <a:cxnLst/>
              <a:rect l="l" t="t" r="r" b="b"/>
              <a:pathLst>
                <a:path w="2915" h="1232" extrusionOk="0">
                  <a:moveTo>
                    <a:pt x="0" y="33"/>
                  </a:moveTo>
                  <a:lnTo>
                    <a:pt x="130" y="33"/>
                  </a:lnTo>
                  <a:cubicBezTo>
                    <a:pt x="259" y="1"/>
                    <a:pt x="389" y="1"/>
                    <a:pt x="518" y="33"/>
                  </a:cubicBezTo>
                  <a:cubicBezTo>
                    <a:pt x="680" y="33"/>
                    <a:pt x="875" y="65"/>
                    <a:pt x="1037" y="98"/>
                  </a:cubicBezTo>
                  <a:cubicBezTo>
                    <a:pt x="1231" y="130"/>
                    <a:pt x="1425" y="195"/>
                    <a:pt x="1587" y="292"/>
                  </a:cubicBezTo>
                  <a:cubicBezTo>
                    <a:pt x="1781" y="357"/>
                    <a:pt x="1976" y="454"/>
                    <a:pt x="2138" y="551"/>
                  </a:cubicBezTo>
                  <a:cubicBezTo>
                    <a:pt x="2267" y="648"/>
                    <a:pt x="2397" y="746"/>
                    <a:pt x="2526" y="875"/>
                  </a:cubicBezTo>
                  <a:cubicBezTo>
                    <a:pt x="2656" y="972"/>
                    <a:pt x="2785" y="1102"/>
                    <a:pt x="2915" y="1231"/>
                  </a:cubicBezTo>
                  <a:cubicBezTo>
                    <a:pt x="2753" y="1166"/>
                    <a:pt x="2591" y="1134"/>
                    <a:pt x="2429" y="1069"/>
                  </a:cubicBezTo>
                  <a:cubicBezTo>
                    <a:pt x="2138" y="972"/>
                    <a:pt x="1781" y="810"/>
                    <a:pt x="1425" y="648"/>
                  </a:cubicBezTo>
                  <a:lnTo>
                    <a:pt x="454" y="260"/>
                  </a:lnTo>
                  <a:cubicBezTo>
                    <a:pt x="324" y="195"/>
                    <a:pt x="195" y="163"/>
                    <a:pt x="97" y="130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1635;p47">
              <a:extLst>
                <a:ext uri="{FF2B5EF4-FFF2-40B4-BE49-F238E27FC236}">
                  <a16:creationId xmlns:a16="http://schemas.microsoft.com/office/drawing/2014/main" id="{5B45FEA0-B5A5-46C9-AD84-C2DF98A14D17}"/>
                </a:ext>
              </a:extLst>
            </p:cNvPr>
            <p:cNvSpPr/>
            <p:nvPr/>
          </p:nvSpPr>
          <p:spPr>
            <a:xfrm>
              <a:off x="791611" y="3434676"/>
              <a:ext cx="68013" cy="26877"/>
            </a:xfrm>
            <a:custGeom>
              <a:avLst/>
              <a:gdLst/>
              <a:ahLst/>
              <a:cxnLst/>
              <a:rect l="l" t="t" r="r" b="b"/>
              <a:pathLst>
                <a:path w="3854" h="1523" extrusionOk="0">
                  <a:moveTo>
                    <a:pt x="0" y="33"/>
                  </a:moveTo>
                  <a:lnTo>
                    <a:pt x="162" y="1"/>
                  </a:lnTo>
                  <a:cubicBezTo>
                    <a:pt x="324" y="1"/>
                    <a:pt x="486" y="1"/>
                    <a:pt x="680" y="1"/>
                  </a:cubicBezTo>
                  <a:cubicBezTo>
                    <a:pt x="875" y="33"/>
                    <a:pt x="1101" y="98"/>
                    <a:pt x="1328" y="163"/>
                  </a:cubicBezTo>
                  <a:cubicBezTo>
                    <a:pt x="1587" y="227"/>
                    <a:pt x="1814" y="324"/>
                    <a:pt x="2073" y="422"/>
                  </a:cubicBezTo>
                  <a:cubicBezTo>
                    <a:pt x="2300" y="519"/>
                    <a:pt x="2526" y="616"/>
                    <a:pt x="2753" y="745"/>
                  </a:cubicBezTo>
                  <a:cubicBezTo>
                    <a:pt x="2947" y="843"/>
                    <a:pt x="3142" y="972"/>
                    <a:pt x="3336" y="1102"/>
                  </a:cubicBezTo>
                  <a:cubicBezTo>
                    <a:pt x="3465" y="1199"/>
                    <a:pt x="3595" y="1296"/>
                    <a:pt x="3724" y="1393"/>
                  </a:cubicBezTo>
                  <a:lnTo>
                    <a:pt x="3854" y="1523"/>
                  </a:lnTo>
                  <a:lnTo>
                    <a:pt x="3660" y="1490"/>
                  </a:lnTo>
                  <a:cubicBezTo>
                    <a:pt x="3563" y="1425"/>
                    <a:pt x="3401" y="1393"/>
                    <a:pt x="3239" y="1328"/>
                  </a:cubicBezTo>
                  <a:cubicBezTo>
                    <a:pt x="3044" y="1264"/>
                    <a:pt x="2818" y="1166"/>
                    <a:pt x="2623" y="1069"/>
                  </a:cubicBezTo>
                  <a:cubicBezTo>
                    <a:pt x="2397" y="1005"/>
                    <a:pt x="2138" y="875"/>
                    <a:pt x="1911" y="810"/>
                  </a:cubicBezTo>
                  <a:lnTo>
                    <a:pt x="1231" y="519"/>
                  </a:lnTo>
                  <a:cubicBezTo>
                    <a:pt x="1004" y="422"/>
                    <a:pt x="778" y="324"/>
                    <a:pt x="616" y="260"/>
                  </a:cubicBezTo>
                  <a:cubicBezTo>
                    <a:pt x="486" y="195"/>
                    <a:pt x="324" y="130"/>
                    <a:pt x="195" y="98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" name="Google Shape;1636;p47">
              <a:extLst>
                <a:ext uri="{FF2B5EF4-FFF2-40B4-BE49-F238E27FC236}">
                  <a16:creationId xmlns:a16="http://schemas.microsoft.com/office/drawing/2014/main" id="{D2F5F8C6-92BB-4AB2-B107-2F7BFFE40F90}"/>
                </a:ext>
              </a:extLst>
            </p:cNvPr>
            <p:cNvSpPr/>
            <p:nvPr/>
          </p:nvSpPr>
          <p:spPr>
            <a:xfrm>
              <a:off x="565882" y="3197512"/>
              <a:ext cx="144604" cy="206317"/>
            </a:xfrm>
            <a:custGeom>
              <a:avLst/>
              <a:gdLst/>
              <a:ahLst/>
              <a:cxnLst/>
              <a:rect l="l" t="t" r="r" b="b"/>
              <a:pathLst>
                <a:path w="8194" h="11691" extrusionOk="0">
                  <a:moveTo>
                    <a:pt x="4728" y="1"/>
                  </a:moveTo>
                  <a:cubicBezTo>
                    <a:pt x="4599" y="163"/>
                    <a:pt x="4437" y="292"/>
                    <a:pt x="4307" y="486"/>
                  </a:cubicBezTo>
                  <a:cubicBezTo>
                    <a:pt x="4145" y="648"/>
                    <a:pt x="4016" y="810"/>
                    <a:pt x="3918" y="972"/>
                  </a:cubicBezTo>
                  <a:cubicBezTo>
                    <a:pt x="3659" y="1328"/>
                    <a:pt x="3465" y="1685"/>
                    <a:pt x="3271" y="2041"/>
                  </a:cubicBezTo>
                  <a:cubicBezTo>
                    <a:pt x="3077" y="2429"/>
                    <a:pt x="2915" y="2818"/>
                    <a:pt x="2720" y="3207"/>
                  </a:cubicBezTo>
                  <a:lnTo>
                    <a:pt x="2267" y="4372"/>
                  </a:lnTo>
                  <a:cubicBezTo>
                    <a:pt x="2073" y="4761"/>
                    <a:pt x="1911" y="5150"/>
                    <a:pt x="1749" y="5538"/>
                  </a:cubicBezTo>
                  <a:cubicBezTo>
                    <a:pt x="1684" y="5732"/>
                    <a:pt x="1619" y="5959"/>
                    <a:pt x="1555" y="6121"/>
                  </a:cubicBezTo>
                  <a:lnTo>
                    <a:pt x="1425" y="6445"/>
                  </a:lnTo>
                  <a:lnTo>
                    <a:pt x="1328" y="6736"/>
                  </a:lnTo>
                  <a:lnTo>
                    <a:pt x="389" y="9068"/>
                  </a:lnTo>
                  <a:lnTo>
                    <a:pt x="389" y="8938"/>
                  </a:lnTo>
                  <a:cubicBezTo>
                    <a:pt x="486" y="9036"/>
                    <a:pt x="551" y="9165"/>
                    <a:pt x="648" y="9262"/>
                  </a:cubicBezTo>
                  <a:cubicBezTo>
                    <a:pt x="745" y="9359"/>
                    <a:pt x="874" y="9457"/>
                    <a:pt x="1004" y="9521"/>
                  </a:cubicBezTo>
                  <a:cubicBezTo>
                    <a:pt x="1231" y="9716"/>
                    <a:pt x="1490" y="9878"/>
                    <a:pt x="1749" y="10039"/>
                  </a:cubicBezTo>
                  <a:cubicBezTo>
                    <a:pt x="2299" y="10331"/>
                    <a:pt x="2850" y="10590"/>
                    <a:pt x="3433" y="10817"/>
                  </a:cubicBezTo>
                  <a:cubicBezTo>
                    <a:pt x="4016" y="11011"/>
                    <a:pt x="4599" y="11173"/>
                    <a:pt x="5214" y="11302"/>
                  </a:cubicBezTo>
                  <a:cubicBezTo>
                    <a:pt x="5505" y="11335"/>
                    <a:pt x="5797" y="11335"/>
                    <a:pt x="6088" y="11302"/>
                  </a:cubicBezTo>
                  <a:cubicBezTo>
                    <a:pt x="6218" y="11270"/>
                    <a:pt x="6380" y="11238"/>
                    <a:pt x="6509" y="11173"/>
                  </a:cubicBezTo>
                  <a:cubicBezTo>
                    <a:pt x="6541" y="11140"/>
                    <a:pt x="6606" y="11076"/>
                    <a:pt x="6639" y="11043"/>
                  </a:cubicBezTo>
                  <a:cubicBezTo>
                    <a:pt x="6671" y="11011"/>
                    <a:pt x="6671" y="11011"/>
                    <a:pt x="6703" y="10979"/>
                  </a:cubicBezTo>
                  <a:lnTo>
                    <a:pt x="6703" y="10979"/>
                  </a:lnTo>
                  <a:lnTo>
                    <a:pt x="6703" y="11011"/>
                  </a:lnTo>
                  <a:cubicBezTo>
                    <a:pt x="6703" y="11011"/>
                    <a:pt x="6703" y="11043"/>
                    <a:pt x="6703" y="11076"/>
                  </a:cubicBezTo>
                  <a:cubicBezTo>
                    <a:pt x="6736" y="11076"/>
                    <a:pt x="6736" y="11108"/>
                    <a:pt x="6768" y="11108"/>
                  </a:cubicBezTo>
                  <a:cubicBezTo>
                    <a:pt x="6801" y="11108"/>
                    <a:pt x="6833" y="11108"/>
                    <a:pt x="6865" y="11108"/>
                  </a:cubicBezTo>
                  <a:cubicBezTo>
                    <a:pt x="6865" y="11108"/>
                    <a:pt x="6898" y="11108"/>
                    <a:pt x="6898" y="11076"/>
                  </a:cubicBezTo>
                  <a:lnTo>
                    <a:pt x="6898" y="11076"/>
                  </a:lnTo>
                  <a:lnTo>
                    <a:pt x="6639" y="10946"/>
                  </a:lnTo>
                  <a:cubicBezTo>
                    <a:pt x="6930" y="10137"/>
                    <a:pt x="7189" y="9359"/>
                    <a:pt x="7448" y="8550"/>
                  </a:cubicBezTo>
                  <a:cubicBezTo>
                    <a:pt x="7740" y="7773"/>
                    <a:pt x="7934" y="6931"/>
                    <a:pt x="8193" y="6121"/>
                  </a:cubicBezTo>
                  <a:cubicBezTo>
                    <a:pt x="7999" y="6931"/>
                    <a:pt x="7804" y="7773"/>
                    <a:pt x="7643" y="8615"/>
                  </a:cubicBezTo>
                  <a:cubicBezTo>
                    <a:pt x="7448" y="9424"/>
                    <a:pt x="7157" y="10234"/>
                    <a:pt x="6930" y="11043"/>
                  </a:cubicBezTo>
                  <a:lnTo>
                    <a:pt x="6671" y="10914"/>
                  </a:lnTo>
                  <a:lnTo>
                    <a:pt x="6703" y="10881"/>
                  </a:lnTo>
                  <a:cubicBezTo>
                    <a:pt x="6703" y="10849"/>
                    <a:pt x="6736" y="10849"/>
                    <a:pt x="6768" y="10817"/>
                  </a:cubicBezTo>
                  <a:cubicBezTo>
                    <a:pt x="6801" y="10817"/>
                    <a:pt x="6930" y="10849"/>
                    <a:pt x="6930" y="10881"/>
                  </a:cubicBezTo>
                  <a:cubicBezTo>
                    <a:pt x="6930" y="10914"/>
                    <a:pt x="6962" y="10946"/>
                    <a:pt x="6962" y="10979"/>
                  </a:cubicBezTo>
                  <a:lnTo>
                    <a:pt x="6962" y="10979"/>
                  </a:lnTo>
                  <a:cubicBezTo>
                    <a:pt x="6962" y="11011"/>
                    <a:pt x="6962" y="11011"/>
                    <a:pt x="6962" y="11043"/>
                  </a:cubicBezTo>
                  <a:cubicBezTo>
                    <a:pt x="6930" y="11076"/>
                    <a:pt x="6930" y="11108"/>
                    <a:pt x="6930" y="11140"/>
                  </a:cubicBezTo>
                  <a:cubicBezTo>
                    <a:pt x="6898" y="11173"/>
                    <a:pt x="6865" y="11205"/>
                    <a:pt x="6833" y="11270"/>
                  </a:cubicBezTo>
                  <a:cubicBezTo>
                    <a:pt x="6768" y="11335"/>
                    <a:pt x="6703" y="11400"/>
                    <a:pt x="6606" y="11432"/>
                  </a:cubicBezTo>
                  <a:cubicBezTo>
                    <a:pt x="6477" y="11529"/>
                    <a:pt x="6315" y="11594"/>
                    <a:pt x="6121" y="11626"/>
                  </a:cubicBezTo>
                  <a:cubicBezTo>
                    <a:pt x="5797" y="11691"/>
                    <a:pt x="5473" y="11691"/>
                    <a:pt x="5149" y="11626"/>
                  </a:cubicBezTo>
                  <a:cubicBezTo>
                    <a:pt x="4501" y="11529"/>
                    <a:pt x="3886" y="11367"/>
                    <a:pt x="3271" y="11140"/>
                  </a:cubicBezTo>
                  <a:cubicBezTo>
                    <a:pt x="2688" y="10946"/>
                    <a:pt x="2105" y="10655"/>
                    <a:pt x="1522" y="10363"/>
                  </a:cubicBezTo>
                  <a:cubicBezTo>
                    <a:pt x="1263" y="10201"/>
                    <a:pt x="972" y="10039"/>
                    <a:pt x="713" y="9845"/>
                  </a:cubicBezTo>
                  <a:cubicBezTo>
                    <a:pt x="454" y="9651"/>
                    <a:pt x="194" y="9392"/>
                    <a:pt x="33" y="9100"/>
                  </a:cubicBezTo>
                  <a:lnTo>
                    <a:pt x="0" y="9003"/>
                  </a:lnTo>
                  <a:lnTo>
                    <a:pt x="33" y="8938"/>
                  </a:lnTo>
                  <a:lnTo>
                    <a:pt x="972" y="6574"/>
                  </a:lnTo>
                  <a:lnTo>
                    <a:pt x="1101" y="6283"/>
                  </a:lnTo>
                  <a:lnTo>
                    <a:pt x="1134" y="6153"/>
                  </a:lnTo>
                  <a:lnTo>
                    <a:pt x="1198" y="5992"/>
                  </a:lnTo>
                  <a:cubicBezTo>
                    <a:pt x="1263" y="5797"/>
                    <a:pt x="1328" y="5571"/>
                    <a:pt x="1425" y="5376"/>
                  </a:cubicBezTo>
                  <a:cubicBezTo>
                    <a:pt x="1619" y="4988"/>
                    <a:pt x="1781" y="4599"/>
                    <a:pt x="1976" y="4243"/>
                  </a:cubicBezTo>
                  <a:cubicBezTo>
                    <a:pt x="2299" y="3433"/>
                    <a:pt x="2688" y="2688"/>
                    <a:pt x="3109" y="1944"/>
                  </a:cubicBezTo>
                  <a:cubicBezTo>
                    <a:pt x="3303" y="1555"/>
                    <a:pt x="3562" y="1231"/>
                    <a:pt x="3821" y="875"/>
                  </a:cubicBezTo>
                  <a:cubicBezTo>
                    <a:pt x="3951" y="713"/>
                    <a:pt x="4080" y="551"/>
                    <a:pt x="4210" y="422"/>
                  </a:cubicBezTo>
                  <a:cubicBezTo>
                    <a:pt x="4404" y="292"/>
                    <a:pt x="4566" y="163"/>
                    <a:pt x="472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" name="Google Shape;1637;p47">
              <a:extLst>
                <a:ext uri="{FF2B5EF4-FFF2-40B4-BE49-F238E27FC236}">
                  <a16:creationId xmlns:a16="http://schemas.microsoft.com/office/drawing/2014/main" id="{8FBA0AB5-43E6-41D1-9306-0F480FD3255B}"/>
                </a:ext>
              </a:extLst>
            </p:cNvPr>
            <p:cNvSpPr/>
            <p:nvPr/>
          </p:nvSpPr>
          <p:spPr>
            <a:xfrm>
              <a:off x="652160" y="2954629"/>
              <a:ext cx="44031" cy="34889"/>
            </a:xfrm>
            <a:custGeom>
              <a:avLst/>
              <a:gdLst/>
              <a:ahLst/>
              <a:cxnLst/>
              <a:rect l="l" t="t" r="r" b="b"/>
              <a:pathLst>
                <a:path w="2495" h="1977" extrusionOk="0">
                  <a:moveTo>
                    <a:pt x="1" y="66"/>
                  </a:moveTo>
                  <a:lnTo>
                    <a:pt x="163" y="33"/>
                  </a:lnTo>
                  <a:cubicBezTo>
                    <a:pt x="292" y="1"/>
                    <a:pt x="422" y="1"/>
                    <a:pt x="551" y="1"/>
                  </a:cubicBezTo>
                  <a:cubicBezTo>
                    <a:pt x="649" y="1"/>
                    <a:pt x="746" y="33"/>
                    <a:pt x="843" y="66"/>
                  </a:cubicBezTo>
                  <a:cubicBezTo>
                    <a:pt x="940" y="66"/>
                    <a:pt x="1037" y="98"/>
                    <a:pt x="1102" y="130"/>
                  </a:cubicBezTo>
                  <a:cubicBezTo>
                    <a:pt x="1232" y="195"/>
                    <a:pt x="1296" y="228"/>
                    <a:pt x="1393" y="292"/>
                  </a:cubicBezTo>
                  <a:lnTo>
                    <a:pt x="1685" y="487"/>
                  </a:lnTo>
                  <a:lnTo>
                    <a:pt x="1912" y="713"/>
                  </a:lnTo>
                  <a:cubicBezTo>
                    <a:pt x="1976" y="778"/>
                    <a:pt x="2041" y="875"/>
                    <a:pt x="2106" y="940"/>
                  </a:cubicBezTo>
                  <a:cubicBezTo>
                    <a:pt x="2171" y="1037"/>
                    <a:pt x="2235" y="1102"/>
                    <a:pt x="2268" y="1199"/>
                  </a:cubicBezTo>
                  <a:cubicBezTo>
                    <a:pt x="2300" y="1296"/>
                    <a:pt x="2333" y="1361"/>
                    <a:pt x="2365" y="1426"/>
                  </a:cubicBezTo>
                  <a:cubicBezTo>
                    <a:pt x="2430" y="1555"/>
                    <a:pt x="2462" y="1685"/>
                    <a:pt x="2494" y="1814"/>
                  </a:cubicBezTo>
                  <a:cubicBezTo>
                    <a:pt x="2494" y="1912"/>
                    <a:pt x="2494" y="1976"/>
                    <a:pt x="2494" y="1976"/>
                  </a:cubicBezTo>
                  <a:lnTo>
                    <a:pt x="2397" y="1847"/>
                  </a:lnTo>
                  <a:cubicBezTo>
                    <a:pt x="2333" y="1782"/>
                    <a:pt x="2268" y="1685"/>
                    <a:pt x="2171" y="1555"/>
                  </a:cubicBezTo>
                  <a:cubicBezTo>
                    <a:pt x="2073" y="1458"/>
                    <a:pt x="2073" y="1458"/>
                    <a:pt x="2009" y="1393"/>
                  </a:cubicBezTo>
                  <a:cubicBezTo>
                    <a:pt x="1944" y="1296"/>
                    <a:pt x="1879" y="1264"/>
                    <a:pt x="1814" y="1199"/>
                  </a:cubicBezTo>
                  <a:cubicBezTo>
                    <a:pt x="1717" y="1037"/>
                    <a:pt x="1555" y="908"/>
                    <a:pt x="1426" y="778"/>
                  </a:cubicBezTo>
                  <a:cubicBezTo>
                    <a:pt x="1264" y="649"/>
                    <a:pt x="1134" y="551"/>
                    <a:pt x="972" y="454"/>
                  </a:cubicBezTo>
                  <a:cubicBezTo>
                    <a:pt x="875" y="422"/>
                    <a:pt x="811" y="357"/>
                    <a:pt x="746" y="325"/>
                  </a:cubicBezTo>
                  <a:cubicBezTo>
                    <a:pt x="649" y="292"/>
                    <a:pt x="584" y="260"/>
                    <a:pt x="519" y="228"/>
                  </a:cubicBezTo>
                  <a:cubicBezTo>
                    <a:pt x="422" y="195"/>
                    <a:pt x="292" y="130"/>
                    <a:pt x="163" y="98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" name="Google Shape;1638;p47">
              <a:extLst>
                <a:ext uri="{FF2B5EF4-FFF2-40B4-BE49-F238E27FC236}">
                  <a16:creationId xmlns:a16="http://schemas.microsoft.com/office/drawing/2014/main" id="{F58C62D4-4B3D-4241-9F77-FFB0B1138C86}"/>
                </a:ext>
              </a:extLst>
            </p:cNvPr>
            <p:cNvSpPr/>
            <p:nvPr/>
          </p:nvSpPr>
          <p:spPr>
            <a:xfrm>
              <a:off x="572164" y="3471260"/>
              <a:ext cx="53154" cy="10871"/>
            </a:xfrm>
            <a:custGeom>
              <a:avLst/>
              <a:gdLst/>
              <a:ahLst/>
              <a:cxnLst/>
              <a:rect l="l" t="t" r="r" b="b"/>
              <a:pathLst>
                <a:path w="3012" h="616" extrusionOk="0">
                  <a:moveTo>
                    <a:pt x="0" y="615"/>
                  </a:moveTo>
                  <a:cubicBezTo>
                    <a:pt x="130" y="518"/>
                    <a:pt x="292" y="421"/>
                    <a:pt x="421" y="356"/>
                  </a:cubicBezTo>
                  <a:cubicBezTo>
                    <a:pt x="583" y="259"/>
                    <a:pt x="713" y="194"/>
                    <a:pt x="907" y="162"/>
                  </a:cubicBezTo>
                  <a:cubicBezTo>
                    <a:pt x="1069" y="97"/>
                    <a:pt x="1263" y="65"/>
                    <a:pt x="1458" y="33"/>
                  </a:cubicBezTo>
                  <a:cubicBezTo>
                    <a:pt x="1652" y="33"/>
                    <a:pt x="1879" y="0"/>
                    <a:pt x="2040" y="0"/>
                  </a:cubicBezTo>
                  <a:cubicBezTo>
                    <a:pt x="2202" y="33"/>
                    <a:pt x="2364" y="33"/>
                    <a:pt x="2526" y="65"/>
                  </a:cubicBezTo>
                  <a:cubicBezTo>
                    <a:pt x="2688" y="97"/>
                    <a:pt x="2850" y="130"/>
                    <a:pt x="3012" y="162"/>
                  </a:cubicBezTo>
                  <a:cubicBezTo>
                    <a:pt x="2850" y="227"/>
                    <a:pt x="2688" y="259"/>
                    <a:pt x="2526" y="292"/>
                  </a:cubicBezTo>
                  <a:cubicBezTo>
                    <a:pt x="2364" y="324"/>
                    <a:pt x="2202" y="356"/>
                    <a:pt x="2040" y="389"/>
                  </a:cubicBezTo>
                  <a:cubicBezTo>
                    <a:pt x="1879" y="421"/>
                    <a:pt x="1684" y="421"/>
                    <a:pt x="1522" y="454"/>
                  </a:cubicBezTo>
                  <a:cubicBezTo>
                    <a:pt x="1328" y="486"/>
                    <a:pt x="1134" y="486"/>
                    <a:pt x="972" y="518"/>
                  </a:cubicBezTo>
                  <a:cubicBezTo>
                    <a:pt x="778" y="518"/>
                    <a:pt x="616" y="518"/>
                    <a:pt x="486" y="551"/>
                  </a:cubicBezTo>
                  <a:cubicBezTo>
                    <a:pt x="324" y="583"/>
                    <a:pt x="162" y="615"/>
                    <a:pt x="0" y="615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" name="Google Shape;1639;p47">
              <a:extLst>
                <a:ext uri="{FF2B5EF4-FFF2-40B4-BE49-F238E27FC236}">
                  <a16:creationId xmlns:a16="http://schemas.microsoft.com/office/drawing/2014/main" id="{D63DEBE4-6E0C-4950-91BD-B7EF6A393C2A}"/>
                </a:ext>
              </a:extLst>
            </p:cNvPr>
            <p:cNvSpPr/>
            <p:nvPr/>
          </p:nvSpPr>
          <p:spPr>
            <a:xfrm>
              <a:off x="92117" y="3669565"/>
              <a:ext cx="81178" cy="201746"/>
            </a:xfrm>
            <a:custGeom>
              <a:avLst/>
              <a:gdLst/>
              <a:ahLst/>
              <a:cxnLst/>
              <a:rect l="l" t="t" r="r" b="b"/>
              <a:pathLst>
                <a:path w="4600" h="11432" extrusionOk="0">
                  <a:moveTo>
                    <a:pt x="2300" y="0"/>
                  </a:moveTo>
                  <a:cubicBezTo>
                    <a:pt x="1426" y="583"/>
                    <a:pt x="745" y="1069"/>
                    <a:pt x="486" y="2137"/>
                  </a:cubicBezTo>
                  <a:cubicBezTo>
                    <a:pt x="98" y="3854"/>
                    <a:pt x="1" y="5602"/>
                    <a:pt x="260" y="7319"/>
                  </a:cubicBezTo>
                  <a:cubicBezTo>
                    <a:pt x="454" y="8582"/>
                    <a:pt x="745" y="9585"/>
                    <a:pt x="1717" y="10460"/>
                  </a:cubicBezTo>
                  <a:cubicBezTo>
                    <a:pt x="2041" y="10816"/>
                    <a:pt x="2494" y="11107"/>
                    <a:pt x="2980" y="11237"/>
                  </a:cubicBezTo>
                  <a:cubicBezTo>
                    <a:pt x="4243" y="11431"/>
                    <a:pt x="4146" y="10557"/>
                    <a:pt x="4599" y="96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" name="Google Shape;1640;p47">
              <a:extLst>
                <a:ext uri="{FF2B5EF4-FFF2-40B4-BE49-F238E27FC236}">
                  <a16:creationId xmlns:a16="http://schemas.microsoft.com/office/drawing/2014/main" id="{63D2DD26-6F7B-43F1-9A15-CA171DD48A65}"/>
                </a:ext>
              </a:extLst>
            </p:cNvPr>
            <p:cNvSpPr/>
            <p:nvPr/>
          </p:nvSpPr>
          <p:spPr>
            <a:xfrm>
              <a:off x="269845" y="3382669"/>
              <a:ext cx="88026" cy="72602"/>
            </a:xfrm>
            <a:custGeom>
              <a:avLst/>
              <a:gdLst/>
              <a:ahLst/>
              <a:cxnLst/>
              <a:rect l="l" t="t" r="r" b="b"/>
              <a:pathLst>
                <a:path w="4988" h="4114" extrusionOk="0">
                  <a:moveTo>
                    <a:pt x="1" y="2850"/>
                  </a:moveTo>
                  <a:cubicBezTo>
                    <a:pt x="422" y="1814"/>
                    <a:pt x="1102" y="1"/>
                    <a:pt x="2721" y="1"/>
                  </a:cubicBezTo>
                  <a:cubicBezTo>
                    <a:pt x="4988" y="1"/>
                    <a:pt x="3887" y="2850"/>
                    <a:pt x="3142" y="4049"/>
                  </a:cubicBezTo>
                  <a:cubicBezTo>
                    <a:pt x="2850" y="4113"/>
                    <a:pt x="2559" y="4113"/>
                    <a:pt x="2268" y="4049"/>
                  </a:cubicBezTo>
                  <a:cubicBezTo>
                    <a:pt x="2721" y="3369"/>
                    <a:pt x="4405" y="1037"/>
                    <a:pt x="2850" y="746"/>
                  </a:cubicBezTo>
                  <a:cubicBezTo>
                    <a:pt x="1523" y="454"/>
                    <a:pt x="810" y="2721"/>
                    <a:pt x="422" y="3433"/>
                  </a:cubicBezTo>
                  <a:close/>
                </a:path>
              </a:pathLst>
            </a:custGeom>
            <a:solidFill>
              <a:srgbClr val="FF8F9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1641;p47">
              <a:extLst>
                <a:ext uri="{FF2B5EF4-FFF2-40B4-BE49-F238E27FC236}">
                  <a16:creationId xmlns:a16="http://schemas.microsoft.com/office/drawing/2014/main" id="{189432A2-AEC7-49CE-A2DE-F7309220A997}"/>
                </a:ext>
              </a:extLst>
            </p:cNvPr>
            <p:cNvSpPr/>
            <p:nvPr/>
          </p:nvSpPr>
          <p:spPr>
            <a:xfrm>
              <a:off x="110982" y="3435259"/>
              <a:ext cx="113738" cy="448617"/>
            </a:xfrm>
            <a:custGeom>
              <a:avLst/>
              <a:gdLst/>
              <a:ahLst/>
              <a:cxnLst/>
              <a:rect l="l" t="t" r="r" b="b"/>
              <a:pathLst>
                <a:path w="6445" h="25421" extrusionOk="0">
                  <a:moveTo>
                    <a:pt x="4016" y="24125"/>
                  </a:moveTo>
                  <a:cubicBezTo>
                    <a:pt x="4372" y="23024"/>
                    <a:pt x="4242" y="21697"/>
                    <a:pt x="4372" y="20531"/>
                  </a:cubicBezTo>
                  <a:cubicBezTo>
                    <a:pt x="4534" y="18847"/>
                    <a:pt x="4728" y="17163"/>
                    <a:pt x="4825" y="15544"/>
                  </a:cubicBezTo>
                  <a:lnTo>
                    <a:pt x="5473" y="5667"/>
                  </a:lnTo>
                  <a:cubicBezTo>
                    <a:pt x="5635" y="4048"/>
                    <a:pt x="6445" y="1198"/>
                    <a:pt x="4469" y="162"/>
                  </a:cubicBezTo>
                  <a:cubicBezTo>
                    <a:pt x="4275" y="65"/>
                    <a:pt x="4048" y="0"/>
                    <a:pt x="3854" y="0"/>
                  </a:cubicBezTo>
                  <a:cubicBezTo>
                    <a:pt x="3239" y="291"/>
                    <a:pt x="2688" y="745"/>
                    <a:pt x="2267" y="1263"/>
                  </a:cubicBezTo>
                  <a:cubicBezTo>
                    <a:pt x="1328" y="2461"/>
                    <a:pt x="1231" y="4501"/>
                    <a:pt x="1004" y="6023"/>
                  </a:cubicBezTo>
                  <a:cubicBezTo>
                    <a:pt x="713" y="7934"/>
                    <a:pt x="292" y="9844"/>
                    <a:pt x="130" y="11820"/>
                  </a:cubicBezTo>
                  <a:cubicBezTo>
                    <a:pt x="0" y="14831"/>
                    <a:pt x="65" y="17843"/>
                    <a:pt x="357" y="20822"/>
                  </a:cubicBezTo>
                  <a:cubicBezTo>
                    <a:pt x="551" y="22960"/>
                    <a:pt x="1134" y="24449"/>
                    <a:pt x="2526" y="25388"/>
                  </a:cubicBezTo>
                  <a:cubicBezTo>
                    <a:pt x="3109" y="25421"/>
                    <a:pt x="3627" y="25097"/>
                    <a:pt x="4016" y="24125"/>
                  </a:cubicBezTo>
                  <a:close/>
                </a:path>
              </a:pathLst>
            </a:custGeom>
            <a:solidFill>
              <a:srgbClr val="E6607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1642;p47">
              <a:extLst>
                <a:ext uri="{FF2B5EF4-FFF2-40B4-BE49-F238E27FC236}">
                  <a16:creationId xmlns:a16="http://schemas.microsoft.com/office/drawing/2014/main" id="{F1A0FC47-A36B-4946-8128-4186EB1224EF}"/>
                </a:ext>
              </a:extLst>
            </p:cNvPr>
            <p:cNvSpPr/>
            <p:nvPr/>
          </p:nvSpPr>
          <p:spPr>
            <a:xfrm>
              <a:off x="155560" y="3418670"/>
              <a:ext cx="281742" cy="489206"/>
            </a:xfrm>
            <a:custGeom>
              <a:avLst/>
              <a:gdLst/>
              <a:ahLst/>
              <a:cxnLst/>
              <a:rect l="l" t="t" r="r" b="b"/>
              <a:pathLst>
                <a:path w="15965" h="27721" extrusionOk="0">
                  <a:moveTo>
                    <a:pt x="7481" y="454"/>
                  </a:moveTo>
                  <a:cubicBezTo>
                    <a:pt x="5538" y="228"/>
                    <a:pt x="3174" y="1"/>
                    <a:pt x="1328" y="940"/>
                  </a:cubicBezTo>
                  <a:cubicBezTo>
                    <a:pt x="1522" y="940"/>
                    <a:pt x="1749" y="1005"/>
                    <a:pt x="1911" y="1102"/>
                  </a:cubicBezTo>
                  <a:cubicBezTo>
                    <a:pt x="3919" y="2106"/>
                    <a:pt x="3109" y="4988"/>
                    <a:pt x="2947" y="6607"/>
                  </a:cubicBezTo>
                  <a:lnTo>
                    <a:pt x="2299" y="16484"/>
                  </a:lnTo>
                  <a:cubicBezTo>
                    <a:pt x="2202" y="18103"/>
                    <a:pt x="2008" y="19787"/>
                    <a:pt x="1846" y="21471"/>
                  </a:cubicBezTo>
                  <a:cubicBezTo>
                    <a:pt x="1716" y="22637"/>
                    <a:pt x="1846" y="23964"/>
                    <a:pt x="1490" y="25065"/>
                  </a:cubicBezTo>
                  <a:cubicBezTo>
                    <a:pt x="1101" y="26037"/>
                    <a:pt x="551" y="26361"/>
                    <a:pt x="0" y="26296"/>
                  </a:cubicBezTo>
                  <a:cubicBezTo>
                    <a:pt x="713" y="26782"/>
                    <a:pt x="1555" y="27105"/>
                    <a:pt x="2429" y="27267"/>
                  </a:cubicBezTo>
                  <a:cubicBezTo>
                    <a:pt x="4307" y="27656"/>
                    <a:pt x="6250" y="27721"/>
                    <a:pt x="8161" y="27462"/>
                  </a:cubicBezTo>
                  <a:cubicBezTo>
                    <a:pt x="9845" y="27203"/>
                    <a:pt x="12014" y="26425"/>
                    <a:pt x="13212" y="25130"/>
                  </a:cubicBezTo>
                  <a:cubicBezTo>
                    <a:pt x="14054" y="24159"/>
                    <a:pt x="14054" y="22863"/>
                    <a:pt x="14346" y="21633"/>
                  </a:cubicBezTo>
                  <a:cubicBezTo>
                    <a:pt x="15220" y="18492"/>
                    <a:pt x="15706" y="15253"/>
                    <a:pt x="15835" y="12015"/>
                  </a:cubicBezTo>
                  <a:cubicBezTo>
                    <a:pt x="15900" y="9521"/>
                    <a:pt x="15965" y="6607"/>
                    <a:pt x="14605" y="4437"/>
                  </a:cubicBezTo>
                  <a:cubicBezTo>
                    <a:pt x="13892" y="3272"/>
                    <a:pt x="12921" y="2300"/>
                    <a:pt x="11755" y="1588"/>
                  </a:cubicBezTo>
                  <a:cubicBezTo>
                    <a:pt x="10525" y="875"/>
                    <a:pt x="8938" y="584"/>
                    <a:pt x="7481" y="454"/>
                  </a:cubicBezTo>
                  <a:close/>
                </a:path>
              </a:pathLst>
            </a:custGeom>
            <a:solidFill>
              <a:srgbClr val="E1556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1643;p47">
              <a:extLst>
                <a:ext uri="{FF2B5EF4-FFF2-40B4-BE49-F238E27FC236}">
                  <a16:creationId xmlns:a16="http://schemas.microsoft.com/office/drawing/2014/main" id="{505E6C0D-5928-4DBF-A13E-57639CF128B9}"/>
                </a:ext>
              </a:extLst>
            </p:cNvPr>
            <p:cNvSpPr/>
            <p:nvPr/>
          </p:nvSpPr>
          <p:spPr>
            <a:xfrm>
              <a:off x="310999" y="4575340"/>
              <a:ext cx="188034" cy="296054"/>
            </a:xfrm>
            <a:custGeom>
              <a:avLst/>
              <a:gdLst/>
              <a:ahLst/>
              <a:cxnLst/>
              <a:rect l="l" t="t" r="r" b="b"/>
              <a:pathLst>
                <a:path w="10655" h="16776" extrusionOk="0">
                  <a:moveTo>
                    <a:pt x="8420" y="15189"/>
                  </a:moveTo>
                  <a:cubicBezTo>
                    <a:pt x="6639" y="14347"/>
                    <a:pt x="4631" y="13343"/>
                    <a:pt x="4437" y="11205"/>
                  </a:cubicBezTo>
                  <a:cubicBezTo>
                    <a:pt x="4210" y="9003"/>
                    <a:pt x="4210" y="6769"/>
                    <a:pt x="4437" y="4535"/>
                  </a:cubicBezTo>
                  <a:cubicBezTo>
                    <a:pt x="4566" y="3013"/>
                    <a:pt x="4696" y="1620"/>
                    <a:pt x="4825" y="325"/>
                  </a:cubicBezTo>
                  <a:cubicBezTo>
                    <a:pt x="3336" y="357"/>
                    <a:pt x="1846" y="260"/>
                    <a:pt x="389" y="1"/>
                  </a:cubicBezTo>
                  <a:cubicBezTo>
                    <a:pt x="0" y="4470"/>
                    <a:pt x="324" y="7546"/>
                    <a:pt x="486" y="12598"/>
                  </a:cubicBezTo>
                  <a:cubicBezTo>
                    <a:pt x="486" y="12792"/>
                    <a:pt x="292" y="14152"/>
                    <a:pt x="97" y="15350"/>
                  </a:cubicBezTo>
                  <a:cubicBezTo>
                    <a:pt x="680" y="15577"/>
                    <a:pt x="1296" y="15707"/>
                    <a:pt x="1911" y="15804"/>
                  </a:cubicBezTo>
                  <a:cubicBezTo>
                    <a:pt x="4534" y="16095"/>
                    <a:pt x="7902" y="16775"/>
                    <a:pt x="10654" y="15998"/>
                  </a:cubicBezTo>
                  <a:cubicBezTo>
                    <a:pt x="9910" y="15771"/>
                    <a:pt x="9165" y="15512"/>
                    <a:pt x="8420" y="15189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1644;p47">
              <a:extLst>
                <a:ext uri="{FF2B5EF4-FFF2-40B4-BE49-F238E27FC236}">
                  <a16:creationId xmlns:a16="http://schemas.microsoft.com/office/drawing/2014/main" id="{AB229054-BC64-495D-BA7A-BE8455EB36AF}"/>
                </a:ext>
              </a:extLst>
            </p:cNvPr>
            <p:cNvSpPr/>
            <p:nvPr/>
          </p:nvSpPr>
          <p:spPr>
            <a:xfrm>
              <a:off x="317282" y="4167877"/>
              <a:ext cx="113173" cy="413781"/>
            </a:xfrm>
            <a:custGeom>
              <a:avLst/>
              <a:gdLst/>
              <a:ahLst/>
              <a:cxnLst/>
              <a:rect l="l" t="t" r="r" b="b"/>
              <a:pathLst>
                <a:path w="6413" h="23447" extrusionOk="0">
                  <a:moveTo>
                    <a:pt x="4469" y="23414"/>
                  </a:moveTo>
                  <a:cubicBezTo>
                    <a:pt x="4761" y="19916"/>
                    <a:pt x="4988" y="17099"/>
                    <a:pt x="5344" y="13667"/>
                  </a:cubicBezTo>
                  <a:cubicBezTo>
                    <a:pt x="5668" y="10202"/>
                    <a:pt x="6412" y="5668"/>
                    <a:pt x="6412" y="2203"/>
                  </a:cubicBezTo>
                  <a:lnTo>
                    <a:pt x="1425" y="1"/>
                  </a:lnTo>
                  <a:cubicBezTo>
                    <a:pt x="1263" y="3272"/>
                    <a:pt x="1879" y="6866"/>
                    <a:pt x="1555" y="10946"/>
                  </a:cubicBezTo>
                  <a:cubicBezTo>
                    <a:pt x="1231" y="14800"/>
                    <a:pt x="875" y="16354"/>
                    <a:pt x="324" y="20240"/>
                  </a:cubicBezTo>
                  <a:cubicBezTo>
                    <a:pt x="195" y="21277"/>
                    <a:pt x="98" y="22216"/>
                    <a:pt x="1" y="23090"/>
                  </a:cubicBezTo>
                  <a:cubicBezTo>
                    <a:pt x="1490" y="23317"/>
                    <a:pt x="2980" y="23446"/>
                    <a:pt x="4469" y="23414"/>
                  </a:cubicBezTo>
                  <a:close/>
                </a:path>
              </a:pathLst>
            </a:custGeom>
            <a:solidFill>
              <a:srgbClr val="EAC2B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1645;p47">
              <a:extLst>
                <a:ext uri="{FF2B5EF4-FFF2-40B4-BE49-F238E27FC236}">
                  <a16:creationId xmlns:a16="http://schemas.microsoft.com/office/drawing/2014/main" id="{2A38459D-7392-40AF-B36A-C6119DA4800D}"/>
                </a:ext>
              </a:extLst>
            </p:cNvPr>
            <p:cNvSpPr/>
            <p:nvPr/>
          </p:nvSpPr>
          <p:spPr>
            <a:xfrm>
              <a:off x="308140" y="4846229"/>
              <a:ext cx="253189" cy="62878"/>
            </a:xfrm>
            <a:custGeom>
              <a:avLst/>
              <a:gdLst/>
              <a:ahLst/>
              <a:cxnLst/>
              <a:rect l="l" t="t" r="r" b="b"/>
              <a:pathLst>
                <a:path w="14347" h="3563" extrusionOk="0">
                  <a:moveTo>
                    <a:pt x="11853" y="972"/>
                  </a:moveTo>
                  <a:cubicBezTo>
                    <a:pt x="11529" y="842"/>
                    <a:pt x="11173" y="745"/>
                    <a:pt x="10816" y="616"/>
                  </a:cubicBezTo>
                  <a:cubicBezTo>
                    <a:pt x="8064" y="1425"/>
                    <a:pt x="4696" y="745"/>
                    <a:pt x="2073" y="454"/>
                  </a:cubicBezTo>
                  <a:cubicBezTo>
                    <a:pt x="1458" y="357"/>
                    <a:pt x="842" y="195"/>
                    <a:pt x="259" y="0"/>
                  </a:cubicBezTo>
                  <a:cubicBezTo>
                    <a:pt x="98" y="842"/>
                    <a:pt x="0" y="1620"/>
                    <a:pt x="0" y="1782"/>
                  </a:cubicBezTo>
                  <a:lnTo>
                    <a:pt x="0" y="2105"/>
                  </a:lnTo>
                  <a:cubicBezTo>
                    <a:pt x="1652" y="2850"/>
                    <a:pt x="4243" y="2235"/>
                    <a:pt x="6056" y="2494"/>
                  </a:cubicBezTo>
                  <a:cubicBezTo>
                    <a:pt x="7934" y="2721"/>
                    <a:pt x="11561" y="3563"/>
                    <a:pt x="13213" y="2429"/>
                  </a:cubicBezTo>
                  <a:cubicBezTo>
                    <a:pt x="14346" y="1717"/>
                    <a:pt x="12792" y="1361"/>
                    <a:pt x="11853" y="972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1646;p47">
              <a:extLst>
                <a:ext uri="{FF2B5EF4-FFF2-40B4-BE49-F238E27FC236}">
                  <a16:creationId xmlns:a16="http://schemas.microsoft.com/office/drawing/2014/main" id="{C6C2FCE4-A031-41DC-A8DB-3E1BD63069A1}"/>
                </a:ext>
              </a:extLst>
            </p:cNvPr>
            <p:cNvSpPr/>
            <p:nvPr/>
          </p:nvSpPr>
          <p:spPr>
            <a:xfrm>
              <a:off x="225267" y="4185595"/>
              <a:ext cx="112026" cy="410340"/>
            </a:xfrm>
            <a:custGeom>
              <a:avLst/>
              <a:gdLst/>
              <a:ahLst/>
              <a:cxnLst/>
              <a:rect l="l" t="t" r="r" b="b"/>
              <a:pathLst>
                <a:path w="6348" h="23252" extrusionOk="0">
                  <a:moveTo>
                    <a:pt x="5279" y="13634"/>
                  </a:moveTo>
                  <a:cubicBezTo>
                    <a:pt x="5603" y="10201"/>
                    <a:pt x="6348" y="5668"/>
                    <a:pt x="6348" y="2203"/>
                  </a:cubicBezTo>
                  <a:lnTo>
                    <a:pt x="1361" y="1"/>
                  </a:lnTo>
                  <a:cubicBezTo>
                    <a:pt x="1199" y="3271"/>
                    <a:pt x="1814" y="6866"/>
                    <a:pt x="1491" y="10914"/>
                  </a:cubicBezTo>
                  <a:cubicBezTo>
                    <a:pt x="1167" y="14800"/>
                    <a:pt x="810" y="16354"/>
                    <a:pt x="260" y="20240"/>
                  </a:cubicBezTo>
                  <a:cubicBezTo>
                    <a:pt x="163" y="21114"/>
                    <a:pt x="66" y="21892"/>
                    <a:pt x="1" y="22669"/>
                  </a:cubicBezTo>
                  <a:cubicBezTo>
                    <a:pt x="1458" y="22863"/>
                    <a:pt x="2915" y="23057"/>
                    <a:pt x="4405" y="23252"/>
                  </a:cubicBezTo>
                  <a:cubicBezTo>
                    <a:pt x="4696" y="19819"/>
                    <a:pt x="4955" y="17034"/>
                    <a:pt x="5279" y="13634"/>
                  </a:cubicBez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" name="Google Shape;1647;p47">
              <a:extLst>
                <a:ext uri="{FF2B5EF4-FFF2-40B4-BE49-F238E27FC236}">
                  <a16:creationId xmlns:a16="http://schemas.microsoft.com/office/drawing/2014/main" id="{5877DBA5-35B8-45C0-A532-FE18388DA62A}"/>
                </a:ext>
              </a:extLst>
            </p:cNvPr>
            <p:cNvSpPr/>
            <p:nvPr/>
          </p:nvSpPr>
          <p:spPr>
            <a:xfrm>
              <a:off x="217838" y="4585629"/>
              <a:ext cx="188034" cy="303484"/>
            </a:xfrm>
            <a:custGeom>
              <a:avLst/>
              <a:gdLst/>
              <a:ahLst/>
              <a:cxnLst/>
              <a:rect l="l" t="t" r="r" b="b"/>
              <a:pathLst>
                <a:path w="10655" h="17197" extrusionOk="0">
                  <a:moveTo>
                    <a:pt x="8420" y="15609"/>
                  </a:moveTo>
                  <a:cubicBezTo>
                    <a:pt x="6639" y="14735"/>
                    <a:pt x="4632" y="13731"/>
                    <a:pt x="4437" y="11626"/>
                  </a:cubicBezTo>
                  <a:cubicBezTo>
                    <a:pt x="4211" y="9392"/>
                    <a:pt x="4211" y="7190"/>
                    <a:pt x="4437" y="4955"/>
                  </a:cubicBezTo>
                  <a:cubicBezTo>
                    <a:pt x="4567" y="3336"/>
                    <a:pt x="4696" y="1911"/>
                    <a:pt x="4826" y="584"/>
                  </a:cubicBezTo>
                  <a:cubicBezTo>
                    <a:pt x="3369" y="389"/>
                    <a:pt x="1912" y="163"/>
                    <a:pt x="422" y="1"/>
                  </a:cubicBezTo>
                  <a:cubicBezTo>
                    <a:pt x="1" y="4696"/>
                    <a:pt x="325" y="7805"/>
                    <a:pt x="519" y="13019"/>
                  </a:cubicBezTo>
                  <a:cubicBezTo>
                    <a:pt x="519" y="13213"/>
                    <a:pt x="292" y="14573"/>
                    <a:pt x="98" y="15771"/>
                  </a:cubicBezTo>
                  <a:cubicBezTo>
                    <a:pt x="681" y="15998"/>
                    <a:pt x="1296" y="16128"/>
                    <a:pt x="1912" y="16225"/>
                  </a:cubicBezTo>
                  <a:cubicBezTo>
                    <a:pt x="4535" y="16516"/>
                    <a:pt x="7902" y="17196"/>
                    <a:pt x="10655" y="16419"/>
                  </a:cubicBezTo>
                  <a:cubicBezTo>
                    <a:pt x="9910" y="16192"/>
                    <a:pt x="9165" y="15933"/>
                    <a:pt x="8420" y="156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" name="Google Shape;1648;p47">
              <a:extLst>
                <a:ext uri="{FF2B5EF4-FFF2-40B4-BE49-F238E27FC236}">
                  <a16:creationId xmlns:a16="http://schemas.microsoft.com/office/drawing/2014/main" id="{A5B40305-C5D3-4B3C-A811-2EA343E02525}"/>
                </a:ext>
              </a:extLst>
            </p:cNvPr>
            <p:cNvSpPr/>
            <p:nvPr/>
          </p:nvSpPr>
          <p:spPr>
            <a:xfrm>
              <a:off x="214997" y="4863947"/>
              <a:ext cx="253171" cy="62878"/>
            </a:xfrm>
            <a:custGeom>
              <a:avLst/>
              <a:gdLst/>
              <a:ahLst/>
              <a:cxnLst/>
              <a:rect l="l" t="t" r="r" b="b"/>
              <a:pathLst>
                <a:path w="14346" h="3563" extrusionOk="0">
                  <a:moveTo>
                    <a:pt x="11852" y="972"/>
                  </a:moveTo>
                  <a:cubicBezTo>
                    <a:pt x="11528" y="842"/>
                    <a:pt x="11172" y="745"/>
                    <a:pt x="10816" y="616"/>
                  </a:cubicBezTo>
                  <a:cubicBezTo>
                    <a:pt x="8063" y="1425"/>
                    <a:pt x="4696" y="745"/>
                    <a:pt x="2073" y="454"/>
                  </a:cubicBezTo>
                  <a:cubicBezTo>
                    <a:pt x="1457" y="357"/>
                    <a:pt x="842" y="195"/>
                    <a:pt x="259" y="0"/>
                  </a:cubicBezTo>
                  <a:cubicBezTo>
                    <a:pt x="130" y="842"/>
                    <a:pt x="0" y="1620"/>
                    <a:pt x="0" y="1781"/>
                  </a:cubicBezTo>
                  <a:lnTo>
                    <a:pt x="0" y="2073"/>
                  </a:lnTo>
                  <a:cubicBezTo>
                    <a:pt x="1652" y="2818"/>
                    <a:pt x="4242" y="2235"/>
                    <a:pt x="6056" y="2494"/>
                  </a:cubicBezTo>
                  <a:cubicBezTo>
                    <a:pt x="7934" y="2688"/>
                    <a:pt x="11561" y="3562"/>
                    <a:pt x="13212" y="2429"/>
                  </a:cubicBezTo>
                  <a:cubicBezTo>
                    <a:pt x="14346" y="1717"/>
                    <a:pt x="12791" y="1360"/>
                    <a:pt x="11852" y="972"/>
                  </a:cubicBez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" name="Google Shape;1649;p47">
              <a:extLst>
                <a:ext uri="{FF2B5EF4-FFF2-40B4-BE49-F238E27FC236}">
                  <a16:creationId xmlns:a16="http://schemas.microsoft.com/office/drawing/2014/main" id="{C2B5AA69-C7F9-4B69-8979-9C0EDF921B57}"/>
                </a:ext>
              </a:extLst>
            </p:cNvPr>
            <p:cNvSpPr/>
            <p:nvPr/>
          </p:nvSpPr>
          <p:spPr>
            <a:xfrm>
              <a:off x="165266" y="3894711"/>
              <a:ext cx="412634" cy="367491"/>
            </a:xfrm>
            <a:custGeom>
              <a:avLst/>
              <a:gdLst/>
              <a:ahLst/>
              <a:cxnLst/>
              <a:rect l="l" t="t" r="r" b="b"/>
              <a:pathLst>
                <a:path w="23382" h="20824" extrusionOk="0">
                  <a:moveTo>
                    <a:pt x="6898" y="66"/>
                  </a:moveTo>
                  <a:cubicBezTo>
                    <a:pt x="5862" y="1"/>
                    <a:pt x="4826" y="389"/>
                    <a:pt x="4113" y="1167"/>
                  </a:cubicBezTo>
                  <a:cubicBezTo>
                    <a:pt x="2786" y="2624"/>
                    <a:pt x="1" y="18394"/>
                    <a:pt x="1" y="18394"/>
                  </a:cubicBezTo>
                  <a:cubicBezTo>
                    <a:pt x="1296" y="18783"/>
                    <a:pt x="2300" y="18394"/>
                    <a:pt x="3498" y="18945"/>
                  </a:cubicBezTo>
                  <a:cubicBezTo>
                    <a:pt x="4988" y="19593"/>
                    <a:pt x="5603" y="20078"/>
                    <a:pt x="7287" y="20078"/>
                  </a:cubicBezTo>
                  <a:cubicBezTo>
                    <a:pt x="9975" y="20078"/>
                    <a:pt x="12241" y="20823"/>
                    <a:pt x="14832" y="19884"/>
                  </a:cubicBezTo>
                  <a:cubicBezTo>
                    <a:pt x="16127" y="19431"/>
                    <a:pt x="16872" y="19981"/>
                    <a:pt x="18168" y="19690"/>
                  </a:cubicBezTo>
                  <a:cubicBezTo>
                    <a:pt x="19560" y="19334"/>
                    <a:pt x="20175" y="18686"/>
                    <a:pt x="21665" y="18589"/>
                  </a:cubicBezTo>
                  <a:cubicBezTo>
                    <a:pt x="22377" y="18492"/>
                    <a:pt x="22248" y="18492"/>
                    <a:pt x="23057" y="18006"/>
                  </a:cubicBezTo>
                  <a:cubicBezTo>
                    <a:pt x="23381" y="17779"/>
                    <a:pt x="19884" y="4437"/>
                    <a:pt x="18427" y="1588"/>
                  </a:cubicBezTo>
                  <a:cubicBezTo>
                    <a:pt x="17973" y="681"/>
                    <a:pt x="17811" y="389"/>
                    <a:pt x="17682" y="292"/>
                  </a:cubicBezTo>
                  <a:cubicBezTo>
                    <a:pt x="17423" y="163"/>
                    <a:pt x="8291" y="130"/>
                    <a:pt x="6898" y="6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1650;p47">
              <a:extLst>
                <a:ext uri="{FF2B5EF4-FFF2-40B4-BE49-F238E27FC236}">
                  <a16:creationId xmlns:a16="http://schemas.microsoft.com/office/drawing/2014/main" id="{A724E488-B431-4500-A39A-D4CF9E7D440D}"/>
                </a:ext>
              </a:extLst>
            </p:cNvPr>
            <p:cNvSpPr/>
            <p:nvPr/>
          </p:nvSpPr>
          <p:spPr>
            <a:xfrm>
              <a:off x="224703" y="3889011"/>
              <a:ext cx="64025" cy="308602"/>
            </a:xfrm>
            <a:custGeom>
              <a:avLst/>
              <a:gdLst/>
              <a:ahLst/>
              <a:cxnLst/>
              <a:rect l="l" t="t" r="r" b="b"/>
              <a:pathLst>
                <a:path w="3628" h="17487" extrusionOk="0">
                  <a:moveTo>
                    <a:pt x="1" y="17487"/>
                  </a:moveTo>
                  <a:lnTo>
                    <a:pt x="98" y="16936"/>
                  </a:lnTo>
                  <a:cubicBezTo>
                    <a:pt x="98" y="16774"/>
                    <a:pt x="162" y="16580"/>
                    <a:pt x="162" y="16386"/>
                  </a:cubicBezTo>
                  <a:lnTo>
                    <a:pt x="260" y="15285"/>
                  </a:lnTo>
                  <a:lnTo>
                    <a:pt x="389" y="14184"/>
                  </a:lnTo>
                  <a:lnTo>
                    <a:pt x="551" y="13083"/>
                  </a:lnTo>
                  <a:lnTo>
                    <a:pt x="551" y="13083"/>
                  </a:lnTo>
                  <a:cubicBezTo>
                    <a:pt x="713" y="11949"/>
                    <a:pt x="907" y="10848"/>
                    <a:pt x="1102" y="9747"/>
                  </a:cubicBezTo>
                  <a:cubicBezTo>
                    <a:pt x="1361" y="8646"/>
                    <a:pt x="1620" y="7578"/>
                    <a:pt x="1879" y="6477"/>
                  </a:cubicBezTo>
                  <a:cubicBezTo>
                    <a:pt x="2138" y="5376"/>
                    <a:pt x="2429" y="4307"/>
                    <a:pt x="2721" y="3238"/>
                  </a:cubicBezTo>
                  <a:cubicBezTo>
                    <a:pt x="2883" y="2688"/>
                    <a:pt x="3012" y="2170"/>
                    <a:pt x="3174" y="1619"/>
                  </a:cubicBezTo>
                  <a:cubicBezTo>
                    <a:pt x="3336" y="1069"/>
                    <a:pt x="3465" y="551"/>
                    <a:pt x="3627" y="0"/>
                  </a:cubicBezTo>
                  <a:cubicBezTo>
                    <a:pt x="3530" y="551"/>
                    <a:pt x="3433" y="1101"/>
                    <a:pt x="3336" y="1652"/>
                  </a:cubicBezTo>
                  <a:cubicBezTo>
                    <a:pt x="3206" y="2202"/>
                    <a:pt x="3109" y="2753"/>
                    <a:pt x="2980" y="3303"/>
                  </a:cubicBezTo>
                  <a:cubicBezTo>
                    <a:pt x="2753" y="4404"/>
                    <a:pt x="2494" y="5473"/>
                    <a:pt x="2235" y="6574"/>
                  </a:cubicBezTo>
                  <a:cubicBezTo>
                    <a:pt x="2008" y="7642"/>
                    <a:pt x="1749" y="8743"/>
                    <a:pt x="1523" y="9844"/>
                  </a:cubicBezTo>
                  <a:cubicBezTo>
                    <a:pt x="1263" y="10913"/>
                    <a:pt x="1102" y="12014"/>
                    <a:pt x="842" y="13115"/>
                  </a:cubicBezTo>
                  <a:lnTo>
                    <a:pt x="842" y="13115"/>
                  </a:lnTo>
                  <a:lnTo>
                    <a:pt x="648" y="14184"/>
                  </a:lnTo>
                  <a:lnTo>
                    <a:pt x="454" y="15285"/>
                  </a:lnTo>
                  <a:lnTo>
                    <a:pt x="260" y="16418"/>
                  </a:lnTo>
                  <a:cubicBezTo>
                    <a:pt x="195" y="16774"/>
                    <a:pt x="98" y="17131"/>
                    <a:pt x="1" y="174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1651;p47">
              <a:extLst>
                <a:ext uri="{FF2B5EF4-FFF2-40B4-BE49-F238E27FC236}">
                  <a16:creationId xmlns:a16="http://schemas.microsoft.com/office/drawing/2014/main" id="{E472631E-01AC-4096-9155-40F0DA5C0D75}"/>
                </a:ext>
              </a:extLst>
            </p:cNvPr>
            <p:cNvSpPr/>
            <p:nvPr/>
          </p:nvSpPr>
          <p:spPr>
            <a:xfrm>
              <a:off x="292134" y="3956442"/>
              <a:ext cx="29171" cy="250312"/>
            </a:xfrm>
            <a:custGeom>
              <a:avLst/>
              <a:gdLst/>
              <a:ahLst/>
              <a:cxnLst/>
              <a:rect l="l" t="t" r="r" b="b"/>
              <a:pathLst>
                <a:path w="1653" h="14184" extrusionOk="0">
                  <a:moveTo>
                    <a:pt x="1" y="14184"/>
                  </a:moveTo>
                  <a:lnTo>
                    <a:pt x="1" y="13569"/>
                  </a:lnTo>
                  <a:cubicBezTo>
                    <a:pt x="1" y="13148"/>
                    <a:pt x="33" y="12597"/>
                    <a:pt x="65" y="11950"/>
                  </a:cubicBezTo>
                  <a:cubicBezTo>
                    <a:pt x="98" y="11270"/>
                    <a:pt x="130" y="10492"/>
                    <a:pt x="195" y="9650"/>
                  </a:cubicBezTo>
                  <a:cubicBezTo>
                    <a:pt x="292" y="8808"/>
                    <a:pt x="357" y="7934"/>
                    <a:pt x="422" y="7027"/>
                  </a:cubicBezTo>
                  <a:cubicBezTo>
                    <a:pt x="519" y="6153"/>
                    <a:pt x="648" y="5279"/>
                    <a:pt x="778" y="4437"/>
                  </a:cubicBezTo>
                  <a:cubicBezTo>
                    <a:pt x="843" y="4048"/>
                    <a:pt x="875" y="3627"/>
                    <a:pt x="972" y="3239"/>
                  </a:cubicBezTo>
                  <a:lnTo>
                    <a:pt x="1166" y="2170"/>
                  </a:lnTo>
                  <a:cubicBezTo>
                    <a:pt x="1296" y="1522"/>
                    <a:pt x="1426" y="972"/>
                    <a:pt x="1523" y="616"/>
                  </a:cubicBezTo>
                  <a:lnTo>
                    <a:pt x="1652" y="0"/>
                  </a:lnTo>
                  <a:lnTo>
                    <a:pt x="1587" y="616"/>
                  </a:lnTo>
                  <a:cubicBezTo>
                    <a:pt x="1555" y="1004"/>
                    <a:pt x="1490" y="1555"/>
                    <a:pt x="1393" y="2235"/>
                  </a:cubicBezTo>
                  <a:lnTo>
                    <a:pt x="1264" y="3303"/>
                  </a:lnTo>
                  <a:cubicBezTo>
                    <a:pt x="1199" y="3692"/>
                    <a:pt x="1199" y="4081"/>
                    <a:pt x="1134" y="4501"/>
                  </a:cubicBezTo>
                  <a:cubicBezTo>
                    <a:pt x="1037" y="5343"/>
                    <a:pt x="940" y="6218"/>
                    <a:pt x="843" y="7125"/>
                  </a:cubicBezTo>
                  <a:cubicBezTo>
                    <a:pt x="746" y="7999"/>
                    <a:pt x="648" y="8873"/>
                    <a:pt x="551" y="9715"/>
                  </a:cubicBezTo>
                  <a:lnTo>
                    <a:pt x="292" y="11982"/>
                  </a:lnTo>
                  <a:cubicBezTo>
                    <a:pt x="227" y="12662"/>
                    <a:pt x="130" y="13212"/>
                    <a:pt x="98" y="1360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1652;p47">
              <a:extLst>
                <a:ext uri="{FF2B5EF4-FFF2-40B4-BE49-F238E27FC236}">
                  <a16:creationId xmlns:a16="http://schemas.microsoft.com/office/drawing/2014/main" id="{994DB3A7-89BA-4618-8FB8-7A68CDE4FF1F}"/>
                </a:ext>
              </a:extLst>
            </p:cNvPr>
            <p:cNvSpPr/>
            <p:nvPr/>
          </p:nvSpPr>
          <p:spPr>
            <a:xfrm>
              <a:off x="376718" y="3930730"/>
              <a:ext cx="12018" cy="287460"/>
            </a:xfrm>
            <a:custGeom>
              <a:avLst/>
              <a:gdLst/>
              <a:ahLst/>
              <a:cxnLst/>
              <a:rect l="l" t="t" r="r" b="b"/>
              <a:pathLst>
                <a:path w="681" h="16289" extrusionOk="0">
                  <a:moveTo>
                    <a:pt x="98" y="0"/>
                  </a:moveTo>
                  <a:lnTo>
                    <a:pt x="162" y="712"/>
                  </a:lnTo>
                  <a:cubicBezTo>
                    <a:pt x="162" y="1133"/>
                    <a:pt x="227" y="1781"/>
                    <a:pt x="259" y="2558"/>
                  </a:cubicBezTo>
                  <a:lnTo>
                    <a:pt x="324" y="3756"/>
                  </a:lnTo>
                  <a:cubicBezTo>
                    <a:pt x="324" y="4210"/>
                    <a:pt x="389" y="4663"/>
                    <a:pt x="421" y="5149"/>
                  </a:cubicBezTo>
                  <a:cubicBezTo>
                    <a:pt x="486" y="6088"/>
                    <a:pt x="519" y="7092"/>
                    <a:pt x="583" y="8128"/>
                  </a:cubicBezTo>
                  <a:cubicBezTo>
                    <a:pt x="616" y="9132"/>
                    <a:pt x="648" y="10136"/>
                    <a:pt x="648" y="11107"/>
                  </a:cubicBezTo>
                  <a:cubicBezTo>
                    <a:pt x="648" y="11593"/>
                    <a:pt x="680" y="12046"/>
                    <a:pt x="648" y="12500"/>
                  </a:cubicBezTo>
                  <a:lnTo>
                    <a:pt x="616" y="13730"/>
                  </a:lnTo>
                  <a:cubicBezTo>
                    <a:pt x="583" y="14508"/>
                    <a:pt x="551" y="15155"/>
                    <a:pt x="519" y="15576"/>
                  </a:cubicBezTo>
                  <a:lnTo>
                    <a:pt x="486" y="16289"/>
                  </a:lnTo>
                  <a:lnTo>
                    <a:pt x="454" y="15576"/>
                  </a:lnTo>
                  <a:cubicBezTo>
                    <a:pt x="454" y="15155"/>
                    <a:pt x="389" y="14508"/>
                    <a:pt x="389" y="13730"/>
                  </a:cubicBezTo>
                  <a:cubicBezTo>
                    <a:pt x="389" y="13342"/>
                    <a:pt x="389" y="12921"/>
                    <a:pt x="357" y="12532"/>
                  </a:cubicBezTo>
                  <a:cubicBezTo>
                    <a:pt x="324" y="12111"/>
                    <a:pt x="292" y="11626"/>
                    <a:pt x="292" y="11140"/>
                  </a:cubicBezTo>
                  <a:cubicBezTo>
                    <a:pt x="227" y="10201"/>
                    <a:pt x="195" y="9164"/>
                    <a:pt x="162" y="8161"/>
                  </a:cubicBezTo>
                  <a:cubicBezTo>
                    <a:pt x="98" y="7124"/>
                    <a:pt x="65" y="6120"/>
                    <a:pt x="33" y="5149"/>
                  </a:cubicBezTo>
                  <a:cubicBezTo>
                    <a:pt x="33" y="4663"/>
                    <a:pt x="0" y="4210"/>
                    <a:pt x="0" y="3789"/>
                  </a:cubicBezTo>
                  <a:cubicBezTo>
                    <a:pt x="33" y="3335"/>
                    <a:pt x="0" y="2914"/>
                    <a:pt x="0" y="2526"/>
                  </a:cubicBezTo>
                  <a:cubicBezTo>
                    <a:pt x="0" y="1781"/>
                    <a:pt x="33" y="1133"/>
                    <a:pt x="65" y="68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1653;p47">
              <a:extLst>
                <a:ext uri="{FF2B5EF4-FFF2-40B4-BE49-F238E27FC236}">
                  <a16:creationId xmlns:a16="http://schemas.microsoft.com/office/drawing/2014/main" id="{1FB91F08-3167-428E-8DFE-D6284EB1D05C}"/>
                </a:ext>
              </a:extLst>
            </p:cNvPr>
            <p:cNvSpPr/>
            <p:nvPr/>
          </p:nvSpPr>
          <p:spPr>
            <a:xfrm>
              <a:off x="438432" y="3914724"/>
              <a:ext cx="27460" cy="313755"/>
            </a:xfrm>
            <a:custGeom>
              <a:avLst/>
              <a:gdLst/>
              <a:ahLst/>
              <a:cxnLst/>
              <a:rect l="l" t="t" r="r" b="b"/>
              <a:pathLst>
                <a:path w="1556" h="17779" extrusionOk="0">
                  <a:moveTo>
                    <a:pt x="1" y="0"/>
                  </a:moveTo>
                  <a:lnTo>
                    <a:pt x="227" y="745"/>
                  </a:lnTo>
                  <a:lnTo>
                    <a:pt x="454" y="1619"/>
                  </a:lnTo>
                  <a:lnTo>
                    <a:pt x="584" y="2138"/>
                  </a:lnTo>
                  <a:cubicBezTo>
                    <a:pt x="648" y="2332"/>
                    <a:pt x="681" y="2526"/>
                    <a:pt x="713" y="2720"/>
                  </a:cubicBezTo>
                  <a:lnTo>
                    <a:pt x="940" y="4048"/>
                  </a:lnTo>
                  <a:cubicBezTo>
                    <a:pt x="1037" y="4534"/>
                    <a:pt x="1069" y="5052"/>
                    <a:pt x="1134" y="5570"/>
                  </a:cubicBezTo>
                  <a:cubicBezTo>
                    <a:pt x="1199" y="6088"/>
                    <a:pt x="1264" y="6639"/>
                    <a:pt x="1296" y="7189"/>
                  </a:cubicBezTo>
                  <a:lnTo>
                    <a:pt x="1393" y="8841"/>
                  </a:lnTo>
                  <a:cubicBezTo>
                    <a:pt x="1426" y="9974"/>
                    <a:pt x="1490" y="11075"/>
                    <a:pt x="1490" y="12144"/>
                  </a:cubicBezTo>
                  <a:cubicBezTo>
                    <a:pt x="1490" y="13180"/>
                    <a:pt x="1523" y="14184"/>
                    <a:pt x="1523" y="14994"/>
                  </a:cubicBezTo>
                  <a:cubicBezTo>
                    <a:pt x="1523" y="15803"/>
                    <a:pt x="1555" y="16516"/>
                    <a:pt x="1555" y="17001"/>
                  </a:cubicBezTo>
                  <a:cubicBezTo>
                    <a:pt x="1555" y="17519"/>
                    <a:pt x="1555" y="17779"/>
                    <a:pt x="1555" y="17779"/>
                  </a:cubicBezTo>
                  <a:lnTo>
                    <a:pt x="1458" y="17034"/>
                  </a:lnTo>
                  <a:cubicBezTo>
                    <a:pt x="1426" y="16548"/>
                    <a:pt x="1328" y="15836"/>
                    <a:pt x="1296" y="14994"/>
                  </a:cubicBezTo>
                  <a:cubicBezTo>
                    <a:pt x="1231" y="14152"/>
                    <a:pt x="1167" y="13180"/>
                    <a:pt x="1102" y="12144"/>
                  </a:cubicBezTo>
                  <a:lnTo>
                    <a:pt x="972" y="8841"/>
                  </a:lnTo>
                  <a:lnTo>
                    <a:pt x="875" y="7189"/>
                  </a:lnTo>
                  <a:cubicBezTo>
                    <a:pt x="875" y="6639"/>
                    <a:pt x="810" y="6121"/>
                    <a:pt x="778" y="5570"/>
                  </a:cubicBezTo>
                  <a:cubicBezTo>
                    <a:pt x="713" y="5052"/>
                    <a:pt x="713" y="4534"/>
                    <a:pt x="648" y="4081"/>
                  </a:cubicBezTo>
                  <a:lnTo>
                    <a:pt x="454" y="2753"/>
                  </a:lnTo>
                  <a:lnTo>
                    <a:pt x="389" y="2138"/>
                  </a:lnTo>
                  <a:lnTo>
                    <a:pt x="292" y="1619"/>
                  </a:lnTo>
                  <a:lnTo>
                    <a:pt x="130" y="77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1654;p47">
              <a:extLst>
                <a:ext uri="{FF2B5EF4-FFF2-40B4-BE49-F238E27FC236}">
                  <a16:creationId xmlns:a16="http://schemas.microsoft.com/office/drawing/2014/main" id="{DC5C36F3-9244-4BBF-A142-E7357742FF09}"/>
                </a:ext>
              </a:extLst>
            </p:cNvPr>
            <p:cNvSpPr/>
            <p:nvPr/>
          </p:nvSpPr>
          <p:spPr>
            <a:xfrm>
              <a:off x="473303" y="3947866"/>
              <a:ext cx="41154" cy="200034"/>
            </a:xfrm>
            <a:custGeom>
              <a:avLst/>
              <a:gdLst/>
              <a:ahLst/>
              <a:cxnLst/>
              <a:rect l="l" t="t" r="r" b="b"/>
              <a:pathLst>
                <a:path w="2332" h="11335" extrusionOk="0">
                  <a:moveTo>
                    <a:pt x="0" y="1"/>
                  </a:moveTo>
                  <a:lnTo>
                    <a:pt x="162" y="486"/>
                  </a:lnTo>
                  <a:cubicBezTo>
                    <a:pt x="259" y="778"/>
                    <a:pt x="421" y="1199"/>
                    <a:pt x="551" y="1717"/>
                  </a:cubicBezTo>
                  <a:lnTo>
                    <a:pt x="810" y="2559"/>
                  </a:lnTo>
                  <a:cubicBezTo>
                    <a:pt x="907" y="2850"/>
                    <a:pt x="972" y="3174"/>
                    <a:pt x="1069" y="3498"/>
                  </a:cubicBezTo>
                  <a:cubicBezTo>
                    <a:pt x="1231" y="4178"/>
                    <a:pt x="1393" y="4890"/>
                    <a:pt x="1554" y="5603"/>
                  </a:cubicBezTo>
                  <a:cubicBezTo>
                    <a:pt x="1716" y="6283"/>
                    <a:pt x="1814" y="7028"/>
                    <a:pt x="1911" y="7675"/>
                  </a:cubicBezTo>
                  <a:cubicBezTo>
                    <a:pt x="2008" y="8355"/>
                    <a:pt x="2105" y="8971"/>
                    <a:pt x="2170" y="9521"/>
                  </a:cubicBezTo>
                  <a:cubicBezTo>
                    <a:pt x="2235" y="10072"/>
                    <a:pt x="2267" y="10525"/>
                    <a:pt x="2299" y="10849"/>
                  </a:cubicBezTo>
                  <a:lnTo>
                    <a:pt x="2332" y="11335"/>
                  </a:lnTo>
                  <a:lnTo>
                    <a:pt x="2202" y="10849"/>
                  </a:lnTo>
                  <a:cubicBezTo>
                    <a:pt x="2137" y="10525"/>
                    <a:pt x="2040" y="10104"/>
                    <a:pt x="1943" y="9553"/>
                  </a:cubicBezTo>
                  <a:lnTo>
                    <a:pt x="1749" y="8712"/>
                  </a:lnTo>
                  <a:lnTo>
                    <a:pt x="1554" y="7740"/>
                  </a:lnTo>
                  <a:cubicBezTo>
                    <a:pt x="1425" y="7092"/>
                    <a:pt x="1263" y="6380"/>
                    <a:pt x="1134" y="5668"/>
                  </a:cubicBezTo>
                  <a:cubicBezTo>
                    <a:pt x="1004" y="4955"/>
                    <a:pt x="842" y="4275"/>
                    <a:pt x="713" y="3595"/>
                  </a:cubicBezTo>
                  <a:cubicBezTo>
                    <a:pt x="648" y="3271"/>
                    <a:pt x="615" y="2947"/>
                    <a:pt x="518" y="2656"/>
                  </a:cubicBezTo>
                  <a:lnTo>
                    <a:pt x="356" y="1782"/>
                  </a:lnTo>
                  <a:cubicBezTo>
                    <a:pt x="227" y="1263"/>
                    <a:pt x="162" y="810"/>
                    <a:pt x="97" y="48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1655;p47">
              <a:extLst>
                <a:ext uri="{FF2B5EF4-FFF2-40B4-BE49-F238E27FC236}">
                  <a16:creationId xmlns:a16="http://schemas.microsoft.com/office/drawing/2014/main" id="{09CE0500-DB06-4C32-9EBC-CBE0A4DD6F0B}"/>
                </a:ext>
              </a:extLst>
            </p:cNvPr>
            <p:cNvSpPr/>
            <p:nvPr/>
          </p:nvSpPr>
          <p:spPr>
            <a:xfrm>
              <a:off x="221279" y="3800421"/>
              <a:ext cx="48584" cy="75461"/>
            </a:xfrm>
            <a:custGeom>
              <a:avLst/>
              <a:gdLst/>
              <a:ahLst/>
              <a:cxnLst/>
              <a:rect l="l" t="t" r="r" b="b"/>
              <a:pathLst>
                <a:path w="2753" h="4276" extrusionOk="0">
                  <a:moveTo>
                    <a:pt x="1878" y="1"/>
                  </a:moveTo>
                  <a:cubicBezTo>
                    <a:pt x="1036" y="65"/>
                    <a:pt x="97" y="1814"/>
                    <a:pt x="65" y="2689"/>
                  </a:cubicBezTo>
                  <a:cubicBezTo>
                    <a:pt x="0" y="3563"/>
                    <a:pt x="648" y="4275"/>
                    <a:pt x="1522" y="4016"/>
                  </a:cubicBezTo>
                  <a:cubicBezTo>
                    <a:pt x="2397" y="3757"/>
                    <a:pt x="2656" y="1523"/>
                    <a:pt x="2753" y="648"/>
                  </a:cubicBezTo>
                  <a:close/>
                </a:path>
              </a:pathLst>
            </a:custGeom>
            <a:solidFill>
              <a:srgbClr val="EC3D4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1656;p47">
              <a:extLst>
                <a:ext uri="{FF2B5EF4-FFF2-40B4-BE49-F238E27FC236}">
                  <a16:creationId xmlns:a16="http://schemas.microsoft.com/office/drawing/2014/main" id="{DFF3B8D5-7E51-45FF-9A58-C604C2E427B7}"/>
                </a:ext>
              </a:extLst>
            </p:cNvPr>
            <p:cNvSpPr/>
            <p:nvPr/>
          </p:nvSpPr>
          <p:spPr>
            <a:xfrm>
              <a:off x="186408" y="2934070"/>
              <a:ext cx="466353" cy="613780"/>
            </a:xfrm>
            <a:custGeom>
              <a:avLst/>
              <a:gdLst/>
              <a:ahLst/>
              <a:cxnLst/>
              <a:rect l="l" t="t" r="r" b="b"/>
              <a:pathLst>
                <a:path w="26426" h="34780" extrusionOk="0">
                  <a:moveTo>
                    <a:pt x="23997" y="12500"/>
                  </a:moveTo>
                  <a:cubicBezTo>
                    <a:pt x="25745" y="11626"/>
                    <a:pt x="26425" y="9229"/>
                    <a:pt x="26037" y="7383"/>
                  </a:cubicBezTo>
                  <a:cubicBezTo>
                    <a:pt x="25519" y="4890"/>
                    <a:pt x="21989" y="3433"/>
                    <a:pt x="19981" y="2688"/>
                  </a:cubicBezTo>
                  <a:cubicBezTo>
                    <a:pt x="14832" y="777"/>
                    <a:pt x="8323" y="0"/>
                    <a:pt x="4146" y="4016"/>
                  </a:cubicBezTo>
                  <a:cubicBezTo>
                    <a:pt x="1" y="7902"/>
                    <a:pt x="2009" y="15674"/>
                    <a:pt x="2430" y="20563"/>
                  </a:cubicBezTo>
                  <a:cubicBezTo>
                    <a:pt x="2689" y="23348"/>
                    <a:pt x="2721" y="26133"/>
                    <a:pt x="2527" y="28918"/>
                  </a:cubicBezTo>
                  <a:cubicBezTo>
                    <a:pt x="2365" y="31055"/>
                    <a:pt x="1782" y="31574"/>
                    <a:pt x="33" y="32448"/>
                  </a:cubicBezTo>
                  <a:cubicBezTo>
                    <a:pt x="616" y="32869"/>
                    <a:pt x="1490" y="32869"/>
                    <a:pt x="2138" y="32869"/>
                  </a:cubicBezTo>
                  <a:cubicBezTo>
                    <a:pt x="1944" y="33031"/>
                    <a:pt x="1717" y="33387"/>
                    <a:pt x="1426" y="33549"/>
                  </a:cubicBezTo>
                  <a:cubicBezTo>
                    <a:pt x="2203" y="33937"/>
                    <a:pt x="3174" y="33808"/>
                    <a:pt x="3854" y="33257"/>
                  </a:cubicBezTo>
                  <a:cubicBezTo>
                    <a:pt x="3693" y="33387"/>
                    <a:pt x="3563" y="33549"/>
                    <a:pt x="3466" y="33776"/>
                  </a:cubicBezTo>
                  <a:cubicBezTo>
                    <a:pt x="4729" y="34779"/>
                    <a:pt x="6218" y="34779"/>
                    <a:pt x="8809" y="34423"/>
                  </a:cubicBezTo>
                  <a:cubicBezTo>
                    <a:pt x="10493" y="34197"/>
                    <a:pt x="14249" y="32739"/>
                    <a:pt x="15707" y="31800"/>
                  </a:cubicBezTo>
                  <a:cubicBezTo>
                    <a:pt x="17391" y="30764"/>
                    <a:pt x="18265" y="29307"/>
                    <a:pt x="18945" y="27396"/>
                  </a:cubicBezTo>
                  <a:cubicBezTo>
                    <a:pt x="20499" y="23057"/>
                    <a:pt x="20208" y="18232"/>
                    <a:pt x="21665" y="138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1657;p47">
              <a:extLst>
                <a:ext uri="{FF2B5EF4-FFF2-40B4-BE49-F238E27FC236}">
                  <a16:creationId xmlns:a16="http://schemas.microsoft.com/office/drawing/2014/main" id="{BA95AE7F-23F3-4459-B521-C3BDAE4F7F24}"/>
                </a:ext>
              </a:extLst>
            </p:cNvPr>
            <p:cNvSpPr/>
            <p:nvPr/>
          </p:nvSpPr>
          <p:spPr>
            <a:xfrm>
              <a:off x="244133" y="3008348"/>
              <a:ext cx="377762" cy="502354"/>
            </a:xfrm>
            <a:custGeom>
              <a:avLst/>
              <a:gdLst/>
              <a:ahLst/>
              <a:cxnLst/>
              <a:rect l="l" t="t" r="r" b="b"/>
              <a:pathLst>
                <a:path w="21406" h="28466" extrusionOk="0">
                  <a:moveTo>
                    <a:pt x="19009" y="3595"/>
                  </a:moveTo>
                  <a:cubicBezTo>
                    <a:pt x="18232" y="2462"/>
                    <a:pt x="17584" y="1264"/>
                    <a:pt x="17099" y="1"/>
                  </a:cubicBezTo>
                  <a:cubicBezTo>
                    <a:pt x="15901" y="2171"/>
                    <a:pt x="14152" y="3984"/>
                    <a:pt x="12015" y="5215"/>
                  </a:cubicBezTo>
                  <a:cubicBezTo>
                    <a:pt x="9651" y="6542"/>
                    <a:pt x="7222" y="8064"/>
                    <a:pt x="4599" y="8647"/>
                  </a:cubicBezTo>
                  <a:cubicBezTo>
                    <a:pt x="4631" y="10331"/>
                    <a:pt x="4469" y="12015"/>
                    <a:pt x="4048" y="13667"/>
                  </a:cubicBezTo>
                  <a:cubicBezTo>
                    <a:pt x="3627" y="15707"/>
                    <a:pt x="3206" y="14735"/>
                    <a:pt x="2785" y="13731"/>
                  </a:cubicBezTo>
                  <a:lnTo>
                    <a:pt x="2785" y="13958"/>
                  </a:lnTo>
                  <a:cubicBezTo>
                    <a:pt x="1684" y="13148"/>
                    <a:pt x="65" y="14832"/>
                    <a:pt x="65" y="16063"/>
                  </a:cubicBezTo>
                  <a:cubicBezTo>
                    <a:pt x="1" y="17909"/>
                    <a:pt x="2494" y="18913"/>
                    <a:pt x="4016" y="17973"/>
                  </a:cubicBezTo>
                  <a:cubicBezTo>
                    <a:pt x="4696" y="18880"/>
                    <a:pt x="5473" y="19657"/>
                    <a:pt x="6380" y="20305"/>
                  </a:cubicBezTo>
                  <a:cubicBezTo>
                    <a:pt x="6963" y="20758"/>
                    <a:pt x="8647" y="21341"/>
                    <a:pt x="9003" y="22021"/>
                  </a:cubicBezTo>
                  <a:cubicBezTo>
                    <a:pt x="9294" y="22604"/>
                    <a:pt x="8647" y="23770"/>
                    <a:pt x="8355" y="24450"/>
                  </a:cubicBezTo>
                  <a:cubicBezTo>
                    <a:pt x="7902" y="25454"/>
                    <a:pt x="7611" y="25616"/>
                    <a:pt x="6510" y="25907"/>
                  </a:cubicBezTo>
                  <a:cubicBezTo>
                    <a:pt x="5344" y="26264"/>
                    <a:pt x="4890" y="26490"/>
                    <a:pt x="6153" y="27526"/>
                  </a:cubicBezTo>
                  <a:cubicBezTo>
                    <a:pt x="6866" y="28077"/>
                    <a:pt x="7740" y="28368"/>
                    <a:pt x="8647" y="28401"/>
                  </a:cubicBezTo>
                  <a:cubicBezTo>
                    <a:pt x="9877" y="28466"/>
                    <a:pt x="11658" y="28466"/>
                    <a:pt x="12241" y="27073"/>
                  </a:cubicBezTo>
                  <a:cubicBezTo>
                    <a:pt x="11367" y="26555"/>
                    <a:pt x="11043" y="26264"/>
                    <a:pt x="11205" y="25163"/>
                  </a:cubicBezTo>
                  <a:cubicBezTo>
                    <a:pt x="11367" y="24450"/>
                    <a:pt x="11594" y="23479"/>
                    <a:pt x="12144" y="23187"/>
                  </a:cubicBezTo>
                  <a:cubicBezTo>
                    <a:pt x="13407" y="22539"/>
                    <a:pt x="15415" y="22993"/>
                    <a:pt x="16710" y="22378"/>
                  </a:cubicBezTo>
                  <a:cubicBezTo>
                    <a:pt x="18524" y="21568"/>
                    <a:pt x="20078" y="20337"/>
                    <a:pt x="20369" y="18297"/>
                  </a:cubicBezTo>
                  <a:cubicBezTo>
                    <a:pt x="20596" y="16387"/>
                    <a:pt x="20143" y="14476"/>
                    <a:pt x="20434" y="12566"/>
                  </a:cubicBezTo>
                  <a:cubicBezTo>
                    <a:pt x="20855" y="9943"/>
                    <a:pt x="21406" y="7611"/>
                    <a:pt x="21147" y="5409"/>
                  </a:cubicBezTo>
                  <a:cubicBezTo>
                    <a:pt x="20305" y="4988"/>
                    <a:pt x="19560" y="4373"/>
                    <a:pt x="19009" y="3595"/>
                  </a:cubicBez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1658;p47">
              <a:extLst>
                <a:ext uri="{FF2B5EF4-FFF2-40B4-BE49-F238E27FC236}">
                  <a16:creationId xmlns:a16="http://schemas.microsoft.com/office/drawing/2014/main" id="{80F4F9B2-80A4-4C12-98F4-6F0967FAE743}"/>
                </a:ext>
              </a:extLst>
            </p:cNvPr>
            <p:cNvSpPr/>
            <p:nvPr/>
          </p:nvSpPr>
          <p:spPr>
            <a:xfrm>
              <a:off x="261851" y="3278673"/>
              <a:ext cx="32595" cy="29154"/>
            </a:xfrm>
            <a:custGeom>
              <a:avLst/>
              <a:gdLst/>
              <a:ahLst/>
              <a:cxnLst/>
              <a:rect l="l" t="t" r="r" b="b"/>
              <a:pathLst>
                <a:path w="1847" h="1652" extrusionOk="0">
                  <a:moveTo>
                    <a:pt x="0" y="130"/>
                  </a:moveTo>
                  <a:lnTo>
                    <a:pt x="98" y="65"/>
                  </a:lnTo>
                  <a:cubicBezTo>
                    <a:pt x="195" y="32"/>
                    <a:pt x="324" y="0"/>
                    <a:pt x="421" y="0"/>
                  </a:cubicBezTo>
                  <a:cubicBezTo>
                    <a:pt x="583" y="0"/>
                    <a:pt x="745" y="32"/>
                    <a:pt x="875" y="130"/>
                  </a:cubicBezTo>
                  <a:cubicBezTo>
                    <a:pt x="1037" y="194"/>
                    <a:pt x="1166" y="292"/>
                    <a:pt x="1296" y="421"/>
                  </a:cubicBezTo>
                  <a:cubicBezTo>
                    <a:pt x="1522" y="648"/>
                    <a:pt x="1684" y="907"/>
                    <a:pt x="1781" y="1231"/>
                  </a:cubicBezTo>
                  <a:cubicBezTo>
                    <a:pt x="1846" y="1360"/>
                    <a:pt x="1846" y="1490"/>
                    <a:pt x="1846" y="1652"/>
                  </a:cubicBezTo>
                  <a:lnTo>
                    <a:pt x="1587" y="1328"/>
                  </a:lnTo>
                  <a:lnTo>
                    <a:pt x="1328" y="1036"/>
                  </a:lnTo>
                  <a:cubicBezTo>
                    <a:pt x="1231" y="939"/>
                    <a:pt x="1134" y="810"/>
                    <a:pt x="1037" y="713"/>
                  </a:cubicBezTo>
                  <a:cubicBezTo>
                    <a:pt x="907" y="615"/>
                    <a:pt x="810" y="518"/>
                    <a:pt x="680" y="453"/>
                  </a:cubicBezTo>
                  <a:cubicBezTo>
                    <a:pt x="616" y="356"/>
                    <a:pt x="486" y="292"/>
                    <a:pt x="389" y="259"/>
                  </a:cubicBezTo>
                  <a:cubicBezTo>
                    <a:pt x="292" y="194"/>
                    <a:pt x="227" y="194"/>
                    <a:pt x="130" y="162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659;p47">
              <a:extLst>
                <a:ext uri="{FF2B5EF4-FFF2-40B4-BE49-F238E27FC236}">
                  <a16:creationId xmlns:a16="http://schemas.microsoft.com/office/drawing/2014/main" id="{9659BD03-7D5B-4CC0-A480-19B7DA41C880}"/>
                </a:ext>
              </a:extLst>
            </p:cNvPr>
            <p:cNvSpPr/>
            <p:nvPr/>
          </p:nvSpPr>
          <p:spPr>
            <a:xfrm>
              <a:off x="493298" y="3218089"/>
              <a:ext cx="36601" cy="62878"/>
            </a:xfrm>
            <a:custGeom>
              <a:avLst/>
              <a:gdLst/>
              <a:ahLst/>
              <a:cxnLst/>
              <a:rect l="l" t="t" r="r" b="b"/>
              <a:pathLst>
                <a:path w="2074" h="3563" extrusionOk="0">
                  <a:moveTo>
                    <a:pt x="875" y="0"/>
                  </a:moveTo>
                  <a:cubicBezTo>
                    <a:pt x="875" y="195"/>
                    <a:pt x="810" y="357"/>
                    <a:pt x="778" y="519"/>
                  </a:cubicBezTo>
                  <a:cubicBezTo>
                    <a:pt x="713" y="713"/>
                    <a:pt x="681" y="875"/>
                    <a:pt x="616" y="1037"/>
                  </a:cubicBezTo>
                  <a:cubicBezTo>
                    <a:pt x="551" y="1199"/>
                    <a:pt x="519" y="1361"/>
                    <a:pt x="486" y="1522"/>
                  </a:cubicBezTo>
                  <a:cubicBezTo>
                    <a:pt x="486" y="1587"/>
                    <a:pt x="454" y="1684"/>
                    <a:pt x="421" y="1749"/>
                  </a:cubicBezTo>
                  <a:cubicBezTo>
                    <a:pt x="421" y="1846"/>
                    <a:pt x="421" y="1911"/>
                    <a:pt x="421" y="1976"/>
                  </a:cubicBezTo>
                  <a:lnTo>
                    <a:pt x="357" y="1846"/>
                  </a:lnTo>
                  <a:lnTo>
                    <a:pt x="681" y="2008"/>
                  </a:lnTo>
                  <a:cubicBezTo>
                    <a:pt x="810" y="2073"/>
                    <a:pt x="907" y="2105"/>
                    <a:pt x="1037" y="2170"/>
                  </a:cubicBezTo>
                  <a:cubicBezTo>
                    <a:pt x="1296" y="2235"/>
                    <a:pt x="1555" y="2364"/>
                    <a:pt x="1814" y="2462"/>
                  </a:cubicBezTo>
                  <a:lnTo>
                    <a:pt x="2073" y="2526"/>
                  </a:lnTo>
                  <a:lnTo>
                    <a:pt x="1911" y="2721"/>
                  </a:lnTo>
                  <a:lnTo>
                    <a:pt x="1652" y="3012"/>
                  </a:lnTo>
                  <a:cubicBezTo>
                    <a:pt x="1555" y="3077"/>
                    <a:pt x="1425" y="3142"/>
                    <a:pt x="1328" y="3239"/>
                  </a:cubicBezTo>
                  <a:cubicBezTo>
                    <a:pt x="1134" y="3368"/>
                    <a:pt x="907" y="3465"/>
                    <a:pt x="681" y="3563"/>
                  </a:cubicBezTo>
                  <a:cubicBezTo>
                    <a:pt x="842" y="3401"/>
                    <a:pt x="1037" y="3239"/>
                    <a:pt x="1199" y="3044"/>
                  </a:cubicBezTo>
                  <a:cubicBezTo>
                    <a:pt x="1263" y="2980"/>
                    <a:pt x="1361" y="2883"/>
                    <a:pt x="1425" y="2785"/>
                  </a:cubicBezTo>
                  <a:lnTo>
                    <a:pt x="1620" y="2526"/>
                  </a:lnTo>
                  <a:lnTo>
                    <a:pt x="1717" y="2785"/>
                  </a:lnTo>
                  <a:cubicBezTo>
                    <a:pt x="1458" y="2721"/>
                    <a:pt x="1199" y="2624"/>
                    <a:pt x="907" y="2559"/>
                  </a:cubicBezTo>
                  <a:cubicBezTo>
                    <a:pt x="778" y="2494"/>
                    <a:pt x="616" y="2462"/>
                    <a:pt x="486" y="2397"/>
                  </a:cubicBezTo>
                  <a:lnTo>
                    <a:pt x="98" y="2138"/>
                  </a:lnTo>
                  <a:lnTo>
                    <a:pt x="1" y="2105"/>
                  </a:lnTo>
                  <a:lnTo>
                    <a:pt x="1" y="2008"/>
                  </a:lnTo>
                  <a:cubicBezTo>
                    <a:pt x="1" y="1911"/>
                    <a:pt x="1" y="1782"/>
                    <a:pt x="33" y="1717"/>
                  </a:cubicBezTo>
                  <a:cubicBezTo>
                    <a:pt x="65" y="1620"/>
                    <a:pt x="98" y="1522"/>
                    <a:pt x="130" y="1425"/>
                  </a:cubicBezTo>
                  <a:cubicBezTo>
                    <a:pt x="195" y="1263"/>
                    <a:pt x="260" y="1102"/>
                    <a:pt x="357" y="940"/>
                  </a:cubicBezTo>
                  <a:cubicBezTo>
                    <a:pt x="421" y="778"/>
                    <a:pt x="519" y="616"/>
                    <a:pt x="616" y="486"/>
                  </a:cubicBezTo>
                  <a:cubicBezTo>
                    <a:pt x="713" y="324"/>
                    <a:pt x="810" y="162"/>
                    <a:pt x="875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660;p47">
              <a:extLst>
                <a:ext uri="{FF2B5EF4-FFF2-40B4-BE49-F238E27FC236}">
                  <a16:creationId xmlns:a16="http://schemas.microsoft.com/office/drawing/2014/main" id="{17E0CD0C-B539-4BC2-B255-878911CD95A7}"/>
                </a:ext>
              </a:extLst>
            </p:cNvPr>
            <p:cNvSpPr/>
            <p:nvPr/>
          </p:nvSpPr>
          <p:spPr>
            <a:xfrm>
              <a:off x="420714" y="3114074"/>
              <a:ext cx="38313" cy="22306"/>
            </a:xfrm>
            <a:custGeom>
              <a:avLst/>
              <a:gdLst/>
              <a:ahLst/>
              <a:cxnLst/>
              <a:rect l="l" t="t" r="r" b="b"/>
              <a:pathLst>
                <a:path w="2171" h="1264" extrusionOk="0">
                  <a:moveTo>
                    <a:pt x="1" y="1264"/>
                  </a:moveTo>
                  <a:lnTo>
                    <a:pt x="1" y="1134"/>
                  </a:lnTo>
                  <a:cubicBezTo>
                    <a:pt x="1" y="1069"/>
                    <a:pt x="1" y="1037"/>
                    <a:pt x="33" y="1005"/>
                  </a:cubicBezTo>
                  <a:cubicBezTo>
                    <a:pt x="33" y="940"/>
                    <a:pt x="66" y="875"/>
                    <a:pt x="66" y="843"/>
                  </a:cubicBezTo>
                  <a:cubicBezTo>
                    <a:pt x="130" y="681"/>
                    <a:pt x="228" y="551"/>
                    <a:pt x="357" y="422"/>
                  </a:cubicBezTo>
                  <a:cubicBezTo>
                    <a:pt x="389" y="357"/>
                    <a:pt x="454" y="292"/>
                    <a:pt x="551" y="260"/>
                  </a:cubicBezTo>
                  <a:lnTo>
                    <a:pt x="778" y="98"/>
                  </a:lnTo>
                  <a:lnTo>
                    <a:pt x="1037" y="33"/>
                  </a:lnTo>
                  <a:cubicBezTo>
                    <a:pt x="1134" y="1"/>
                    <a:pt x="1231" y="1"/>
                    <a:pt x="1329" y="1"/>
                  </a:cubicBezTo>
                  <a:cubicBezTo>
                    <a:pt x="1458" y="1"/>
                    <a:pt x="1620" y="33"/>
                    <a:pt x="1782" y="66"/>
                  </a:cubicBezTo>
                  <a:cubicBezTo>
                    <a:pt x="1879" y="98"/>
                    <a:pt x="1976" y="163"/>
                    <a:pt x="2073" y="195"/>
                  </a:cubicBezTo>
                  <a:lnTo>
                    <a:pt x="2171" y="260"/>
                  </a:lnTo>
                  <a:lnTo>
                    <a:pt x="2041" y="260"/>
                  </a:lnTo>
                  <a:lnTo>
                    <a:pt x="1750" y="260"/>
                  </a:lnTo>
                  <a:lnTo>
                    <a:pt x="1555" y="292"/>
                  </a:lnTo>
                  <a:cubicBezTo>
                    <a:pt x="1490" y="292"/>
                    <a:pt x="1426" y="325"/>
                    <a:pt x="1361" y="325"/>
                  </a:cubicBezTo>
                  <a:cubicBezTo>
                    <a:pt x="1296" y="357"/>
                    <a:pt x="1199" y="357"/>
                    <a:pt x="1134" y="389"/>
                  </a:cubicBezTo>
                  <a:lnTo>
                    <a:pt x="940" y="454"/>
                  </a:lnTo>
                  <a:lnTo>
                    <a:pt x="746" y="551"/>
                  </a:lnTo>
                  <a:cubicBezTo>
                    <a:pt x="681" y="584"/>
                    <a:pt x="649" y="616"/>
                    <a:pt x="584" y="681"/>
                  </a:cubicBezTo>
                  <a:cubicBezTo>
                    <a:pt x="519" y="713"/>
                    <a:pt x="454" y="746"/>
                    <a:pt x="422" y="778"/>
                  </a:cubicBezTo>
                  <a:cubicBezTo>
                    <a:pt x="389" y="843"/>
                    <a:pt x="325" y="875"/>
                    <a:pt x="292" y="908"/>
                  </a:cubicBezTo>
                  <a:cubicBezTo>
                    <a:pt x="260" y="940"/>
                    <a:pt x="195" y="1005"/>
                    <a:pt x="163" y="1037"/>
                  </a:cubicBezTo>
                  <a:cubicBezTo>
                    <a:pt x="130" y="1069"/>
                    <a:pt x="98" y="1102"/>
                    <a:pt x="98" y="1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661;p47">
              <a:extLst>
                <a:ext uri="{FF2B5EF4-FFF2-40B4-BE49-F238E27FC236}">
                  <a16:creationId xmlns:a16="http://schemas.microsoft.com/office/drawing/2014/main" id="{DA1226B6-558E-427F-A6DD-453D26A0C65A}"/>
                </a:ext>
              </a:extLst>
            </p:cNvPr>
            <p:cNvSpPr/>
            <p:nvPr/>
          </p:nvSpPr>
          <p:spPr>
            <a:xfrm>
              <a:off x="564735" y="3121504"/>
              <a:ext cx="18883" cy="21742"/>
            </a:xfrm>
            <a:custGeom>
              <a:avLst/>
              <a:gdLst/>
              <a:ahLst/>
              <a:cxnLst/>
              <a:rect l="l" t="t" r="r" b="b"/>
              <a:pathLst>
                <a:path w="1070" h="1232" extrusionOk="0">
                  <a:moveTo>
                    <a:pt x="0" y="66"/>
                  </a:moveTo>
                  <a:lnTo>
                    <a:pt x="65" y="33"/>
                  </a:lnTo>
                  <a:cubicBezTo>
                    <a:pt x="130" y="1"/>
                    <a:pt x="195" y="1"/>
                    <a:pt x="259" y="1"/>
                  </a:cubicBezTo>
                  <a:cubicBezTo>
                    <a:pt x="324" y="1"/>
                    <a:pt x="389" y="1"/>
                    <a:pt x="421" y="1"/>
                  </a:cubicBezTo>
                  <a:cubicBezTo>
                    <a:pt x="486" y="33"/>
                    <a:pt x="551" y="33"/>
                    <a:pt x="583" y="66"/>
                  </a:cubicBezTo>
                  <a:cubicBezTo>
                    <a:pt x="648" y="98"/>
                    <a:pt x="713" y="130"/>
                    <a:pt x="745" y="195"/>
                  </a:cubicBezTo>
                  <a:lnTo>
                    <a:pt x="875" y="325"/>
                  </a:lnTo>
                  <a:lnTo>
                    <a:pt x="972" y="487"/>
                  </a:lnTo>
                  <a:cubicBezTo>
                    <a:pt x="1004" y="519"/>
                    <a:pt x="1037" y="584"/>
                    <a:pt x="1037" y="648"/>
                  </a:cubicBezTo>
                  <a:cubicBezTo>
                    <a:pt x="1069" y="746"/>
                    <a:pt x="1069" y="843"/>
                    <a:pt x="1069" y="940"/>
                  </a:cubicBezTo>
                  <a:cubicBezTo>
                    <a:pt x="1069" y="1005"/>
                    <a:pt x="1069" y="1069"/>
                    <a:pt x="1037" y="1167"/>
                  </a:cubicBezTo>
                  <a:cubicBezTo>
                    <a:pt x="1037" y="1167"/>
                    <a:pt x="1004" y="1199"/>
                    <a:pt x="1004" y="1231"/>
                  </a:cubicBezTo>
                  <a:lnTo>
                    <a:pt x="939" y="1167"/>
                  </a:lnTo>
                  <a:cubicBezTo>
                    <a:pt x="907" y="1134"/>
                    <a:pt x="907" y="1069"/>
                    <a:pt x="842" y="1005"/>
                  </a:cubicBezTo>
                  <a:cubicBezTo>
                    <a:pt x="810" y="940"/>
                    <a:pt x="745" y="843"/>
                    <a:pt x="713" y="778"/>
                  </a:cubicBezTo>
                  <a:cubicBezTo>
                    <a:pt x="648" y="713"/>
                    <a:pt x="583" y="648"/>
                    <a:pt x="551" y="551"/>
                  </a:cubicBezTo>
                  <a:cubicBezTo>
                    <a:pt x="486" y="487"/>
                    <a:pt x="421" y="422"/>
                    <a:pt x="389" y="389"/>
                  </a:cubicBezTo>
                  <a:cubicBezTo>
                    <a:pt x="357" y="357"/>
                    <a:pt x="324" y="292"/>
                    <a:pt x="292" y="292"/>
                  </a:cubicBezTo>
                  <a:cubicBezTo>
                    <a:pt x="259" y="260"/>
                    <a:pt x="227" y="227"/>
                    <a:pt x="227" y="227"/>
                  </a:cubicBezTo>
                  <a:cubicBezTo>
                    <a:pt x="162" y="163"/>
                    <a:pt x="98" y="130"/>
                    <a:pt x="33" y="9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662;p47">
              <a:extLst>
                <a:ext uri="{FF2B5EF4-FFF2-40B4-BE49-F238E27FC236}">
                  <a16:creationId xmlns:a16="http://schemas.microsoft.com/office/drawing/2014/main" id="{EC3E70A0-D6DB-4A33-A87B-5497F9B66063}"/>
                </a:ext>
              </a:extLst>
            </p:cNvPr>
            <p:cNvSpPr/>
            <p:nvPr/>
          </p:nvSpPr>
          <p:spPr>
            <a:xfrm>
              <a:off x="555011" y="3273520"/>
              <a:ext cx="41736" cy="31448"/>
            </a:xfrm>
            <a:custGeom>
              <a:avLst/>
              <a:gdLst/>
              <a:ahLst/>
              <a:cxnLst/>
              <a:rect l="l" t="t" r="r" b="b"/>
              <a:pathLst>
                <a:path w="2365" h="1782" extrusionOk="0">
                  <a:moveTo>
                    <a:pt x="1555" y="130"/>
                  </a:moveTo>
                  <a:cubicBezTo>
                    <a:pt x="1199" y="1"/>
                    <a:pt x="843" y="1"/>
                    <a:pt x="519" y="65"/>
                  </a:cubicBezTo>
                  <a:cubicBezTo>
                    <a:pt x="1" y="227"/>
                    <a:pt x="98" y="843"/>
                    <a:pt x="422" y="1166"/>
                  </a:cubicBezTo>
                  <a:cubicBezTo>
                    <a:pt x="908" y="1620"/>
                    <a:pt x="2365" y="1782"/>
                    <a:pt x="2268" y="810"/>
                  </a:cubicBezTo>
                  <a:cubicBezTo>
                    <a:pt x="2235" y="454"/>
                    <a:pt x="1944" y="227"/>
                    <a:pt x="1555" y="130"/>
                  </a:cubicBezTo>
                  <a:close/>
                </a:path>
              </a:pathLst>
            </a:custGeom>
            <a:solidFill>
              <a:srgbClr val="EDB9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663;p47">
              <a:extLst>
                <a:ext uri="{FF2B5EF4-FFF2-40B4-BE49-F238E27FC236}">
                  <a16:creationId xmlns:a16="http://schemas.microsoft.com/office/drawing/2014/main" id="{0E7227EE-27E4-4295-80BE-0DDF278750AA}"/>
                </a:ext>
              </a:extLst>
            </p:cNvPr>
            <p:cNvSpPr/>
            <p:nvPr/>
          </p:nvSpPr>
          <p:spPr>
            <a:xfrm>
              <a:off x="352718" y="3219801"/>
              <a:ext cx="65155" cy="42301"/>
            </a:xfrm>
            <a:custGeom>
              <a:avLst/>
              <a:gdLst/>
              <a:ahLst/>
              <a:cxnLst/>
              <a:rect l="l" t="t" r="r" b="b"/>
              <a:pathLst>
                <a:path w="3692" h="2397" extrusionOk="0">
                  <a:moveTo>
                    <a:pt x="2591" y="2397"/>
                  </a:moveTo>
                  <a:cubicBezTo>
                    <a:pt x="2299" y="2397"/>
                    <a:pt x="2040" y="2365"/>
                    <a:pt x="1781" y="2300"/>
                  </a:cubicBezTo>
                  <a:cubicBezTo>
                    <a:pt x="1166" y="2138"/>
                    <a:pt x="0" y="1717"/>
                    <a:pt x="324" y="843"/>
                  </a:cubicBezTo>
                  <a:cubicBezTo>
                    <a:pt x="616" y="98"/>
                    <a:pt x="1328" y="1"/>
                    <a:pt x="2040" y="227"/>
                  </a:cubicBezTo>
                  <a:cubicBezTo>
                    <a:pt x="2559" y="454"/>
                    <a:pt x="3044" y="843"/>
                    <a:pt x="3368" y="1328"/>
                  </a:cubicBezTo>
                  <a:cubicBezTo>
                    <a:pt x="3692" y="1782"/>
                    <a:pt x="3044" y="2365"/>
                    <a:pt x="2591" y="2397"/>
                  </a:cubicBezTo>
                  <a:close/>
                </a:path>
              </a:pathLst>
            </a:custGeom>
            <a:solidFill>
              <a:srgbClr val="EDB9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664;p47">
              <a:extLst>
                <a:ext uri="{FF2B5EF4-FFF2-40B4-BE49-F238E27FC236}">
                  <a16:creationId xmlns:a16="http://schemas.microsoft.com/office/drawing/2014/main" id="{6EF2A1FD-FBC1-46B2-9322-EFCE83B92BE7}"/>
                </a:ext>
              </a:extLst>
            </p:cNvPr>
            <p:cNvSpPr/>
            <p:nvPr/>
          </p:nvSpPr>
          <p:spPr>
            <a:xfrm>
              <a:off x="427014" y="3192941"/>
              <a:ext cx="30301" cy="53172"/>
            </a:xfrm>
            <a:custGeom>
              <a:avLst/>
              <a:gdLst/>
              <a:ahLst/>
              <a:cxnLst/>
              <a:rect l="l" t="t" r="r" b="b"/>
              <a:pathLst>
                <a:path w="1717" h="3013" extrusionOk="0">
                  <a:moveTo>
                    <a:pt x="97" y="2041"/>
                  </a:moveTo>
                  <a:cubicBezTo>
                    <a:pt x="0" y="1587"/>
                    <a:pt x="65" y="1"/>
                    <a:pt x="939" y="486"/>
                  </a:cubicBezTo>
                  <a:cubicBezTo>
                    <a:pt x="1716" y="907"/>
                    <a:pt x="745" y="3012"/>
                    <a:pt x="162" y="22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665;p47">
              <a:extLst>
                <a:ext uri="{FF2B5EF4-FFF2-40B4-BE49-F238E27FC236}">
                  <a16:creationId xmlns:a16="http://schemas.microsoft.com/office/drawing/2014/main" id="{2C80D21D-D2EC-498D-BB38-830E18745161}"/>
                </a:ext>
              </a:extLst>
            </p:cNvPr>
            <p:cNvSpPr/>
            <p:nvPr/>
          </p:nvSpPr>
          <p:spPr>
            <a:xfrm>
              <a:off x="536163" y="3215795"/>
              <a:ext cx="26877" cy="46889"/>
            </a:xfrm>
            <a:custGeom>
              <a:avLst/>
              <a:gdLst/>
              <a:ahLst/>
              <a:cxnLst/>
              <a:rect l="l" t="t" r="r" b="b"/>
              <a:pathLst>
                <a:path w="1523" h="2657" extrusionOk="0">
                  <a:moveTo>
                    <a:pt x="97" y="1814"/>
                  </a:moveTo>
                  <a:cubicBezTo>
                    <a:pt x="0" y="1393"/>
                    <a:pt x="65" y="1"/>
                    <a:pt x="842" y="422"/>
                  </a:cubicBezTo>
                  <a:cubicBezTo>
                    <a:pt x="1522" y="811"/>
                    <a:pt x="680" y="2656"/>
                    <a:pt x="162" y="197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666;p47">
              <a:extLst>
                <a:ext uri="{FF2B5EF4-FFF2-40B4-BE49-F238E27FC236}">
                  <a16:creationId xmlns:a16="http://schemas.microsoft.com/office/drawing/2014/main" id="{0F45C4B5-D897-410F-A05B-F15C15079D1E}"/>
                </a:ext>
              </a:extLst>
            </p:cNvPr>
            <p:cNvSpPr/>
            <p:nvPr/>
          </p:nvSpPr>
          <p:spPr>
            <a:xfrm>
              <a:off x="421296" y="3293532"/>
              <a:ext cx="93161" cy="47436"/>
            </a:xfrm>
            <a:custGeom>
              <a:avLst/>
              <a:gdLst/>
              <a:ahLst/>
              <a:cxnLst/>
              <a:rect l="l" t="t" r="r" b="b"/>
              <a:pathLst>
                <a:path w="5279" h="2688" extrusionOk="0">
                  <a:moveTo>
                    <a:pt x="4922" y="2461"/>
                  </a:moveTo>
                  <a:cubicBezTo>
                    <a:pt x="5084" y="2299"/>
                    <a:pt x="5214" y="2105"/>
                    <a:pt x="5279" y="1846"/>
                  </a:cubicBezTo>
                  <a:cubicBezTo>
                    <a:pt x="3271" y="1716"/>
                    <a:pt x="1911" y="1133"/>
                    <a:pt x="0" y="0"/>
                  </a:cubicBezTo>
                  <a:cubicBezTo>
                    <a:pt x="875" y="842"/>
                    <a:pt x="1684" y="1684"/>
                    <a:pt x="2882" y="2073"/>
                  </a:cubicBezTo>
                  <a:cubicBezTo>
                    <a:pt x="3271" y="2234"/>
                    <a:pt x="4501" y="2688"/>
                    <a:pt x="4922" y="24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667;p47">
              <a:extLst>
                <a:ext uri="{FF2B5EF4-FFF2-40B4-BE49-F238E27FC236}">
                  <a16:creationId xmlns:a16="http://schemas.microsoft.com/office/drawing/2014/main" id="{950D0AD4-AB2B-4995-8239-162702C33B35}"/>
                </a:ext>
              </a:extLst>
            </p:cNvPr>
            <p:cNvSpPr/>
            <p:nvPr/>
          </p:nvSpPr>
          <p:spPr>
            <a:xfrm>
              <a:off x="419002" y="3292949"/>
              <a:ext cx="82890" cy="59454"/>
            </a:xfrm>
            <a:custGeom>
              <a:avLst/>
              <a:gdLst/>
              <a:ahLst/>
              <a:cxnLst/>
              <a:rect l="l" t="t" r="r" b="b"/>
              <a:pathLst>
                <a:path w="4697" h="3369" extrusionOk="0">
                  <a:moveTo>
                    <a:pt x="3012" y="2106"/>
                  </a:moveTo>
                  <a:cubicBezTo>
                    <a:pt x="1814" y="1717"/>
                    <a:pt x="1005" y="907"/>
                    <a:pt x="163" y="33"/>
                  </a:cubicBezTo>
                  <a:lnTo>
                    <a:pt x="65" y="1"/>
                  </a:lnTo>
                  <a:lnTo>
                    <a:pt x="1" y="65"/>
                  </a:lnTo>
                  <a:cubicBezTo>
                    <a:pt x="130" y="1199"/>
                    <a:pt x="1458" y="2721"/>
                    <a:pt x="2850" y="3109"/>
                  </a:cubicBezTo>
                  <a:cubicBezTo>
                    <a:pt x="3433" y="3271"/>
                    <a:pt x="4049" y="3368"/>
                    <a:pt x="4696" y="3336"/>
                  </a:cubicBezTo>
                  <a:cubicBezTo>
                    <a:pt x="4599" y="3077"/>
                    <a:pt x="4534" y="2818"/>
                    <a:pt x="4437" y="2527"/>
                  </a:cubicBezTo>
                  <a:cubicBezTo>
                    <a:pt x="3951" y="2429"/>
                    <a:pt x="3498" y="2300"/>
                    <a:pt x="3012" y="2106"/>
                  </a:cubicBezTo>
                  <a:close/>
                </a:path>
              </a:pathLst>
            </a:custGeom>
            <a:solidFill>
              <a:srgbClr val="D1798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668;p47">
              <a:extLst>
                <a:ext uri="{FF2B5EF4-FFF2-40B4-BE49-F238E27FC236}">
                  <a16:creationId xmlns:a16="http://schemas.microsoft.com/office/drawing/2014/main" id="{619A2626-F96F-4318-A20A-E176129B0A54}"/>
                </a:ext>
              </a:extLst>
            </p:cNvPr>
            <p:cNvSpPr/>
            <p:nvPr/>
          </p:nvSpPr>
          <p:spPr>
            <a:xfrm>
              <a:off x="496721" y="3326091"/>
              <a:ext cx="33742" cy="25748"/>
            </a:xfrm>
            <a:custGeom>
              <a:avLst/>
              <a:gdLst/>
              <a:ahLst/>
              <a:cxnLst/>
              <a:rect l="l" t="t" r="r" b="b"/>
              <a:pathLst>
                <a:path w="1912" h="1459" extrusionOk="0">
                  <a:moveTo>
                    <a:pt x="1911" y="33"/>
                  </a:moveTo>
                  <a:cubicBezTo>
                    <a:pt x="1588" y="33"/>
                    <a:pt x="1296" y="33"/>
                    <a:pt x="1005" y="1"/>
                  </a:cubicBezTo>
                  <a:cubicBezTo>
                    <a:pt x="940" y="260"/>
                    <a:pt x="810" y="454"/>
                    <a:pt x="648" y="616"/>
                  </a:cubicBezTo>
                  <a:cubicBezTo>
                    <a:pt x="454" y="713"/>
                    <a:pt x="227" y="713"/>
                    <a:pt x="1" y="649"/>
                  </a:cubicBezTo>
                  <a:cubicBezTo>
                    <a:pt x="98" y="908"/>
                    <a:pt x="195" y="1199"/>
                    <a:pt x="260" y="1458"/>
                  </a:cubicBezTo>
                  <a:cubicBezTo>
                    <a:pt x="1069" y="1426"/>
                    <a:pt x="1749" y="843"/>
                    <a:pt x="1911" y="33"/>
                  </a:cubicBezTo>
                  <a:close/>
                </a:path>
              </a:pathLst>
            </a:custGeom>
            <a:solidFill>
              <a:srgbClr val="B0525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669;p47">
              <a:extLst>
                <a:ext uri="{FF2B5EF4-FFF2-40B4-BE49-F238E27FC236}">
                  <a16:creationId xmlns:a16="http://schemas.microsoft.com/office/drawing/2014/main" id="{ED92B5A3-7A3D-4015-B948-2438FA1A6442}"/>
                </a:ext>
              </a:extLst>
            </p:cNvPr>
            <p:cNvSpPr/>
            <p:nvPr/>
          </p:nvSpPr>
          <p:spPr>
            <a:xfrm>
              <a:off x="461867" y="3614699"/>
              <a:ext cx="200034" cy="187452"/>
            </a:xfrm>
            <a:custGeom>
              <a:avLst/>
              <a:gdLst/>
              <a:ahLst/>
              <a:cxnLst/>
              <a:rect l="l" t="t" r="r" b="b"/>
              <a:pathLst>
                <a:path w="11335" h="10622" extrusionOk="0">
                  <a:moveTo>
                    <a:pt x="2785" y="0"/>
                  </a:moveTo>
                  <a:cubicBezTo>
                    <a:pt x="2947" y="1717"/>
                    <a:pt x="3757" y="6283"/>
                    <a:pt x="3854" y="6833"/>
                  </a:cubicBezTo>
                  <a:cubicBezTo>
                    <a:pt x="3854" y="6801"/>
                    <a:pt x="8258" y="7060"/>
                    <a:pt x="9165" y="6833"/>
                  </a:cubicBezTo>
                  <a:cubicBezTo>
                    <a:pt x="9456" y="6768"/>
                    <a:pt x="10104" y="6218"/>
                    <a:pt x="10428" y="6283"/>
                  </a:cubicBezTo>
                  <a:cubicBezTo>
                    <a:pt x="10849" y="6347"/>
                    <a:pt x="11108" y="7319"/>
                    <a:pt x="11173" y="7772"/>
                  </a:cubicBezTo>
                  <a:cubicBezTo>
                    <a:pt x="11334" y="9165"/>
                    <a:pt x="8517" y="9327"/>
                    <a:pt x="7481" y="9683"/>
                  </a:cubicBezTo>
                  <a:cubicBezTo>
                    <a:pt x="6348" y="10039"/>
                    <a:pt x="5149" y="10266"/>
                    <a:pt x="3951" y="10428"/>
                  </a:cubicBezTo>
                  <a:cubicBezTo>
                    <a:pt x="2883" y="10525"/>
                    <a:pt x="2397" y="10622"/>
                    <a:pt x="1976" y="9553"/>
                  </a:cubicBezTo>
                  <a:cubicBezTo>
                    <a:pt x="1134" y="7448"/>
                    <a:pt x="551" y="5279"/>
                    <a:pt x="260" y="3044"/>
                  </a:cubicBezTo>
                  <a:cubicBezTo>
                    <a:pt x="195" y="2688"/>
                    <a:pt x="0" y="1846"/>
                    <a:pt x="195" y="1587"/>
                  </a:cubicBezTo>
                  <a:cubicBezTo>
                    <a:pt x="357" y="1360"/>
                    <a:pt x="940" y="1198"/>
                    <a:pt x="1166" y="1069"/>
                  </a:cubicBezTo>
                  <a:cubicBezTo>
                    <a:pt x="1263" y="1037"/>
                    <a:pt x="2785" y="33"/>
                    <a:pt x="2785" y="0"/>
                  </a:cubicBezTo>
                  <a:close/>
                </a:path>
              </a:pathLst>
            </a:custGeom>
            <a:solidFill>
              <a:srgbClr val="EAC2B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670;p47">
              <a:extLst>
                <a:ext uri="{FF2B5EF4-FFF2-40B4-BE49-F238E27FC236}">
                  <a16:creationId xmlns:a16="http://schemas.microsoft.com/office/drawing/2014/main" id="{0773A863-F2D3-4BFB-A1F2-EE758290D265}"/>
                </a:ext>
              </a:extLst>
            </p:cNvPr>
            <p:cNvSpPr/>
            <p:nvPr/>
          </p:nvSpPr>
          <p:spPr>
            <a:xfrm>
              <a:off x="448155" y="3491254"/>
              <a:ext cx="100591" cy="167457"/>
            </a:xfrm>
            <a:custGeom>
              <a:avLst/>
              <a:gdLst/>
              <a:ahLst/>
              <a:cxnLst/>
              <a:rect l="l" t="t" r="r" b="b"/>
              <a:pathLst>
                <a:path w="5700" h="9489" extrusionOk="0">
                  <a:moveTo>
                    <a:pt x="939" y="1"/>
                  </a:moveTo>
                  <a:cubicBezTo>
                    <a:pt x="3595" y="1037"/>
                    <a:pt x="4728" y="5020"/>
                    <a:pt x="5279" y="7513"/>
                  </a:cubicBezTo>
                  <a:cubicBezTo>
                    <a:pt x="5570" y="8744"/>
                    <a:pt x="5700" y="9100"/>
                    <a:pt x="4210" y="9327"/>
                  </a:cubicBezTo>
                  <a:cubicBezTo>
                    <a:pt x="3239" y="9456"/>
                    <a:pt x="2267" y="9489"/>
                    <a:pt x="1296" y="9392"/>
                  </a:cubicBezTo>
                  <a:cubicBezTo>
                    <a:pt x="875" y="9294"/>
                    <a:pt x="421" y="9262"/>
                    <a:pt x="0" y="926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" name="Google Shape;1671;p47">
              <a:extLst>
                <a:ext uri="{FF2B5EF4-FFF2-40B4-BE49-F238E27FC236}">
                  <a16:creationId xmlns:a16="http://schemas.microsoft.com/office/drawing/2014/main" id="{30B41690-152E-4433-857B-C005861F04EC}"/>
                </a:ext>
              </a:extLst>
            </p:cNvPr>
            <p:cNvSpPr/>
            <p:nvPr/>
          </p:nvSpPr>
          <p:spPr>
            <a:xfrm>
              <a:off x="459573" y="3476395"/>
              <a:ext cx="201764" cy="401763"/>
            </a:xfrm>
            <a:custGeom>
              <a:avLst/>
              <a:gdLst/>
              <a:ahLst/>
              <a:cxnLst/>
              <a:rect l="l" t="t" r="r" b="b"/>
              <a:pathLst>
                <a:path w="11433" h="22766" extrusionOk="0">
                  <a:moveTo>
                    <a:pt x="11141" y="13083"/>
                  </a:moveTo>
                  <a:cubicBezTo>
                    <a:pt x="10493" y="10752"/>
                    <a:pt x="8582" y="6963"/>
                    <a:pt x="6996" y="5247"/>
                  </a:cubicBezTo>
                  <a:cubicBezTo>
                    <a:pt x="5085" y="3142"/>
                    <a:pt x="3854" y="1523"/>
                    <a:pt x="1555" y="1"/>
                  </a:cubicBezTo>
                  <a:cubicBezTo>
                    <a:pt x="1231" y="357"/>
                    <a:pt x="843" y="648"/>
                    <a:pt x="454" y="907"/>
                  </a:cubicBezTo>
                  <a:cubicBezTo>
                    <a:pt x="3434" y="3789"/>
                    <a:pt x="9230" y="9554"/>
                    <a:pt x="9975" y="15480"/>
                  </a:cubicBezTo>
                  <a:cubicBezTo>
                    <a:pt x="9716" y="17131"/>
                    <a:pt x="8259" y="18815"/>
                    <a:pt x="6898" y="19722"/>
                  </a:cubicBezTo>
                  <a:cubicBezTo>
                    <a:pt x="4858" y="21147"/>
                    <a:pt x="2365" y="21276"/>
                    <a:pt x="1" y="21114"/>
                  </a:cubicBezTo>
                  <a:lnTo>
                    <a:pt x="260" y="22733"/>
                  </a:lnTo>
                  <a:cubicBezTo>
                    <a:pt x="3434" y="22766"/>
                    <a:pt x="7255" y="22215"/>
                    <a:pt x="9360" y="19722"/>
                  </a:cubicBezTo>
                  <a:cubicBezTo>
                    <a:pt x="10040" y="18912"/>
                    <a:pt x="10590" y="18038"/>
                    <a:pt x="10946" y="17034"/>
                  </a:cubicBezTo>
                  <a:cubicBezTo>
                    <a:pt x="11367" y="15771"/>
                    <a:pt x="11432" y="14411"/>
                    <a:pt x="11141" y="13083"/>
                  </a:cubicBezTo>
                  <a:close/>
                </a:path>
              </a:pathLst>
            </a:custGeom>
            <a:solidFill>
              <a:srgbClr val="E063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0" name="Google Shape;1672;p47">
              <a:extLst>
                <a:ext uri="{FF2B5EF4-FFF2-40B4-BE49-F238E27FC236}">
                  <a16:creationId xmlns:a16="http://schemas.microsoft.com/office/drawing/2014/main" id="{D4A359E4-D267-446E-9500-050F43CAA6A5}"/>
                </a:ext>
              </a:extLst>
            </p:cNvPr>
            <p:cNvSpPr/>
            <p:nvPr/>
          </p:nvSpPr>
          <p:spPr>
            <a:xfrm>
              <a:off x="222991" y="3464960"/>
              <a:ext cx="275460" cy="487494"/>
            </a:xfrm>
            <a:custGeom>
              <a:avLst/>
              <a:gdLst/>
              <a:ahLst/>
              <a:cxnLst/>
              <a:rect l="l" t="t" r="r" b="b"/>
              <a:pathLst>
                <a:path w="15609" h="27624" extrusionOk="0">
                  <a:moveTo>
                    <a:pt x="13860" y="1555"/>
                  </a:moveTo>
                  <a:cubicBezTo>
                    <a:pt x="13536" y="1102"/>
                    <a:pt x="13148" y="1134"/>
                    <a:pt x="12662" y="584"/>
                  </a:cubicBezTo>
                  <a:lnTo>
                    <a:pt x="12662" y="584"/>
                  </a:lnTo>
                  <a:cubicBezTo>
                    <a:pt x="12176" y="1523"/>
                    <a:pt x="10784" y="1717"/>
                    <a:pt x="9877" y="1588"/>
                  </a:cubicBezTo>
                  <a:cubicBezTo>
                    <a:pt x="9035" y="1491"/>
                    <a:pt x="8679" y="1005"/>
                    <a:pt x="8161" y="487"/>
                  </a:cubicBezTo>
                  <a:cubicBezTo>
                    <a:pt x="7610" y="1"/>
                    <a:pt x="7481" y="1"/>
                    <a:pt x="6639" y="66"/>
                  </a:cubicBezTo>
                  <a:cubicBezTo>
                    <a:pt x="5214" y="163"/>
                    <a:pt x="4502" y="163"/>
                    <a:pt x="3822" y="1458"/>
                  </a:cubicBezTo>
                  <a:cubicBezTo>
                    <a:pt x="3239" y="2430"/>
                    <a:pt x="2947" y="3498"/>
                    <a:pt x="2947" y="4599"/>
                  </a:cubicBezTo>
                  <a:cubicBezTo>
                    <a:pt x="3044" y="8129"/>
                    <a:pt x="2526" y="10687"/>
                    <a:pt x="2202" y="14185"/>
                  </a:cubicBezTo>
                  <a:cubicBezTo>
                    <a:pt x="1943" y="16225"/>
                    <a:pt x="1555" y="19204"/>
                    <a:pt x="1231" y="21244"/>
                  </a:cubicBezTo>
                  <a:cubicBezTo>
                    <a:pt x="972" y="22637"/>
                    <a:pt x="680" y="24482"/>
                    <a:pt x="0" y="25648"/>
                  </a:cubicBezTo>
                  <a:cubicBezTo>
                    <a:pt x="778" y="26490"/>
                    <a:pt x="3012" y="26749"/>
                    <a:pt x="4048" y="26879"/>
                  </a:cubicBezTo>
                  <a:cubicBezTo>
                    <a:pt x="7513" y="27300"/>
                    <a:pt x="7513" y="27300"/>
                    <a:pt x="9456" y="27494"/>
                  </a:cubicBezTo>
                  <a:cubicBezTo>
                    <a:pt x="11529" y="27624"/>
                    <a:pt x="13601" y="27397"/>
                    <a:pt x="15609" y="26814"/>
                  </a:cubicBezTo>
                  <a:cubicBezTo>
                    <a:pt x="15512" y="24288"/>
                    <a:pt x="15188" y="22313"/>
                    <a:pt x="15318" y="19981"/>
                  </a:cubicBezTo>
                  <a:cubicBezTo>
                    <a:pt x="15350" y="18524"/>
                    <a:pt x="15415" y="17002"/>
                    <a:pt x="15350" y="15480"/>
                  </a:cubicBezTo>
                  <a:cubicBezTo>
                    <a:pt x="15318" y="13699"/>
                    <a:pt x="15253" y="11885"/>
                    <a:pt x="15253" y="10072"/>
                  </a:cubicBezTo>
                  <a:cubicBezTo>
                    <a:pt x="15253" y="7935"/>
                    <a:pt x="15123" y="5085"/>
                    <a:pt x="15220" y="28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" name="Google Shape;1673;p47">
              <a:extLst>
                <a:ext uri="{FF2B5EF4-FFF2-40B4-BE49-F238E27FC236}">
                  <a16:creationId xmlns:a16="http://schemas.microsoft.com/office/drawing/2014/main" id="{26B1F99C-CA46-4406-9940-AB0007A8579F}"/>
                </a:ext>
              </a:extLst>
            </p:cNvPr>
            <p:cNvSpPr/>
            <p:nvPr/>
          </p:nvSpPr>
          <p:spPr>
            <a:xfrm>
              <a:off x="172131" y="3603263"/>
              <a:ext cx="108020" cy="164598"/>
            </a:xfrm>
            <a:custGeom>
              <a:avLst/>
              <a:gdLst/>
              <a:ahLst/>
              <a:cxnLst/>
              <a:rect l="l" t="t" r="r" b="b"/>
              <a:pathLst>
                <a:path w="6121" h="9327" extrusionOk="0">
                  <a:moveTo>
                    <a:pt x="6121" y="1944"/>
                  </a:moveTo>
                  <a:cubicBezTo>
                    <a:pt x="5829" y="3174"/>
                    <a:pt x="3983" y="7708"/>
                    <a:pt x="3174" y="8388"/>
                  </a:cubicBezTo>
                  <a:cubicBezTo>
                    <a:pt x="2656" y="8355"/>
                    <a:pt x="680" y="9327"/>
                    <a:pt x="324" y="8841"/>
                  </a:cubicBezTo>
                  <a:cubicBezTo>
                    <a:pt x="0" y="8453"/>
                    <a:pt x="1328" y="6380"/>
                    <a:pt x="1555" y="5894"/>
                  </a:cubicBezTo>
                  <a:cubicBezTo>
                    <a:pt x="2040" y="4729"/>
                    <a:pt x="3724" y="810"/>
                    <a:pt x="4048" y="1"/>
                  </a:cubicBez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" name="Google Shape;1674;p47">
              <a:extLst>
                <a:ext uri="{FF2B5EF4-FFF2-40B4-BE49-F238E27FC236}">
                  <a16:creationId xmlns:a16="http://schemas.microsoft.com/office/drawing/2014/main" id="{68C249C4-2048-48B4-A7C3-2D2CC5D4160A}"/>
                </a:ext>
              </a:extLst>
            </p:cNvPr>
            <p:cNvSpPr/>
            <p:nvPr/>
          </p:nvSpPr>
          <p:spPr>
            <a:xfrm>
              <a:off x="210408" y="3466689"/>
              <a:ext cx="121185" cy="213746"/>
            </a:xfrm>
            <a:custGeom>
              <a:avLst/>
              <a:gdLst/>
              <a:ahLst/>
              <a:cxnLst/>
              <a:rect l="l" t="t" r="r" b="b"/>
              <a:pathLst>
                <a:path w="6867" h="12112" extrusionOk="0">
                  <a:moveTo>
                    <a:pt x="6866" y="0"/>
                  </a:moveTo>
                  <a:cubicBezTo>
                    <a:pt x="6413" y="65"/>
                    <a:pt x="5959" y="130"/>
                    <a:pt x="5506" y="259"/>
                  </a:cubicBezTo>
                  <a:cubicBezTo>
                    <a:pt x="4437" y="551"/>
                    <a:pt x="3660" y="1522"/>
                    <a:pt x="3272" y="2558"/>
                  </a:cubicBezTo>
                  <a:cubicBezTo>
                    <a:pt x="2333" y="5084"/>
                    <a:pt x="1523" y="7642"/>
                    <a:pt x="1" y="9909"/>
                  </a:cubicBezTo>
                  <a:cubicBezTo>
                    <a:pt x="1361" y="10816"/>
                    <a:pt x="2980" y="11982"/>
                    <a:pt x="4632" y="12111"/>
                  </a:cubicBezTo>
                  <a:cubicBezTo>
                    <a:pt x="5053" y="11237"/>
                    <a:pt x="6154" y="7448"/>
                    <a:pt x="6575" y="644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3" name="Google Shape;1675;p47">
              <a:extLst>
                <a:ext uri="{FF2B5EF4-FFF2-40B4-BE49-F238E27FC236}">
                  <a16:creationId xmlns:a16="http://schemas.microsoft.com/office/drawing/2014/main" id="{338E64FF-45D4-4B0C-ABE4-C23A4EB30032}"/>
                </a:ext>
              </a:extLst>
            </p:cNvPr>
            <p:cNvSpPr/>
            <p:nvPr/>
          </p:nvSpPr>
          <p:spPr>
            <a:xfrm>
              <a:off x="205273" y="3511831"/>
              <a:ext cx="121168" cy="172593"/>
            </a:xfrm>
            <a:custGeom>
              <a:avLst/>
              <a:gdLst/>
              <a:ahLst/>
              <a:cxnLst/>
              <a:rect l="l" t="t" r="r" b="b"/>
              <a:pathLst>
                <a:path w="6866" h="9780" extrusionOk="0">
                  <a:moveTo>
                    <a:pt x="3563" y="0"/>
                  </a:moveTo>
                  <a:cubicBezTo>
                    <a:pt x="3368" y="648"/>
                    <a:pt x="3142" y="1296"/>
                    <a:pt x="2947" y="1911"/>
                  </a:cubicBezTo>
                  <a:cubicBezTo>
                    <a:pt x="2753" y="2559"/>
                    <a:pt x="2494" y="3206"/>
                    <a:pt x="2267" y="3822"/>
                  </a:cubicBezTo>
                  <a:lnTo>
                    <a:pt x="1879" y="4793"/>
                  </a:lnTo>
                  <a:cubicBezTo>
                    <a:pt x="1749" y="5084"/>
                    <a:pt x="1587" y="5408"/>
                    <a:pt x="1458" y="5700"/>
                  </a:cubicBezTo>
                  <a:lnTo>
                    <a:pt x="972" y="6606"/>
                  </a:lnTo>
                  <a:lnTo>
                    <a:pt x="454" y="7448"/>
                  </a:lnTo>
                  <a:lnTo>
                    <a:pt x="389" y="7189"/>
                  </a:lnTo>
                  <a:lnTo>
                    <a:pt x="1490" y="7902"/>
                  </a:lnTo>
                  <a:lnTo>
                    <a:pt x="2041" y="8226"/>
                  </a:lnTo>
                  <a:lnTo>
                    <a:pt x="2591" y="8549"/>
                  </a:lnTo>
                  <a:lnTo>
                    <a:pt x="3142" y="8841"/>
                  </a:lnTo>
                  <a:lnTo>
                    <a:pt x="3725" y="9068"/>
                  </a:lnTo>
                  <a:cubicBezTo>
                    <a:pt x="3919" y="9132"/>
                    <a:pt x="4146" y="9197"/>
                    <a:pt x="4340" y="9262"/>
                  </a:cubicBezTo>
                  <a:lnTo>
                    <a:pt x="4923" y="9359"/>
                  </a:lnTo>
                  <a:lnTo>
                    <a:pt x="4761" y="9489"/>
                  </a:lnTo>
                  <a:cubicBezTo>
                    <a:pt x="4923" y="9003"/>
                    <a:pt x="5117" y="8549"/>
                    <a:pt x="5279" y="8096"/>
                  </a:cubicBezTo>
                  <a:lnTo>
                    <a:pt x="5797" y="6671"/>
                  </a:lnTo>
                  <a:cubicBezTo>
                    <a:pt x="5959" y="6218"/>
                    <a:pt x="6121" y="5732"/>
                    <a:pt x="6315" y="5279"/>
                  </a:cubicBezTo>
                  <a:cubicBezTo>
                    <a:pt x="6380" y="5020"/>
                    <a:pt x="6477" y="4793"/>
                    <a:pt x="6574" y="4566"/>
                  </a:cubicBezTo>
                  <a:lnTo>
                    <a:pt x="6866" y="3886"/>
                  </a:lnTo>
                  <a:lnTo>
                    <a:pt x="6639" y="4631"/>
                  </a:lnTo>
                  <a:cubicBezTo>
                    <a:pt x="6574" y="4858"/>
                    <a:pt x="6477" y="5084"/>
                    <a:pt x="6412" y="5344"/>
                  </a:cubicBezTo>
                  <a:cubicBezTo>
                    <a:pt x="6283" y="5829"/>
                    <a:pt x="6153" y="6315"/>
                    <a:pt x="6024" y="6768"/>
                  </a:cubicBezTo>
                  <a:lnTo>
                    <a:pt x="5570" y="8226"/>
                  </a:lnTo>
                  <a:cubicBezTo>
                    <a:pt x="5441" y="8679"/>
                    <a:pt x="5247" y="9165"/>
                    <a:pt x="5085" y="9650"/>
                  </a:cubicBezTo>
                  <a:lnTo>
                    <a:pt x="5052" y="9780"/>
                  </a:lnTo>
                  <a:lnTo>
                    <a:pt x="4923" y="9748"/>
                  </a:lnTo>
                  <a:cubicBezTo>
                    <a:pt x="4696" y="9715"/>
                    <a:pt x="4469" y="9683"/>
                    <a:pt x="4243" y="9650"/>
                  </a:cubicBezTo>
                  <a:cubicBezTo>
                    <a:pt x="4016" y="9618"/>
                    <a:pt x="3822" y="9521"/>
                    <a:pt x="3595" y="9456"/>
                  </a:cubicBezTo>
                  <a:lnTo>
                    <a:pt x="2980" y="9197"/>
                  </a:lnTo>
                  <a:lnTo>
                    <a:pt x="2397" y="8906"/>
                  </a:lnTo>
                  <a:cubicBezTo>
                    <a:pt x="2008" y="8711"/>
                    <a:pt x="1652" y="8485"/>
                    <a:pt x="1263" y="8258"/>
                  </a:cubicBezTo>
                  <a:lnTo>
                    <a:pt x="162" y="7546"/>
                  </a:lnTo>
                  <a:lnTo>
                    <a:pt x="1" y="7416"/>
                  </a:lnTo>
                  <a:lnTo>
                    <a:pt x="98" y="7254"/>
                  </a:lnTo>
                  <a:lnTo>
                    <a:pt x="648" y="6412"/>
                  </a:lnTo>
                  <a:lnTo>
                    <a:pt x="1134" y="5538"/>
                  </a:lnTo>
                  <a:lnTo>
                    <a:pt x="1587" y="4631"/>
                  </a:lnTo>
                  <a:lnTo>
                    <a:pt x="1976" y="3724"/>
                  </a:lnTo>
                  <a:lnTo>
                    <a:pt x="2397" y="2785"/>
                  </a:lnTo>
                  <a:cubicBezTo>
                    <a:pt x="2526" y="2461"/>
                    <a:pt x="2656" y="2170"/>
                    <a:pt x="2785" y="1846"/>
                  </a:cubicBezTo>
                  <a:cubicBezTo>
                    <a:pt x="3045" y="1231"/>
                    <a:pt x="3304" y="616"/>
                    <a:pt x="35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4" name="Google Shape;1676;p47">
              <a:extLst>
                <a:ext uri="{FF2B5EF4-FFF2-40B4-BE49-F238E27FC236}">
                  <a16:creationId xmlns:a16="http://schemas.microsoft.com/office/drawing/2014/main" id="{B02B0AA2-C6A2-478C-869B-ADA4FCE39CC0}"/>
                </a:ext>
              </a:extLst>
            </p:cNvPr>
            <p:cNvSpPr/>
            <p:nvPr/>
          </p:nvSpPr>
          <p:spPr>
            <a:xfrm>
              <a:off x="416143" y="3448971"/>
              <a:ext cx="60602" cy="88590"/>
            </a:xfrm>
            <a:custGeom>
              <a:avLst/>
              <a:gdLst/>
              <a:ahLst/>
              <a:cxnLst/>
              <a:rect l="l" t="t" r="r" b="b"/>
              <a:pathLst>
                <a:path w="3434" h="5020" extrusionOk="0">
                  <a:moveTo>
                    <a:pt x="1555" y="0"/>
                  </a:moveTo>
                  <a:cubicBezTo>
                    <a:pt x="2009" y="1198"/>
                    <a:pt x="1426" y="2332"/>
                    <a:pt x="1" y="2299"/>
                  </a:cubicBezTo>
                  <a:cubicBezTo>
                    <a:pt x="163" y="2915"/>
                    <a:pt x="778" y="3659"/>
                    <a:pt x="1167" y="4145"/>
                  </a:cubicBezTo>
                  <a:cubicBezTo>
                    <a:pt x="1911" y="5020"/>
                    <a:pt x="2300" y="5020"/>
                    <a:pt x="2786" y="3951"/>
                  </a:cubicBezTo>
                  <a:cubicBezTo>
                    <a:pt x="3433" y="2591"/>
                    <a:pt x="3271" y="875"/>
                    <a:pt x="171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5" name="Google Shape;1677;p47">
              <a:extLst>
                <a:ext uri="{FF2B5EF4-FFF2-40B4-BE49-F238E27FC236}">
                  <a16:creationId xmlns:a16="http://schemas.microsoft.com/office/drawing/2014/main" id="{5DCE758E-6751-4FD1-A029-7466285874B9}"/>
                </a:ext>
              </a:extLst>
            </p:cNvPr>
            <p:cNvSpPr/>
            <p:nvPr/>
          </p:nvSpPr>
          <p:spPr>
            <a:xfrm>
              <a:off x="328717" y="3440394"/>
              <a:ext cx="88590" cy="92032"/>
            </a:xfrm>
            <a:custGeom>
              <a:avLst/>
              <a:gdLst/>
              <a:ahLst/>
              <a:cxnLst/>
              <a:rect l="l" t="t" r="r" b="b"/>
              <a:pathLst>
                <a:path w="5020" h="5215" extrusionOk="0">
                  <a:moveTo>
                    <a:pt x="3400" y="0"/>
                  </a:moveTo>
                  <a:cubicBezTo>
                    <a:pt x="2623" y="0"/>
                    <a:pt x="1846" y="227"/>
                    <a:pt x="1198" y="616"/>
                  </a:cubicBezTo>
                  <a:cubicBezTo>
                    <a:pt x="0" y="1393"/>
                    <a:pt x="324" y="2494"/>
                    <a:pt x="1198" y="3368"/>
                  </a:cubicBezTo>
                  <a:cubicBezTo>
                    <a:pt x="1619" y="3854"/>
                    <a:pt x="2850" y="5117"/>
                    <a:pt x="3498" y="5149"/>
                  </a:cubicBezTo>
                  <a:cubicBezTo>
                    <a:pt x="4242" y="5214"/>
                    <a:pt x="4631" y="3498"/>
                    <a:pt x="5020" y="2883"/>
                  </a:cubicBezTo>
                  <a:cubicBezTo>
                    <a:pt x="4372" y="2462"/>
                    <a:pt x="3530" y="2397"/>
                    <a:pt x="3206" y="1652"/>
                  </a:cubicBezTo>
                  <a:cubicBezTo>
                    <a:pt x="2850" y="940"/>
                    <a:pt x="3239" y="681"/>
                    <a:pt x="3498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1678;p47">
              <a:extLst>
                <a:ext uri="{FF2B5EF4-FFF2-40B4-BE49-F238E27FC236}">
                  <a16:creationId xmlns:a16="http://schemas.microsoft.com/office/drawing/2014/main" id="{9A006A46-C152-464E-9D50-A8CEA4560C47}"/>
                </a:ext>
              </a:extLst>
            </p:cNvPr>
            <p:cNvSpPr/>
            <p:nvPr/>
          </p:nvSpPr>
          <p:spPr>
            <a:xfrm>
              <a:off x="222409" y="3457530"/>
              <a:ext cx="188034" cy="435487"/>
            </a:xfrm>
            <a:custGeom>
              <a:avLst/>
              <a:gdLst/>
              <a:ahLst/>
              <a:cxnLst/>
              <a:rect l="l" t="t" r="r" b="b"/>
              <a:pathLst>
                <a:path w="10655" h="24677" extrusionOk="0">
                  <a:moveTo>
                    <a:pt x="4243" y="195"/>
                  </a:moveTo>
                  <a:cubicBezTo>
                    <a:pt x="7676" y="3531"/>
                    <a:pt x="8647" y="8518"/>
                    <a:pt x="8744" y="13148"/>
                  </a:cubicBezTo>
                  <a:cubicBezTo>
                    <a:pt x="8842" y="16516"/>
                    <a:pt x="7773" y="20014"/>
                    <a:pt x="4405" y="21406"/>
                  </a:cubicBezTo>
                  <a:cubicBezTo>
                    <a:pt x="3401" y="21827"/>
                    <a:pt x="2365" y="22086"/>
                    <a:pt x="1296" y="22183"/>
                  </a:cubicBezTo>
                  <a:cubicBezTo>
                    <a:pt x="1199" y="22183"/>
                    <a:pt x="33" y="22280"/>
                    <a:pt x="1" y="22280"/>
                  </a:cubicBezTo>
                  <a:cubicBezTo>
                    <a:pt x="98" y="22831"/>
                    <a:pt x="228" y="23381"/>
                    <a:pt x="422" y="23900"/>
                  </a:cubicBezTo>
                  <a:cubicBezTo>
                    <a:pt x="778" y="24677"/>
                    <a:pt x="843" y="24644"/>
                    <a:pt x="1717" y="24450"/>
                  </a:cubicBezTo>
                  <a:cubicBezTo>
                    <a:pt x="5215" y="23673"/>
                    <a:pt x="8971" y="21309"/>
                    <a:pt x="9975" y="17650"/>
                  </a:cubicBezTo>
                  <a:cubicBezTo>
                    <a:pt x="10655" y="15156"/>
                    <a:pt x="10590" y="11011"/>
                    <a:pt x="10007" y="8518"/>
                  </a:cubicBezTo>
                  <a:cubicBezTo>
                    <a:pt x="9457" y="5830"/>
                    <a:pt x="8421" y="3239"/>
                    <a:pt x="6931" y="940"/>
                  </a:cubicBezTo>
                  <a:cubicBezTo>
                    <a:pt x="6672" y="616"/>
                    <a:pt x="6380" y="292"/>
                    <a:pt x="6186" y="1"/>
                  </a:cubicBezTo>
                  <a:close/>
                </a:path>
              </a:pathLst>
            </a:custGeom>
            <a:solidFill>
              <a:srgbClr val="E0636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1679;p47">
              <a:extLst>
                <a:ext uri="{FF2B5EF4-FFF2-40B4-BE49-F238E27FC236}">
                  <a16:creationId xmlns:a16="http://schemas.microsoft.com/office/drawing/2014/main" id="{9A10DC13-B77D-4836-B62E-DB012E4F1070}"/>
                </a:ext>
              </a:extLst>
            </p:cNvPr>
            <p:cNvSpPr/>
            <p:nvPr/>
          </p:nvSpPr>
          <p:spPr>
            <a:xfrm>
              <a:off x="169272" y="3646694"/>
              <a:ext cx="265189" cy="150886"/>
            </a:xfrm>
            <a:custGeom>
              <a:avLst/>
              <a:gdLst/>
              <a:ahLst/>
              <a:cxnLst/>
              <a:rect l="l" t="t" r="r" b="b"/>
              <a:pathLst>
                <a:path w="15027" h="8550" extrusionOk="0">
                  <a:moveTo>
                    <a:pt x="11043" y="6542"/>
                  </a:moveTo>
                  <a:cubicBezTo>
                    <a:pt x="11496" y="6639"/>
                    <a:pt x="11950" y="6834"/>
                    <a:pt x="12371" y="7093"/>
                  </a:cubicBezTo>
                  <a:cubicBezTo>
                    <a:pt x="12792" y="7319"/>
                    <a:pt x="12727" y="7449"/>
                    <a:pt x="12759" y="7902"/>
                  </a:cubicBezTo>
                  <a:cubicBezTo>
                    <a:pt x="13731" y="7935"/>
                    <a:pt x="13731" y="6380"/>
                    <a:pt x="13439" y="5797"/>
                  </a:cubicBezTo>
                  <a:cubicBezTo>
                    <a:pt x="14281" y="5927"/>
                    <a:pt x="14249" y="4988"/>
                    <a:pt x="14184" y="4437"/>
                  </a:cubicBezTo>
                  <a:cubicBezTo>
                    <a:pt x="14897" y="4502"/>
                    <a:pt x="14832" y="3077"/>
                    <a:pt x="14540" y="2688"/>
                  </a:cubicBezTo>
                  <a:cubicBezTo>
                    <a:pt x="14961" y="2235"/>
                    <a:pt x="15026" y="1523"/>
                    <a:pt x="14670" y="1005"/>
                  </a:cubicBezTo>
                  <a:cubicBezTo>
                    <a:pt x="14119" y="325"/>
                    <a:pt x="13277" y="1"/>
                    <a:pt x="12403" y="195"/>
                  </a:cubicBezTo>
                  <a:cubicBezTo>
                    <a:pt x="9877" y="551"/>
                    <a:pt x="9521" y="2753"/>
                    <a:pt x="8938" y="4891"/>
                  </a:cubicBezTo>
                  <a:cubicBezTo>
                    <a:pt x="8873" y="5247"/>
                    <a:pt x="8776" y="5603"/>
                    <a:pt x="8614" y="5959"/>
                  </a:cubicBezTo>
                  <a:cubicBezTo>
                    <a:pt x="8420" y="6251"/>
                    <a:pt x="8388" y="6218"/>
                    <a:pt x="8031" y="6121"/>
                  </a:cubicBezTo>
                  <a:cubicBezTo>
                    <a:pt x="7092" y="5927"/>
                    <a:pt x="6186" y="5732"/>
                    <a:pt x="5279" y="5506"/>
                  </a:cubicBezTo>
                  <a:cubicBezTo>
                    <a:pt x="4566" y="5247"/>
                    <a:pt x="3822" y="5085"/>
                    <a:pt x="3109" y="4955"/>
                  </a:cubicBezTo>
                  <a:cubicBezTo>
                    <a:pt x="2494" y="4923"/>
                    <a:pt x="1911" y="4955"/>
                    <a:pt x="1296" y="5020"/>
                  </a:cubicBezTo>
                  <a:cubicBezTo>
                    <a:pt x="680" y="5150"/>
                    <a:pt x="421" y="6056"/>
                    <a:pt x="195" y="6607"/>
                  </a:cubicBezTo>
                  <a:cubicBezTo>
                    <a:pt x="65" y="6931"/>
                    <a:pt x="0" y="7254"/>
                    <a:pt x="33" y="7578"/>
                  </a:cubicBezTo>
                  <a:cubicBezTo>
                    <a:pt x="130" y="7999"/>
                    <a:pt x="648" y="8032"/>
                    <a:pt x="1037" y="8129"/>
                  </a:cubicBezTo>
                  <a:cubicBezTo>
                    <a:pt x="3239" y="8550"/>
                    <a:pt x="5603" y="8129"/>
                    <a:pt x="7869" y="8129"/>
                  </a:cubicBezTo>
                  <a:cubicBezTo>
                    <a:pt x="9327" y="8129"/>
                    <a:pt x="10784" y="8356"/>
                    <a:pt x="11043" y="6574"/>
                  </a:cubicBez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1680;p47">
              <a:extLst>
                <a:ext uri="{FF2B5EF4-FFF2-40B4-BE49-F238E27FC236}">
                  <a16:creationId xmlns:a16="http://schemas.microsoft.com/office/drawing/2014/main" id="{81DA2CDD-124B-454F-9C74-1E6F261590E4}"/>
                </a:ext>
              </a:extLst>
            </p:cNvPr>
            <p:cNvSpPr/>
            <p:nvPr/>
          </p:nvSpPr>
          <p:spPr>
            <a:xfrm>
              <a:off x="353282" y="3756990"/>
              <a:ext cx="12600" cy="8012"/>
            </a:xfrm>
            <a:custGeom>
              <a:avLst/>
              <a:gdLst/>
              <a:ahLst/>
              <a:cxnLst/>
              <a:rect l="l" t="t" r="r" b="b"/>
              <a:pathLst>
                <a:path w="714" h="454" extrusionOk="0">
                  <a:moveTo>
                    <a:pt x="1" y="130"/>
                  </a:moveTo>
                  <a:cubicBezTo>
                    <a:pt x="33" y="98"/>
                    <a:pt x="65" y="65"/>
                    <a:pt x="130" y="33"/>
                  </a:cubicBezTo>
                  <a:cubicBezTo>
                    <a:pt x="227" y="1"/>
                    <a:pt x="292" y="1"/>
                    <a:pt x="389" y="33"/>
                  </a:cubicBezTo>
                  <a:cubicBezTo>
                    <a:pt x="486" y="33"/>
                    <a:pt x="551" y="98"/>
                    <a:pt x="616" y="163"/>
                  </a:cubicBezTo>
                  <a:cubicBezTo>
                    <a:pt x="648" y="195"/>
                    <a:pt x="681" y="260"/>
                    <a:pt x="713" y="324"/>
                  </a:cubicBezTo>
                  <a:cubicBezTo>
                    <a:pt x="648" y="357"/>
                    <a:pt x="616" y="389"/>
                    <a:pt x="584" y="389"/>
                  </a:cubicBezTo>
                  <a:cubicBezTo>
                    <a:pt x="486" y="422"/>
                    <a:pt x="389" y="454"/>
                    <a:pt x="292" y="422"/>
                  </a:cubicBezTo>
                  <a:cubicBezTo>
                    <a:pt x="227" y="389"/>
                    <a:pt x="130" y="357"/>
                    <a:pt x="65" y="260"/>
                  </a:cubicBezTo>
                  <a:cubicBezTo>
                    <a:pt x="33" y="227"/>
                    <a:pt x="1" y="195"/>
                    <a:pt x="1" y="13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1681;p47">
              <a:extLst>
                <a:ext uri="{FF2B5EF4-FFF2-40B4-BE49-F238E27FC236}">
                  <a16:creationId xmlns:a16="http://schemas.microsoft.com/office/drawing/2014/main" id="{407A4335-1FE9-42AF-9121-5502896B5590}"/>
                </a:ext>
              </a:extLst>
            </p:cNvPr>
            <p:cNvSpPr/>
            <p:nvPr/>
          </p:nvSpPr>
          <p:spPr>
            <a:xfrm>
              <a:off x="360712" y="3730131"/>
              <a:ext cx="41172" cy="16589"/>
            </a:xfrm>
            <a:custGeom>
              <a:avLst/>
              <a:gdLst/>
              <a:ahLst/>
              <a:cxnLst/>
              <a:rect l="l" t="t" r="r" b="b"/>
              <a:pathLst>
                <a:path w="2333" h="940" extrusionOk="0">
                  <a:moveTo>
                    <a:pt x="1" y="33"/>
                  </a:moveTo>
                  <a:cubicBezTo>
                    <a:pt x="130" y="1"/>
                    <a:pt x="292" y="1"/>
                    <a:pt x="422" y="33"/>
                  </a:cubicBezTo>
                  <a:cubicBezTo>
                    <a:pt x="713" y="65"/>
                    <a:pt x="972" y="130"/>
                    <a:pt x="1264" y="227"/>
                  </a:cubicBezTo>
                  <a:cubicBezTo>
                    <a:pt x="1523" y="357"/>
                    <a:pt x="1782" y="486"/>
                    <a:pt x="2008" y="681"/>
                  </a:cubicBezTo>
                  <a:cubicBezTo>
                    <a:pt x="2138" y="745"/>
                    <a:pt x="2235" y="843"/>
                    <a:pt x="2332" y="940"/>
                  </a:cubicBezTo>
                  <a:cubicBezTo>
                    <a:pt x="2203" y="940"/>
                    <a:pt x="2041" y="907"/>
                    <a:pt x="1911" y="875"/>
                  </a:cubicBezTo>
                  <a:cubicBezTo>
                    <a:pt x="1652" y="810"/>
                    <a:pt x="1361" y="713"/>
                    <a:pt x="1102" y="616"/>
                  </a:cubicBezTo>
                  <a:cubicBezTo>
                    <a:pt x="843" y="519"/>
                    <a:pt x="584" y="389"/>
                    <a:pt x="324" y="227"/>
                  </a:cubicBezTo>
                  <a:cubicBezTo>
                    <a:pt x="227" y="163"/>
                    <a:pt x="98" y="98"/>
                    <a:pt x="1" y="33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1682;p47">
              <a:extLst>
                <a:ext uri="{FF2B5EF4-FFF2-40B4-BE49-F238E27FC236}">
                  <a16:creationId xmlns:a16="http://schemas.microsoft.com/office/drawing/2014/main" id="{6C8C25F3-3D47-467C-8BC2-3811AEBE78E7}"/>
                </a:ext>
              </a:extLst>
            </p:cNvPr>
            <p:cNvSpPr/>
            <p:nvPr/>
          </p:nvSpPr>
          <p:spPr>
            <a:xfrm>
              <a:off x="369853" y="3704983"/>
              <a:ext cx="48601" cy="18318"/>
            </a:xfrm>
            <a:custGeom>
              <a:avLst/>
              <a:gdLst/>
              <a:ahLst/>
              <a:cxnLst/>
              <a:rect l="l" t="t" r="r" b="b"/>
              <a:pathLst>
                <a:path w="2754" h="1038" extrusionOk="0">
                  <a:moveTo>
                    <a:pt x="1" y="33"/>
                  </a:moveTo>
                  <a:cubicBezTo>
                    <a:pt x="163" y="1"/>
                    <a:pt x="325" y="1"/>
                    <a:pt x="487" y="1"/>
                  </a:cubicBezTo>
                  <a:cubicBezTo>
                    <a:pt x="648" y="1"/>
                    <a:pt x="810" y="1"/>
                    <a:pt x="940" y="33"/>
                  </a:cubicBezTo>
                  <a:cubicBezTo>
                    <a:pt x="1134" y="66"/>
                    <a:pt x="1328" y="130"/>
                    <a:pt x="1490" y="163"/>
                  </a:cubicBezTo>
                  <a:cubicBezTo>
                    <a:pt x="1685" y="227"/>
                    <a:pt x="1847" y="325"/>
                    <a:pt x="2009" y="422"/>
                  </a:cubicBezTo>
                  <a:cubicBezTo>
                    <a:pt x="2138" y="487"/>
                    <a:pt x="2300" y="584"/>
                    <a:pt x="2397" y="681"/>
                  </a:cubicBezTo>
                  <a:cubicBezTo>
                    <a:pt x="2527" y="810"/>
                    <a:pt x="2656" y="907"/>
                    <a:pt x="2753" y="1037"/>
                  </a:cubicBezTo>
                  <a:cubicBezTo>
                    <a:pt x="2591" y="1005"/>
                    <a:pt x="2430" y="940"/>
                    <a:pt x="2300" y="907"/>
                  </a:cubicBezTo>
                  <a:lnTo>
                    <a:pt x="2106" y="810"/>
                  </a:lnTo>
                  <a:cubicBezTo>
                    <a:pt x="2009" y="778"/>
                    <a:pt x="1944" y="778"/>
                    <a:pt x="1847" y="746"/>
                  </a:cubicBezTo>
                  <a:cubicBezTo>
                    <a:pt x="1685" y="681"/>
                    <a:pt x="1523" y="616"/>
                    <a:pt x="1361" y="584"/>
                  </a:cubicBezTo>
                  <a:cubicBezTo>
                    <a:pt x="1199" y="519"/>
                    <a:pt x="1037" y="454"/>
                    <a:pt x="875" y="389"/>
                  </a:cubicBezTo>
                  <a:cubicBezTo>
                    <a:pt x="810" y="389"/>
                    <a:pt x="746" y="325"/>
                    <a:pt x="648" y="325"/>
                  </a:cubicBezTo>
                  <a:lnTo>
                    <a:pt x="454" y="227"/>
                  </a:lnTo>
                  <a:cubicBezTo>
                    <a:pt x="292" y="195"/>
                    <a:pt x="130" y="130"/>
                    <a:pt x="1" y="33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" name="Google Shape;1683;p47">
              <a:extLst>
                <a:ext uri="{FF2B5EF4-FFF2-40B4-BE49-F238E27FC236}">
                  <a16:creationId xmlns:a16="http://schemas.microsoft.com/office/drawing/2014/main" id="{7D118437-05F9-44C2-B78A-787D8A1767E0}"/>
                </a:ext>
              </a:extLst>
            </p:cNvPr>
            <p:cNvSpPr/>
            <p:nvPr/>
          </p:nvSpPr>
          <p:spPr>
            <a:xfrm>
              <a:off x="369853" y="3676412"/>
              <a:ext cx="55448" cy="19448"/>
            </a:xfrm>
            <a:custGeom>
              <a:avLst/>
              <a:gdLst/>
              <a:ahLst/>
              <a:cxnLst/>
              <a:rect l="l" t="t" r="r" b="b"/>
              <a:pathLst>
                <a:path w="3142" h="1102" extrusionOk="0">
                  <a:moveTo>
                    <a:pt x="1" y="260"/>
                  </a:moveTo>
                  <a:lnTo>
                    <a:pt x="130" y="195"/>
                  </a:lnTo>
                  <a:cubicBezTo>
                    <a:pt x="260" y="130"/>
                    <a:pt x="389" y="98"/>
                    <a:pt x="519" y="65"/>
                  </a:cubicBezTo>
                  <a:cubicBezTo>
                    <a:pt x="713" y="33"/>
                    <a:pt x="908" y="1"/>
                    <a:pt x="1102" y="1"/>
                  </a:cubicBezTo>
                  <a:cubicBezTo>
                    <a:pt x="1199" y="1"/>
                    <a:pt x="1296" y="1"/>
                    <a:pt x="1426" y="1"/>
                  </a:cubicBezTo>
                  <a:lnTo>
                    <a:pt x="1749" y="65"/>
                  </a:lnTo>
                  <a:lnTo>
                    <a:pt x="2073" y="163"/>
                  </a:lnTo>
                  <a:cubicBezTo>
                    <a:pt x="2170" y="195"/>
                    <a:pt x="2268" y="260"/>
                    <a:pt x="2365" y="324"/>
                  </a:cubicBezTo>
                  <a:cubicBezTo>
                    <a:pt x="2527" y="389"/>
                    <a:pt x="2689" y="519"/>
                    <a:pt x="2818" y="648"/>
                  </a:cubicBezTo>
                  <a:cubicBezTo>
                    <a:pt x="2883" y="713"/>
                    <a:pt x="2915" y="778"/>
                    <a:pt x="2980" y="843"/>
                  </a:cubicBezTo>
                  <a:cubicBezTo>
                    <a:pt x="3012" y="875"/>
                    <a:pt x="3045" y="940"/>
                    <a:pt x="3077" y="972"/>
                  </a:cubicBezTo>
                  <a:cubicBezTo>
                    <a:pt x="3110" y="1037"/>
                    <a:pt x="3142" y="1102"/>
                    <a:pt x="3142" y="1102"/>
                  </a:cubicBezTo>
                  <a:lnTo>
                    <a:pt x="3012" y="1037"/>
                  </a:lnTo>
                  <a:lnTo>
                    <a:pt x="2850" y="972"/>
                  </a:lnTo>
                  <a:cubicBezTo>
                    <a:pt x="2818" y="907"/>
                    <a:pt x="2753" y="875"/>
                    <a:pt x="2689" y="843"/>
                  </a:cubicBezTo>
                  <a:cubicBezTo>
                    <a:pt x="2591" y="810"/>
                    <a:pt x="2527" y="778"/>
                    <a:pt x="2462" y="745"/>
                  </a:cubicBezTo>
                  <a:cubicBezTo>
                    <a:pt x="2365" y="713"/>
                    <a:pt x="2300" y="681"/>
                    <a:pt x="2203" y="648"/>
                  </a:cubicBezTo>
                  <a:cubicBezTo>
                    <a:pt x="2106" y="584"/>
                    <a:pt x="2041" y="551"/>
                    <a:pt x="1944" y="551"/>
                  </a:cubicBezTo>
                  <a:lnTo>
                    <a:pt x="1652" y="454"/>
                  </a:lnTo>
                  <a:cubicBezTo>
                    <a:pt x="1458" y="422"/>
                    <a:pt x="1264" y="389"/>
                    <a:pt x="1069" y="357"/>
                  </a:cubicBezTo>
                  <a:cubicBezTo>
                    <a:pt x="972" y="357"/>
                    <a:pt x="875" y="324"/>
                    <a:pt x="810" y="324"/>
                  </a:cubicBezTo>
                  <a:lnTo>
                    <a:pt x="551" y="292"/>
                  </a:lnTo>
                  <a:cubicBezTo>
                    <a:pt x="389" y="292"/>
                    <a:pt x="260" y="292"/>
                    <a:pt x="130" y="26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2" name="Google Shape;1684;p47">
              <a:extLst>
                <a:ext uri="{FF2B5EF4-FFF2-40B4-BE49-F238E27FC236}">
                  <a16:creationId xmlns:a16="http://schemas.microsoft.com/office/drawing/2014/main" id="{CD242708-74B7-4E29-9D57-6CCC48602860}"/>
                </a:ext>
              </a:extLst>
            </p:cNvPr>
            <p:cNvSpPr/>
            <p:nvPr/>
          </p:nvSpPr>
          <p:spPr>
            <a:xfrm>
              <a:off x="607018" y="3706130"/>
              <a:ext cx="33742" cy="66884"/>
            </a:xfrm>
            <a:custGeom>
              <a:avLst/>
              <a:gdLst/>
              <a:ahLst/>
              <a:cxnLst/>
              <a:rect l="l" t="t" r="r" b="b"/>
              <a:pathLst>
                <a:path w="1912" h="3790" extrusionOk="0">
                  <a:moveTo>
                    <a:pt x="195" y="3789"/>
                  </a:moveTo>
                  <a:cubicBezTo>
                    <a:pt x="519" y="3401"/>
                    <a:pt x="1" y="2267"/>
                    <a:pt x="1" y="1782"/>
                  </a:cubicBezTo>
                  <a:cubicBezTo>
                    <a:pt x="1" y="1166"/>
                    <a:pt x="163" y="1"/>
                    <a:pt x="1069" y="195"/>
                  </a:cubicBezTo>
                  <a:cubicBezTo>
                    <a:pt x="1717" y="357"/>
                    <a:pt x="1717" y="1231"/>
                    <a:pt x="1814" y="1782"/>
                  </a:cubicBezTo>
                  <a:cubicBezTo>
                    <a:pt x="1879" y="2397"/>
                    <a:pt x="1911" y="3142"/>
                    <a:pt x="1328" y="3530"/>
                  </a:cubicBezTo>
                  <a:cubicBezTo>
                    <a:pt x="1037" y="3692"/>
                    <a:pt x="713" y="3757"/>
                    <a:pt x="422" y="3660"/>
                  </a:cubicBezTo>
                  <a:close/>
                </a:path>
              </a:pathLst>
            </a:custGeom>
            <a:solidFill>
              <a:srgbClr val="EAC2B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1685;p47">
              <a:extLst>
                <a:ext uri="{FF2B5EF4-FFF2-40B4-BE49-F238E27FC236}">
                  <a16:creationId xmlns:a16="http://schemas.microsoft.com/office/drawing/2014/main" id="{0C8A2E95-5B49-4A5A-B648-5E6DA62B2E02}"/>
                </a:ext>
              </a:extLst>
            </p:cNvPr>
            <p:cNvSpPr/>
            <p:nvPr/>
          </p:nvSpPr>
          <p:spPr>
            <a:xfrm>
              <a:off x="604742" y="3704983"/>
              <a:ext cx="37166" cy="63460"/>
            </a:xfrm>
            <a:custGeom>
              <a:avLst/>
              <a:gdLst/>
              <a:ahLst/>
              <a:cxnLst/>
              <a:rect l="l" t="t" r="r" b="b"/>
              <a:pathLst>
                <a:path w="2106" h="3596" extrusionOk="0">
                  <a:moveTo>
                    <a:pt x="356" y="3045"/>
                  </a:moveTo>
                  <a:cubicBezTo>
                    <a:pt x="356" y="3045"/>
                    <a:pt x="324" y="2915"/>
                    <a:pt x="259" y="2753"/>
                  </a:cubicBezTo>
                  <a:lnTo>
                    <a:pt x="130" y="2397"/>
                  </a:lnTo>
                  <a:cubicBezTo>
                    <a:pt x="97" y="2235"/>
                    <a:pt x="33" y="2106"/>
                    <a:pt x="0" y="1944"/>
                  </a:cubicBezTo>
                  <a:cubicBezTo>
                    <a:pt x="0" y="1749"/>
                    <a:pt x="0" y="1555"/>
                    <a:pt x="0" y="1361"/>
                  </a:cubicBezTo>
                  <a:cubicBezTo>
                    <a:pt x="33" y="1134"/>
                    <a:pt x="65" y="940"/>
                    <a:pt x="130" y="713"/>
                  </a:cubicBezTo>
                  <a:cubicBezTo>
                    <a:pt x="227" y="454"/>
                    <a:pt x="389" y="227"/>
                    <a:pt x="615" y="98"/>
                  </a:cubicBezTo>
                  <a:cubicBezTo>
                    <a:pt x="745" y="33"/>
                    <a:pt x="875" y="1"/>
                    <a:pt x="1036" y="33"/>
                  </a:cubicBezTo>
                  <a:cubicBezTo>
                    <a:pt x="1166" y="33"/>
                    <a:pt x="1295" y="66"/>
                    <a:pt x="1425" y="130"/>
                  </a:cubicBezTo>
                  <a:cubicBezTo>
                    <a:pt x="1684" y="260"/>
                    <a:pt x="1846" y="487"/>
                    <a:pt x="1943" y="746"/>
                  </a:cubicBezTo>
                  <a:cubicBezTo>
                    <a:pt x="2008" y="972"/>
                    <a:pt x="2040" y="1199"/>
                    <a:pt x="2073" y="1458"/>
                  </a:cubicBezTo>
                  <a:cubicBezTo>
                    <a:pt x="2073" y="1652"/>
                    <a:pt x="2105" y="1847"/>
                    <a:pt x="2105" y="2073"/>
                  </a:cubicBezTo>
                  <a:cubicBezTo>
                    <a:pt x="2105" y="2235"/>
                    <a:pt x="2105" y="2429"/>
                    <a:pt x="2073" y="2624"/>
                  </a:cubicBezTo>
                  <a:cubicBezTo>
                    <a:pt x="2040" y="2786"/>
                    <a:pt x="2008" y="2948"/>
                    <a:pt x="1911" y="3110"/>
                  </a:cubicBezTo>
                  <a:cubicBezTo>
                    <a:pt x="1878" y="3207"/>
                    <a:pt x="1781" y="3304"/>
                    <a:pt x="1684" y="3401"/>
                  </a:cubicBezTo>
                  <a:cubicBezTo>
                    <a:pt x="1652" y="3466"/>
                    <a:pt x="1587" y="3498"/>
                    <a:pt x="1522" y="3531"/>
                  </a:cubicBezTo>
                  <a:lnTo>
                    <a:pt x="1425" y="3595"/>
                  </a:lnTo>
                  <a:lnTo>
                    <a:pt x="1490" y="3531"/>
                  </a:lnTo>
                  <a:cubicBezTo>
                    <a:pt x="1555" y="3466"/>
                    <a:pt x="1587" y="3401"/>
                    <a:pt x="1619" y="3336"/>
                  </a:cubicBezTo>
                  <a:cubicBezTo>
                    <a:pt x="1684" y="3239"/>
                    <a:pt x="1749" y="3142"/>
                    <a:pt x="1781" y="3045"/>
                  </a:cubicBezTo>
                  <a:cubicBezTo>
                    <a:pt x="1814" y="2883"/>
                    <a:pt x="1846" y="2753"/>
                    <a:pt x="1846" y="2591"/>
                  </a:cubicBezTo>
                  <a:cubicBezTo>
                    <a:pt x="1846" y="2429"/>
                    <a:pt x="1814" y="2268"/>
                    <a:pt x="1781" y="2073"/>
                  </a:cubicBezTo>
                  <a:lnTo>
                    <a:pt x="1684" y="1490"/>
                  </a:lnTo>
                  <a:cubicBezTo>
                    <a:pt x="1684" y="1296"/>
                    <a:pt x="1619" y="1069"/>
                    <a:pt x="1555" y="875"/>
                  </a:cubicBezTo>
                  <a:cubicBezTo>
                    <a:pt x="1522" y="713"/>
                    <a:pt x="1393" y="584"/>
                    <a:pt x="1263" y="487"/>
                  </a:cubicBezTo>
                  <a:cubicBezTo>
                    <a:pt x="1101" y="389"/>
                    <a:pt x="939" y="389"/>
                    <a:pt x="777" y="454"/>
                  </a:cubicBezTo>
                  <a:cubicBezTo>
                    <a:pt x="615" y="551"/>
                    <a:pt x="518" y="681"/>
                    <a:pt x="454" y="875"/>
                  </a:cubicBezTo>
                  <a:cubicBezTo>
                    <a:pt x="389" y="1037"/>
                    <a:pt x="324" y="1231"/>
                    <a:pt x="292" y="1426"/>
                  </a:cubicBezTo>
                  <a:cubicBezTo>
                    <a:pt x="259" y="1588"/>
                    <a:pt x="259" y="1749"/>
                    <a:pt x="227" y="1944"/>
                  </a:cubicBezTo>
                  <a:cubicBezTo>
                    <a:pt x="259" y="2073"/>
                    <a:pt x="259" y="2235"/>
                    <a:pt x="292" y="2397"/>
                  </a:cubicBezTo>
                  <a:lnTo>
                    <a:pt x="324" y="2753"/>
                  </a:lnTo>
                  <a:cubicBezTo>
                    <a:pt x="356" y="2915"/>
                    <a:pt x="356" y="3045"/>
                    <a:pt x="356" y="3045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1686;p47">
              <a:extLst>
                <a:ext uri="{FF2B5EF4-FFF2-40B4-BE49-F238E27FC236}">
                  <a16:creationId xmlns:a16="http://schemas.microsoft.com/office/drawing/2014/main" id="{3618D673-FDE5-44B2-B861-6F27501A1878}"/>
                </a:ext>
              </a:extLst>
            </p:cNvPr>
            <p:cNvSpPr/>
            <p:nvPr/>
          </p:nvSpPr>
          <p:spPr>
            <a:xfrm>
              <a:off x="623024" y="3684989"/>
              <a:ext cx="66884" cy="115450"/>
            </a:xfrm>
            <a:custGeom>
              <a:avLst/>
              <a:gdLst/>
              <a:ahLst/>
              <a:cxnLst/>
              <a:rect l="l" t="t" r="r" b="b"/>
              <a:pathLst>
                <a:path w="3790" h="6542" extrusionOk="0">
                  <a:moveTo>
                    <a:pt x="3336" y="1101"/>
                  </a:moveTo>
                  <a:cubicBezTo>
                    <a:pt x="3077" y="324"/>
                    <a:pt x="1684" y="0"/>
                    <a:pt x="940" y="454"/>
                  </a:cubicBezTo>
                  <a:cubicBezTo>
                    <a:pt x="195" y="907"/>
                    <a:pt x="454" y="1814"/>
                    <a:pt x="842" y="2429"/>
                  </a:cubicBezTo>
                  <a:cubicBezTo>
                    <a:pt x="227" y="2623"/>
                    <a:pt x="583" y="3303"/>
                    <a:pt x="940" y="3562"/>
                  </a:cubicBezTo>
                  <a:cubicBezTo>
                    <a:pt x="389" y="3789"/>
                    <a:pt x="551" y="4275"/>
                    <a:pt x="1004" y="4566"/>
                  </a:cubicBezTo>
                  <a:cubicBezTo>
                    <a:pt x="0" y="4502"/>
                    <a:pt x="519" y="5505"/>
                    <a:pt x="940" y="5926"/>
                  </a:cubicBezTo>
                  <a:cubicBezTo>
                    <a:pt x="1393" y="6315"/>
                    <a:pt x="1976" y="6542"/>
                    <a:pt x="2559" y="6542"/>
                  </a:cubicBezTo>
                  <a:cubicBezTo>
                    <a:pt x="3271" y="6477"/>
                    <a:pt x="3239" y="5667"/>
                    <a:pt x="3401" y="5117"/>
                  </a:cubicBezTo>
                  <a:cubicBezTo>
                    <a:pt x="3498" y="4825"/>
                    <a:pt x="3498" y="4534"/>
                    <a:pt x="3530" y="4243"/>
                  </a:cubicBezTo>
                  <a:cubicBezTo>
                    <a:pt x="3595" y="3919"/>
                    <a:pt x="3757" y="3660"/>
                    <a:pt x="3789" y="3303"/>
                  </a:cubicBezTo>
                  <a:cubicBezTo>
                    <a:pt x="3757" y="2915"/>
                    <a:pt x="3692" y="2526"/>
                    <a:pt x="3595" y="2170"/>
                  </a:cubicBezTo>
                  <a:cubicBezTo>
                    <a:pt x="3563" y="1846"/>
                    <a:pt x="3692" y="1458"/>
                    <a:pt x="3465" y="1231"/>
                  </a:cubicBezTo>
                  <a:close/>
                </a:path>
              </a:pathLst>
            </a:custGeom>
            <a:solidFill>
              <a:srgbClr val="EAC2B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1687;p47">
              <a:extLst>
                <a:ext uri="{FF2B5EF4-FFF2-40B4-BE49-F238E27FC236}">
                  <a16:creationId xmlns:a16="http://schemas.microsoft.com/office/drawing/2014/main" id="{74C75BA3-AE42-4455-830C-CA21485B58A1}"/>
                </a:ext>
              </a:extLst>
            </p:cNvPr>
            <p:cNvSpPr/>
            <p:nvPr/>
          </p:nvSpPr>
          <p:spPr>
            <a:xfrm>
              <a:off x="627595" y="3688412"/>
              <a:ext cx="40589" cy="112609"/>
            </a:xfrm>
            <a:custGeom>
              <a:avLst/>
              <a:gdLst/>
              <a:ahLst/>
              <a:cxnLst/>
              <a:rect l="l" t="t" r="r" b="b"/>
              <a:pathLst>
                <a:path w="2300" h="6381" extrusionOk="0">
                  <a:moveTo>
                    <a:pt x="1684" y="65"/>
                  </a:moveTo>
                  <a:cubicBezTo>
                    <a:pt x="1555" y="65"/>
                    <a:pt x="1425" y="65"/>
                    <a:pt x="1296" y="98"/>
                  </a:cubicBezTo>
                  <a:cubicBezTo>
                    <a:pt x="1166" y="130"/>
                    <a:pt x="1037" y="163"/>
                    <a:pt x="907" y="227"/>
                  </a:cubicBezTo>
                  <a:lnTo>
                    <a:pt x="745" y="324"/>
                  </a:lnTo>
                  <a:cubicBezTo>
                    <a:pt x="713" y="357"/>
                    <a:pt x="648" y="389"/>
                    <a:pt x="616" y="454"/>
                  </a:cubicBezTo>
                  <a:cubicBezTo>
                    <a:pt x="519" y="519"/>
                    <a:pt x="454" y="616"/>
                    <a:pt x="389" y="745"/>
                  </a:cubicBezTo>
                  <a:cubicBezTo>
                    <a:pt x="292" y="1231"/>
                    <a:pt x="421" y="1749"/>
                    <a:pt x="745" y="2138"/>
                  </a:cubicBezTo>
                  <a:lnTo>
                    <a:pt x="842" y="2300"/>
                  </a:lnTo>
                  <a:lnTo>
                    <a:pt x="648" y="2397"/>
                  </a:lnTo>
                  <a:cubicBezTo>
                    <a:pt x="616" y="2397"/>
                    <a:pt x="551" y="2429"/>
                    <a:pt x="519" y="2462"/>
                  </a:cubicBezTo>
                  <a:cubicBezTo>
                    <a:pt x="519" y="2462"/>
                    <a:pt x="486" y="2494"/>
                    <a:pt x="486" y="2527"/>
                  </a:cubicBezTo>
                  <a:cubicBezTo>
                    <a:pt x="454" y="2591"/>
                    <a:pt x="454" y="2656"/>
                    <a:pt x="486" y="2721"/>
                  </a:cubicBezTo>
                  <a:cubicBezTo>
                    <a:pt x="551" y="2915"/>
                    <a:pt x="648" y="3077"/>
                    <a:pt x="810" y="3207"/>
                  </a:cubicBezTo>
                  <a:lnTo>
                    <a:pt x="1037" y="3401"/>
                  </a:lnTo>
                  <a:lnTo>
                    <a:pt x="778" y="3563"/>
                  </a:lnTo>
                  <a:lnTo>
                    <a:pt x="648" y="3628"/>
                  </a:lnTo>
                  <a:cubicBezTo>
                    <a:pt x="616" y="3628"/>
                    <a:pt x="616" y="3660"/>
                    <a:pt x="583" y="3692"/>
                  </a:cubicBezTo>
                  <a:cubicBezTo>
                    <a:pt x="551" y="3692"/>
                    <a:pt x="583" y="3725"/>
                    <a:pt x="551" y="3757"/>
                  </a:cubicBezTo>
                  <a:cubicBezTo>
                    <a:pt x="519" y="3757"/>
                    <a:pt x="551" y="3757"/>
                    <a:pt x="551" y="3789"/>
                  </a:cubicBezTo>
                  <a:lnTo>
                    <a:pt x="551" y="3822"/>
                  </a:lnTo>
                  <a:cubicBezTo>
                    <a:pt x="551" y="3854"/>
                    <a:pt x="551" y="3887"/>
                    <a:pt x="583" y="3919"/>
                  </a:cubicBezTo>
                  <a:cubicBezTo>
                    <a:pt x="583" y="3951"/>
                    <a:pt x="616" y="3984"/>
                    <a:pt x="648" y="4016"/>
                  </a:cubicBezTo>
                  <a:cubicBezTo>
                    <a:pt x="681" y="4049"/>
                    <a:pt x="713" y="4081"/>
                    <a:pt x="745" y="4113"/>
                  </a:cubicBezTo>
                  <a:lnTo>
                    <a:pt x="842" y="4210"/>
                  </a:lnTo>
                  <a:lnTo>
                    <a:pt x="1263" y="4534"/>
                  </a:lnTo>
                  <a:lnTo>
                    <a:pt x="713" y="4567"/>
                  </a:lnTo>
                  <a:cubicBezTo>
                    <a:pt x="648" y="4567"/>
                    <a:pt x="583" y="4567"/>
                    <a:pt x="519" y="4567"/>
                  </a:cubicBezTo>
                  <a:cubicBezTo>
                    <a:pt x="486" y="4567"/>
                    <a:pt x="421" y="4567"/>
                    <a:pt x="389" y="4599"/>
                  </a:cubicBezTo>
                  <a:cubicBezTo>
                    <a:pt x="357" y="4599"/>
                    <a:pt x="357" y="4631"/>
                    <a:pt x="324" y="4696"/>
                  </a:cubicBezTo>
                  <a:cubicBezTo>
                    <a:pt x="324" y="4729"/>
                    <a:pt x="324" y="4793"/>
                    <a:pt x="324" y="4826"/>
                  </a:cubicBezTo>
                  <a:cubicBezTo>
                    <a:pt x="421" y="5117"/>
                    <a:pt x="551" y="5344"/>
                    <a:pt x="745" y="5571"/>
                  </a:cubicBezTo>
                  <a:cubicBezTo>
                    <a:pt x="778" y="5603"/>
                    <a:pt x="842" y="5668"/>
                    <a:pt x="907" y="5732"/>
                  </a:cubicBezTo>
                  <a:cubicBezTo>
                    <a:pt x="940" y="5765"/>
                    <a:pt x="1004" y="5797"/>
                    <a:pt x="1069" y="5862"/>
                  </a:cubicBezTo>
                  <a:cubicBezTo>
                    <a:pt x="1199" y="5927"/>
                    <a:pt x="1296" y="6024"/>
                    <a:pt x="1458" y="6089"/>
                  </a:cubicBezTo>
                  <a:cubicBezTo>
                    <a:pt x="1555" y="6153"/>
                    <a:pt x="1717" y="6218"/>
                    <a:pt x="1846" y="6283"/>
                  </a:cubicBezTo>
                  <a:cubicBezTo>
                    <a:pt x="2008" y="6315"/>
                    <a:pt x="2138" y="6348"/>
                    <a:pt x="2300" y="6348"/>
                  </a:cubicBezTo>
                  <a:cubicBezTo>
                    <a:pt x="2138" y="6380"/>
                    <a:pt x="1976" y="6380"/>
                    <a:pt x="1846" y="6348"/>
                  </a:cubicBezTo>
                  <a:cubicBezTo>
                    <a:pt x="1522" y="6283"/>
                    <a:pt x="1199" y="6186"/>
                    <a:pt x="940" y="6024"/>
                  </a:cubicBezTo>
                  <a:cubicBezTo>
                    <a:pt x="875" y="5992"/>
                    <a:pt x="778" y="5959"/>
                    <a:pt x="745" y="5894"/>
                  </a:cubicBezTo>
                  <a:cubicBezTo>
                    <a:pt x="648" y="5862"/>
                    <a:pt x="583" y="5797"/>
                    <a:pt x="551" y="5732"/>
                  </a:cubicBezTo>
                  <a:cubicBezTo>
                    <a:pt x="421" y="5635"/>
                    <a:pt x="324" y="5506"/>
                    <a:pt x="227" y="5376"/>
                  </a:cubicBezTo>
                  <a:cubicBezTo>
                    <a:pt x="130" y="5214"/>
                    <a:pt x="65" y="5052"/>
                    <a:pt x="0" y="4890"/>
                  </a:cubicBezTo>
                  <a:cubicBezTo>
                    <a:pt x="0" y="4793"/>
                    <a:pt x="0" y="4696"/>
                    <a:pt x="0" y="4599"/>
                  </a:cubicBezTo>
                  <a:cubicBezTo>
                    <a:pt x="33" y="4470"/>
                    <a:pt x="98" y="4372"/>
                    <a:pt x="195" y="4308"/>
                  </a:cubicBezTo>
                  <a:cubicBezTo>
                    <a:pt x="292" y="4243"/>
                    <a:pt x="389" y="4178"/>
                    <a:pt x="486" y="4178"/>
                  </a:cubicBezTo>
                  <a:cubicBezTo>
                    <a:pt x="583" y="4146"/>
                    <a:pt x="681" y="4146"/>
                    <a:pt x="745" y="4146"/>
                  </a:cubicBezTo>
                  <a:lnTo>
                    <a:pt x="648" y="4502"/>
                  </a:lnTo>
                  <a:lnTo>
                    <a:pt x="486" y="4405"/>
                  </a:lnTo>
                  <a:cubicBezTo>
                    <a:pt x="421" y="4340"/>
                    <a:pt x="389" y="4308"/>
                    <a:pt x="357" y="4275"/>
                  </a:cubicBezTo>
                  <a:cubicBezTo>
                    <a:pt x="292" y="4210"/>
                    <a:pt x="260" y="4146"/>
                    <a:pt x="227" y="4081"/>
                  </a:cubicBezTo>
                  <a:cubicBezTo>
                    <a:pt x="195" y="4016"/>
                    <a:pt x="162" y="3951"/>
                    <a:pt x="162" y="3887"/>
                  </a:cubicBezTo>
                  <a:cubicBezTo>
                    <a:pt x="130" y="3789"/>
                    <a:pt x="130" y="3725"/>
                    <a:pt x="162" y="3628"/>
                  </a:cubicBezTo>
                  <a:cubicBezTo>
                    <a:pt x="162" y="3563"/>
                    <a:pt x="227" y="3466"/>
                    <a:pt x="260" y="3401"/>
                  </a:cubicBezTo>
                  <a:cubicBezTo>
                    <a:pt x="324" y="3336"/>
                    <a:pt x="357" y="3304"/>
                    <a:pt x="421" y="3271"/>
                  </a:cubicBezTo>
                  <a:lnTo>
                    <a:pt x="616" y="3174"/>
                  </a:lnTo>
                  <a:lnTo>
                    <a:pt x="583" y="3498"/>
                  </a:lnTo>
                  <a:cubicBezTo>
                    <a:pt x="357" y="3336"/>
                    <a:pt x="162" y="3077"/>
                    <a:pt x="98" y="2818"/>
                  </a:cubicBezTo>
                  <a:cubicBezTo>
                    <a:pt x="65" y="2753"/>
                    <a:pt x="65" y="2656"/>
                    <a:pt x="65" y="2591"/>
                  </a:cubicBezTo>
                  <a:cubicBezTo>
                    <a:pt x="65" y="2397"/>
                    <a:pt x="162" y="2235"/>
                    <a:pt x="324" y="2138"/>
                  </a:cubicBezTo>
                  <a:cubicBezTo>
                    <a:pt x="389" y="2073"/>
                    <a:pt x="454" y="2041"/>
                    <a:pt x="551" y="2041"/>
                  </a:cubicBezTo>
                  <a:lnTo>
                    <a:pt x="454" y="2300"/>
                  </a:lnTo>
                  <a:cubicBezTo>
                    <a:pt x="292" y="2041"/>
                    <a:pt x="162" y="1782"/>
                    <a:pt x="98" y="1490"/>
                  </a:cubicBezTo>
                  <a:cubicBezTo>
                    <a:pt x="33" y="1199"/>
                    <a:pt x="65" y="875"/>
                    <a:pt x="195" y="616"/>
                  </a:cubicBezTo>
                  <a:cubicBezTo>
                    <a:pt x="260" y="454"/>
                    <a:pt x="357" y="357"/>
                    <a:pt x="486" y="260"/>
                  </a:cubicBezTo>
                  <a:cubicBezTo>
                    <a:pt x="551" y="195"/>
                    <a:pt x="616" y="163"/>
                    <a:pt x="681" y="130"/>
                  </a:cubicBezTo>
                  <a:lnTo>
                    <a:pt x="875" y="65"/>
                  </a:lnTo>
                  <a:cubicBezTo>
                    <a:pt x="1004" y="33"/>
                    <a:pt x="1134" y="1"/>
                    <a:pt x="1296" y="1"/>
                  </a:cubicBezTo>
                  <a:cubicBezTo>
                    <a:pt x="1425" y="1"/>
                    <a:pt x="1555" y="33"/>
                    <a:pt x="1684" y="65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1688;p47">
              <a:extLst>
                <a:ext uri="{FF2B5EF4-FFF2-40B4-BE49-F238E27FC236}">
                  <a16:creationId xmlns:a16="http://schemas.microsoft.com/office/drawing/2014/main" id="{4A302693-FF92-43F9-89A2-46E51F64781A}"/>
                </a:ext>
              </a:extLst>
            </p:cNvPr>
            <p:cNvSpPr/>
            <p:nvPr/>
          </p:nvSpPr>
          <p:spPr>
            <a:xfrm>
              <a:off x="632731" y="3717566"/>
              <a:ext cx="40025" cy="10871"/>
            </a:xfrm>
            <a:custGeom>
              <a:avLst/>
              <a:gdLst/>
              <a:ahLst/>
              <a:cxnLst/>
              <a:rect l="l" t="t" r="r" b="b"/>
              <a:pathLst>
                <a:path w="2268" h="616" extrusionOk="0">
                  <a:moveTo>
                    <a:pt x="1" y="0"/>
                  </a:moveTo>
                  <a:lnTo>
                    <a:pt x="130" y="65"/>
                  </a:lnTo>
                  <a:cubicBezTo>
                    <a:pt x="195" y="97"/>
                    <a:pt x="260" y="97"/>
                    <a:pt x="357" y="130"/>
                  </a:cubicBezTo>
                  <a:cubicBezTo>
                    <a:pt x="454" y="162"/>
                    <a:pt x="584" y="162"/>
                    <a:pt x="713" y="194"/>
                  </a:cubicBezTo>
                  <a:lnTo>
                    <a:pt x="1102" y="194"/>
                  </a:lnTo>
                  <a:cubicBezTo>
                    <a:pt x="1393" y="194"/>
                    <a:pt x="1652" y="227"/>
                    <a:pt x="1879" y="259"/>
                  </a:cubicBezTo>
                  <a:cubicBezTo>
                    <a:pt x="2009" y="292"/>
                    <a:pt x="2138" y="324"/>
                    <a:pt x="2268" y="356"/>
                  </a:cubicBezTo>
                  <a:cubicBezTo>
                    <a:pt x="2138" y="421"/>
                    <a:pt x="2041" y="454"/>
                    <a:pt x="1912" y="518"/>
                  </a:cubicBezTo>
                  <a:cubicBezTo>
                    <a:pt x="1652" y="583"/>
                    <a:pt x="1361" y="615"/>
                    <a:pt x="1070" y="615"/>
                  </a:cubicBezTo>
                  <a:cubicBezTo>
                    <a:pt x="908" y="615"/>
                    <a:pt x="778" y="583"/>
                    <a:pt x="616" y="518"/>
                  </a:cubicBezTo>
                  <a:cubicBezTo>
                    <a:pt x="487" y="486"/>
                    <a:pt x="357" y="421"/>
                    <a:pt x="260" y="324"/>
                  </a:cubicBezTo>
                  <a:cubicBezTo>
                    <a:pt x="163" y="292"/>
                    <a:pt x="98" y="194"/>
                    <a:pt x="66" y="97"/>
                  </a:cubicBezTo>
                  <a:cubicBezTo>
                    <a:pt x="33" y="65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1689;p47">
              <a:extLst>
                <a:ext uri="{FF2B5EF4-FFF2-40B4-BE49-F238E27FC236}">
                  <a16:creationId xmlns:a16="http://schemas.microsoft.com/office/drawing/2014/main" id="{7CF3F438-8BBB-4563-BEA1-02F5CCE7CA83}"/>
                </a:ext>
              </a:extLst>
            </p:cNvPr>
            <p:cNvSpPr/>
            <p:nvPr/>
          </p:nvSpPr>
          <p:spPr>
            <a:xfrm>
              <a:off x="636737" y="3742714"/>
              <a:ext cx="34307" cy="9724"/>
            </a:xfrm>
            <a:custGeom>
              <a:avLst/>
              <a:gdLst/>
              <a:ahLst/>
              <a:cxnLst/>
              <a:rect l="l" t="t" r="r" b="b"/>
              <a:pathLst>
                <a:path w="1944" h="551" extrusionOk="0">
                  <a:moveTo>
                    <a:pt x="1" y="227"/>
                  </a:moveTo>
                  <a:lnTo>
                    <a:pt x="65" y="162"/>
                  </a:lnTo>
                  <a:cubicBezTo>
                    <a:pt x="130" y="97"/>
                    <a:pt x="195" y="65"/>
                    <a:pt x="292" y="65"/>
                  </a:cubicBezTo>
                  <a:cubicBezTo>
                    <a:pt x="389" y="32"/>
                    <a:pt x="519" y="0"/>
                    <a:pt x="648" y="0"/>
                  </a:cubicBezTo>
                  <a:cubicBezTo>
                    <a:pt x="778" y="0"/>
                    <a:pt x="907" y="32"/>
                    <a:pt x="1037" y="65"/>
                  </a:cubicBezTo>
                  <a:cubicBezTo>
                    <a:pt x="1166" y="97"/>
                    <a:pt x="1264" y="130"/>
                    <a:pt x="1393" y="162"/>
                  </a:cubicBezTo>
                  <a:cubicBezTo>
                    <a:pt x="1490" y="227"/>
                    <a:pt x="1587" y="259"/>
                    <a:pt x="1685" y="324"/>
                  </a:cubicBezTo>
                  <a:cubicBezTo>
                    <a:pt x="1782" y="389"/>
                    <a:pt x="1846" y="453"/>
                    <a:pt x="1944" y="551"/>
                  </a:cubicBezTo>
                  <a:cubicBezTo>
                    <a:pt x="1814" y="551"/>
                    <a:pt x="1717" y="551"/>
                    <a:pt x="1620" y="551"/>
                  </a:cubicBezTo>
                  <a:cubicBezTo>
                    <a:pt x="1523" y="551"/>
                    <a:pt x="1393" y="551"/>
                    <a:pt x="1296" y="518"/>
                  </a:cubicBezTo>
                  <a:lnTo>
                    <a:pt x="940" y="453"/>
                  </a:lnTo>
                  <a:lnTo>
                    <a:pt x="745" y="421"/>
                  </a:lnTo>
                  <a:cubicBezTo>
                    <a:pt x="713" y="421"/>
                    <a:pt x="648" y="356"/>
                    <a:pt x="584" y="356"/>
                  </a:cubicBezTo>
                  <a:cubicBezTo>
                    <a:pt x="551" y="356"/>
                    <a:pt x="389" y="291"/>
                    <a:pt x="292" y="291"/>
                  </a:cubicBezTo>
                  <a:lnTo>
                    <a:pt x="195" y="227"/>
                  </a:lnTo>
                  <a:lnTo>
                    <a:pt x="98" y="227"/>
                  </a:ln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1690;p47">
              <a:extLst>
                <a:ext uri="{FF2B5EF4-FFF2-40B4-BE49-F238E27FC236}">
                  <a16:creationId xmlns:a16="http://schemas.microsoft.com/office/drawing/2014/main" id="{3344116B-B052-4578-81C9-9356AFF92EA1}"/>
                </a:ext>
              </a:extLst>
            </p:cNvPr>
            <p:cNvSpPr/>
            <p:nvPr/>
          </p:nvSpPr>
          <p:spPr>
            <a:xfrm>
              <a:off x="638448" y="3764985"/>
              <a:ext cx="24601" cy="9741"/>
            </a:xfrm>
            <a:custGeom>
              <a:avLst/>
              <a:gdLst/>
              <a:ahLst/>
              <a:cxnLst/>
              <a:rect l="l" t="t" r="r" b="b"/>
              <a:pathLst>
                <a:path w="1394" h="552" extrusionOk="0">
                  <a:moveTo>
                    <a:pt x="1" y="1"/>
                  </a:moveTo>
                  <a:cubicBezTo>
                    <a:pt x="66" y="1"/>
                    <a:pt x="163" y="1"/>
                    <a:pt x="260" y="1"/>
                  </a:cubicBezTo>
                  <a:cubicBezTo>
                    <a:pt x="325" y="1"/>
                    <a:pt x="389" y="33"/>
                    <a:pt x="487" y="33"/>
                  </a:cubicBezTo>
                  <a:cubicBezTo>
                    <a:pt x="551" y="33"/>
                    <a:pt x="648" y="66"/>
                    <a:pt x="713" y="98"/>
                  </a:cubicBezTo>
                  <a:cubicBezTo>
                    <a:pt x="875" y="131"/>
                    <a:pt x="1037" y="195"/>
                    <a:pt x="1167" y="292"/>
                  </a:cubicBezTo>
                  <a:cubicBezTo>
                    <a:pt x="1231" y="325"/>
                    <a:pt x="1328" y="357"/>
                    <a:pt x="1393" y="422"/>
                  </a:cubicBezTo>
                  <a:cubicBezTo>
                    <a:pt x="1296" y="487"/>
                    <a:pt x="1231" y="487"/>
                    <a:pt x="1134" y="519"/>
                  </a:cubicBezTo>
                  <a:cubicBezTo>
                    <a:pt x="972" y="551"/>
                    <a:pt x="778" y="551"/>
                    <a:pt x="616" y="487"/>
                  </a:cubicBezTo>
                  <a:cubicBezTo>
                    <a:pt x="422" y="422"/>
                    <a:pt x="260" y="325"/>
                    <a:pt x="163" y="195"/>
                  </a:cubicBezTo>
                  <a:cubicBezTo>
                    <a:pt x="98" y="131"/>
                    <a:pt x="33" y="66"/>
                    <a:pt x="1" y="1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84300" y="5203314"/>
            <a:ext cx="3053491" cy="16942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07776" y="225577"/>
            <a:ext cx="7176448" cy="666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US" sz="3733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Thứ …, ngày … tháng … </a:t>
            </a:r>
            <a:r>
              <a:rPr lang="en-US" sz="3733" kern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năm</a:t>
            </a:r>
            <a:r>
              <a:rPr lang="en-US" sz="3733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….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2F53D064-F73E-46D1-A26A-F9A6B7452135}"/>
              </a:ext>
            </a:extLst>
          </p:cNvPr>
          <p:cNvSpPr txBox="1"/>
          <p:nvPr/>
        </p:nvSpPr>
        <p:spPr>
          <a:xfrm>
            <a:off x="2406532" y="7574871"/>
            <a:ext cx="826242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E15561">
                    <a:lumMod val="60000"/>
                    <a:lumOff val="40000"/>
                  </a:srgbClr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AN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 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TOÀN 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GIAO 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B4FF69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THÔNG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CCFF99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 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KHI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CCFF99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 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FFCCCC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ĐI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CCFF99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 </a:t>
            </a:r>
            <a:r>
              <a:rPr lang="en-US" sz="7200" b="1">
                <a:ln w="38100">
                  <a:solidFill>
                    <a:srgbClr val="002060"/>
                  </a:solidFill>
                  <a:prstDash val="solid"/>
                </a:ln>
                <a:solidFill>
                  <a:srgbClr val="D4852F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SVN-Poky's" panose="020B0606040200020203" pitchFamily="34" charset="0"/>
                <a:cs typeface="Arial"/>
                <a:sym typeface="Arial"/>
              </a:rPr>
              <a:t>BỘ</a:t>
            </a:r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1735C069-37E4-30EE-D5AE-A7D005149F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6951" y="1084276"/>
            <a:ext cx="3340898" cy="1146147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9E461001-C0E9-9814-A91B-42A555A7E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8709" y="2165123"/>
            <a:ext cx="9319543" cy="254975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DA36C954-F5B6-9374-7924-EF1DC63B58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41819"/>
            <a:ext cx="17070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301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ADA"/>
        </a:solidFill>
        <a:effectLst/>
      </p:bgPr>
    </p:bg>
    <p:spTree>
      <p:nvGrpSpPr>
        <p:cNvPr id="1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Picture 185">
            <a:extLst>
              <a:ext uri="{FF2B5EF4-FFF2-40B4-BE49-F238E27FC236}">
                <a16:creationId xmlns:a16="http://schemas.microsoft.com/office/drawing/2014/main" id="{81328F27-8B3F-4125-A3B7-BA6583CAB9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6" t="33249" r="53183" b="34529"/>
          <a:stretch/>
        </p:blipFill>
        <p:spPr>
          <a:xfrm>
            <a:off x="7122091" y="3605603"/>
            <a:ext cx="1310640" cy="2420765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45E6E81F-6C2A-4274-8AD4-CF6103B899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5" t="68667" r="74222"/>
          <a:stretch/>
        </p:blipFill>
        <p:spPr>
          <a:xfrm>
            <a:off x="7168179" y="3377801"/>
            <a:ext cx="1325880" cy="2148840"/>
          </a:xfrm>
          <a:prstGeom prst="rect">
            <a:avLst/>
          </a:prstGeom>
        </p:spPr>
      </p:pic>
      <p:sp>
        <p:nvSpPr>
          <p:cNvPr id="1234" name="Google Shape;1234;p43"/>
          <p:cNvSpPr/>
          <p:nvPr/>
        </p:nvSpPr>
        <p:spPr>
          <a:xfrm>
            <a:off x="9162997" y="6504009"/>
            <a:ext cx="78012" cy="112049"/>
          </a:xfrm>
          <a:custGeom>
            <a:avLst/>
            <a:gdLst/>
            <a:ahLst/>
            <a:cxnLst/>
            <a:rect l="l" t="t" r="r" b="b"/>
            <a:pathLst>
              <a:path w="2417" h="3398" extrusionOk="0">
                <a:moveTo>
                  <a:pt x="1208" y="1359"/>
                </a:moveTo>
                <a:cubicBezTo>
                  <a:pt x="1302" y="1359"/>
                  <a:pt x="1416" y="1397"/>
                  <a:pt x="1491" y="1454"/>
                </a:cubicBezTo>
                <a:cubicBezTo>
                  <a:pt x="1605" y="1529"/>
                  <a:pt x="1661" y="1624"/>
                  <a:pt x="1718" y="1718"/>
                </a:cubicBezTo>
                <a:cubicBezTo>
                  <a:pt x="1774" y="1850"/>
                  <a:pt x="1793" y="2001"/>
                  <a:pt x="1793" y="2152"/>
                </a:cubicBezTo>
                <a:cubicBezTo>
                  <a:pt x="1793" y="2303"/>
                  <a:pt x="1774" y="2435"/>
                  <a:pt x="1718" y="2586"/>
                </a:cubicBezTo>
                <a:cubicBezTo>
                  <a:pt x="1680" y="2681"/>
                  <a:pt x="1605" y="2775"/>
                  <a:pt x="1510" y="2832"/>
                </a:cubicBezTo>
                <a:cubicBezTo>
                  <a:pt x="1416" y="2888"/>
                  <a:pt x="1321" y="2926"/>
                  <a:pt x="1208" y="2926"/>
                </a:cubicBezTo>
                <a:cubicBezTo>
                  <a:pt x="1095" y="2926"/>
                  <a:pt x="1000" y="2888"/>
                  <a:pt x="906" y="2832"/>
                </a:cubicBezTo>
                <a:cubicBezTo>
                  <a:pt x="812" y="2775"/>
                  <a:pt x="755" y="2681"/>
                  <a:pt x="698" y="2567"/>
                </a:cubicBezTo>
                <a:cubicBezTo>
                  <a:pt x="642" y="2435"/>
                  <a:pt x="623" y="2284"/>
                  <a:pt x="623" y="2152"/>
                </a:cubicBezTo>
                <a:cubicBezTo>
                  <a:pt x="623" y="2001"/>
                  <a:pt x="642" y="1869"/>
                  <a:pt x="698" y="1737"/>
                </a:cubicBezTo>
                <a:cubicBezTo>
                  <a:pt x="736" y="1624"/>
                  <a:pt x="812" y="1529"/>
                  <a:pt x="906" y="1454"/>
                </a:cubicBezTo>
                <a:cubicBezTo>
                  <a:pt x="982" y="1397"/>
                  <a:pt x="1095" y="1359"/>
                  <a:pt x="1208" y="1359"/>
                </a:cubicBezTo>
                <a:close/>
                <a:moveTo>
                  <a:pt x="2133" y="0"/>
                </a:moveTo>
                <a:cubicBezTo>
                  <a:pt x="2039" y="0"/>
                  <a:pt x="1963" y="38"/>
                  <a:pt x="1907" y="95"/>
                </a:cubicBezTo>
                <a:cubicBezTo>
                  <a:pt x="1850" y="189"/>
                  <a:pt x="1831" y="283"/>
                  <a:pt x="1831" y="378"/>
                </a:cubicBezTo>
                <a:lnTo>
                  <a:pt x="1831" y="1284"/>
                </a:lnTo>
                <a:cubicBezTo>
                  <a:pt x="1737" y="1171"/>
                  <a:pt x="1623" y="1076"/>
                  <a:pt x="1472" y="1001"/>
                </a:cubicBezTo>
                <a:cubicBezTo>
                  <a:pt x="1340" y="944"/>
                  <a:pt x="1189" y="906"/>
                  <a:pt x="1038" y="906"/>
                </a:cubicBezTo>
                <a:cubicBezTo>
                  <a:pt x="755" y="906"/>
                  <a:pt x="491" y="1019"/>
                  <a:pt x="302" y="1227"/>
                </a:cubicBezTo>
                <a:cubicBezTo>
                  <a:pt x="94" y="1491"/>
                  <a:pt x="0" y="1812"/>
                  <a:pt x="19" y="2133"/>
                </a:cubicBezTo>
                <a:cubicBezTo>
                  <a:pt x="19" y="2303"/>
                  <a:pt x="38" y="2473"/>
                  <a:pt x="94" y="2624"/>
                </a:cubicBezTo>
                <a:cubicBezTo>
                  <a:pt x="132" y="2775"/>
                  <a:pt x="208" y="2907"/>
                  <a:pt x="302" y="3039"/>
                </a:cubicBezTo>
                <a:cubicBezTo>
                  <a:pt x="378" y="3153"/>
                  <a:pt x="491" y="3247"/>
                  <a:pt x="623" y="3304"/>
                </a:cubicBezTo>
                <a:cubicBezTo>
                  <a:pt x="755" y="3360"/>
                  <a:pt x="887" y="3398"/>
                  <a:pt x="1019" y="3398"/>
                </a:cubicBezTo>
                <a:cubicBezTo>
                  <a:pt x="1133" y="3398"/>
                  <a:pt x="1227" y="3379"/>
                  <a:pt x="1340" y="3341"/>
                </a:cubicBezTo>
                <a:cubicBezTo>
                  <a:pt x="1435" y="3322"/>
                  <a:pt x="1510" y="3266"/>
                  <a:pt x="1586" y="3209"/>
                </a:cubicBezTo>
                <a:cubicBezTo>
                  <a:pt x="1680" y="3153"/>
                  <a:pt x="1756" y="3058"/>
                  <a:pt x="1831" y="2983"/>
                </a:cubicBezTo>
                <a:lnTo>
                  <a:pt x="1831" y="3039"/>
                </a:lnTo>
                <a:cubicBezTo>
                  <a:pt x="1831" y="3134"/>
                  <a:pt x="1850" y="3228"/>
                  <a:pt x="1925" y="3304"/>
                </a:cubicBezTo>
                <a:cubicBezTo>
                  <a:pt x="1982" y="3379"/>
                  <a:pt x="2058" y="3398"/>
                  <a:pt x="2133" y="3398"/>
                </a:cubicBezTo>
                <a:cubicBezTo>
                  <a:pt x="2209" y="3398"/>
                  <a:pt x="2284" y="3379"/>
                  <a:pt x="2341" y="3322"/>
                </a:cubicBezTo>
                <a:cubicBezTo>
                  <a:pt x="2397" y="3247"/>
                  <a:pt x="2416" y="3153"/>
                  <a:pt x="2416" y="3058"/>
                </a:cubicBezTo>
                <a:lnTo>
                  <a:pt x="2416" y="359"/>
                </a:lnTo>
                <a:cubicBezTo>
                  <a:pt x="2416" y="264"/>
                  <a:pt x="2397" y="170"/>
                  <a:pt x="2341" y="95"/>
                </a:cubicBezTo>
                <a:cubicBezTo>
                  <a:pt x="2284" y="19"/>
                  <a:pt x="2209" y="0"/>
                  <a:pt x="213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5" name="Google Shape;1235;p43"/>
          <p:cNvSpPr/>
          <p:nvPr/>
        </p:nvSpPr>
        <p:spPr>
          <a:xfrm>
            <a:off x="9249498" y="6533884"/>
            <a:ext cx="76785" cy="82240"/>
          </a:xfrm>
          <a:custGeom>
            <a:avLst/>
            <a:gdLst/>
            <a:ahLst/>
            <a:cxnLst/>
            <a:rect l="l" t="t" r="r" b="b"/>
            <a:pathLst>
              <a:path w="2379" h="2494" extrusionOk="0">
                <a:moveTo>
                  <a:pt x="1209" y="416"/>
                </a:moveTo>
                <a:cubicBezTo>
                  <a:pt x="1341" y="416"/>
                  <a:pt x="1492" y="472"/>
                  <a:pt x="1586" y="585"/>
                </a:cubicBezTo>
                <a:cubicBezTo>
                  <a:pt x="1699" y="718"/>
                  <a:pt x="1756" y="869"/>
                  <a:pt x="1756" y="1057"/>
                </a:cubicBezTo>
                <a:lnTo>
                  <a:pt x="642" y="1057"/>
                </a:lnTo>
                <a:cubicBezTo>
                  <a:pt x="661" y="869"/>
                  <a:pt x="718" y="718"/>
                  <a:pt x="831" y="585"/>
                </a:cubicBezTo>
                <a:cubicBezTo>
                  <a:pt x="925" y="472"/>
                  <a:pt x="1058" y="416"/>
                  <a:pt x="1209" y="416"/>
                </a:cubicBezTo>
                <a:close/>
                <a:moveTo>
                  <a:pt x="1227" y="0"/>
                </a:moveTo>
                <a:cubicBezTo>
                  <a:pt x="1058" y="0"/>
                  <a:pt x="888" y="19"/>
                  <a:pt x="718" y="95"/>
                </a:cubicBezTo>
                <a:cubicBezTo>
                  <a:pt x="586" y="151"/>
                  <a:pt x="454" y="227"/>
                  <a:pt x="340" y="340"/>
                </a:cubicBezTo>
                <a:cubicBezTo>
                  <a:pt x="227" y="453"/>
                  <a:pt x="152" y="585"/>
                  <a:pt x="114" y="736"/>
                </a:cubicBezTo>
                <a:cubicBezTo>
                  <a:pt x="57" y="906"/>
                  <a:pt x="19" y="1076"/>
                  <a:pt x="19" y="1246"/>
                </a:cubicBezTo>
                <a:cubicBezTo>
                  <a:pt x="0" y="1586"/>
                  <a:pt x="133" y="1907"/>
                  <a:pt x="359" y="2152"/>
                </a:cubicBezTo>
                <a:cubicBezTo>
                  <a:pt x="587" y="2380"/>
                  <a:pt x="880" y="2494"/>
                  <a:pt x="1193" y="2494"/>
                </a:cubicBezTo>
                <a:cubicBezTo>
                  <a:pt x="1217" y="2494"/>
                  <a:pt x="1241" y="2493"/>
                  <a:pt x="1265" y="2492"/>
                </a:cubicBezTo>
                <a:cubicBezTo>
                  <a:pt x="1416" y="2492"/>
                  <a:pt x="1567" y="2473"/>
                  <a:pt x="1718" y="2416"/>
                </a:cubicBezTo>
                <a:cubicBezTo>
                  <a:pt x="1850" y="2379"/>
                  <a:pt x="1945" y="2322"/>
                  <a:pt x="2058" y="2247"/>
                </a:cubicBezTo>
                <a:cubicBezTo>
                  <a:pt x="2134" y="2190"/>
                  <a:pt x="2190" y="2114"/>
                  <a:pt x="2247" y="2039"/>
                </a:cubicBezTo>
                <a:cubicBezTo>
                  <a:pt x="2285" y="1982"/>
                  <a:pt x="2303" y="1926"/>
                  <a:pt x="2322" y="1850"/>
                </a:cubicBezTo>
                <a:cubicBezTo>
                  <a:pt x="2322" y="1794"/>
                  <a:pt x="2303" y="1737"/>
                  <a:pt x="2266" y="1699"/>
                </a:cubicBezTo>
                <a:cubicBezTo>
                  <a:pt x="2209" y="1661"/>
                  <a:pt x="2152" y="1643"/>
                  <a:pt x="2115" y="1643"/>
                </a:cubicBezTo>
                <a:cubicBezTo>
                  <a:pt x="2058" y="1643"/>
                  <a:pt x="2001" y="1661"/>
                  <a:pt x="1964" y="1680"/>
                </a:cubicBezTo>
                <a:lnTo>
                  <a:pt x="1794" y="1869"/>
                </a:lnTo>
                <a:cubicBezTo>
                  <a:pt x="1737" y="1907"/>
                  <a:pt x="1681" y="1945"/>
                  <a:pt x="1624" y="1982"/>
                </a:cubicBezTo>
                <a:cubicBezTo>
                  <a:pt x="1567" y="2020"/>
                  <a:pt x="1511" y="2039"/>
                  <a:pt x="1454" y="2058"/>
                </a:cubicBezTo>
                <a:cubicBezTo>
                  <a:pt x="1378" y="2077"/>
                  <a:pt x="1322" y="2077"/>
                  <a:pt x="1246" y="2077"/>
                </a:cubicBezTo>
                <a:cubicBezTo>
                  <a:pt x="1233" y="2078"/>
                  <a:pt x="1220" y="2078"/>
                  <a:pt x="1207" y="2078"/>
                </a:cubicBezTo>
                <a:cubicBezTo>
                  <a:pt x="1013" y="2078"/>
                  <a:pt x="825" y="1950"/>
                  <a:pt x="737" y="1756"/>
                </a:cubicBezTo>
                <a:cubicBezTo>
                  <a:pt x="680" y="1643"/>
                  <a:pt x="642" y="1529"/>
                  <a:pt x="642" y="1397"/>
                </a:cubicBezTo>
                <a:lnTo>
                  <a:pt x="1850" y="1397"/>
                </a:lnTo>
                <a:cubicBezTo>
                  <a:pt x="1983" y="1397"/>
                  <a:pt x="2096" y="1378"/>
                  <a:pt x="2228" y="1340"/>
                </a:cubicBezTo>
                <a:cubicBezTo>
                  <a:pt x="2322" y="1265"/>
                  <a:pt x="2379" y="1152"/>
                  <a:pt x="2360" y="1038"/>
                </a:cubicBezTo>
                <a:cubicBezTo>
                  <a:pt x="2360" y="869"/>
                  <a:pt x="2303" y="699"/>
                  <a:pt x="2228" y="548"/>
                </a:cubicBezTo>
                <a:cubicBezTo>
                  <a:pt x="2134" y="378"/>
                  <a:pt x="2001" y="246"/>
                  <a:pt x="1850" y="151"/>
                </a:cubicBezTo>
                <a:cubicBezTo>
                  <a:pt x="1662" y="38"/>
                  <a:pt x="1435" y="0"/>
                  <a:pt x="1227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6" name="Google Shape;1236;p43"/>
          <p:cNvSpPr/>
          <p:nvPr/>
        </p:nvSpPr>
        <p:spPr>
          <a:xfrm>
            <a:off x="9331124" y="6533257"/>
            <a:ext cx="68296" cy="82800"/>
          </a:xfrm>
          <a:custGeom>
            <a:avLst/>
            <a:gdLst/>
            <a:ahLst/>
            <a:cxnLst/>
            <a:rect l="l" t="t" r="r" b="b"/>
            <a:pathLst>
              <a:path w="2116" h="2511" extrusionOk="0">
                <a:moveTo>
                  <a:pt x="1001" y="0"/>
                </a:moveTo>
                <a:cubicBezTo>
                  <a:pt x="813" y="0"/>
                  <a:pt x="643" y="19"/>
                  <a:pt x="473" y="95"/>
                </a:cubicBezTo>
                <a:cubicBezTo>
                  <a:pt x="341" y="151"/>
                  <a:pt x="227" y="246"/>
                  <a:pt x="152" y="359"/>
                </a:cubicBezTo>
                <a:cubicBezTo>
                  <a:pt x="76" y="453"/>
                  <a:pt x="39" y="586"/>
                  <a:pt x="39" y="699"/>
                </a:cubicBezTo>
                <a:cubicBezTo>
                  <a:pt x="39" y="831"/>
                  <a:pt x="76" y="963"/>
                  <a:pt x="171" y="1057"/>
                </a:cubicBezTo>
                <a:cubicBezTo>
                  <a:pt x="246" y="1152"/>
                  <a:pt x="360" y="1227"/>
                  <a:pt x="473" y="1284"/>
                </a:cubicBezTo>
                <a:cubicBezTo>
                  <a:pt x="643" y="1359"/>
                  <a:pt x="813" y="1416"/>
                  <a:pt x="983" y="1454"/>
                </a:cubicBezTo>
                <a:cubicBezTo>
                  <a:pt x="1134" y="1473"/>
                  <a:pt x="1266" y="1529"/>
                  <a:pt x="1398" y="1605"/>
                </a:cubicBezTo>
                <a:cubicBezTo>
                  <a:pt x="1473" y="1643"/>
                  <a:pt x="1530" y="1737"/>
                  <a:pt x="1511" y="1831"/>
                </a:cubicBezTo>
                <a:cubicBezTo>
                  <a:pt x="1511" y="1907"/>
                  <a:pt x="1473" y="1982"/>
                  <a:pt x="1398" y="2020"/>
                </a:cubicBezTo>
                <a:cubicBezTo>
                  <a:pt x="1303" y="2077"/>
                  <a:pt x="1209" y="2096"/>
                  <a:pt x="1096" y="2096"/>
                </a:cubicBezTo>
                <a:cubicBezTo>
                  <a:pt x="1076" y="2099"/>
                  <a:pt x="1055" y="2101"/>
                  <a:pt x="1034" y="2101"/>
                </a:cubicBezTo>
                <a:cubicBezTo>
                  <a:pt x="936" y="2101"/>
                  <a:pt x="830" y="2067"/>
                  <a:pt x="737" y="2020"/>
                </a:cubicBezTo>
                <a:cubicBezTo>
                  <a:pt x="643" y="1964"/>
                  <a:pt x="567" y="1888"/>
                  <a:pt x="511" y="1794"/>
                </a:cubicBezTo>
                <a:cubicBezTo>
                  <a:pt x="473" y="1737"/>
                  <a:pt x="435" y="1699"/>
                  <a:pt x="397" y="1662"/>
                </a:cubicBezTo>
                <a:cubicBezTo>
                  <a:pt x="360" y="1624"/>
                  <a:pt x="303" y="1605"/>
                  <a:pt x="246" y="1605"/>
                </a:cubicBezTo>
                <a:cubicBezTo>
                  <a:pt x="190" y="1605"/>
                  <a:pt x="114" y="1624"/>
                  <a:pt x="76" y="1680"/>
                </a:cubicBezTo>
                <a:cubicBezTo>
                  <a:pt x="20" y="1718"/>
                  <a:pt x="1" y="1775"/>
                  <a:pt x="1" y="1850"/>
                </a:cubicBezTo>
                <a:cubicBezTo>
                  <a:pt x="1" y="1964"/>
                  <a:pt x="39" y="2058"/>
                  <a:pt x="114" y="2152"/>
                </a:cubicBezTo>
                <a:cubicBezTo>
                  <a:pt x="209" y="2266"/>
                  <a:pt x="322" y="2360"/>
                  <a:pt x="473" y="2398"/>
                </a:cubicBezTo>
                <a:cubicBezTo>
                  <a:pt x="643" y="2473"/>
                  <a:pt x="832" y="2511"/>
                  <a:pt x="1020" y="2511"/>
                </a:cubicBezTo>
                <a:cubicBezTo>
                  <a:pt x="1228" y="2511"/>
                  <a:pt x="1417" y="2473"/>
                  <a:pt x="1605" y="2417"/>
                </a:cubicBezTo>
                <a:cubicBezTo>
                  <a:pt x="1907" y="2322"/>
                  <a:pt x="2115" y="2020"/>
                  <a:pt x="2096" y="1699"/>
                </a:cubicBezTo>
                <a:cubicBezTo>
                  <a:pt x="2115" y="1605"/>
                  <a:pt x="2077" y="1492"/>
                  <a:pt x="2021" y="1397"/>
                </a:cubicBezTo>
                <a:cubicBezTo>
                  <a:pt x="1964" y="1303"/>
                  <a:pt x="1870" y="1208"/>
                  <a:pt x="1756" y="1152"/>
                </a:cubicBezTo>
                <a:cubicBezTo>
                  <a:pt x="1605" y="1095"/>
                  <a:pt x="1454" y="1039"/>
                  <a:pt x="1285" y="1001"/>
                </a:cubicBezTo>
                <a:cubicBezTo>
                  <a:pt x="1115" y="963"/>
                  <a:pt x="1001" y="925"/>
                  <a:pt x="907" y="888"/>
                </a:cubicBezTo>
                <a:cubicBezTo>
                  <a:pt x="832" y="869"/>
                  <a:pt x="756" y="850"/>
                  <a:pt x="681" y="793"/>
                </a:cubicBezTo>
                <a:cubicBezTo>
                  <a:pt x="643" y="755"/>
                  <a:pt x="605" y="699"/>
                  <a:pt x="605" y="642"/>
                </a:cubicBezTo>
                <a:cubicBezTo>
                  <a:pt x="605" y="567"/>
                  <a:pt x="662" y="491"/>
                  <a:pt x="718" y="472"/>
                </a:cubicBezTo>
                <a:cubicBezTo>
                  <a:pt x="813" y="416"/>
                  <a:pt x="907" y="397"/>
                  <a:pt x="1001" y="397"/>
                </a:cubicBezTo>
                <a:cubicBezTo>
                  <a:pt x="1077" y="397"/>
                  <a:pt x="1171" y="416"/>
                  <a:pt x="1247" y="453"/>
                </a:cubicBezTo>
                <a:cubicBezTo>
                  <a:pt x="1322" y="491"/>
                  <a:pt x="1379" y="529"/>
                  <a:pt x="1417" y="586"/>
                </a:cubicBezTo>
                <a:cubicBezTo>
                  <a:pt x="1454" y="642"/>
                  <a:pt x="1511" y="699"/>
                  <a:pt x="1568" y="755"/>
                </a:cubicBezTo>
                <a:cubicBezTo>
                  <a:pt x="1605" y="793"/>
                  <a:pt x="1662" y="812"/>
                  <a:pt x="1719" y="812"/>
                </a:cubicBezTo>
                <a:cubicBezTo>
                  <a:pt x="1794" y="812"/>
                  <a:pt x="1870" y="793"/>
                  <a:pt x="1926" y="737"/>
                </a:cubicBezTo>
                <a:cubicBezTo>
                  <a:pt x="1964" y="699"/>
                  <a:pt x="2002" y="623"/>
                  <a:pt x="2002" y="567"/>
                </a:cubicBezTo>
                <a:cubicBezTo>
                  <a:pt x="2002" y="491"/>
                  <a:pt x="1964" y="416"/>
                  <a:pt x="1926" y="359"/>
                </a:cubicBezTo>
                <a:cubicBezTo>
                  <a:pt x="1889" y="284"/>
                  <a:pt x="1813" y="227"/>
                  <a:pt x="1738" y="189"/>
                </a:cubicBezTo>
                <a:cubicBezTo>
                  <a:pt x="1643" y="114"/>
                  <a:pt x="1530" y="76"/>
                  <a:pt x="1417" y="57"/>
                </a:cubicBezTo>
                <a:cubicBezTo>
                  <a:pt x="1285" y="19"/>
                  <a:pt x="1134" y="0"/>
                  <a:pt x="1001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7" name="Google Shape;1237;p43"/>
          <p:cNvSpPr/>
          <p:nvPr/>
        </p:nvSpPr>
        <p:spPr>
          <a:xfrm>
            <a:off x="9407910" y="6504635"/>
            <a:ext cx="21367" cy="111423"/>
          </a:xfrm>
          <a:custGeom>
            <a:avLst/>
            <a:gdLst/>
            <a:ahLst/>
            <a:cxnLst/>
            <a:rect l="l" t="t" r="r" b="b"/>
            <a:pathLst>
              <a:path w="662" h="3379" extrusionOk="0">
                <a:moveTo>
                  <a:pt x="359" y="0"/>
                </a:moveTo>
                <a:cubicBezTo>
                  <a:pt x="265" y="0"/>
                  <a:pt x="189" y="38"/>
                  <a:pt x="133" y="94"/>
                </a:cubicBezTo>
                <a:cubicBezTo>
                  <a:pt x="0" y="208"/>
                  <a:pt x="0" y="396"/>
                  <a:pt x="133" y="529"/>
                </a:cubicBezTo>
                <a:cubicBezTo>
                  <a:pt x="189" y="566"/>
                  <a:pt x="265" y="604"/>
                  <a:pt x="359" y="604"/>
                </a:cubicBezTo>
                <a:cubicBezTo>
                  <a:pt x="435" y="604"/>
                  <a:pt x="510" y="566"/>
                  <a:pt x="567" y="529"/>
                </a:cubicBezTo>
                <a:cubicBezTo>
                  <a:pt x="623" y="453"/>
                  <a:pt x="661" y="378"/>
                  <a:pt x="661" y="302"/>
                </a:cubicBezTo>
                <a:cubicBezTo>
                  <a:pt x="661" y="208"/>
                  <a:pt x="623" y="132"/>
                  <a:pt x="567" y="76"/>
                </a:cubicBezTo>
                <a:cubicBezTo>
                  <a:pt x="510" y="19"/>
                  <a:pt x="435" y="0"/>
                  <a:pt x="359" y="0"/>
                </a:cubicBezTo>
                <a:close/>
                <a:moveTo>
                  <a:pt x="340" y="887"/>
                </a:moveTo>
                <a:cubicBezTo>
                  <a:pt x="265" y="887"/>
                  <a:pt x="189" y="906"/>
                  <a:pt x="133" y="982"/>
                </a:cubicBezTo>
                <a:cubicBezTo>
                  <a:pt x="57" y="1057"/>
                  <a:pt x="38" y="1152"/>
                  <a:pt x="38" y="1246"/>
                </a:cubicBezTo>
                <a:lnTo>
                  <a:pt x="38" y="3001"/>
                </a:lnTo>
                <a:cubicBezTo>
                  <a:pt x="38" y="3096"/>
                  <a:pt x="57" y="3190"/>
                  <a:pt x="133" y="3285"/>
                </a:cubicBezTo>
                <a:cubicBezTo>
                  <a:pt x="189" y="3341"/>
                  <a:pt x="265" y="3379"/>
                  <a:pt x="340" y="3379"/>
                </a:cubicBezTo>
                <a:cubicBezTo>
                  <a:pt x="435" y="3379"/>
                  <a:pt x="510" y="3341"/>
                  <a:pt x="567" y="3285"/>
                </a:cubicBezTo>
                <a:cubicBezTo>
                  <a:pt x="623" y="3190"/>
                  <a:pt x="661" y="3096"/>
                  <a:pt x="661" y="3001"/>
                </a:cubicBezTo>
                <a:lnTo>
                  <a:pt x="661" y="1227"/>
                </a:lnTo>
                <a:cubicBezTo>
                  <a:pt x="661" y="1133"/>
                  <a:pt x="623" y="1038"/>
                  <a:pt x="567" y="982"/>
                </a:cubicBezTo>
                <a:cubicBezTo>
                  <a:pt x="510" y="906"/>
                  <a:pt x="435" y="887"/>
                  <a:pt x="340" y="887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8" name="Google Shape;1238;p43"/>
          <p:cNvSpPr/>
          <p:nvPr/>
        </p:nvSpPr>
        <p:spPr>
          <a:xfrm>
            <a:off x="9438378" y="6533719"/>
            <a:ext cx="77399" cy="112248"/>
          </a:xfrm>
          <a:custGeom>
            <a:avLst/>
            <a:gdLst/>
            <a:ahLst/>
            <a:cxnLst/>
            <a:rect l="l" t="t" r="r" b="b"/>
            <a:pathLst>
              <a:path w="2398" h="3404" extrusionOk="0">
                <a:moveTo>
                  <a:pt x="1233" y="475"/>
                </a:moveTo>
                <a:cubicBezTo>
                  <a:pt x="1388" y="475"/>
                  <a:pt x="1537" y="564"/>
                  <a:pt x="1624" y="685"/>
                </a:cubicBezTo>
                <a:cubicBezTo>
                  <a:pt x="1756" y="855"/>
                  <a:pt x="1812" y="1062"/>
                  <a:pt x="1794" y="1270"/>
                </a:cubicBezTo>
                <a:cubicBezTo>
                  <a:pt x="1794" y="1402"/>
                  <a:pt x="1775" y="1534"/>
                  <a:pt x="1718" y="1666"/>
                </a:cubicBezTo>
                <a:cubicBezTo>
                  <a:pt x="1661" y="1761"/>
                  <a:pt x="1586" y="1836"/>
                  <a:pt x="1491" y="1893"/>
                </a:cubicBezTo>
                <a:cubicBezTo>
                  <a:pt x="1397" y="1950"/>
                  <a:pt x="1303" y="1987"/>
                  <a:pt x="1208" y="1987"/>
                </a:cubicBezTo>
                <a:cubicBezTo>
                  <a:pt x="1038" y="1987"/>
                  <a:pt x="887" y="1912"/>
                  <a:pt x="774" y="1799"/>
                </a:cubicBezTo>
                <a:cubicBezTo>
                  <a:pt x="661" y="1629"/>
                  <a:pt x="604" y="1440"/>
                  <a:pt x="623" y="1232"/>
                </a:cubicBezTo>
                <a:cubicBezTo>
                  <a:pt x="604" y="1025"/>
                  <a:pt x="661" y="836"/>
                  <a:pt x="774" y="666"/>
                </a:cubicBezTo>
                <a:cubicBezTo>
                  <a:pt x="869" y="534"/>
                  <a:pt x="1038" y="477"/>
                  <a:pt x="1189" y="477"/>
                </a:cubicBezTo>
                <a:cubicBezTo>
                  <a:pt x="1204" y="476"/>
                  <a:pt x="1219" y="475"/>
                  <a:pt x="1233" y="475"/>
                </a:cubicBezTo>
                <a:close/>
                <a:moveTo>
                  <a:pt x="941" y="0"/>
                </a:moveTo>
                <a:cubicBezTo>
                  <a:pt x="822" y="0"/>
                  <a:pt x="713" y="34"/>
                  <a:pt x="604" y="81"/>
                </a:cubicBezTo>
                <a:cubicBezTo>
                  <a:pt x="491" y="118"/>
                  <a:pt x="378" y="213"/>
                  <a:pt x="283" y="307"/>
                </a:cubicBezTo>
                <a:cubicBezTo>
                  <a:pt x="189" y="421"/>
                  <a:pt x="114" y="553"/>
                  <a:pt x="76" y="685"/>
                </a:cubicBezTo>
                <a:cubicBezTo>
                  <a:pt x="19" y="855"/>
                  <a:pt x="0" y="1006"/>
                  <a:pt x="0" y="1176"/>
                </a:cubicBezTo>
                <a:cubicBezTo>
                  <a:pt x="0" y="1402"/>
                  <a:pt x="38" y="1629"/>
                  <a:pt x="132" y="1836"/>
                </a:cubicBezTo>
                <a:cubicBezTo>
                  <a:pt x="189" y="2006"/>
                  <a:pt x="321" y="2157"/>
                  <a:pt x="472" y="2270"/>
                </a:cubicBezTo>
                <a:cubicBezTo>
                  <a:pt x="620" y="2369"/>
                  <a:pt x="783" y="2425"/>
                  <a:pt x="948" y="2425"/>
                </a:cubicBezTo>
                <a:cubicBezTo>
                  <a:pt x="972" y="2425"/>
                  <a:pt x="996" y="2424"/>
                  <a:pt x="1020" y="2421"/>
                </a:cubicBezTo>
                <a:cubicBezTo>
                  <a:pt x="1045" y="2425"/>
                  <a:pt x="1071" y="2426"/>
                  <a:pt x="1097" y="2426"/>
                </a:cubicBezTo>
                <a:cubicBezTo>
                  <a:pt x="1222" y="2426"/>
                  <a:pt x="1344" y="2390"/>
                  <a:pt x="1454" y="2327"/>
                </a:cubicBezTo>
                <a:cubicBezTo>
                  <a:pt x="1586" y="2252"/>
                  <a:pt x="1699" y="2157"/>
                  <a:pt x="1775" y="2025"/>
                </a:cubicBezTo>
                <a:cubicBezTo>
                  <a:pt x="1775" y="2233"/>
                  <a:pt x="1775" y="2365"/>
                  <a:pt x="1775" y="2459"/>
                </a:cubicBezTo>
                <a:cubicBezTo>
                  <a:pt x="1756" y="2554"/>
                  <a:pt x="1737" y="2629"/>
                  <a:pt x="1699" y="2723"/>
                </a:cubicBezTo>
                <a:cubicBezTo>
                  <a:pt x="1661" y="2799"/>
                  <a:pt x="1605" y="2856"/>
                  <a:pt x="1529" y="2893"/>
                </a:cubicBezTo>
                <a:cubicBezTo>
                  <a:pt x="1397" y="2950"/>
                  <a:pt x="1284" y="2969"/>
                  <a:pt x="1152" y="2969"/>
                </a:cubicBezTo>
                <a:cubicBezTo>
                  <a:pt x="1076" y="2969"/>
                  <a:pt x="1020" y="2969"/>
                  <a:pt x="944" y="2950"/>
                </a:cubicBezTo>
                <a:cubicBezTo>
                  <a:pt x="887" y="2931"/>
                  <a:pt x="850" y="2912"/>
                  <a:pt x="793" y="2874"/>
                </a:cubicBezTo>
                <a:cubicBezTo>
                  <a:pt x="755" y="2856"/>
                  <a:pt x="718" y="2818"/>
                  <a:pt x="680" y="2780"/>
                </a:cubicBezTo>
                <a:lnTo>
                  <a:pt x="585" y="2648"/>
                </a:lnTo>
                <a:cubicBezTo>
                  <a:pt x="529" y="2572"/>
                  <a:pt x="434" y="2535"/>
                  <a:pt x="340" y="2535"/>
                </a:cubicBezTo>
                <a:cubicBezTo>
                  <a:pt x="283" y="2535"/>
                  <a:pt x="208" y="2554"/>
                  <a:pt x="151" y="2610"/>
                </a:cubicBezTo>
                <a:cubicBezTo>
                  <a:pt x="114" y="2648"/>
                  <a:pt x="76" y="2723"/>
                  <a:pt x="76" y="2780"/>
                </a:cubicBezTo>
                <a:cubicBezTo>
                  <a:pt x="95" y="2893"/>
                  <a:pt x="132" y="3007"/>
                  <a:pt x="227" y="3082"/>
                </a:cubicBezTo>
                <a:cubicBezTo>
                  <a:pt x="321" y="3177"/>
                  <a:pt x="453" y="3271"/>
                  <a:pt x="604" y="3309"/>
                </a:cubicBezTo>
                <a:cubicBezTo>
                  <a:pt x="774" y="3365"/>
                  <a:pt x="963" y="3403"/>
                  <a:pt x="1171" y="3403"/>
                </a:cubicBezTo>
                <a:cubicBezTo>
                  <a:pt x="1359" y="3403"/>
                  <a:pt x="1548" y="3384"/>
                  <a:pt x="1737" y="3328"/>
                </a:cubicBezTo>
                <a:cubicBezTo>
                  <a:pt x="1888" y="3290"/>
                  <a:pt x="2020" y="3214"/>
                  <a:pt x="2114" y="3120"/>
                </a:cubicBezTo>
                <a:cubicBezTo>
                  <a:pt x="2209" y="3007"/>
                  <a:pt x="2284" y="2893"/>
                  <a:pt x="2322" y="2761"/>
                </a:cubicBezTo>
                <a:cubicBezTo>
                  <a:pt x="2379" y="2591"/>
                  <a:pt x="2398" y="2403"/>
                  <a:pt x="2398" y="2233"/>
                </a:cubicBezTo>
                <a:lnTo>
                  <a:pt x="2398" y="458"/>
                </a:lnTo>
                <a:cubicBezTo>
                  <a:pt x="2398" y="345"/>
                  <a:pt x="2379" y="232"/>
                  <a:pt x="2341" y="118"/>
                </a:cubicBezTo>
                <a:cubicBezTo>
                  <a:pt x="2292" y="53"/>
                  <a:pt x="2214" y="2"/>
                  <a:pt x="2133" y="2"/>
                </a:cubicBezTo>
                <a:cubicBezTo>
                  <a:pt x="2120" y="2"/>
                  <a:pt x="2108" y="3"/>
                  <a:pt x="2096" y="5"/>
                </a:cubicBezTo>
                <a:cubicBezTo>
                  <a:pt x="2020" y="5"/>
                  <a:pt x="1945" y="24"/>
                  <a:pt x="1888" y="100"/>
                </a:cubicBezTo>
                <a:cubicBezTo>
                  <a:pt x="1831" y="156"/>
                  <a:pt x="1812" y="232"/>
                  <a:pt x="1812" y="326"/>
                </a:cubicBezTo>
                <a:lnTo>
                  <a:pt x="1812" y="402"/>
                </a:lnTo>
                <a:cubicBezTo>
                  <a:pt x="1718" y="288"/>
                  <a:pt x="1605" y="175"/>
                  <a:pt x="1454" y="100"/>
                </a:cubicBezTo>
                <a:cubicBezTo>
                  <a:pt x="1344" y="37"/>
                  <a:pt x="1222" y="0"/>
                  <a:pt x="1097" y="0"/>
                </a:cubicBezTo>
                <a:cubicBezTo>
                  <a:pt x="1071" y="0"/>
                  <a:pt x="1045" y="2"/>
                  <a:pt x="1020" y="5"/>
                </a:cubicBezTo>
                <a:cubicBezTo>
                  <a:pt x="993" y="2"/>
                  <a:pt x="967" y="0"/>
                  <a:pt x="941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9" name="Google Shape;1239;p43"/>
          <p:cNvSpPr/>
          <p:nvPr/>
        </p:nvSpPr>
        <p:spPr>
          <a:xfrm>
            <a:off x="9527944" y="6533620"/>
            <a:ext cx="71299" cy="82603"/>
          </a:xfrm>
          <a:custGeom>
            <a:avLst/>
            <a:gdLst/>
            <a:ahLst/>
            <a:cxnLst/>
            <a:rect l="l" t="t" r="r" b="b"/>
            <a:pathLst>
              <a:path w="2209" h="2505" extrusionOk="0">
                <a:moveTo>
                  <a:pt x="336" y="1"/>
                </a:moveTo>
                <a:cubicBezTo>
                  <a:pt x="324" y="1"/>
                  <a:pt x="312" y="3"/>
                  <a:pt x="302" y="8"/>
                </a:cubicBezTo>
                <a:cubicBezTo>
                  <a:pt x="289" y="5"/>
                  <a:pt x="275" y="3"/>
                  <a:pt x="262" y="3"/>
                </a:cubicBezTo>
                <a:cubicBezTo>
                  <a:pt x="200" y="3"/>
                  <a:pt x="141" y="37"/>
                  <a:pt x="94" y="84"/>
                </a:cubicBezTo>
                <a:cubicBezTo>
                  <a:pt x="38" y="159"/>
                  <a:pt x="0" y="254"/>
                  <a:pt x="19" y="348"/>
                </a:cubicBezTo>
                <a:lnTo>
                  <a:pt x="19" y="2122"/>
                </a:lnTo>
                <a:cubicBezTo>
                  <a:pt x="0" y="2217"/>
                  <a:pt x="38" y="2311"/>
                  <a:pt x="94" y="2387"/>
                </a:cubicBezTo>
                <a:cubicBezTo>
                  <a:pt x="151" y="2462"/>
                  <a:pt x="227" y="2481"/>
                  <a:pt x="321" y="2481"/>
                </a:cubicBezTo>
                <a:cubicBezTo>
                  <a:pt x="334" y="2484"/>
                  <a:pt x="348" y="2486"/>
                  <a:pt x="361" y="2486"/>
                </a:cubicBezTo>
                <a:cubicBezTo>
                  <a:pt x="423" y="2486"/>
                  <a:pt x="482" y="2452"/>
                  <a:pt x="529" y="2406"/>
                </a:cubicBezTo>
                <a:cubicBezTo>
                  <a:pt x="604" y="2311"/>
                  <a:pt x="642" y="2217"/>
                  <a:pt x="623" y="2122"/>
                </a:cubicBezTo>
                <a:lnTo>
                  <a:pt x="623" y="1348"/>
                </a:lnTo>
                <a:cubicBezTo>
                  <a:pt x="623" y="1179"/>
                  <a:pt x="642" y="1009"/>
                  <a:pt x="661" y="839"/>
                </a:cubicBezTo>
                <a:cubicBezTo>
                  <a:pt x="699" y="726"/>
                  <a:pt x="774" y="631"/>
                  <a:pt x="868" y="575"/>
                </a:cubicBezTo>
                <a:cubicBezTo>
                  <a:pt x="963" y="518"/>
                  <a:pt x="1057" y="480"/>
                  <a:pt x="1170" y="480"/>
                </a:cubicBezTo>
                <a:cubicBezTo>
                  <a:pt x="1187" y="478"/>
                  <a:pt x="1204" y="477"/>
                  <a:pt x="1221" y="477"/>
                </a:cubicBezTo>
                <a:cubicBezTo>
                  <a:pt x="1335" y="477"/>
                  <a:pt x="1442" y="532"/>
                  <a:pt x="1491" y="631"/>
                </a:cubicBezTo>
                <a:cubicBezTo>
                  <a:pt x="1567" y="782"/>
                  <a:pt x="1605" y="952"/>
                  <a:pt x="1586" y="1103"/>
                </a:cubicBezTo>
                <a:lnTo>
                  <a:pt x="1586" y="2122"/>
                </a:lnTo>
                <a:cubicBezTo>
                  <a:pt x="1586" y="2236"/>
                  <a:pt x="1605" y="2330"/>
                  <a:pt x="1661" y="2406"/>
                </a:cubicBezTo>
                <a:cubicBezTo>
                  <a:pt x="1727" y="2472"/>
                  <a:pt x="1812" y="2505"/>
                  <a:pt x="1895" y="2505"/>
                </a:cubicBezTo>
                <a:cubicBezTo>
                  <a:pt x="1977" y="2505"/>
                  <a:pt x="2058" y="2472"/>
                  <a:pt x="2114" y="2406"/>
                </a:cubicBezTo>
                <a:cubicBezTo>
                  <a:pt x="2171" y="2330"/>
                  <a:pt x="2209" y="2217"/>
                  <a:pt x="2190" y="2122"/>
                </a:cubicBezTo>
                <a:lnTo>
                  <a:pt x="2190" y="990"/>
                </a:lnTo>
                <a:cubicBezTo>
                  <a:pt x="2190" y="877"/>
                  <a:pt x="2190" y="763"/>
                  <a:pt x="2171" y="650"/>
                </a:cubicBezTo>
                <a:cubicBezTo>
                  <a:pt x="2171" y="575"/>
                  <a:pt x="2133" y="499"/>
                  <a:pt x="2095" y="424"/>
                </a:cubicBezTo>
                <a:cubicBezTo>
                  <a:pt x="2039" y="291"/>
                  <a:pt x="1944" y="197"/>
                  <a:pt x="1812" y="121"/>
                </a:cubicBezTo>
                <a:cubicBezTo>
                  <a:pt x="1680" y="46"/>
                  <a:pt x="1529" y="8"/>
                  <a:pt x="1378" y="8"/>
                </a:cubicBezTo>
                <a:cubicBezTo>
                  <a:pt x="1227" y="8"/>
                  <a:pt x="1076" y="46"/>
                  <a:pt x="944" y="121"/>
                </a:cubicBezTo>
                <a:cubicBezTo>
                  <a:pt x="793" y="197"/>
                  <a:pt x="680" y="291"/>
                  <a:pt x="585" y="424"/>
                </a:cubicBezTo>
                <a:lnTo>
                  <a:pt x="585" y="348"/>
                </a:lnTo>
                <a:cubicBezTo>
                  <a:pt x="585" y="273"/>
                  <a:pt x="585" y="216"/>
                  <a:pt x="548" y="159"/>
                </a:cubicBezTo>
                <a:cubicBezTo>
                  <a:pt x="529" y="103"/>
                  <a:pt x="491" y="65"/>
                  <a:pt x="434" y="46"/>
                </a:cubicBezTo>
                <a:cubicBezTo>
                  <a:pt x="407" y="18"/>
                  <a:pt x="369" y="1"/>
                  <a:pt x="336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0" name="Google Shape;1240;p43"/>
          <p:cNvSpPr/>
          <p:nvPr/>
        </p:nvSpPr>
        <p:spPr>
          <a:xfrm>
            <a:off x="9607731" y="6533884"/>
            <a:ext cx="75591" cy="82240"/>
          </a:xfrm>
          <a:custGeom>
            <a:avLst/>
            <a:gdLst/>
            <a:ahLst/>
            <a:cxnLst/>
            <a:rect l="l" t="t" r="r" b="b"/>
            <a:pathLst>
              <a:path w="2342" h="2494" extrusionOk="0">
                <a:moveTo>
                  <a:pt x="1190" y="416"/>
                </a:moveTo>
                <a:cubicBezTo>
                  <a:pt x="1341" y="416"/>
                  <a:pt x="1473" y="472"/>
                  <a:pt x="1587" y="585"/>
                </a:cubicBezTo>
                <a:cubicBezTo>
                  <a:pt x="1681" y="718"/>
                  <a:pt x="1756" y="869"/>
                  <a:pt x="1756" y="1057"/>
                </a:cubicBezTo>
                <a:lnTo>
                  <a:pt x="643" y="1057"/>
                </a:lnTo>
                <a:cubicBezTo>
                  <a:pt x="643" y="869"/>
                  <a:pt x="699" y="718"/>
                  <a:pt x="813" y="585"/>
                </a:cubicBezTo>
                <a:cubicBezTo>
                  <a:pt x="907" y="472"/>
                  <a:pt x="1058" y="416"/>
                  <a:pt x="1190" y="416"/>
                </a:cubicBezTo>
                <a:close/>
                <a:moveTo>
                  <a:pt x="1209" y="0"/>
                </a:moveTo>
                <a:cubicBezTo>
                  <a:pt x="1039" y="0"/>
                  <a:pt x="869" y="19"/>
                  <a:pt x="718" y="95"/>
                </a:cubicBezTo>
                <a:cubicBezTo>
                  <a:pt x="567" y="151"/>
                  <a:pt x="435" y="227"/>
                  <a:pt x="341" y="340"/>
                </a:cubicBezTo>
                <a:cubicBezTo>
                  <a:pt x="227" y="453"/>
                  <a:pt x="152" y="585"/>
                  <a:pt x="95" y="736"/>
                </a:cubicBezTo>
                <a:cubicBezTo>
                  <a:pt x="39" y="906"/>
                  <a:pt x="20" y="1076"/>
                  <a:pt x="20" y="1246"/>
                </a:cubicBezTo>
                <a:cubicBezTo>
                  <a:pt x="1" y="1586"/>
                  <a:pt x="114" y="1907"/>
                  <a:pt x="341" y="2152"/>
                </a:cubicBezTo>
                <a:cubicBezTo>
                  <a:pt x="569" y="2380"/>
                  <a:pt x="878" y="2494"/>
                  <a:pt x="1193" y="2494"/>
                </a:cubicBezTo>
                <a:cubicBezTo>
                  <a:pt x="1217" y="2494"/>
                  <a:pt x="1241" y="2493"/>
                  <a:pt x="1266" y="2492"/>
                </a:cubicBezTo>
                <a:cubicBezTo>
                  <a:pt x="1417" y="2492"/>
                  <a:pt x="1568" y="2473"/>
                  <a:pt x="1719" y="2416"/>
                </a:cubicBezTo>
                <a:cubicBezTo>
                  <a:pt x="1832" y="2379"/>
                  <a:pt x="1945" y="2322"/>
                  <a:pt x="2058" y="2247"/>
                </a:cubicBezTo>
                <a:cubicBezTo>
                  <a:pt x="2134" y="2190"/>
                  <a:pt x="2191" y="2114"/>
                  <a:pt x="2247" y="2039"/>
                </a:cubicBezTo>
                <a:cubicBezTo>
                  <a:pt x="2285" y="1982"/>
                  <a:pt x="2304" y="1926"/>
                  <a:pt x="2304" y="1850"/>
                </a:cubicBezTo>
                <a:cubicBezTo>
                  <a:pt x="2323" y="1794"/>
                  <a:pt x="2285" y="1737"/>
                  <a:pt x="2247" y="1699"/>
                </a:cubicBezTo>
                <a:cubicBezTo>
                  <a:pt x="2210" y="1661"/>
                  <a:pt x="2153" y="1643"/>
                  <a:pt x="2096" y="1643"/>
                </a:cubicBezTo>
                <a:cubicBezTo>
                  <a:pt x="2058" y="1643"/>
                  <a:pt x="2002" y="1661"/>
                  <a:pt x="1964" y="1680"/>
                </a:cubicBezTo>
                <a:lnTo>
                  <a:pt x="1775" y="1869"/>
                </a:lnTo>
                <a:cubicBezTo>
                  <a:pt x="1719" y="1907"/>
                  <a:pt x="1681" y="1945"/>
                  <a:pt x="1624" y="1982"/>
                </a:cubicBezTo>
                <a:cubicBezTo>
                  <a:pt x="1568" y="2020"/>
                  <a:pt x="1511" y="2039"/>
                  <a:pt x="1436" y="2058"/>
                </a:cubicBezTo>
                <a:cubicBezTo>
                  <a:pt x="1379" y="2077"/>
                  <a:pt x="1303" y="2077"/>
                  <a:pt x="1247" y="2077"/>
                </a:cubicBezTo>
                <a:cubicBezTo>
                  <a:pt x="1232" y="2078"/>
                  <a:pt x="1218" y="2078"/>
                  <a:pt x="1204" y="2078"/>
                </a:cubicBezTo>
                <a:cubicBezTo>
                  <a:pt x="994" y="2078"/>
                  <a:pt x="807" y="1950"/>
                  <a:pt x="718" y="1756"/>
                </a:cubicBezTo>
                <a:cubicBezTo>
                  <a:pt x="662" y="1643"/>
                  <a:pt x="643" y="1529"/>
                  <a:pt x="643" y="1397"/>
                </a:cubicBezTo>
                <a:lnTo>
                  <a:pt x="1832" y="1397"/>
                </a:lnTo>
                <a:cubicBezTo>
                  <a:pt x="1964" y="1397"/>
                  <a:pt x="2096" y="1378"/>
                  <a:pt x="2210" y="1340"/>
                </a:cubicBezTo>
                <a:cubicBezTo>
                  <a:pt x="2304" y="1284"/>
                  <a:pt x="2342" y="1189"/>
                  <a:pt x="2342" y="1038"/>
                </a:cubicBezTo>
                <a:cubicBezTo>
                  <a:pt x="2342" y="869"/>
                  <a:pt x="2304" y="699"/>
                  <a:pt x="2210" y="548"/>
                </a:cubicBezTo>
                <a:cubicBezTo>
                  <a:pt x="2134" y="378"/>
                  <a:pt x="2002" y="246"/>
                  <a:pt x="1832" y="151"/>
                </a:cubicBezTo>
                <a:cubicBezTo>
                  <a:pt x="1643" y="38"/>
                  <a:pt x="1436" y="0"/>
                  <a:pt x="1209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1" name="Google Shape;1241;p43"/>
          <p:cNvSpPr/>
          <p:nvPr/>
        </p:nvSpPr>
        <p:spPr>
          <a:xfrm>
            <a:off x="9688165" y="6504009"/>
            <a:ext cx="78625" cy="112049"/>
          </a:xfrm>
          <a:custGeom>
            <a:avLst/>
            <a:gdLst/>
            <a:ahLst/>
            <a:cxnLst/>
            <a:rect l="l" t="t" r="r" b="b"/>
            <a:pathLst>
              <a:path w="2436" h="3398" extrusionOk="0">
                <a:moveTo>
                  <a:pt x="1209" y="1359"/>
                </a:moveTo>
                <a:cubicBezTo>
                  <a:pt x="1322" y="1359"/>
                  <a:pt x="1416" y="1397"/>
                  <a:pt x="1511" y="1454"/>
                </a:cubicBezTo>
                <a:cubicBezTo>
                  <a:pt x="1605" y="1529"/>
                  <a:pt x="1681" y="1624"/>
                  <a:pt x="1718" y="1718"/>
                </a:cubicBezTo>
                <a:cubicBezTo>
                  <a:pt x="1775" y="1850"/>
                  <a:pt x="1813" y="2001"/>
                  <a:pt x="1813" y="2152"/>
                </a:cubicBezTo>
                <a:cubicBezTo>
                  <a:pt x="1813" y="2303"/>
                  <a:pt x="1775" y="2435"/>
                  <a:pt x="1718" y="2586"/>
                </a:cubicBezTo>
                <a:cubicBezTo>
                  <a:pt x="1681" y="2681"/>
                  <a:pt x="1605" y="2775"/>
                  <a:pt x="1511" y="2832"/>
                </a:cubicBezTo>
                <a:cubicBezTo>
                  <a:pt x="1416" y="2888"/>
                  <a:pt x="1322" y="2926"/>
                  <a:pt x="1209" y="2926"/>
                </a:cubicBezTo>
                <a:cubicBezTo>
                  <a:pt x="1114" y="2926"/>
                  <a:pt x="1020" y="2888"/>
                  <a:pt x="926" y="2832"/>
                </a:cubicBezTo>
                <a:cubicBezTo>
                  <a:pt x="831" y="2775"/>
                  <a:pt x="756" y="2681"/>
                  <a:pt x="718" y="2567"/>
                </a:cubicBezTo>
                <a:cubicBezTo>
                  <a:pt x="661" y="2435"/>
                  <a:pt x="624" y="2284"/>
                  <a:pt x="642" y="2152"/>
                </a:cubicBezTo>
                <a:cubicBezTo>
                  <a:pt x="624" y="2001"/>
                  <a:pt x="661" y="1869"/>
                  <a:pt x="699" y="1737"/>
                </a:cubicBezTo>
                <a:cubicBezTo>
                  <a:pt x="756" y="1624"/>
                  <a:pt x="812" y="1529"/>
                  <a:pt x="907" y="1454"/>
                </a:cubicBezTo>
                <a:cubicBezTo>
                  <a:pt x="1001" y="1397"/>
                  <a:pt x="1114" y="1359"/>
                  <a:pt x="1209" y="1359"/>
                </a:cubicBezTo>
                <a:close/>
                <a:moveTo>
                  <a:pt x="2134" y="0"/>
                </a:moveTo>
                <a:cubicBezTo>
                  <a:pt x="2058" y="0"/>
                  <a:pt x="1964" y="38"/>
                  <a:pt x="1926" y="95"/>
                </a:cubicBezTo>
                <a:cubicBezTo>
                  <a:pt x="1869" y="189"/>
                  <a:pt x="1832" y="283"/>
                  <a:pt x="1851" y="378"/>
                </a:cubicBezTo>
                <a:lnTo>
                  <a:pt x="1851" y="1284"/>
                </a:lnTo>
                <a:cubicBezTo>
                  <a:pt x="1737" y="1171"/>
                  <a:pt x="1624" y="1076"/>
                  <a:pt x="1492" y="1001"/>
                </a:cubicBezTo>
                <a:cubicBezTo>
                  <a:pt x="1360" y="944"/>
                  <a:pt x="1209" y="906"/>
                  <a:pt x="1039" y="906"/>
                </a:cubicBezTo>
                <a:cubicBezTo>
                  <a:pt x="756" y="906"/>
                  <a:pt x="491" y="1019"/>
                  <a:pt x="303" y="1227"/>
                </a:cubicBezTo>
                <a:cubicBezTo>
                  <a:pt x="114" y="1491"/>
                  <a:pt x="1" y="1812"/>
                  <a:pt x="20" y="2133"/>
                </a:cubicBezTo>
                <a:cubicBezTo>
                  <a:pt x="20" y="2303"/>
                  <a:pt x="57" y="2473"/>
                  <a:pt x="95" y="2624"/>
                </a:cubicBezTo>
                <a:cubicBezTo>
                  <a:pt x="152" y="2775"/>
                  <a:pt x="208" y="2907"/>
                  <a:pt x="303" y="3039"/>
                </a:cubicBezTo>
                <a:cubicBezTo>
                  <a:pt x="397" y="3153"/>
                  <a:pt x="510" y="3247"/>
                  <a:pt x="624" y="3304"/>
                </a:cubicBezTo>
                <a:cubicBezTo>
                  <a:pt x="756" y="3360"/>
                  <a:pt x="888" y="3398"/>
                  <a:pt x="1039" y="3398"/>
                </a:cubicBezTo>
                <a:cubicBezTo>
                  <a:pt x="1133" y="3398"/>
                  <a:pt x="1247" y="3379"/>
                  <a:pt x="1341" y="3341"/>
                </a:cubicBezTo>
                <a:cubicBezTo>
                  <a:pt x="1435" y="3322"/>
                  <a:pt x="1530" y="3266"/>
                  <a:pt x="1605" y="3209"/>
                </a:cubicBezTo>
                <a:cubicBezTo>
                  <a:pt x="1681" y="3153"/>
                  <a:pt x="1775" y="3058"/>
                  <a:pt x="1832" y="2983"/>
                </a:cubicBezTo>
                <a:lnTo>
                  <a:pt x="1832" y="3039"/>
                </a:lnTo>
                <a:cubicBezTo>
                  <a:pt x="1832" y="3134"/>
                  <a:pt x="1869" y="3228"/>
                  <a:pt x="1926" y="3304"/>
                </a:cubicBezTo>
                <a:cubicBezTo>
                  <a:pt x="1983" y="3379"/>
                  <a:pt x="2058" y="3398"/>
                  <a:pt x="2134" y="3398"/>
                </a:cubicBezTo>
                <a:cubicBezTo>
                  <a:pt x="2209" y="3398"/>
                  <a:pt x="2285" y="3379"/>
                  <a:pt x="2341" y="3322"/>
                </a:cubicBezTo>
                <a:cubicBezTo>
                  <a:pt x="2398" y="3247"/>
                  <a:pt x="2436" y="3153"/>
                  <a:pt x="2417" y="3058"/>
                </a:cubicBezTo>
                <a:lnTo>
                  <a:pt x="2417" y="359"/>
                </a:lnTo>
                <a:cubicBezTo>
                  <a:pt x="2436" y="264"/>
                  <a:pt x="2398" y="170"/>
                  <a:pt x="2341" y="95"/>
                </a:cubicBezTo>
                <a:cubicBezTo>
                  <a:pt x="2304" y="19"/>
                  <a:pt x="2209" y="0"/>
                  <a:pt x="2134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2" name="Google Shape;1242;p43"/>
          <p:cNvSpPr/>
          <p:nvPr/>
        </p:nvSpPr>
        <p:spPr>
          <a:xfrm>
            <a:off x="9809426" y="6504009"/>
            <a:ext cx="77399" cy="112215"/>
          </a:xfrm>
          <a:custGeom>
            <a:avLst/>
            <a:gdLst/>
            <a:ahLst/>
            <a:cxnLst/>
            <a:rect l="l" t="t" r="r" b="b"/>
            <a:pathLst>
              <a:path w="2398" h="3403" extrusionOk="0">
                <a:moveTo>
                  <a:pt x="1227" y="1359"/>
                </a:moveTo>
                <a:cubicBezTo>
                  <a:pt x="1321" y="1359"/>
                  <a:pt x="1435" y="1397"/>
                  <a:pt x="1510" y="1454"/>
                </a:cubicBezTo>
                <a:cubicBezTo>
                  <a:pt x="1605" y="1529"/>
                  <a:pt x="1680" y="1624"/>
                  <a:pt x="1718" y="1718"/>
                </a:cubicBezTo>
                <a:cubicBezTo>
                  <a:pt x="1756" y="1850"/>
                  <a:pt x="1793" y="2001"/>
                  <a:pt x="1793" y="2152"/>
                </a:cubicBezTo>
                <a:cubicBezTo>
                  <a:pt x="1793" y="2341"/>
                  <a:pt x="1737" y="2549"/>
                  <a:pt x="1623" y="2718"/>
                </a:cubicBezTo>
                <a:cubicBezTo>
                  <a:pt x="1529" y="2851"/>
                  <a:pt x="1378" y="2926"/>
                  <a:pt x="1227" y="2926"/>
                </a:cubicBezTo>
                <a:cubicBezTo>
                  <a:pt x="1057" y="2926"/>
                  <a:pt x="887" y="2851"/>
                  <a:pt x="774" y="2718"/>
                </a:cubicBezTo>
                <a:cubicBezTo>
                  <a:pt x="661" y="2567"/>
                  <a:pt x="604" y="2360"/>
                  <a:pt x="604" y="2171"/>
                </a:cubicBezTo>
                <a:cubicBezTo>
                  <a:pt x="604" y="2020"/>
                  <a:pt x="642" y="1869"/>
                  <a:pt x="699" y="1737"/>
                </a:cubicBezTo>
                <a:cubicBezTo>
                  <a:pt x="736" y="1624"/>
                  <a:pt x="812" y="1529"/>
                  <a:pt x="906" y="1454"/>
                </a:cubicBezTo>
                <a:cubicBezTo>
                  <a:pt x="1001" y="1397"/>
                  <a:pt x="1114" y="1359"/>
                  <a:pt x="1227" y="1359"/>
                </a:cubicBezTo>
                <a:close/>
                <a:moveTo>
                  <a:pt x="283" y="0"/>
                </a:moveTo>
                <a:cubicBezTo>
                  <a:pt x="208" y="0"/>
                  <a:pt x="132" y="38"/>
                  <a:pt x="76" y="95"/>
                </a:cubicBezTo>
                <a:cubicBezTo>
                  <a:pt x="19" y="189"/>
                  <a:pt x="0" y="283"/>
                  <a:pt x="0" y="378"/>
                </a:cubicBezTo>
                <a:lnTo>
                  <a:pt x="0" y="3058"/>
                </a:lnTo>
                <a:cubicBezTo>
                  <a:pt x="0" y="3153"/>
                  <a:pt x="19" y="3247"/>
                  <a:pt x="76" y="3322"/>
                </a:cubicBezTo>
                <a:cubicBezTo>
                  <a:pt x="122" y="3369"/>
                  <a:pt x="182" y="3403"/>
                  <a:pt x="243" y="3403"/>
                </a:cubicBezTo>
                <a:cubicBezTo>
                  <a:pt x="257" y="3403"/>
                  <a:pt x="270" y="3401"/>
                  <a:pt x="283" y="3398"/>
                </a:cubicBezTo>
                <a:cubicBezTo>
                  <a:pt x="300" y="3401"/>
                  <a:pt x="316" y="3403"/>
                  <a:pt x="332" y="3403"/>
                </a:cubicBezTo>
                <a:cubicBezTo>
                  <a:pt x="403" y="3403"/>
                  <a:pt x="460" y="3369"/>
                  <a:pt x="491" y="3322"/>
                </a:cubicBezTo>
                <a:cubicBezTo>
                  <a:pt x="566" y="3247"/>
                  <a:pt x="585" y="3153"/>
                  <a:pt x="585" y="3058"/>
                </a:cubicBezTo>
                <a:lnTo>
                  <a:pt x="585" y="3002"/>
                </a:lnTo>
                <a:cubicBezTo>
                  <a:pt x="661" y="3077"/>
                  <a:pt x="699" y="3134"/>
                  <a:pt x="755" y="3171"/>
                </a:cubicBezTo>
                <a:cubicBezTo>
                  <a:pt x="793" y="3209"/>
                  <a:pt x="850" y="3247"/>
                  <a:pt x="887" y="3285"/>
                </a:cubicBezTo>
                <a:cubicBezTo>
                  <a:pt x="963" y="3322"/>
                  <a:pt x="1038" y="3360"/>
                  <a:pt x="1114" y="3379"/>
                </a:cubicBezTo>
                <a:cubicBezTo>
                  <a:pt x="1189" y="3398"/>
                  <a:pt x="1284" y="3398"/>
                  <a:pt x="1378" y="3398"/>
                </a:cubicBezTo>
                <a:cubicBezTo>
                  <a:pt x="1510" y="3398"/>
                  <a:pt x="1661" y="3379"/>
                  <a:pt x="1793" y="3304"/>
                </a:cubicBezTo>
                <a:cubicBezTo>
                  <a:pt x="1926" y="3247"/>
                  <a:pt x="2039" y="3153"/>
                  <a:pt x="2114" y="3039"/>
                </a:cubicBezTo>
                <a:cubicBezTo>
                  <a:pt x="2209" y="2926"/>
                  <a:pt x="2284" y="2794"/>
                  <a:pt x="2322" y="2643"/>
                </a:cubicBezTo>
                <a:cubicBezTo>
                  <a:pt x="2379" y="2473"/>
                  <a:pt x="2397" y="2303"/>
                  <a:pt x="2397" y="2133"/>
                </a:cubicBezTo>
                <a:cubicBezTo>
                  <a:pt x="2397" y="1907"/>
                  <a:pt x="2360" y="1680"/>
                  <a:pt x="2265" y="1491"/>
                </a:cubicBezTo>
                <a:cubicBezTo>
                  <a:pt x="2190" y="1303"/>
                  <a:pt x="2077" y="1171"/>
                  <a:pt x="1907" y="1057"/>
                </a:cubicBezTo>
                <a:cubicBezTo>
                  <a:pt x="1756" y="963"/>
                  <a:pt x="1567" y="925"/>
                  <a:pt x="1378" y="925"/>
                </a:cubicBezTo>
                <a:cubicBezTo>
                  <a:pt x="1352" y="922"/>
                  <a:pt x="1326" y="920"/>
                  <a:pt x="1300" y="920"/>
                </a:cubicBezTo>
                <a:cubicBezTo>
                  <a:pt x="1176" y="920"/>
                  <a:pt x="1053" y="957"/>
                  <a:pt x="944" y="1019"/>
                </a:cubicBezTo>
                <a:cubicBezTo>
                  <a:pt x="812" y="1095"/>
                  <a:pt x="680" y="1171"/>
                  <a:pt x="585" y="1284"/>
                </a:cubicBezTo>
                <a:lnTo>
                  <a:pt x="585" y="340"/>
                </a:lnTo>
                <a:cubicBezTo>
                  <a:pt x="585" y="264"/>
                  <a:pt x="566" y="170"/>
                  <a:pt x="510" y="95"/>
                </a:cubicBezTo>
                <a:cubicBezTo>
                  <a:pt x="453" y="38"/>
                  <a:pt x="378" y="0"/>
                  <a:pt x="28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3" name="Google Shape;1243;p43"/>
          <p:cNvSpPr/>
          <p:nvPr/>
        </p:nvSpPr>
        <p:spPr>
          <a:xfrm>
            <a:off x="9885566" y="6533884"/>
            <a:ext cx="74977" cy="112083"/>
          </a:xfrm>
          <a:custGeom>
            <a:avLst/>
            <a:gdLst/>
            <a:ahLst/>
            <a:cxnLst/>
            <a:rect l="l" t="t" r="r" b="b"/>
            <a:pathLst>
              <a:path w="2323" h="3399" extrusionOk="0">
                <a:moveTo>
                  <a:pt x="359" y="0"/>
                </a:moveTo>
                <a:cubicBezTo>
                  <a:pt x="322" y="0"/>
                  <a:pt x="265" y="19"/>
                  <a:pt x="227" y="57"/>
                </a:cubicBezTo>
                <a:cubicBezTo>
                  <a:pt x="171" y="76"/>
                  <a:pt x="133" y="113"/>
                  <a:pt x="114" y="151"/>
                </a:cubicBezTo>
                <a:cubicBezTo>
                  <a:pt x="76" y="208"/>
                  <a:pt x="57" y="246"/>
                  <a:pt x="76" y="302"/>
                </a:cubicBezTo>
                <a:cubicBezTo>
                  <a:pt x="76" y="378"/>
                  <a:pt x="95" y="472"/>
                  <a:pt x="133" y="548"/>
                </a:cubicBezTo>
                <a:lnTo>
                  <a:pt x="888" y="2435"/>
                </a:lnTo>
                <a:lnTo>
                  <a:pt x="831" y="2567"/>
                </a:lnTo>
                <a:cubicBezTo>
                  <a:pt x="794" y="2643"/>
                  <a:pt x="756" y="2718"/>
                  <a:pt x="718" y="2794"/>
                </a:cubicBezTo>
                <a:cubicBezTo>
                  <a:pt x="699" y="2832"/>
                  <a:pt x="661" y="2869"/>
                  <a:pt x="605" y="2888"/>
                </a:cubicBezTo>
                <a:cubicBezTo>
                  <a:pt x="567" y="2926"/>
                  <a:pt x="510" y="2926"/>
                  <a:pt x="454" y="2926"/>
                </a:cubicBezTo>
                <a:cubicBezTo>
                  <a:pt x="416" y="2926"/>
                  <a:pt x="378" y="2926"/>
                  <a:pt x="340" y="2907"/>
                </a:cubicBezTo>
                <a:lnTo>
                  <a:pt x="246" y="2907"/>
                </a:lnTo>
                <a:cubicBezTo>
                  <a:pt x="232" y="2903"/>
                  <a:pt x="217" y="2900"/>
                  <a:pt x="201" y="2900"/>
                </a:cubicBezTo>
                <a:cubicBezTo>
                  <a:pt x="153" y="2900"/>
                  <a:pt x="100" y="2921"/>
                  <a:pt x="57" y="2964"/>
                </a:cubicBezTo>
                <a:cubicBezTo>
                  <a:pt x="20" y="3002"/>
                  <a:pt x="1" y="3058"/>
                  <a:pt x="1" y="3115"/>
                </a:cubicBezTo>
                <a:cubicBezTo>
                  <a:pt x="1" y="3209"/>
                  <a:pt x="38" y="3304"/>
                  <a:pt x="133" y="3341"/>
                </a:cubicBezTo>
                <a:cubicBezTo>
                  <a:pt x="265" y="3379"/>
                  <a:pt x="397" y="3398"/>
                  <a:pt x="529" y="3398"/>
                </a:cubicBezTo>
                <a:cubicBezTo>
                  <a:pt x="680" y="3398"/>
                  <a:pt x="831" y="3360"/>
                  <a:pt x="982" y="3304"/>
                </a:cubicBezTo>
                <a:cubicBezTo>
                  <a:pt x="1077" y="3247"/>
                  <a:pt x="1171" y="3172"/>
                  <a:pt x="1247" y="3077"/>
                </a:cubicBezTo>
                <a:cubicBezTo>
                  <a:pt x="1322" y="2926"/>
                  <a:pt x="1379" y="2794"/>
                  <a:pt x="1435" y="2643"/>
                </a:cubicBezTo>
                <a:lnTo>
                  <a:pt x="2247" y="548"/>
                </a:lnTo>
                <a:cubicBezTo>
                  <a:pt x="2266" y="510"/>
                  <a:pt x="2285" y="453"/>
                  <a:pt x="2285" y="397"/>
                </a:cubicBezTo>
                <a:cubicBezTo>
                  <a:pt x="2304" y="340"/>
                  <a:pt x="2323" y="302"/>
                  <a:pt x="2323" y="283"/>
                </a:cubicBezTo>
                <a:cubicBezTo>
                  <a:pt x="2323" y="227"/>
                  <a:pt x="2304" y="189"/>
                  <a:pt x="2285" y="151"/>
                </a:cubicBezTo>
                <a:cubicBezTo>
                  <a:pt x="2228" y="57"/>
                  <a:pt x="2153" y="0"/>
                  <a:pt x="2058" y="0"/>
                </a:cubicBezTo>
                <a:cubicBezTo>
                  <a:pt x="2002" y="0"/>
                  <a:pt x="1945" y="19"/>
                  <a:pt x="1907" y="38"/>
                </a:cubicBezTo>
                <a:cubicBezTo>
                  <a:pt x="1851" y="76"/>
                  <a:pt x="1813" y="113"/>
                  <a:pt x="1794" y="170"/>
                </a:cubicBezTo>
                <a:cubicBezTo>
                  <a:pt x="1756" y="246"/>
                  <a:pt x="1718" y="340"/>
                  <a:pt x="1700" y="434"/>
                </a:cubicBezTo>
                <a:lnTo>
                  <a:pt x="1209" y="1831"/>
                </a:lnTo>
                <a:lnTo>
                  <a:pt x="680" y="321"/>
                </a:lnTo>
                <a:cubicBezTo>
                  <a:pt x="661" y="246"/>
                  <a:pt x="624" y="170"/>
                  <a:pt x="567" y="95"/>
                </a:cubicBezTo>
                <a:cubicBezTo>
                  <a:pt x="510" y="38"/>
                  <a:pt x="435" y="0"/>
                  <a:pt x="359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4" name="Google Shape;1244;p43"/>
          <p:cNvSpPr/>
          <p:nvPr/>
        </p:nvSpPr>
        <p:spPr>
          <a:xfrm>
            <a:off x="10188381" y="6504009"/>
            <a:ext cx="57291" cy="112215"/>
          </a:xfrm>
          <a:custGeom>
            <a:avLst/>
            <a:gdLst/>
            <a:ahLst/>
            <a:cxnLst/>
            <a:rect l="l" t="t" r="r" b="b"/>
            <a:pathLst>
              <a:path w="1775" h="3403" extrusionOk="0">
                <a:moveTo>
                  <a:pt x="1246" y="0"/>
                </a:moveTo>
                <a:cubicBezTo>
                  <a:pt x="1076" y="0"/>
                  <a:pt x="925" y="19"/>
                  <a:pt x="774" y="76"/>
                </a:cubicBezTo>
                <a:cubicBezTo>
                  <a:pt x="661" y="132"/>
                  <a:pt x="586" y="208"/>
                  <a:pt x="529" y="321"/>
                </a:cubicBezTo>
                <a:cubicBezTo>
                  <a:pt x="472" y="453"/>
                  <a:pt x="453" y="623"/>
                  <a:pt x="472" y="774"/>
                </a:cubicBezTo>
                <a:lnTo>
                  <a:pt x="472" y="963"/>
                </a:lnTo>
                <a:lnTo>
                  <a:pt x="302" y="963"/>
                </a:lnTo>
                <a:cubicBezTo>
                  <a:pt x="95" y="963"/>
                  <a:pt x="0" y="1038"/>
                  <a:pt x="0" y="1189"/>
                </a:cubicBezTo>
                <a:cubicBezTo>
                  <a:pt x="0" y="1246"/>
                  <a:pt x="19" y="1303"/>
                  <a:pt x="76" y="1340"/>
                </a:cubicBezTo>
                <a:cubicBezTo>
                  <a:pt x="133" y="1397"/>
                  <a:pt x="208" y="1416"/>
                  <a:pt x="284" y="1416"/>
                </a:cubicBezTo>
                <a:lnTo>
                  <a:pt x="453" y="1416"/>
                </a:lnTo>
                <a:lnTo>
                  <a:pt x="453" y="3020"/>
                </a:lnTo>
                <a:cubicBezTo>
                  <a:pt x="435" y="3134"/>
                  <a:pt x="472" y="3228"/>
                  <a:pt x="529" y="3304"/>
                </a:cubicBezTo>
                <a:cubicBezTo>
                  <a:pt x="586" y="3370"/>
                  <a:pt x="666" y="3403"/>
                  <a:pt x="746" y="3403"/>
                </a:cubicBezTo>
                <a:cubicBezTo>
                  <a:pt x="826" y="3403"/>
                  <a:pt x="906" y="3370"/>
                  <a:pt x="963" y="3304"/>
                </a:cubicBezTo>
                <a:cubicBezTo>
                  <a:pt x="1039" y="3228"/>
                  <a:pt x="1057" y="3134"/>
                  <a:pt x="1057" y="3020"/>
                </a:cubicBezTo>
                <a:lnTo>
                  <a:pt x="1057" y="1416"/>
                </a:lnTo>
                <a:lnTo>
                  <a:pt x="1208" y="1416"/>
                </a:lnTo>
                <a:cubicBezTo>
                  <a:pt x="1303" y="1416"/>
                  <a:pt x="1378" y="1397"/>
                  <a:pt x="1473" y="1359"/>
                </a:cubicBezTo>
                <a:cubicBezTo>
                  <a:pt x="1529" y="1340"/>
                  <a:pt x="1548" y="1284"/>
                  <a:pt x="1548" y="1171"/>
                </a:cubicBezTo>
                <a:cubicBezTo>
                  <a:pt x="1548" y="1038"/>
                  <a:pt x="1435" y="963"/>
                  <a:pt x="1208" y="963"/>
                </a:cubicBezTo>
                <a:lnTo>
                  <a:pt x="1057" y="963"/>
                </a:lnTo>
                <a:lnTo>
                  <a:pt x="1057" y="812"/>
                </a:lnTo>
                <a:cubicBezTo>
                  <a:pt x="1057" y="717"/>
                  <a:pt x="1076" y="623"/>
                  <a:pt x="1114" y="548"/>
                </a:cubicBezTo>
                <a:cubicBezTo>
                  <a:pt x="1145" y="485"/>
                  <a:pt x="1203" y="448"/>
                  <a:pt x="1275" y="448"/>
                </a:cubicBezTo>
                <a:cubicBezTo>
                  <a:pt x="1290" y="448"/>
                  <a:pt x="1306" y="450"/>
                  <a:pt x="1322" y="453"/>
                </a:cubicBezTo>
                <a:lnTo>
                  <a:pt x="1473" y="453"/>
                </a:lnTo>
                <a:cubicBezTo>
                  <a:pt x="1510" y="472"/>
                  <a:pt x="1548" y="472"/>
                  <a:pt x="1586" y="472"/>
                </a:cubicBezTo>
                <a:cubicBezTo>
                  <a:pt x="1643" y="472"/>
                  <a:pt x="1699" y="453"/>
                  <a:pt x="1718" y="415"/>
                </a:cubicBezTo>
                <a:cubicBezTo>
                  <a:pt x="1756" y="378"/>
                  <a:pt x="1775" y="321"/>
                  <a:pt x="1775" y="264"/>
                </a:cubicBezTo>
                <a:cubicBezTo>
                  <a:pt x="1775" y="95"/>
                  <a:pt x="1605" y="0"/>
                  <a:pt x="1246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5" name="Google Shape;1245;p43"/>
          <p:cNvSpPr/>
          <p:nvPr/>
        </p:nvSpPr>
        <p:spPr>
          <a:xfrm>
            <a:off x="10243219" y="6533884"/>
            <a:ext cx="54256" cy="81712"/>
          </a:xfrm>
          <a:custGeom>
            <a:avLst/>
            <a:gdLst/>
            <a:ahLst/>
            <a:cxnLst/>
            <a:rect l="l" t="t" r="r" b="b"/>
            <a:pathLst>
              <a:path w="1681" h="2478" extrusionOk="0">
                <a:moveTo>
                  <a:pt x="302" y="0"/>
                </a:moveTo>
                <a:cubicBezTo>
                  <a:pt x="95" y="0"/>
                  <a:pt x="0" y="151"/>
                  <a:pt x="0" y="416"/>
                </a:cubicBezTo>
                <a:lnTo>
                  <a:pt x="0" y="2114"/>
                </a:lnTo>
                <a:cubicBezTo>
                  <a:pt x="0" y="2209"/>
                  <a:pt x="19" y="2303"/>
                  <a:pt x="95" y="2398"/>
                </a:cubicBezTo>
                <a:cubicBezTo>
                  <a:pt x="141" y="2444"/>
                  <a:pt x="201" y="2478"/>
                  <a:pt x="262" y="2478"/>
                </a:cubicBezTo>
                <a:cubicBezTo>
                  <a:pt x="276" y="2478"/>
                  <a:pt x="289" y="2476"/>
                  <a:pt x="302" y="2473"/>
                </a:cubicBezTo>
                <a:cubicBezTo>
                  <a:pt x="319" y="2476"/>
                  <a:pt x="335" y="2478"/>
                  <a:pt x="351" y="2478"/>
                </a:cubicBezTo>
                <a:cubicBezTo>
                  <a:pt x="423" y="2478"/>
                  <a:pt x="482" y="2444"/>
                  <a:pt x="529" y="2398"/>
                </a:cubicBezTo>
                <a:cubicBezTo>
                  <a:pt x="585" y="2303"/>
                  <a:pt x="623" y="2209"/>
                  <a:pt x="623" y="2114"/>
                </a:cubicBezTo>
                <a:lnTo>
                  <a:pt x="623" y="1605"/>
                </a:lnTo>
                <a:lnTo>
                  <a:pt x="604" y="1624"/>
                </a:lnTo>
                <a:cubicBezTo>
                  <a:pt x="604" y="1435"/>
                  <a:pt x="623" y="1265"/>
                  <a:pt x="623" y="1152"/>
                </a:cubicBezTo>
                <a:cubicBezTo>
                  <a:pt x="642" y="1038"/>
                  <a:pt x="661" y="925"/>
                  <a:pt x="680" y="812"/>
                </a:cubicBezTo>
                <a:cubicBezTo>
                  <a:pt x="718" y="736"/>
                  <a:pt x="755" y="661"/>
                  <a:pt x="831" y="604"/>
                </a:cubicBezTo>
                <a:cubicBezTo>
                  <a:pt x="887" y="548"/>
                  <a:pt x="963" y="529"/>
                  <a:pt x="1038" y="529"/>
                </a:cubicBezTo>
                <a:cubicBezTo>
                  <a:pt x="1114" y="529"/>
                  <a:pt x="1208" y="548"/>
                  <a:pt x="1284" y="567"/>
                </a:cubicBezTo>
                <a:cubicBezTo>
                  <a:pt x="1322" y="585"/>
                  <a:pt x="1378" y="604"/>
                  <a:pt x="1435" y="623"/>
                </a:cubicBezTo>
                <a:cubicBezTo>
                  <a:pt x="1510" y="623"/>
                  <a:pt x="1567" y="585"/>
                  <a:pt x="1605" y="548"/>
                </a:cubicBezTo>
                <a:cubicBezTo>
                  <a:pt x="1661" y="491"/>
                  <a:pt x="1680" y="434"/>
                  <a:pt x="1680" y="359"/>
                </a:cubicBezTo>
                <a:cubicBezTo>
                  <a:pt x="1680" y="246"/>
                  <a:pt x="1605" y="151"/>
                  <a:pt x="1510" y="113"/>
                </a:cubicBezTo>
                <a:cubicBezTo>
                  <a:pt x="1397" y="38"/>
                  <a:pt x="1265" y="0"/>
                  <a:pt x="1133" y="0"/>
                </a:cubicBezTo>
                <a:cubicBezTo>
                  <a:pt x="1020" y="0"/>
                  <a:pt x="906" y="38"/>
                  <a:pt x="812" y="113"/>
                </a:cubicBezTo>
                <a:cubicBezTo>
                  <a:pt x="736" y="189"/>
                  <a:pt x="661" y="283"/>
                  <a:pt x="604" y="397"/>
                </a:cubicBezTo>
                <a:cubicBezTo>
                  <a:pt x="604" y="283"/>
                  <a:pt x="567" y="189"/>
                  <a:pt x="529" y="113"/>
                </a:cubicBezTo>
                <a:cubicBezTo>
                  <a:pt x="472" y="38"/>
                  <a:pt x="378" y="0"/>
                  <a:pt x="302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6" name="Google Shape;1246;p43"/>
          <p:cNvSpPr/>
          <p:nvPr/>
        </p:nvSpPr>
        <p:spPr>
          <a:xfrm>
            <a:off x="10294377" y="6533719"/>
            <a:ext cx="76204" cy="82405"/>
          </a:xfrm>
          <a:custGeom>
            <a:avLst/>
            <a:gdLst/>
            <a:ahLst/>
            <a:cxnLst/>
            <a:rect l="l" t="t" r="r" b="b"/>
            <a:pathLst>
              <a:path w="2361" h="2499" extrusionOk="0">
                <a:moveTo>
                  <a:pt x="1190" y="421"/>
                </a:moveTo>
                <a:cubicBezTo>
                  <a:pt x="1341" y="421"/>
                  <a:pt x="1492" y="477"/>
                  <a:pt x="1587" y="572"/>
                </a:cubicBezTo>
                <a:cubicBezTo>
                  <a:pt x="1700" y="704"/>
                  <a:pt x="1756" y="874"/>
                  <a:pt x="1756" y="1043"/>
                </a:cubicBezTo>
                <a:lnTo>
                  <a:pt x="643" y="1043"/>
                </a:lnTo>
                <a:cubicBezTo>
                  <a:pt x="643" y="874"/>
                  <a:pt x="718" y="723"/>
                  <a:pt x="831" y="572"/>
                </a:cubicBezTo>
                <a:cubicBezTo>
                  <a:pt x="926" y="477"/>
                  <a:pt x="1058" y="421"/>
                  <a:pt x="1190" y="421"/>
                </a:cubicBezTo>
                <a:close/>
                <a:moveTo>
                  <a:pt x="1129" y="0"/>
                </a:moveTo>
                <a:cubicBezTo>
                  <a:pt x="980" y="0"/>
                  <a:pt x="842" y="34"/>
                  <a:pt x="718" y="81"/>
                </a:cubicBezTo>
                <a:cubicBezTo>
                  <a:pt x="567" y="137"/>
                  <a:pt x="435" y="232"/>
                  <a:pt x="341" y="345"/>
                </a:cubicBezTo>
                <a:cubicBezTo>
                  <a:pt x="227" y="458"/>
                  <a:pt x="152" y="590"/>
                  <a:pt x="95" y="741"/>
                </a:cubicBezTo>
                <a:cubicBezTo>
                  <a:pt x="39" y="892"/>
                  <a:pt x="20" y="1062"/>
                  <a:pt x="20" y="1251"/>
                </a:cubicBezTo>
                <a:cubicBezTo>
                  <a:pt x="1" y="1572"/>
                  <a:pt x="114" y="1912"/>
                  <a:pt x="341" y="2157"/>
                </a:cubicBezTo>
                <a:cubicBezTo>
                  <a:pt x="571" y="2369"/>
                  <a:pt x="883" y="2499"/>
                  <a:pt x="1201" y="2499"/>
                </a:cubicBezTo>
                <a:cubicBezTo>
                  <a:pt x="1223" y="2499"/>
                  <a:pt x="1244" y="2498"/>
                  <a:pt x="1266" y="2497"/>
                </a:cubicBezTo>
                <a:cubicBezTo>
                  <a:pt x="1417" y="2497"/>
                  <a:pt x="1568" y="2478"/>
                  <a:pt x="1719" y="2421"/>
                </a:cubicBezTo>
                <a:cubicBezTo>
                  <a:pt x="1832" y="2384"/>
                  <a:pt x="1945" y="2327"/>
                  <a:pt x="2058" y="2252"/>
                </a:cubicBezTo>
                <a:cubicBezTo>
                  <a:pt x="2134" y="2195"/>
                  <a:pt x="2191" y="2119"/>
                  <a:pt x="2247" y="2044"/>
                </a:cubicBezTo>
                <a:cubicBezTo>
                  <a:pt x="2285" y="1987"/>
                  <a:pt x="2304" y="1912"/>
                  <a:pt x="2304" y="1855"/>
                </a:cubicBezTo>
                <a:cubicBezTo>
                  <a:pt x="2323" y="1799"/>
                  <a:pt x="2285" y="1742"/>
                  <a:pt x="2247" y="1704"/>
                </a:cubicBezTo>
                <a:cubicBezTo>
                  <a:pt x="2209" y="1666"/>
                  <a:pt x="2153" y="1648"/>
                  <a:pt x="2096" y="1648"/>
                </a:cubicBezTo>
                <a:cubicBezTo>
                  <a:pt x="2058" y="1648"/>
                  <a:pt x="2002" y="1666"/>
                  <a:pt x="1964" y="1685"/>
                </a:cubicBezTo>
                <a:lnTo>
                  <a:pt x="1775" y="1855"/>
                </a:lnTo>
                <a:cubicBezTo>
                  <a:pt x="1738" y="1893"/>
                  <a:pt x="1681" y="1950"/>
                  <a:pt x="1624" y="1968"/>
                </a:cubicBezTo>
                <a:cubicBezTo>
                  <a:pt x="1568" y="2006"/>
                  <a:pt x="1511" y="2044"/>
                  <a:pt x="1454" y="2063"/>
                </a:cubicBezTo>
                <a:cubicBezTo>
                  <a:pt x="1379" y="2082"/>
                  <a:pt x="1322" y="2082"/>
                  <a:pt x="1247" y="2082"/>
                </a:cubicBezTo>
                <a:cubicBezTo>
                  <a:pt x="1133" y="2082"/>
                  <a:pt x="1039" y="2063"/>
                  <a:pt x="945" y="2006"/>
                </a:cubicBezTo>
                <a:cubicBezTo>
                  <a:pt x="850" y="1950"/>
                  <a:pt x="775" y="1855"/>
                  <a:pt x="737" y="1761"/>
                </a:cubicBezTo>
                <a:cubicBezTo>
                  <a:pt x="680" y="1648"/>
                  <a:pt x="643" y="1534"/>
                  <a:pt x="643" y="1402"/>
                </a:cubicBezTo>
                <a:lnTo>
                  <a:pt x="1851" y="1402"/>
                </a:lnTo>
                <a:cubicBezTo>
                  <a:pt x="1964" y="1402"/>
                  <a:pt x="2096" y="1383"/>
                  <a:pt x="2209" y="1327"/>
                </a:cubicBezTo>
                <a:cubicBezTo>
                  <a:pt x="2304" y="1270"/>
                  <a:pt x="2360" y="1138"/>
                  <a:pt x="2342" y="1025"/>
                </a:cubicBezTo>
                <a:cubicBezTo>
                  <a:pt x="2342" y="855"/>
                  <a:pt x="2304" y="685"/>
                  <a:pt x="2228" y="534"/>
                </a:cubicBezTo>
                <a:cubicBezTo>
                  <a:pt x="2134" y="383"/>
                  <a:pt x="2002" y="251"/>
                  <a:pt x="1832" y="156"/>
                </a:cubicBezTo>
                <a:cubicBezTo>
                  <a:pt x="1667" y="57"/>
                  <a:pt x="1488" y="2"/>
                  <a:pt x="1307" y="2"/>
                </a:cubicBezTo>
                <a:cubicBezTo>
                  <a:pt x="1281" y="2"/>
                  <a:pt x="1254" y="3"/>
                  <a:pt x="1228" y="5"/>
                </a:cubicBezTo>
                <a:cubicBezTo>
                  <a:pt x="1194" y="2"/>
                  <a:pt x="1162" y="0"/>
                  <a:pt x="1129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7" name="Google Shape;1247;p43"/>
          <p:cNvSpPr/>
          <p:nvPr/>
        </p:nvSpPr>
        <p:spPr>
          <a:xfrm>
            <a:off x="10376649" y="6533719"/>
            <a:ext cx="76172" cy="82405"/>
          </a:xfrm>
          <a:custGeom>
            <a:avLst/>
            <a:gdLst/>
            <a:ahLst/>
            <a:cxnLst/>
            <a:rect l="l" t="t" r="r" b="b"/>
            <a:pathLst>
              <a:path w="2360" h="2499" extrusionOk="0">
                <a:moveTo>
                  <a:pt x="1189" y="421"/>
                </a:moveTo>
                <a:cubicBezTo>
                  <a:pt x="1340" y="421"/>
                  <a:pt x="1473" y="477"/>
                  <a:pt x="1586" y="572"/>
                </a:cubicBezTo>
                <a:cubicBezTo>
                  <a:pt x="1680" y="704"/>
                  <a:pt x="1756" y="874"/>
                  <a:pt x="1756" y="1043"/>
                </a:cubicBezTo>
                <a:lnTo>
                  <a:pt x="642" y="1043"/>
                </a:lnTo>
                <a:cubicBezTo>
                  <a:pt x="642" y="874"/>
                  <a:pt x="699" y="723"/>
                  <a:pt x="812" y="572"/>
                </a:cubicBezTo>
                <a:cubicBezTo>
                  <a:pt x="906" y="477"/>
                  <a:pt x="1057" y="421"/>
                  <a:pt x="1189" y="421"/>
                </a:cubicBezTo>
                <a:close/>
                <a:moveTo>
                  <a:pt x="1118" y="0"/>
                </a:moveTo>
                <a:cubicBezTo>
                  <a:pt x="979" y="0"/>
                  <a:pt x="842" y="34"/>
                  <a:pt x="718" y="81"/>
                </a:cubicBezTo>
                <a:cubicBezTo>
                  <a:pt x="567" y="137"/>
                  <a:pt x="434" y="232"/>
                  <a:pt x="340" y="345"/>
                </a:cubicBezTo>
                <a:cubicBezTo>
                  <a:pt x="227" y="458"/>
                  <a:pt x="151" y="590"/>
                  <a:pt x="95" y="741"/>
                </a:cubicBezTo>
                <a:cubicBezTo>
                  <a:pt x="38" y="892"/>
                  <a:pt x="19" y="1062"/>
                  <a:pt x="19" y="1251"/>
                </a:cubicBezTo>
                <a:cubicBezTo>
                  <a:pt x="0" y="1572"/>
                  <a:pt x="114" y="1912"/>
                  <a:pt x="340" y="2157"/>
                </a:cubicBezTo>
                <a:cubicBezTo>
                  <a:pt x="570" y="2369"/>
                  <a:pt x="883" y="2499"/>
                  <a:pt x="1201" y="2499"/>
                </a:cubicBezTo>
                <a:cubicBezTo>
                  <a:pt x="1222" y="2499"/>
                  <a:pt x="1243" y="2498"/>
                  <a:pt x="1265" y="2497"/>
                </a:cubicBezTo>
                <a:cubicBezTo>
                  <a:pt x="1416" y="2497"/>
                  <a:pt x="1567" y="2478"/>
                  <a:pt x="1718" y="2421"/>
                </a:cubicBezTo>
                <a:cubicBezTo>
                  <a:pt x="1831" y="2384"/>
                  <a:pt x="1945" y="2327"/>
                  <a:pt x="2039" y="2252"/>
                </a:cubicBezTo>
                <a:cubicBezTo>
                  <a:pt x="2114" y="2195"/>
                  <a:pt x="2190" y="2119"/>
                  <a:pt x="2247" y="2044"/>
                </a:cubicBezTo>
                <a:cubicBezTo>
                  <a:pt x="2284" y="1987"/>
                  <a:pt x="2303" y="1912"/>
                  <a:pt x="2303" y="1855"/>
                </a:cubicBezTo>
                <a:cubicBezTo>
                  <a:pt x="2303" y="1799"/>
                  <a:pt x="2284" y="1742"/>
                  <a:pt x="2247" y="1704"/>
                </a:cubicBezTo>
                <a:cubicBezTo>
                  <a:pt x="2209" y="1666"/>
                  <a:pt x="2152" y="1648"/>
                  <a:pt x="2096" y="1648"/>
                </a:cubicBezTo>
                <a:cubicBezTo>
                  <a:pt x="2039" y="1648"/>
                  <a:pt x="2001" y="1666"/>
                  <a:pt x="1963" y="1685"/>
                </a:cubicBezTo>
                <a:lnTo>
                  <a:pt x="1775" y="1855"/>
                </a:lnTo>
                <a:cubicBezTo>
                  <a:pt x="1718" y="1893"/>
                  <a:pt x="1680" y="1950"/>
                  <a:pt x="1624" y="1968"/>
                </a:cubicBezTo>
                <a:cubicBezTo>
                  <a:pt x="1567" y="2006"/>
                  <a:pt x="1510" y="2044"/>
                  <a:pt x="1435" y="2063"/>
                </a:cubicBezTo>
                <a:cubicBezTo>
                  <a:pt x="1378" y="2082"/>
                  <a:pt x="1303" y="2082"/>
                  <a:pt x="1246" y="2082"/>
                </a:cubicBezTo>
                <a:cubicBezTo>
                  <a:pt x="1133" y="2082"/>
                  <a:pt x="1038" y="2063"/>
                  <a:pt x="944" y="2006"/>
                </a:cubicBezTo>
                <a:cubicBezTo>
                  <a:pt x="850" y="1950"/>
                  <a:pt x="774" y="1855"/>
                  <a:pt x="718" y="1761"/>
                </a:cubicBezTo>
                <a:cubicBezTo>
                  <a:pt x="661" y="1648"/>
                  <a:pt x="642" y="1534"/>
                  <a:pt x="642" y="1402"/>
                </a:cubicBezTo>
                <a:lnTo>
                  <a:pt x="1831" y="1402"/>
                </a:lnTo>
                <a:cubicBezTo>
                  <a:pt x="1963" y="1402"/>
                  <a:pt x="2096" y="1383"/>
                  <a:pt x="2209" y="1327"/>
                </a:cubicBezTo>
                <a:cubicBezTo>
                  <a:pt x="2303" y="1270"/>
                  <a:pt x="2360" y="1138"/>
                  <a:pt x="2341" y="1025"/>
                </a:cubicBezTo>
                <a:cubicBezTo>
                  <a:pt x="2341" y="855"/>
                  <a:pt x="2284" y="685"/>
                  <a:pt x="2209" y="534"/>
                </a:cubicBezTo>
                <a:cubicBezTo>
                  <a:pt x="2114" y="383"/>
                  <a:pt x="1982" y="251"/>
                  <a:pt x="1831" y="156"/>
                </a:cubicBezTo>
                <a:cubicBezTo>
                  <a:pt x="1666" y="57"/>
                  <a:pt x="1487" y="2"/>
                  <a:pt x="1294" y="2"/>
                </a:cubicBezTo>
                <a:cubicBezTo>
                  <a:pt x="1266" y="2"/>
                  <a:pt x="1237" y="3"/>
                  <a:pt x="1208" y="5"/>
                </a:cubicBezTo>
                <a:cubicBezTo>
                  <a:pt x="1178" y="2"/>
                  <a:pt x="1148" y="0"/>
                  <a:pt x="1118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8" name="Google Shape;1248;p43"/>
          <p:cNvSpPr/>
          <p:nvPr/>
        </p:nvSpPr>
        <p:spPr>
          <a:xfrm>
            <a:off x="10460115" y="6533885"/>
            <a:ext cx="78012" cy="111588"/>
          </a:xfrm>
          <a:custGeom>
            <a:avLst/>
            <a:gdLst/>
            <a:ahLst/>
            <a:cxnLst/>
            <a:rect l="l" t="t" r="r" b="b"/>
            <a:pathLst>
              <a:path w="2417" h="3384" extrusionOk="0">
                <a:moveTo>
                  <a:pt x="1208" y="453"/>
                </a:moveTo>
                <a:cubicBezTo>
                  <a:pt x="1322" y="453"/>
                  <a:pt x="1416" y="491"/>
                  <a:pt x="1510" y="548"/>
                </a:cubicBezTo>
                <a:cubicBezTo>
                  <a:pt x="1605" y="623"/>
                  <a:pt x="1680" y="718"/>
                  <a:pt x="1718" y="812"/>
                </a:cubicBezTo>
                <a:cubicBezTo>
                  <a:pt x="1756" y="944"/>
                  <a:pt x="1794" y="1095"/>
                  <a:pt x="1794" y="1227"/>
                </a:cubicBezTo>
                <a:cubicBezTo>
                  <a:pt x="1794" y="1378"/>
                  <a:pt x="1756" y="1529"/>
                  <a:pt x="1699" y="1661"/>
                </a:cubicBezTo>
                <a:cubicBezTo>
                  <a:pt x="1661" y="1775"/>
                  <a:pt x="1586" y="1850"/>
                  <a:pt x="1492" y="1926"/>
                </a:cubicBezTo>
                <a:cubicBezTo>
                  <a:pt x="1416" y="1982"/>
                  <a:pt x="1322" y="2020"/>
                  <a:pt x="1208" y="2020"/>
                </a:cubicBezTo>
                <a:cubicBezTo>
                  <a:pt x="1057" y="2020"/>
                  <a:pt x="888" y="1945"/>
                  <a:pt x="793" y="1812"/>
                </a:cubicBezTo>
                <a:cubicBezTo>
                  <a:pt x="661" y="1643"/>
                  <a:pt x="604" y="1454"/>
                  <a:pt x="623" y="1246"/>
                </a:cubicBezTo>
                <a:cubicBezTo>
                  <a:pt x="604" y="1038"/>
                  <a:pt x="661" y="831"/>
                  <a:pt x="793" y="661"/>
                </a:cubicBezTo>
                <a:cubicBezTo>
                  <a:pt x="888" y="529"/>
                  <a:pt x="1057" y="453"/>
                  <a:pt x="1208" y="453"/>
                </a:cubicBezTo>
                <a:close/>
                <a:moveTo>
                  <a:pt x="283" y="0"/>
                </a:moveTo>
                <a:cubicBezTo>
                  <a:pt x="208" y="0"/>
                  <a:pt x="132" y="19"/>
                  <a:pt x="76" y="95"/>
                </a:cubicBezTo>
                <a:cubicBezTo>
                  <a:pt x="38" y="151"/>
                  <a:pt x="0" y="246"/>
                  <a:pt x="0" y="340"/>
                </a:cubicBezTo>
                <a:lnTo>
                  <a:pt x="0" y="2983"/>
                </a:lnTo>
                <a:cubicBezTo>
                  <a:pt x="0" y="3077"/>
                  <a:pt x="19" y="3190"/>
                  <a:pt x="57" y="3285"/>
                </a:cubicBezTo>
                <a:cubicBezTo>
                  <a:pt x="104" y="3347"/>
                  <a:pt x="177" y="3384"/>
                  <a:pt x="254" y="3384"/>
                </a:cubicBezTo>
                <a:cubicBezTo>
                  <a:pt x="270" y="3384"/>
                  <a:pt x="286" y="3382"/>
                  <a:pt x="302" y="3379"/>
                </a:cubicBezTo>
                <a:cubicBezTo>
                  <a:pt x="491" y="3379"/>
                  <a:pt x="586" y="3247"/>
                  <a:pt x="586" y="2983"/>
                </a:cubicBezTo>
                <a:lnTo>
                  <a:pt x="586" y="2058"/>
                </a:lnTo>
                <a:cubicBezTo>
                  <a:pt x="680" y="2190"/>
                  <a:pt x="793" y="2284"/>
                  <a:pt x="925" y="2379"/>
                </a:cubicBezTo>
                <a:cubicBezTo>
                  <a:pt x="1050" y="2441"/>
                  <a:pt x="1176" y="2478"/>
                  <a:pt x="1301" y="2478"/>
                </a:cubicBezTo>
                <a:cubicBezTo>
                  <a:pt x="1327" y="2478"/>
                  <a:pt x="1352" y="2476"/>
                  <a:pt x="1378" y="2473"/>
                </a:cubicBezTo>
                <a:cubicBezTo>
                  <a:pt x="1510" y="2473"/>
                  <a:pt x="1661" y="2454"/>
                  <a:pt x="1775" y="2398"/>
                </a:cubicBezTo>
                <a:cubicBezTo>
                  <a:pt x="1907" y="2341"/>
                  <a:pt x="2020" y="2265"/>
                  <a:pt x="2115" y="2152"/>
                </a:cubicBezTo>
                <a:cubicBezTo>
                  <a:pt x="2209" y="2039"/>
                  <a:pt x="2284" y="1907"/>
                  <a:pt x="2322" y="1756"/>
                </a:cubicBezTo>
                <a:cubicBezTo>
                  <a:pt x="2379" y="1586"/>
                  <a:pt x="2417" y="1416"/>
                  <a:pt x="2417" y="1246"/>
                </a:cubicBezTo>
                <a:cubicBezTo>
                  <a:pt x="2417" y="1020"/>
                  <a:pt x="2360" y="793"/>
                  <a:pt x="2266" y="585"/>
                </a:cubicBezTo>
                <a:cubicBezTo>
                  <a:pt x="2190" y="397"/>
                  <a:pt x="2058" y="265"/>
                  <a:pt x="1888" y="151"/>
                </a:cubicBezTo>
                <a:cubicBezTo>
                  <a:pt x="1737" y="57"/>
                  <a:pt x="1567" y="0"/>
                  <a:pt x="1378" y="0"/>
                </a:cubicBezTo>
                <a:cubicBezTo>
                  <a:pt x="1227" y="0"/>
                  <a:pt x="1076" y="38"/>
                  <a:pt x="963" y="113"/>
                </a:cubicBezTo>
                <a:cubicBezTo>
                  <a:pt x="812" y="189"/>
                  <a:pt x="699" y="302"/>
                  <a:pt x="604" y="416"/>
                </a:cubicBezTo>
                <a:lnTo>
                  <a:pt x="604" y="340"/>
                </a:lnTo>
                <a:lnTo>
                  <a:pt x="586" y="340"/>
                </a:lnTo>
                <a:cubicBezTo>
                  <a:pt x="586" y="246"/>
                  <a:pt x="567" y="151"/>
                  <a:pt x="510" y="95"/>
                </a:cubicBezTo>
                <a:cubicBezTo>
                  <a:pt x="453" y="38"/>
                  <a:pt x="378" y="0"/>
                  <a:pt x="28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9" name="Google Shape;1249;p43"/>
          <p:cNvSpPr/>
          <p:nvPr/>
        </p:nvSpPr>
        <p:spPr>
          <a:xfrm>
            <a:off x="10546617" y="6504635"/>
            <a:ext cx="20753" cy="111423"/>
          </a:xfrm>
          <a:custGeom>
            <a:avLst/>
            <a:gdLst/>
            <a:ahLst/>
            <a:cxnLst/>
            <a:rect l="l" t="t" r="r" b="b"/>
            <a:pathLst>
              <a:path w="643" h="3379" extrusionOk="0">
                <a:moveTo>
                  <a:pt x="341" y="0"/>
                </a:moveTo>
                <a:cubicBezTo>
                  <a:pt x="265" y="0"/>
                  <a:pt x="190" y="38"/>
                  <a:pt x="133" y="94"/>
                </a:cubicBezTo>
                <a:cubicBezTo>
                  <a:pt x="1" y="208"/>
                  <a:pt x="1" y="396"/>
                  <a:pt x="133" y="529"/>
                </a:cubicBezTo>
                <a:cubicBezTo>
                  <a:pt x="190" y="566"/>
                  <a:pt x="265" y="604"/>
                  <a:pt x="341" y="604"/>
                </a:cubicBezTo>
                <a:cubicBezTo>
                  <a:pt x="416" y="604"/>
                  <a:pt x="492" y="566"/>
                  <a:pt x="548" y="529"/>
                </a:cubicBezTo>
                <a:cubicBezTo>
                  <a:pt x="624" y="472"/>
                  <a:pt x="643" y="378"/>
                  <a:pt x="643" y="302"/>
                </a:cubicBezTo>
                <a:cubicBezTo>
                  <a:pt x="643" y="208"/>
                  <a:pt x="624" y="132"/>
                  <a:pt x="548" y="76"/>
                </a:cubicBezTo>
                <a:cubicBezTo>
                  <a:pt x="492" y="19"/>
                  <a:pt x="416" y="0"/>
                  <a:pt x="341" y="0"/>
                </a:cubicBezTo>
                <a:close/>
                <a:moveTo>
                  <a:pt x="341" y="887"/>
                </a:moveTo>
                <a:cubicBezTo>
                  <a:pt x="246" y="887"/>
                  <a:pt x="171" y="906"/>
                  <a:pt x="114" y="982"/>
                </a:cubicBezTo>
                <a:cubicBezTo>
                  <a:pt x="57" y="1057"/>
                  <a:pt x="20" y="1152"/>
                  <a:pt x="20" y="1246"/>
                </a:cubicBezTo>
                <a:lnTo>
                  <a:pt x="20" y="3001"/>
                </a:lnTo>
                <a:cubicBezTo>
                  <a:pt x="20" y="3096"/>
                  <a:pt x="57" y="3190"/>
                  <a:pt x="114" y="3285"/>
                </a:cubicBezTo>
                <a:cubicBezTo>
                  <a:pt x="171" y="3341"/>
                  <a:pt x="246" y="3379"/>
                  <a:pt x="341" y="3379"/>
                </a:cubicBezTo>
                <a:cubicBezTo>
                  <a:pt x="416" y="3379"/>
                  <a:pt x="492" y="3341"/>
                  <a:pt x="548" y="3285"/>
                </a:cubicBezTo>
                <a:cubicBezTo>
                  <a:pt x="624" y="3209"/>
                  <a:pt x="643" y="3096"/>
                  <a:pt x="643" y="3001"/>
                </a:cubicBezTo>
                <a:lnTo>
                  <a:pt x="643" y="1227"/>
                </a:lnTo>
                <a:cubicBezTo>
                  <a:pt x="643" y="1133"/>
                  <a:pt x="624" y="1038"/>
                  <a:pt x="548" y="982"/>
                </a:cubicBezTo>
                <a:cubicBezTo>
                  <a:pt x="492" y="925"/>
                  <a:pt x="416" y="887"/>
                  <a:pt x="341" y="887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0" name="Google Shape;1250;p43"/>
          <p:cNvSpPr/>
          <p:nvPr/>
        </p:nvSpPr>
        <p:spPr>
          <a:xfrm>
            <a:off x="10583184" y="6503843"/>
            <a:ext cx="68264" cy="112215"/>
          </a:xfrm>
          <a:custGeom>
            <a:avLst/>
            <a:gdLst/>
            <a:ahLst/>
            <a:cxnLst/>
            <a:rect l="l" t="t" r="r" b="b"/>
            <a:pathLst>
              <a:path w="2115" h="3403" extrusionOk="0">
                <a:moveTo>
                  <a:pt x="273" y="0"/>
                </a:moveTo>
                <a:cubicBezTo>
                  <a:pt x="196" y="0"/>
                  <a:pt x="123" y="37"/>
                  <a:pt x="76" y="100"/>
                </a:cubicBezTo>
                <a:cubicBezTo>
                  <a:pt x="19" y="194"/>
                  <a:pt x="0" y="307"/>
                  <a:pt x="0" y="420"/>
                </a:cubicBezTo>
                <a:lnTo>
                  <a:pt x="0" y="3025"/>
                </a:lnTo>
                <a:cubicBezTo>
                  <a:pt x="0" y="3120"/>
                  <a:pt x="19" y="3233"/>
                  <a:pt x="95" y="3309"/>
                </a:cubicBezTo>
                <a:cubicBezTo>
                  <a:pt x="133" y="3365"/>
                  <a:pt x="227" y="3403"/>
                  <a:pt x="302" y="3403"/>
                </a:cubicBezTo>
                <a:cubicBezTo>
                  <a:pt x="397" y="3403"/>
                  <a:pt x="472" y="3365"/>
                  <a:pt x="529" y="3309"/>
                </a:cubicBezTo>
                <a:cubicBezTo>
                  <a:pt x="586" y="3233"/>
                  <a:pt x="623" y="3139"/>
                  <a:pt x="623" y="3025"/>
                </a:cubicBezTo>
                <a:lnTo>
                  <a:pt x="623" y="2554"/>
                </a:lnTo>
                <a:lnTo>
                  <a:pt x="944" y="2233"/>
                </a:lnTo>
                <a:lnTo>
                  <a:pt x="1492" y="3120"/>
                </a:lnTo>
                <a:cubicBezTo>
                  <a:pt x="1529" y="3195"/>
                  <a:pt x="1586" y="3271"/>
                  <a:pt x="1643" y="3346"/>
                </a:cubicBezTo>
                <a:cubicBezTo>
                  <a:pt x="1699" y="3384"/>
                  <a:pt x="1756" y="3403"/>
                  <a:pt x="1813" y="3403"/>
                </a:cubicBezTo>
                <a:cubicBezTo>
                  <a:pt x="1907" y="3403"/>
                  <a:pt x="1982" y="3365"/>
                  <a:pt x="2039" y="3327"/>
                </a:cubicBezTo>
                <a:cubicBezTo>
                  <a:pt x="2096" y="3252"/>
                  <a:pt x="2115" y="3176"/>
                  <a:pt x="2115" y="3082"/>
                </a:cubicBezTo>
                <a:cubicBezTo>
                  <a:pt x="2115" y="3044"/>
                  <a:pt x="2096" y="3007"/>
                  <a:pt x="2077" y="2969"/>
                </a:cubicBezTo>
                <a:cubicBezTo>
                  <a:pt x="2058" y="2931"/>
                  <a:pt x="2020" y="2874"/>
                  <a:pt x="1982" y="2799"/>
                </a:cubicBezTo>
                <a:lnTo>
                  <a:pt x="1360" y="1817"/>
                </a:lnTo>
                <a:lnTo>
                  <a:pt x="1680" y="1515"/>
                </a:lnTo>
                <a:cubicBezTo>
                  <a:pt x="1850" y="1383"/>
                  <a:pt x="1926" y="1251"/>
                  <a:pt x="1926" y="1157"/>
                </a:cubicBezTo>
                <a:cubicBezTo>
                  <a:pt x="1926" y="1100"/>
                  <a:pt x="1907" y="1024"/>
                  <a:pt x="1850" y="987"/>
                </a:cubicBezTo>
                <a:cubicBezTo>
                  <a:pt x="1794" y="930"/>
                  <a:pt x="1737" y="911"/>
                  <a:pt x="1662" y="911"/>
                </a:cubicBezTo>
                <a:cubicBezTo>
                  <a:pt x="1605" y="911"/>
                  <a:pt x="1548" y="930"/>
                  <a:pt x="1492" y="968"/>
                </a:cubicBezTo>
                <a:cubicBezTo>
                  <a:pt x="1416" y="1006"/>
                  <a:pt x="1360" y="1081"/>
                  <a:pt x="1303" y="1138"/>
                </a:cubicBezTo>
                <a:lnTo>
                  <a:pt x="623" y="1874"/>
                </a:lnTo>
                <a:lnTo>
                  <a:pt x="623" y="383"/>
                </a:lnTo>
                <a:cubicBezTo>
                  <a:pt x="642" y="288"/>
                  <a:pt x="604" y="175"/>
                  <a:pt x="548" y="100"/>
                </a:cubicBezTo>
                <a:cubicBezTo>
                  <a:pt x="491" y="24"/>
                  <a:pt x="397" y="5"/>
                  <a:pt x="321" y="5"/>
                </a:cubicBezTo>
                <a:cubicBezTo>
                  <a:pt x="305" y="2"/>
                  <a:pt x="289" y="0"/>
                  <a:pt x="27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1" name="Google Shape;1251;p43"/>
          <p:cNvSpPr/>
          <p:nvPr/>
        </p:nvSpPr>
        <p:spPr>
          <a:xfrm>
            <a:off x="10663005" y="6593635"/>
            <a:ext cx="23175" cy="22423"/>
          </a:xfrm>
          <a:custGeom>
            <a:avLst/>
            <a:gdLst/>
            <a:ahLst/>
            <a:cxnLst/>
            <a:rect l="l" t="t" r="r" b="b"/>
            <a:pathLst>
              <a:path w="718" h="680" extrusionOk="0">
                <a:moveTo>
                  <a:pt x="340" y="0"/>
                </a:moveTo>
                <a:cubicBezTo>
                  <a:pt x="246" y="0"/>
                  <a:pt x="170" y="38"/>
                  <a:pt x="114" y="95"/>
                </a:cubicBezTo>
                <a:cubicBezTo>
                  <a:pt x="38" y="170"/>
                  <a:pt x="0" y="246"/>
                  <a:pt x="0" y="340"/>
                </a:cubicBezTo>
                <a:cubicBezTo>
                  <a:pt x="0" y="435"/>
                  <a:pt x="38" y="529"/>
                  <a:pt x="114" y="586"/>
                </a:cubicBezTo>
                <a:cubicBezTo>
                  <a:pt x="170" y="642"/>
                  <a:pt x="265" y="680"/>
                  <a:pt x="340" y="680"/>
                </a:cubicBezTo>
                <a:cubicBezTo>
                  <a:pt x="434" y="680"/>
                  <a:pt x="510" y="642"/>
                  <a:pt x="585" y="586"/>
                </a:cubicBezTo>
                <a:cubicBezTo>
                  <a:pt x="718" y="453"/>
                  <a:pt x="718" y="227"/>
                  <a:pt x="585" y="95"/>
                </a:cubicBezTo>
                <a:cubicBezTo>
                  <a:pt x="510" y="38"/>
                  <a:pt x="434" y="0"/>
                  <a:pt x="340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2" name="Google Shape;1252;p43"/>
          <p:cNvSpPr/>
          <p:nvPr/>
        </p:nvSpPr>
        <p:spPr>
          <a:xfrm>
            <a:off x="10697121" y="6532994"/>
            <a:ext cx="75591" cy="82009"/>
          </a:xfrm>
          <a:custGeom>
            <a:avLst/>
            <a:gdLst/>
            <a:ahLst/>
            <a:cxnLst/>
            <a:rect l="l" t="t" r="r" b="b"/>
            <a:pathLst>
              <a:path w="2342" h="2487" extrusionOk="0">
                <a:moveTo>
                  <a:pt x="1256" y="0"/>
                </a:moveTo>
                <a:cubicBezTo>
                  <a:pt x="1025" y="0"/>
                  <a:pt x="795" y="55"/>
                  <a:pt x="586" y="159"/>
                </a:cubicBezTo>
                <a:cubicBezTo>
                  <a:pt x="397" y="273"/>
                  <a:pt x="265" y="424"/>
                  <a:pt x="170" y="612"/>
                </a:cubicBezTo>
                <a:cubicBezTo>
                  <a:pt x="57" y="820"/>
                  <a:pt x="19" y="1047"/>
                  <a:pt x="19" y="1273"/>
                </a:cubicBezTo>
                <a:cubicBezTo>
                  <a:pt x="0" y="1594"/>
                  <a:pt x="114" y="1915"/>
                  <a:pt x="340" y="2160"/>
                </a:cubicBezTo>
                <a:cubicBezTo>
                  <a:pt x="550" y="2371"/>
                  <a:pt x="842" y="2483"/>
                  <a:pt x="1154" y="2483"/>
                </a:cubicBezTo>
                <a:cubicBezTo>
                  <a:pt x="1179" y="2483"/>
                  <a:pt x="1203" y="2483"/>
                  <a:pt x="1227" y="2481"/>
                </a:cubicBezTo>
                <a:cubicBezTo>
                  <a:pt x="1255" y="2485"/>
                  <a:pt x="1283" y="2486"/>
                  <a:pt x="1312" y="2486"/>
                </a:cubicBezTo>
                <a:cubicBezTo>
                  <a:pt x="1440" y="2486"/>
                  <a:pt x="1576" y="2455"/>
                  <a:pt x="1699" y="2425"/>
                </a:cubicBezTo>
                <a:cubicBezTo>
                  <a:pt x="1831" y="2387"/>
                  <a:pt x="1945" y="2311"/>
                  <a:pt x="2058" y="2236"/>
                </a:cubicBezTo>
                <a:cubicBezTo>
                  <a:pt x="2133" y="2160"/>
                  <a:pt x="2209" y="2085"/>
                  <a:pt x="2266" y="1990"/>
                </a:cubicBezTo>
                <a:cubicBezTo>
                  <a:pt x="2303" y="1915"/>
                  <a:pt x="2322" y="1839"/>
                  <a:pt x="2322" y="1764"/>
                </a:cubicBezTo>
                <a:lnTo>
                  <a:pt x="2341" y="1745"/>
                </a:lnTo>
                <a:cubicBezTo>
                  <a:pt x="2341" y="1670"/>
                  <a:pt x="2303" y="1594"/>
                  <a:pt x="2266" y="1556"/>
                </a:cubicBezTo>
                <a:cubicBezTo>
                  <a:pt x="2228" y="1500"/>
                  <a:pt x="2152" y="1462"/>
                  <a:pt x="2077" y="1462"/>
                </a:cubicBezTo>
                <a:cubicBezTo>
                  <a:pt x="2020" y="1462"/>
                  <a:pt x="1964" y="1481"/>
                  <a:pt x="1926" y="1537"/>
                </a:cubicBezTo>
                <a:cubicBezTo>
                  <a:pt x="1869" y="1575"/>
                  <a:pt x="1831" y="1632"/>
                  <a:pt x="1794" y="1688"/>
                </a:cubicBezTo>
                <a:cubicBezTo>
                  <a:pt x="1737" y="1802"/>
                  <a:pt x="1661" y="1877"/>
                  <a:pt x="1567" y="1953"/>
                </a:cubicBezTo>
                <a:cubicBezTo>
                  <a:pt x="1473" y="2009"/>
                  <a:pt x="1359" y="2028"/>
                  <a:pt x="1246" y="2028"/>
                </a:cubicBezTo>
                <a:cubicBezTo>
                  <a:pt x="1152" y="2028"/>
                  <a:pt x="1076" y="2009"/>
                  <a:pt x="1001" y="1972"/>
                </a:cubicBezTo>
                <a:cubicBezTo>
                  <a:pt x="925" y="1953"/>
                  <a:pt x="850" y="1896"/>
                  <a:pt x="793" y="1821"/>
                </a:cubicBezTo>
                <a:cubicBezTo>
                  <a:pt x="737" y="1764"/>
                  <a:pt x="699" y="1670"/>
                  <a:pt x="680" y="1594"/>
                </a:cubicBezTo>
                <a:cubicBezTo>
                  <a:pt x="642" y="1481"/>
                  <a:pt x="642" y="1386"/>
                  <a:pt x="642" y="1273"/>
                </a:cubicBezTo>
                <a:cubicBezTo>
                  <a:pt x="623" y="1065"/>
                  <a:pt x="680" y="858"/>
                  <a:pt x="793" y="688"/>
                </a:cubicBezTo>
                <a:cubicBezTo>
                  <a:pt x="906" y="556"/>
                  <a:pt x="1057" y="480"/>
                  <a:pt x="1246" y="480"/>
                </a:cubicBezTo>
                <a:cubicBezTo>
                  <a:pt x="1341" y="480"/>
                  <a:pt x="1454" y="499"/>
                  <a:pt x="1548" y="556"/>
                </a:cubicBezTo>
                <a:cubicBezTo>
                  <a:pt x="1643" y="631"/>
                  <a:pt x="1718" y="726"/>
                  <a:pt x="1775" y="820"/>
                </a:cubicBezTo>
                <a:cubicBezTo>
                  <a:pt x="1813" y="877"/>
                  <a:pt x="1850" y="914"/>
                  <a:pt x="1888" y="952"/>
                </a:cubicBezTo>
                <a:cubicBezTo>
                  <a:pt x="1926" y="971"/>
                  <a:pt x="1982" y="990"/>
                  <a:pt x="2020" y="990"/>
                </a:cubicBezTo>
                <a:cubicBezTo>
                  <a:pt x="2096" y="990"/>
                  <a:pt x="2171" y="971"/>
                  <a:pt x="2228" y="914"/>
                </a:cubicBezTo>
                <a:cubicBezTo>
                  <a:pt x="2266" y="858"/>
                  <a:pt x="2303" y="801"/>
                  <a:pt x="2303" y="726"/>
                </a:cubicBezTo>
                <a:cubicBezTo>
                  <a:pt x="2303" y="650"/>
                  <a:pt x="2266" y="556"/>
                  <a:pt x="2228" y="480"/>
                </a:cubicBezTo>
                <a:cubicBezTo>
                  <a:pt x="2171" y="405"/>
                  <a:pt x="2096" y="310"/>
                  <a:pt x="2020" y="254"/>
                </a:cubicBezTo>
                <a:cubicBezTo>
                  <a:pt x="1926" y="178"/>
                  <a:pt x="1813" y="122"/>
                  <a:pt x="1680" y="65"/>
                </a:cubicBezTo>
                <a:cubicBezTo>
                  <a:pt x="1543" y="21"/>
                  <a:pt x="1399" y="0"/>
                  <a:pt x="1256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3" name="Google Shape;1253;p43"/>
          <p:cNvSpPr/>
          <p:nvPr/>
        </p:nvSpPr>
        <p:spPr>
          <a:xfrm>
            <a:off x="10778134" y="6533885"/>
            <a:ext cx="79239" cy="82175"/>
          </a:xfrm>
          <a:custGeom>
            <a:avLst/>
            <a:gdLst/>
            <a:ahLst/>
            <a:cxnLst/>
            <a:rect l="l" t="t" r="r" b="b"/>
            <a:pathLst>
              <a:path w="2455" h="2492" extrusionOk="0">
                <a:moveTo>
                  <a:pt x="1247" y="453"/>
                </a:moveTo>
                <a:cubicBezTo>
                  <a:pt x="1417" y="453"/>
                  <a:pt x="1568" y="529"/>
                  <a:pt x="1681" y="661"/>
                </a:cubicBezTo>
                <a:cubicBezTo>
                  <a:pt x="1794" y="831"/>
                  <a:pt x="1851" y="1038"/>
                  <a:pt x="1851" y="1246"/>
                </a:cubicBezTo>
                <a:cubicBezTo>
                  <a:pt x="1851" y="1454"/>
                  <a:pt x="1794" y="1661"/>
                  <a:pt x="1681" y="1812"/>
                </a:cubicBezTo>
                <a:cubicBezTo>
                  <a:pt x="1568" y="1963"/>
                  <a:pt x="1417" y="2039"/>
                  <a:pt x="1247" y="2039"/>
                </a:cubicBezTo>
                <a:cubicBezTo>
                  <a:pt x="1115" y="2039"/>
                  <a:pt x="1020" y="2001"/>
                  <a:pt x="926" y="1945"/>
                </a:cubicBezTo>
                <a:cubicBezTo>
                  <a:pt x="832" y="1869"/>
                  <a:pt x="756" y="1775"/>
                  <a:pt x="718" y="1661"/>
                </a:cubicBezTo>
                <a:cubicBezTo>
                  <a:pt x="662" y="1529"/>
                  <a:pt x="624" y="1378"/>
                  <a:pt x="643" y="1246"/>
                </a:cubicBezTo>
                <a:cubicBezTo>
                  <a:pt x="624" y="1095"/>
                  <a:pt x="662" y="963"/>
                  <a:pt x="718" y="812"/>
                </a:cubicBezTo>
                <a:cubicBezTo>
                  <a:pt x="756" y="718"/>
                  <a:pt x="832" y="604"/>
                  <a:pt x="926" y="548"/>
                </a:cubicBezTo>
                <a:cubicBezTo>
                  <a:pt x="1020" y="491"/>
                  <a:pt x="1134" y="453"/>
                  <a:pt x="1247" y="453"/>
                </a:cubicBezTo>
                <a:close/>
                <a:moveTo>
                  <a:pt x="1247" y="0"/>
                </a:moveTo>
                <a:cubicBezTo>
                  <a:pt x="1058" y="0"/>
                  <a:pt x="888" y="38"/>
                  <a:pt x="737" y="95"/>
                </a:cubicBezTo>
                <a:cubicBezTo>
                  <a:pt x="586" y="151"/>
                  <a:pt x="454" y="227"/>
                  <a:pt x="360" y="340"/>
                </a:cubicBezTo>
                <a:cubicBezTo>
                  <a:pt x="246" y="453"/>
                  <a:pt x="171" y="585"/>
                  <a:pt x="114" y="736"/>
                </a:cubicBezTo>
                <a:cubicBezTo>
                  <a:pt x="1" y="1057"/>
                  <a:pt x="1" y="1416"/>
                  <a:pt x="114" y="1756"/>
                </a:cubicBezTo>
                <a:cubicBezTo>
                  <a:pt x="171" y="1888"/>
                  <a:pt x="246" y="2039"/>
                  <a:pt x="360" y="2152"/>
                </a:cubicBezTo>
                <a:cubicBezTo>
                  <a:pt x="473" y="2265"/>
                  <a:pt x="605" y="2341"/>
                  <a:pt x="756" y="2398"/>
                </a:cubicBezTo>
                <a:cubicBezTo>
                  <a:pt x="907" y="2454"/>
                  <a:pt x="1077" y="2492"/>
                  <a:pt x="1247" y="2492"/>
                </a:cubicBezTo>
                <a:cubicBezTo>
                  <a:pt x="1417" y="2492"/>
                  <a:pt x="1587" y="2454"/>
                  <a:pt x="1756" y="2398"/>
                </a:cubicBezTo>
                <a:cubicBezTo>
                  <a:pt x="1907" y="2341"/>
                  <a:pt x="2021" y="2265"/>
                  <a:pt x="2134" y="2152"/>
                </a:cubicBezTo>
                <a:cubicBezTo>
                  <a:pt x="2247" y="2039"/>
                  <a:pt x="2323" y="1888"/>
                  <a:pt x="2379" y="1756"/>
                </a:cubicBezTo>
                <a:cubicBezTo>
                  <a:pt x="2436" y="1586"/>
                  <a:pt x="2455" y="1416"/>
                  <a:pt x="2455" y="1246"/>
                </a:cubicBezTo>
                <a:cubicBezTo>
                  <a:pt x="2455" y="1076"/>
                  <a:pt x="2436" y="906"/>
                  <a:pt x="2379" y="736"/>
                </a:cubicBezTo>
                <a:cubicBezTo>
                  <a:pt x="2266" y="434"/>
                  <a:pt x="2040" y="208"/>
                  <a:pt x="1738" y="95"/>
                </a:cubicBezTo>
                <a:cubicBezTo>
                  <a:pt x="1587" y="38"/>
                  <a:pt x="1417" y="0"/>
                  <a:pt x="1247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4" name="Google Shape;1254;p43"/>
          <p:cNvSpPr/>
          <p:nvPr/>
        </p:nvSpPr>
        <p:spPr>
          <a:xfrm>
            <a:off x="10865279" y="6533884"/>
            <a:ext cx="113355" cy="82339"/>
          </a:xfrm>
          <a:custGeom>
            <a:avLst/>
            <a:gdLst/>
            <a:ahLst/>
            <a:cxnLst/>
            <a:rect l="l" t="t" r="r" b="b"/>
            <a:pathLst>
              <a:path w="3512" h="2497" extrusionOk="0">
                <a:moveTo>
                  <a:pt x="302" y="0"/>
                </a:moveTo>
                <a:cubicBezTo>
                  <a:pt x="227" y="0"/>
                  <a:pt x="132" y="38"/>
                  <a:pt x="95" y="95"/>
                </a:cubicBezTo>
                <a:cubicBezTo>
                  <a:pt x="38" y="170"/>
                  <a:pt x="0" y="265"/>
                  <a:pt x="0" y="359"/>
                </a:cubicBezTo>
                <a:lnTo>
                  <a:pt x="0" y="2114"/>
                </a:lnTo>
                <a:cubicBezTo>
                  <a:pt x="0" y="2209"/>
                  <a:pt x="38" y="2303"/>
                  <a:pt x="95" y="2398"/>
                </a:cubicBezTo>
                <a:cubicBezTo>
                  <a:pt x="161" y="2464"/>
                  <a:pt x="246" y="2497"/>
                  <a:pt x="328" y="2497"/>
                </a:cubicBezTo>
                <a:cubicBezTo>
                  <a:pt x="411" y="2497"/>
                  <a:pt x="491" y="2464"/>
                  <a:pt x="548" y="2398"/>
                </a:cubicBezTo>
                <a:cubicBezTo>
                  <a:pt x="623" y="2303"/>
                  <a:pt x="642" y="2209"/>
                  <a:pt x="642" y="2114"/>
                </a:cubicBezTo>
                <a:lnTo>
                  <a:pt x="642" y="1284"/>
                </a:lnTo>
                <a:cubicBezTo>
                  <a:pt x="623" y="1076"/>
                  <a:pt x="661" y="869"/>
                  <a:pt x="736" y="680"/>
                </a:cubicBezTo>
                <a:cubicBezTo>
                  <a:pt x="806" y="559"/>
                  <a:pt x="938" y="470"/>
                  <a:pt x="1090" y="470"/>
                </a:cubicBezTo>
                <a:cubicBezTo>
                  <a:pt x="1104" y="470"/>
                  <a:pt x="1118" y="471"/>
                  <a:pt x="1133" y="472"/>
                </a:cubicBezTo>
                <a:cubicBezTo>
                  <a:pt x="1208" y="472"/>
                  <a:pt x="1284" y="510"/>
                  <a:pt x="1359" y="567"/>
                </a:cubicBezTo>
                <a:cubicBezTo>
                  <a:pt x="1397" y="623"/>
                  <a:pt x="1435" y="699"/>
                  <a:pt x="1435" y="774"/>
                </a:cubicBezTo>
                <a:cubicBezTo>
                  <a:pt x="1454" y="887"/>
                  <a:pt x="1454" y="1001"/>
                  <a:pt x="1454" y="1133"/>
                </a:cubicBezTo>
                <a:lnTo>
                  <a:pt x="1454" y="2096"/>
                </a:lnTo>
                <a:cubicBezTo>
                  <a:pt x="1435" y="2209"/>
                  <a:pt x="1473" y="2303"/>
                  <a:pt x="1529" y="2398"/>
                </a:cubicBezTo>
                <a:cubicBezTo>
                  <a:pt x="1586" y="2454"/>
                  <a:pt x="1680" y="2492"/>
                  <a:pt x="1775" y="2492"/>
                </a:cubicBezTo>
                <a:cubicBezTo>
                  <a:pt x="1869" y="2492"/>
                  <a:pt x="1945" y="2454"/>
                  <a:pt x="2001" y="2398"/>
                </a:cubicBezTo>
                <a:cubicBezTo>
                  <a:pt x="2077" y="2303"/>
                  <a:pt x="2096" y="2209"/>
                  <a:pt x="2096" y="2096"/>
                </a:cubicBezTo>
                <a:lnTo>
                  <a:pt x="2096" y="1284"/>
                </a:lnTo>
                <a:lnTo>
                  <a:pt x="2058" y="1303"/>
                </a:lnTo>
                <a:cubicBezTo>
                  <a:pt x="2058" y="1114"/>
                  <a:pt x="2077" y="925"/>
                  <a:pt x="2133" y="755"/>
                </a:cubicBezTo>
                <a:cubicBezTo>
                  <a:pt x="2171" y="680"/>
                  <a:pt x="2228" y="604"/>
                  <a:pt x="2303" y="567"/>
                </a:cubicBezTo>
                <a:cubicBezTo>
                  <a:pt x="2360" y="510"/>
                  <a:pt x="2454" y="491"/>
                  <a:pt x="2530" y="491"/>
                </a:cubicBezTo>
                <a:cubicBezTo>
                  <a:pt x="2546" y="488"/>
                  <a:pt x="2563" y="486"/>
                  <a:pt x="2578" y="486"/>
                </a:cubicBezTo>
                <a:cubicBezTo>
                  <a:pt x="2651" y="486"/>
                  <a:pt x="2713" y="520"/>
                  <a:pt x="2775" y="567"/>
                </a:cubicBezTo>
                <a:cubicBezTo>
                  <a:pt x="2813" y="623"/>
                  <a:pt x="2851" y="699"/>
                  <a:pt x="2851" y="774"/>
                </a:cubicBezTo>
                <a:cubicBezTo>
                  <a:pt x="2870" y="869"/>
                  <a:pt x="2870" y="982"/>
                  <a:pt x="2870" y="1095"/>
                </a:cubicBezTo>
                <a:lnTo>
                  <a:pt x="2870" y="2114"/>
                </a:lnTo>
                <a:cubicBezTo>
                  <a:pt x="2870" y="2209"/>
                  <a:pt x="2907" y="2322"/>
                  <a:pt x="2964" y="2398"/>
                </a:cubicBezTo>
                <a:cubicBezTo>
                  <a:pt x="3030" y="2464"/>
                  <a:pt x="3115" y="2497"/>
                  <a:pt x="3198" y="2497"/>
                </a:cubicBezTo>
                <a:cubicBezTo>
                  <a:pt x="3280" y="2497"/>
                  <a:pt x="3360" y="2464"/>
                  <a:pt x="3417" y="2398"/>
                </a:cubicBezTo>
                <a:cubicBezTo>
                  <a:pt x="3492" y="2322"/>
                  <a:pt x="3511" y="2209"/>
                  <a:pt x="3511" y="2114"/>
                </a:cubicBezTo>
                <a:lnTo>
                  <a:pt x="3511" y="925"/>
                </a:lnTo>
                <a:cubicBezTo>
                  <a:pt x="3511" y="736"/>
                  <a:pt x="3492" y="567"/>
                  <a:pt x="3436" y="397"/>
                </a:cubicBezTo>
                <a:cubicBezTo>
                  <a:pt x="3379" y="265"/>
                  <a:pt x="3285" y="170"/>
                  <a:pt x="3153" y="113"/>
                </a:cubicBezTo>
                <a:cubicBezTo>
                  <a:pt x="3043" y="51"/>
                  <a:pt x="2921" y="14"/>
                  <a:pt x="2796" y="14"/>
                </a:cubicBezTo>
                <a:cubicBezTo>
                  <a:pt x="2770" y="14"/>
                  <a:pt x="2744" y="16"/>
                  <a:pt x="2719" y="19"/>
                </a:cubicBezTo>
                <a:cubicBezTo>
                  <a:pt x="2586" y="19"/>
                  <a:pt x="2454" y="38"/>
                  <a:pt x="2341" y="113"/>
                </a:cubicBezTo>
                <a:cubicBezTo>
                  <a:pt x="2209" y="170"/>
                  <a:pt x="2096" y="265"/>
                  <a:pt x="2001" y="378"/>
                </a:cubicBezTo>
                <a:cubicBezTo>
                  <a:pt x="1945" y="265"/>
                  <a:pt x="1850" y="170"/>
                  <a:pt x="1737" y="113"/>
                </a:cubicBezTo>
                <a:cubicBezTo>
                  <a:pt x="1627" y="51"/>
                  <a:pt x="1518" y="14"/>
                  <a:pt x="1409" y="14"/>
                </a:cubicBezTo>
                <a:cubicBezTo>
                  <a:pt x="1386" y="14"/>
                  <a:pt x="1363" y="16"/>
                  <a:pt x="1341" y="19"/>
                </a:cubicBezTo>
                <a:cubicBezTo>
                  <a:pt x="1190" y="19"/>
                  <a:pt x="1057" y="38"/>
                  <a:pt x="925" y="113"/>
                </a:cubicBezTo>
                <a:cubicBezTo>
                  <a:pt x="793" y="170"/>
                  <a:pt x="680" y="265"/>
                  <a:pt x="585" y="378"/>
                </a:cubicBezTo>
                <a:lnTo>
                  <a:pt x="585" y="321"/>
                </a:lnTo>
                <a:cubicBezTo>
                  <a:pt x="604" y="246"/>
                  <a:pt x="567" y="151"/>
                  <a:pt x="510" y="95"/>
                </a:cubicBezTo>
                <a:cubicBezTo>
                  <a:pt x="453" y="38"/>
                  <a:pt x="378" y="0"/>
                  <a:pt x="302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5" name="Google Shape;1255;p43"/>
          <p:cNvSpPr/>
          <p:nvPr/>
        </p:nvSpPr>
        <p:spPr>
          <a:xfrm>
            <a:off x="10013508" y="6569993"/>
            <a:ext cx="32" cy="33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6" name="Google Shape;1256;p43"/>
          <p:cNvSpPr/>
          <p:nvPr/>
        </p:nvSpPr>
        <p:spPr>
          <a:xfrm>
            <a:off x="10013508" y="6571213"/>
            <a:ext cx="1259" cy="5012"/>
          </a:xfrm>
          <a:custGeom>
            <a:avLst/>
            <a:gdLst/>
            <a:ahLst/>
            <a:cxnLst/>
            <a:rect l="l" t="t" r="r" b="b"/>
            <a:pathLst>
              <a:path w="39" h="152" extrusionOk="0">
                <a:moveTo>
                  <a:pt x="1" y="1"/>
                </a:moveTo>
                <a:cubicBezTo>
                  <a:pt x="20" y="58"/>
                  <a:pt x="20" y="114"/>
                  <a:pt x="39" y="152"/>
                </a:cubicBezTo>
                <a:cubicBezTo>
                  <a:pt x="39" y="95"/>
                  <a:pt x="20" y="57"/>
                  <a:pt x="1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7" name="Google Shape;1257;p43"/>
          <p:cNvSpPr/>
          <p:nvPr/>
        </p:nvSpPr>
        <p:spPr>
          <a:xfrm>
            <a:off x="10021448" y="6595516"/>
            <a:ext cx="32" cy="33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8" name="Google Shape;1258;p43"/>
          <p:cNvSpPr/>
          <p:nvPr/>
        </p:nvSpPr>
        <p:spPr>
          <a:xfrm>
            <a:off x="10020222" y="6593009"/>
            <a:ext cx="645" cy="1287"/>
          </a:xfrm>
          <a:custGeom>
            <a:avLst/>
            <a:gdLst/>
            <a:ahLst/>
            <a:cxnLst/>
            <a:rect l="l" t="t" r="r" b="b"/>
            <a:pathLst>
              <a:path w="20" h="39" extrusionOk="0">
                <a:moveTo>
                  <a:pt x="19" y="38"/>
                </a:moveTo>
                <a:lnTo>
                  <a:pt x="0" y="1"/>
                </a:ln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9" name="Google Shape;1259;p43"/>
          <p:cNvSpPr/>
          <p:nvPr/>
        </p:nvSpPr>
        <p:spPr>
          <a:xfrm>
            <a:off x="10016575" y="6583676"/>
            <a:ext cx="3067" cy="9365"/>
          </a:xfrm>
          <a:custGeom>
            <a:avLst/>
            <a:gdLst/>
            <a:ahLst/>
            <a:cxnLst/>
            <a:rect l="l" t="t" r="r" b="b"/>
            <a:pathLst>
              <a:path w="95" h="284" extrusionOk="0">
                <a:moveTo>
                  <a:pt x="0" y="0"/>
                </a:moveTo>
                <a:cubicBezTo>
                  <a:pt x="19" y="95"/>
                  <a:pt x="57" y="189"/>
                  <a:pt x="95" y="284"/>
                </a:cubicBezTo>
                <a:cubicBezTo>
                  <a:pt x="57" y="189"/>
                  <a:pt x="19" y="95"/>
                  <a:pt x="0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0" name="Google Shape;1260;p43"/>
          <p:cNvSpPr/>
          <p:nvPr/>
        </p:nvSpPr>
        <p:spPr>
          <a:xfrm>
            <a:off x="10054338" y="6466022"/>
            <a:ext cx="46349" cy="32415"/>
          </a:xfrm>
          <a:custGeom>
            <a:avLst/>
            <a:gdLst/>
            <a:ahLst/>
            <a:cxnLst/>
            <a:rect l="l" t="t" r="r" b="b"/>
            <a:pathLst>
              <a:path w="1436" h="983" extrusionOk="0">
                <a:moveTo>
                  <a:pt x="718" y="1"/>
                </a:moveTo>
                <a:cubicBezTo>
                  <a:pt x="416" y="1"/>
                  <a:pt x="359" y="435"/>
                  <a:pt x="661" y="491"/>
                </a:cubicBezTo>
                <a:lnTo>
                  <a:pt x="680" y="605"/>
                </a:lnTo>
                <a:cubicBezTo>
                  <a:pt x="454" y="642"/>
                  <a:pt x="208" y="699"/>
                  <a:pt x="1" y="812"/>
                </a:cubicBezTo>
                <a:lnTo>
                  <a:pt x="57" y="982"/>
                </a:lnTo>
                <a:cubicBezTo>
                  <a:pt x="246" y="907"/>
                  <a:pt x="454" y="850"/>
                  <a:pt x="661" y="831"/>
                </a:cubicBezTo>
                <a:cubicBezTo>
                  <a:pt x="812" y="812"/>
                  <a:pt x="963" y="812"/>
                  <a:pt x="1114" y="812"/>
                </a:cubicBezTo>
                <a:cubicBezTo>
                  <a:pt x="1209" y="812"/>
                  <a:pt x="1303" y="812"/>
                  <a:pt x="1397" y="831"/>
                </a:cubicBezTo>
                <a:lnTo>
                  <a:pt x="1435" y="642"/>
                </a:lnTo>
                <a:cubicBezTo>
                  <a:pt x="1279" y="600"/>
                  <a:pt x="1113" y="579"/>
                  <a:pt x="952" y="579"/>
                </a:cubicBezTo>
                <a:cubicBezTo>
                  <a:pt x="898" y="579"/>
                  <a:pt x="845" y="581"/>
                  <a:pt x="793" y="586"/>
                </a:cubicBezTo>
                <a:lnTo>
                  <a:pt x="756" y="491"/>
                </a:lnTo>
                <a:cubicBezTo>
                  <a:pt x="1058" y="435"/>
                  <a:pt x="1020" y="1"/>
                  <a:pt x="718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1" name="Google Shape;1261;p43"/>
          <p:cNvSpPr/>
          <p:nvPr/>
        </p:nvSpPr>
        <p:spPr>
          <a:xfrm>
            <a:off x="9984267" y="6517067"/>
            <a:ext cx="37828" cy="41120"/>
          </a:xfrm>
          <a:custGeom>
            <a:avLst/>
            <a:gdLst/>
            <a:ahLst/>
            <a:cxnLst/>
            <a:rect l="l" t="t" r="r" b="b"/>
            <a:pathLst>
              <a:path w="1172" h="1247" extrusionOk="0">
                <a:moveTo>
                  <a:pt x="982" y="1"/>
                </a:moveTo>
                <a:cubicBezTo>
                  <a:pt x="831" y="133"/>
                  <a:pt x="737" y="303"/>
                  <a:pt x="643" y="472"/>
                </a:cubicBezTo>
                <a:lnTo>
                  <a:pt x="624" y="435"/>
                </a:lnTo>
                <a:cubicBezTo>
                  <a:pt x="567" y="397"/>
                  <a:pt x="510" y="378"/>
                  <a:pt x="454" y="378"/>
                </a:cubicBezTo>
                <a:cubicBezTo>
                  <a:pt x="416" y="378"/>
                  <a:pt x="378" y="359"/>
                  <a:pt x="340" y="340"/>
                </a:cubicBezTo>
                <a:cubicBezTo>
                  <a:pt x="359" y="303"/>
                  <a:pt x="378" y="284"/>
                  <a:pt x="378" y="246"/>
                </a:cubicBezTo>
                <a:cubicBezTo>
                  <a:pt x="378" y="145"/>
                  <a:pt x="303" y="87"/>
                  <a:pt x="224" y="87"/>
                </a:cubicBezTo>
                <a:cubicBezTo>
                  <a:pt x="185" y="87"/>
                  <a:pt x="145" y="101"/>
                  <a:pt x="114" y="133"/>
                </a:cubicBezTo>
                <a:cubicBezTo>
                  <a:pt x="1" y="227"/>
                  <a:pt x="76" y="397"/>
                  <a:pt x="227" y="397"/>
                </a:cubicBezTo>
                <a:lnTo>
                  <a:pt x="265" y="397"/>
                </a:lnTo>
                <a:cubicBezTo>
                  <a:pt x="296" y="444"/>
                  <a:pt x="353" y="477"/>
                  <a:pt x="414" y="477"/>
                </a:cubicBezTo>
                <a:cubicBezTo>
                  <a:pt x="427" y="477"/>
                  <a:pt x="440" y="476"/>
                  <a:pt x="454" y="472"/>
                </a:cubicBezTo>
                <a:cubicBezTo>
                  <a:pt x="491" y="472"/>
                  <a:pt x="529" y="491"/>
                  <a:pt x="548" y="510"/>
                </a:cubicBezTo>
                <a:cubicBezTo>
                  <a:pt x="567" y="548"/>
                  <a:pt x="586" y="586"/>
                  <a:pt x="586" y="623"/>
                </a:cubicBezTo>
                <a:cubicBezTo>
                  <a:pt x="529" y="812"/>
                  <a:pt x="510" y="1039"/>
                  <a:pt x="510" y="1246"/>
                </a:cubicBezTo>
                <a:lnTo>
                  <a:pt x="775" y="1246"/>
                </a:lnTo>
                <a:cubicBezTo>
                  <a:pt x="775" y="1077"/>
                  <a:pt x="794" y="888"/>
                  <a:pt x="850" y="718"/>
                </a:cubicBezTo>
                <a:cubicBezTo>
                  <a:pt x="926" y="529"/>
                  <a:pt x="1020" y="340"/>
                  <a:pt x="1133" y="170"/>
                </a:cubicBezTo>
                <a:lnTo>
                  <a:pt x="1171" y="133"/>
                </a:lnTo>
                <a:lnTo>
                  <a:pt x="1096" y="76"/>
                </a:lnTo>
                <a:lnTo>
                  <a:pt x="982" y="1"/>
                </a:ln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2" name="Google Shape;1262;p43"/>
          <p:cNvSpPr/>
          <p:nvPr/>
        </p:nvSpPr>
        <p:spPr>
          <a:xfrm>
            <a:off x="10129897" y="6499657"/>
            <a:ext cx="36569" cy="41087"/>
          </a:xfrm>
          <a:custGeom>
            <a:avLst/>
            <a:gdLst/>
            <a:ahLst/>
            <a:cxnLst/>
            <a:rect l="l" t="t" r="r" b="b"/>
            <a:pathLst>
              <a:path w="1133" h="1246" extrusionOk="0">
                <a:moveTo>
                  <a:pt x="925" y="0"/>
                </a:moveTo>
                <a:cubicBezTo>
                  <a:pt x="929" y="0"/>
                  <a:pt x="932" y="0"/>
                  <a:pt x="935" y="0"/>
                </a:cubicBezTo>
                <a:lnTo>
                  <a:pt x="935" y="0"/>
                </a:lnTo>
                <a:cubicBezTo>
                  <a:pt x="938" y="0"/>
                  <a:pt x="941" y="0"/>
                  <a:pt x="944" y="0"/>
                </a:cubicBezTo>
                <a:close/>
                <a:moveTo>
                  <a:pt x="935" y="0"/>
                </a:moveTo>
                <a:cubicBezTo>
                  <a:pt x="845" y="5"/>
                  <a:pt x="774" y="78"/>
                  <a:pt x="774" y="151"/>
                </a:cubicBezTo>
                <a:cubicBezTo>
                  <a:pt x="774" y="170"/>
                  <a:pt x="774" y="189"/>
                  <a:pt x="774" y="189"/>
                </a:cubicBezTo>
                <a:cubicBezTo>
                  <a:pt x="718" y="245"/>
                  <a:pt x="699" y="321"/>
                  <a:pt x="699" y="378"/>
                </a:cubicBezTo>
                <a:cubicBezTo>
                  <a:pt x="699" y="434"/>
                  <a:pt x="699" y="472"/>
                  <a:pt x="661" y="491"/>
                </a:cubicBezTo>
                <a:cubicBezTo>
                  <a:pt x="642" y="510"/>
                  <a:pt x="623" y="510"/>
                  <a:pt x="585" y="529"/>
                </a:cubicBezTo>
                <a:cubicBezTo>
                  <a:pt x="472" y="359"/>
                  <a:pt x="340" y="227"/>
                  <a:pt x="170" y="94"/>
                </a:cubicBezTo>
                <a:lnTo>
                  <a:pt x="0" y="302"/>
                </a:lnTo>
                <a:cubicBezTo>
                  <a:pt x="151" y="434"/>
                  <a:pt x="283" y="604"/>
                  <a:pt x="415" y="774"/>
                </a:cubicBezTo>
                <a:cubicBezTo>
                  <a:pt x="510" y="925"/>
                  <a:pt x="604" y="1076"/>
                  <a:pt x="680" y="1246"/>
                </a:cubicBezTo>
                <a:lnTo>
                  <a:pt x="906" y="1114"/>
                </a:lnTo>
                <a:cubicBezTo>
                  <a:pt x="831" y="944"/>
                  <a:pt x="755" y="774"/>
                  <a:pt x="642" y="604"/>
                </a:cubicBezTo>
                <a:cubicBezTo>
                  <a:pt x="680" y="604"/>
                  <a:pt x="699" y="585"/>
                  <a:pt x="718" y="566"/>
                </a:cubicBezTo>
                <a:cubicBezTo>
                  <a:pt x="774" y="510"/>
                  <a:pt x="793" y="453"/>
                  <a:pt x="793" y="378"/>
                </a:cubicBezTo>
                <a:cubicBezTo>
                  <a:pt x="793" y="340"/>
                  <a:pt x="793" y="302"/>
                  <a:pt x="831" y="283"/>
                </a:cubicBezTo>
                <a:cubicBezTo>
                  <a:pt x="850" y="302"/>
                  <a:pt x="887" y="302"/>
                  <a:pt x="925" y="302"/>
                </a:cubicBezTo>
                <a:cubicBezTo>
                  <a:pt x="1129" y="302"/>
                  <a:pt x="1133" y="10"/>
                  <a:pt x="935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3" name="Google Shape;1263;p43"/>
          <p:cNvSpPr/>
          <p:nvPr/>
        </p:nvSpPr>
        <p:spPr>
          <a:xfrm>
            <a:off x="10016575" y="6561880"/>
            <a:ext cx="137109" cy="62291"/>
          </a:xfrm>
          <a:custGeom>
            <a:avLst/>
            <a:gdLst/>
            <a:ahLst/>
            <a:cxnLst/>
            <a:rect l="l" t="t" r="r" b="b"/>
            <a:pathLst>
              <a:path w="4248" h="1889" extrusionOk="0">
                <a:moveTo>
                  <a:pt x="4229" y="1"/>
                </a:moveTo>
                <a:lnTo>
                  <a:pt x="4229" y="1"/>
                </a:lnTo>
                <a:cubicBezTo>
                  <a:pt x="4096" y="114"/>
                  <a:pt x="3964" y="189"/>
                  <a:pt x="3813" y="284"/>
                </a:cubicBezTo>
                <a:cubicBezTo>
                  <a:pt x="3322" y="510"/>
                  <a:pt x="2775" y="680"/>
                  <a:pt x="2228" y="756"/>
                </a:cubicBezTo>
                <a:cubicBezTo>
                  <a:pt x="1944" y="794"/>
                  <a:pt x="1680" y="812"/>
                  <a:pt x="1416" y="812"/>
                </a:cubicBezTo>
                <a:cubicBezTo>
                  <a:pt x="1133" y="812"/>
                  <a:pt x="850" y="794"/>
                  <a:pt x="566" y="756"/>
                </a:cubicBezTo>
                <a:cubicBezTo>
                  <a:pt x="321" y="718"/>
                  <a:pt x="113" y="680"/>
                  <a:pt x="0" y="661"/>
                </a:cubicBezTo>
                <a:lnTo>
                  <a:pt x="0" y="661"/>
                </a:lnTo>
                <a:cubicBezTo>
                  <a:pt x="19" y="756"/>
                  <a:pt x="57" y="831"/>
                  <a:pt x="113" y="926"/>
                </a:cubicBezTo>
                <a:lnTo>
                  <a:pt x="113" y="963"/>
                </a:lnTo>
                <a:lnTo>
                  <a:pt x="132" y="982"/>
                </a:lnTo>
                <a:cubicBezTo>
                  <a:pt x="208" y="1114"/>
                  <a:pt x="283" y="1247"/>
                  <a:pt x="397" y="1360"/>
                </a:cubicBezTo>
                <a:cubicBezTo>
                  <a:pt x="566" y="1567"/>
                  <a:pt x="812" y="1718"/>
                  <a:pt x="1076" y="1794"/>
                </a:cubicBezTo>
                <a:cubicBezTo>
                  <a:pt x="1340" y="1851"/>
                  <a:pt x="1586" y="1888"/>
                  <a:pt x="1850" y="1888"/>
                </a:cubicBezTo>
                <a:cubicBezTo>
                  <a:pt x="2322" y="1888"/>
                  <a:pt x="2775" y="1794"/>
                  <a:pt x="3190" y="1605"/>
                </a:cubicBezTo>
                <a:cubicBezTo>
                  <a:pt x="3492" y="1454"/>
                  <a:pt x="3757" y="1247"/>
                  <a:pt x="3964" y="982"/>
                </a:cubicBezTo>
                <a:cubicBezTo>
                  <a:pt x="4059" y="812"/>
                  <a:pt x="4153" y="624"/>
                  <a:pt x="4191" y="435"/>
                </a:cubicBezTo>
                <a:cubicBezTo>
                  <a:pt x="4229" y="303"/>
                  <a:pt x="4247" y="152"/>
                  <a:pt x="4229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4" name="Google Shape;1264;p43"/>
          <p:cNvSpPr/>
          <p:nvPr/>
        </p:nvSpPr>
        <p:spPr>
          <a:xfrm>
            <a:off x="10012895" y="6496885"/>
            <a:ext cx="140176" cy="84747"/>
          </a:xfrm>
          <a:custGeom>
            <a:avLst/>
            <a:gdLst/>
            <a:ahLst/>
            <a:cxnLst/>
            <a:rect l="l" t="t" r="r" b="b"/>
            <a:pathLst>
              <a:path w="4343" h="2570" extrusionOk="0">
                <a:moveTo>
                  <a:pt x="3248" y="707"/>
                </a:moveTo>
                <a:cubicBezTo>
                  <a:pt x="3625" y="707"/>
                  <a:pt x="3795" y="1141"/>
                  <a:pt x="3550" y="1405"/>
                </a:cubicBezTo>
                <a:cubicBezTo>
                  <a:pt x="3464" y="1491"/>
                  <a:pt x="3360" y="1529"/>
                  <a:pt x="3259" y="1529"/>
                </a:cubicBezTo>
                <a:cubicBezTo>
                  <a:pt x="3049" y="1529"/>
                  <a:pt x="2851" y="1364"/>
                  <a:pt x="2851" y="1122"/>
                </a:cubicBezTo>
                <a:cubicBezTo>
                  <a:pt x="2851" y="896"/>
                  <a:pt x="3021" y="707"/>
                  <a:pt x="3248" y="707"/>
                </a:cubicBezTo>
                <a:close/>
                <a:moveTo>
                  <a:pt x="1303" y="688"/>
                </a:moveTo>
                <a:cubicBezTo>
                  <a:pt x="1907" y="688"/>
                  <a:pt x="2191" y="1405"/>
                  <a:pt x="1775" y="1821"/>
                </a:cubicBezTo>
                <a:cubicBezTo>
                  <a:pt x="1640" y="1956"/>
                  <a:pt x="1472" y="2017"/>
                  <a:pt x="1308" y="2017"/>
                </a:cubicBezTo>
                <a:cubicBezTo>
                  <a:pt x="969" y="2017"/>
                  <a:pt x="643" y="1756"/>
                  <a:pt x="643" y="1349"/>
                </a:cubicBezTo>
                <a:cubicBezTo>
                  <a:pt x="643" y="990"/>
                  <a:pt x="945" y="688"/>
                  <a:pt x="1303" y="688"/>
                </a:cubicBezTo>
                <a:close/>
                <a:moveTo>
                  <a:pt x="2474" y="1"/>
                </a:moveTo>
                <a:cubicBezTo>
                  <a:pt x="2444" y="1"/>
                  <a:pt x="2413" y="3"/>
                  <a:pt x="2379" y="9"/>
                </a:cubicBezTo>
                <a:cubicBezTo>
                  <a:pt x="2247" y="9"/>
                  <a:pt x="2115" y="9"/>
                  <a:pt x="1983" y="27"/>
                </a:cubicBezTo>
                <a:cubicBezTo>
                  <a:pt x="1775" y="46"/>
                  <a:pt x="1568" y="103"/>
                  <a:pt x="1379" y="160"/>
                </a:cubicBezTo>
                <a:cubicBezTo>
                  <a:pt x="1077" y="273"/>
                  <a:pt x="794" y="424"/>
                  <a:pt x="548" y="631"/>
                </a:cubicBezTo>
                <a:cubicBezTo>
                  <a:pt x="473" y="707"/>
                  <a:pt x="416" y="782"/>
                  <a:pt x="360" y="858"/>
                </a:cubicBezTo>
                <a:cubicBezTo>
                  <a:pt x="246" y="1028"/>
                  <a:pt x="152" y="1198"/>
                  <a:pt x="95" y="1387"/>
                </a:cubicBezTo>
                <a:cubicBezTo>
                  <a:pt x="39" y="1575"/>
                  <a:pt x="1" y="1783"/>
                  <a:pt x="1" y="1972"/>
                </a:cubicBezTo>
                <a:cubicBezTo>
                  <a:pt x="1" y="2047"/>
                  <a:pt x="20" y="2123"/>
                  <a:pt x="20" y="2217"/>
                </a:cubicBezTo>
                <a:lnTo>
                  <a:pt x="20" y="2236"/>
                </a:lnTo>
                <a:cubicBezTo>
                  <a:pt x="20" y="2293"/>
                  <a:pt x="39" y="2349"/>
                  <a:pt x="58" y="2406"/>
                </a:cubicBezTo>
                <a:cubicBezTo>
                  <a:pt x="531" y="2515"/>
                  <a:pt x="1012" y="2570"/>
                  <a:pt x="1496" y="2570"/>
                </a:cubicBezTo>
                <a:cubicBezTo>
                  <a:pt x="1765" y="2570"/>
                  <a:pt x="2034" y="2553"/>
                  <a:pt x="2304" y="2519"/>
                </a:cubicBezTo>
                <a:cubicBezTo>
                  <a:pt x="2832" y="2444"/>
                  <a:pt x="3342" y="2293"/>
                  <a:pt x="3833" y="2066"/>
                </a:cubicBezTo>
                <a:cubicBezTo>
                  <a:pt x="4003" y="1991"/>
                  <a:pt x="4173" y="1896"/>
                  <a:pt x="4343" y="1783"/>
                </a:cubicBezTo>
                <a:cubicBezTo>
                  <a:pt x="4248" y="1481"/>
                  <a:pt x="4097" y="1179"/>
                  <a:pt x="3927" y="915"/>
                </a:cubicBezTo>
                <a:cubicBezTo>
                  <a:pt x="3455" y="235"/>
                  <a:pt x="2946" y="65"/>
                  <a:pt x="2681" y="27"/>
                </a:cubicBezTo>
                <a:cubicBezTo>
                  <a:pt x="2615" y="14"/>
                  <a:pt x="2548" y="1"/>
                  <a:pt x="2474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5" name="Google Shape;1265;p43"/>
          <p:cNvSpPr/>
          <p:nvPr/>
        </p:nvSpPr>
        <p:spPr>
          <a:xfrm>
            <a:off x="6522720" y="5162978"/>
            <a:ext cx="7071793" cy="2128876"/>
          </a:xfrm>
          <a:custGeom>
            <a:avLst/>
            <a:gdLst/>
            <a:ahLst/>
            <a:cxnLst/>
            <a:rect l="l" t="t" r="r" b="b"/>
            <a:pathLst>
              <a:path w="219102" h="64560" extrusionOk="0">
                <a:moveTo>
                  <a:pt x="103546" y="0"/>
                </a:moveTo>
                <a:cubicBezTo>
                  <a:pt x="103455" y="0"/>
                  <a:pt x="103365" y="0"/>
                  <a:pt x="103274" y="0"/>
                </a:cubicBezTo>
                <a:cubicBezTo>
                  <a:pt x="19084" y="57"/>
                  <a:pt x="2454" y="45191"/>
                  <a:pt x="113" y="50609"/>
                </a:cubicBezTo>
                <a:cubicBezTo>
                  <a:pt x="0" y="50854"/>
                  <a:pt x="189" y="51156"/>
                  <a:pt x="472" y="51175"/>
                </a:cubicBezTo>
                <a:lnTo>
                  <a:pt x="218667" y="64559"/>
                </a:lnTo>
                <a:cubicBezTo>
                  <a:pt x="218677" y="64559"/>
                  <a:pt x="218686" y="64560"/>
                  <a:pt x="218696" y="64560"/>
                </a:cubicBezTo>
                <a:cubicBezTo>
                  <a:pt x="218911" y="64560"/>
                  <a:pt x="219101" y="64360"/>
                  <a:pt x="219101" y="64143"/>
                </a:cubicBezTo>
                <a:cubicBezTo>
                  <a:pt x="219063" y="61954"/>
                  <a:pt x="218780" y="56800"/>
                  <a:pt x="212721" y="46645"/>
                </a:cubicBezTo>
                <a:cubicBezTo>
                  <a:pt x="205895" y="35199"/>
                  <a:pt x="187993" y="0"/>
                  <a:pt x="103546" y="0"/>
                </a:cubicBezTo>
                <a:close/>
              </a:path>
            </a:pathLst>
          </a:custGeom>
          <a:solidFill>
            <a:srgbClr val="16C15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6" name="Google Shape;1266;p43"/>
          <p:cNvSpPr/>
          <p:nvPr/>
        </p:nvSpPr>
        <p:spPr>
          <a:xfrm>
            <a:off x="6522720" y="5162978"/>
            <a:ext cx="7071793" cy="2128876"/>
          </a:xfrm>
          <a:custGeom>
            <a:avLst/>
            <a:gdLst/>
            <a:ahLst/>
            <a:cxnLst/>
            <a:rect l="l" t="t" r="r" b="b"/>
            <a:pathLst>
              <a:path w="219102" h="64560" extrusionOk="0">
                <a:moveTo>
                  <a:pt x="103546" y="0"/>
                </a:moveTo>
                <a:cubicBezTo>
                  <a:pt x="103455" y="0"/>
                  <a:pt x="103365" y="0"/>
                  <a:pt x="103274" y="0"/>
                </a:cubicBezTo>
                <a:cubicBezTo>
                  <a:pt x="19084" y="57"/>
                  <a:pt x="2454" y="45191"/>
                  <a:pt x="113" y="50609"/>
                </a:cubicBezTo>
                <a:cubicBezTo>
                  <a:pt x="0" y="50854"/>
                  <a:pt x="189" y="51156"/>
                  <a:pt x="472" y="51175"/>
                </a:cubicBezTo>
                <a:lnTo>
                  <a:pt x="218667" y="64559"/>
                </a:lnTo>
                <a:cubicBezTo>
                  <a:pt x="218677" y="64559"/>
                  <a:pt x="218686" y="64560"/>
                  <a:pt x="218696" y="64560"/>
                </a:cubicBezTo>
                <a:cubicBezTo>
                  <a:pt x="218911" y="64560"/>
                  <a:pt x="219101" y="64360"/>
                  <a:pt x="219101" y="64143"/>
                </a:cubicBezTo>
                <a:cubicBezTo>
                  <a:pt x="219063" y="61954"/>
                  <a:pt x="218780" y="56800"/>
                  <a:pt x="212721" y="46645"/>
                </a:cubicBezTo>
                <a:cubicBezTo>
                  <a:pt x="205895" y="35199"/>
                  <a:pt x="187993" y="0"/>
                  <a:pt x="10354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7" name="Google Shape;1267;p43"/>
          <p:cNvSpPr/>
          <p:nvPr/>
        </p:nvSpPr>
        <p:spPr>
          <a:xfrm>
            <a:off x="6522720" y="5364027"/>
            <a:ext cx="7071793" cy="1927827"/>
          </a:xfrm>
          <a:custGeom>
            <a:avLst/>
            <a:gdLst/>
            <a:ahLst/>
            <a:cxnLst/>
            <a:rect l="l" t="t" r="r" b="b"/>
            <a:pathLst>
              <a:path w="219102" h="58463" extrusionOk="0">
                <a:moveTo>
                  <a:pt x="103499" y="0"/>
                </a:moveTo>
                <a:cubicBezTo>
                  <a:pt x="103424" y="0"/>
                  <a:pt x="103349" y="0"/>
                  <a:pt x="103274" y="0"/>
                </a:cubicBezTo>
                <a:cubicBezTo>
                  <a:pt x="19084" y="38"/>
                  <a:pt x="2454" y="40925"/>
                  <a:pt x="113" y="45814"/>
                </a:cubicBezTo>
                <a:cubicBezTo>
                  <a:pt x="0" y="46060"/>
                  <a:pt x="189" y="46343"/>
                  <a:pt x="472" y="46343"/>
                </a:cubicBezTo>
                <a:lnTo>
                  <a:pt x="218667" y="58462"/>
                </a:lnTo>
                <a:cubicBezTo>
                  <a:pt x="218679" y="58463"/>
                  <a:pt x="218690" y="58463"/>
                  <a:pt x="218701" y="58463"/>
                </a:cubicBezTo>
                <a:cubicBezTo>
                  <a:pt x="218912" y="58463"/>
                  <a:pt x="219083" y="58299"/>
                  <a:pt x="219101" y="58084"/>
                </a:cubicBezTo>
                <a:cubicBezTo>
                  <a:pt x="219063" y="56102"/>
                  <a:pt x="218780" y="51421"/>
                  <a:pt x="212721" y="42247"/>
                </a:cubicBezTo>
                <a:cubicBezTo>
                  <a:pt x="205894" y="31874"/>
                  <a:pt x="187987" y="0"/>
                  <a:pt x="103499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8" name="Google Shape;1268;p43"/>
          <p:cNvSpPr/>
          <p:nvPr/>
        </p:nvSpPr>
        <p:spPr>
          <a:xfrm>
            <a:off x="7474385" y="6909605"/>
            <a:ext cx="504511" cy="31161"/>
          </a:xfrm>
          <a:custGeom>
            <a:avLst/>
            <a:gdLst/>
            <a:ahLst/>
            <a:cxnLst/>
            <a:rect l="l" t="t" r="r" b="b"/>
            <a:pathLst>
              <a:path w="15631" h="945" extrusionOk="0">
                <a:moveTo>
                  <a:pt x="265" y="0"/>
                </a:moveTo>
                <a:cubicBezTo>
                  <a:pt x="170" y="246"/>
                  <a:pt x="95" y="510"/>
                  <a:pt x="0" y="755"/>
                </a:cubicBezTo>
                <a:lnTo>
                  <a:pt x="15630" y="944"/>
                </a:lnTo>
                <a:lnTo>
                  <a:pt x="265" y="0"/>
                </a:lnTo>
                <a:close/>
              </a:path>
            </a:pathLst>
          </a:custGeom>
          <a:solidFill>
            <a:srgbClr val="97A9A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9" name="Google Shape;1269;p43"/>
          <p:cNvSpPr/>
          <p:nvPr/>
        </p:nvSpPr>
        <p:spPr>
          <a:xfrm>
            <a:off x="7482906" y="5162978"/>
            <a:ext cx="4641423" cy="1826329"/>
          </a:xfrm>
          <a:custGeom>
            <a:avLst/>
            <a:gdLst/>
            <a:ahLst/>
            <a:cxnLst/>
            <a:rect l="l" t="t" r="r" b="b"/>
            <a:pathLst>
              <a:path w="143803" h="55385" extrusionOk="0">
                <a:moveTo>
                  <a:pt x="73785" y="0"/>
                </a:moveTo>
                <a:cubicBezTo>
                  <a:pt x="73698" y="0"/>
                  <a:pt x="73612" y="0"/>
                  <a:pt x="73525" y="0"/>
                </a:cubicBezTo>
                <a:cubicBezTo>
                  <a:pt x="52893" y="0"/>
                  <a:pt x="36338" y="2719"/>
                  <a:pt x="23030" y="6909"/>
                </a:cubicBezTo>
                <a:cubicBezTo>
                  <a:pt x="17858" y="14233"/>
                  <a:pt x="7891" y="30109"/>
                  <a:pt x="1" y="52968"/>
                </a:cubicBezTo>
                <a:lnTo>
                  <a:pt x="15366" y="53912"/>
                </a:lnTo>
                <a:lnTo>
                  <a:pt x="143803" y="55385"/>
                </a:lnTo>
                <a:cubicBezTo>
                  <a:pt x="143803" y="55385"/>
                  <a:pt x="140028" y="23011"/>
                  <a:pt x="127286" y="6154"/>
                </a:cubicBezTo>
                <a:cubicBezTo>
                  <a:pt x="113334" y="2394"/>
                  <a:pt x="95824" y="0"/>
                  <a:pt x="7378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0" name="Google Shape;1270;p43"/>
          <p:cNvSpPr/>
          <p:nvPr/>
        </p:nvSpPr>
        <p:spPr>
          <a:xfrm>
            <a:off x="9809426" y="5366762"/>
            <a:ext cx="257725" cy="576439"/>
          </a:xfrm>
          <a:custGeom>
            <a:avLst/>
            <a:gdLst/>
            <a:ahLst/>
            <a:cxnLst/>
            <a:rect l="l" t="t" r="r" b="b"/>
            <a:pathLst>
              <a:path w="7985" h="17481" extrusionOk="0">
                <a:moveTo>
                  <a:pt x="5474" y="0"/>
                </a:moveTo>
                <a:lnTo>
                  <a:pt x="2397" y="718"/>
                </a:lnTo>
                <a:cubicBezTo>
                  <a:pt x="2397" y="718"/>
                  <a:pt x="1170" y="6928"/>
                  <a:pt x="0" y="17480"/>
                </a:cubicBezTo>
                <a:lnTo>
                  <a:pt x="7985" y="16933"/>
                </a:lnTo>
                <a:cubicBezTo>
                  <a:pt x="7985" y="16933"/>
                  <a:pt x="6928" y="4455"/>
                  <a:pt x="547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1" name="Google Shape;1271;p43"/>
          <p:cNvSpPr/>
          <p:nvPr/>
        </p:nvSpPr>
        <p:spPr>
          <a:xfrm>
            <a:off x="9766143" y="6245055"/>
            <a:ext cx="319923" cy="644895"/>
          </a:xfrm>
          <a:custGeom>
            <a:avLst/>
            <a:gdLst/>
            <a:ahLst/>
            <a:cxnLst/>
            <a:rect l="l" t="t" r="r" b="b"/>
            <a:pathLst>
              <a:path w="9912" h="19557" extrusionOk="0">
                <a:moveTo>
                  <a:pt x="1341" y="0"/>
                </a:moveTo>
                <a:cubicBezTo>
                  <a:pt x="1058" y="5437"/>
                  <a:pt x="1" y="19557"/>
                  <a:pt x="1" y="19557"/>
                </a:cubicBezTo>
                <a:lnTo>
                  <a:pt x="9911" y="19557"/>
                </a:lnTo>
                <a:cubicBezTo>
                  <a:pt x="9515" y="12478"/>
                  <a:pt x="9326" y="0"/>
                  <a:pt x="932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2" name="Google Shape;1272;p43"/>
          <p:cNvSpPr/>
          <p:nvPr/>
        </p:nvSpPr>
        <p:spPr>
          <a:xfrm>
            <a:off x="7474385" y="5363401"/>
            <a:ext cx="762849" cy="1571135"/>
          </a:xfrm>
          <a:custGeom>
            <a:avLst/>
            <a:gdLst/>
            <a:ahLst/>
            <a:cxnLst/>
            <a:rect l="l" t="t" r="r" b="b"/>
            <a:pathLst>
              <a:path w="23635" h="47646" fill="none" extrusionOk="0">
                <a:moveTo>
                  <a:pt x="23634" y="1"/>
                </a:moveTo>
                <a:cubicBezTo>
                  <a:pt x="23634" y="1"/>
                  <a:pt x="10477" y="16027"/>
                  <a:pt x="0" y="47645"/>
                </a:cubicBezTo>
              </a:path>
            </a:pathLst>
          </a:custGeom>
          <a:noFill/>
          <a:ln w="472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3" name="Google Shape;1273;p43"/>
          <p:cNvSpPr/>
          <p:nvPr/>
        </p:nvSpPr>
        <p:spPr>
          <a:xfrm>
            <a:off x="11591189" y="5365907"/>
            <a:ext cx="533139" cy="1623400"/>
          </a:xfrm>
          <a:custGeom>
            <a:avLst/>
            <a:gdLst/>
            <a:ahLst/>
            <a:cxnLst/>
            <a:rect l="l" t="t" r="r" b="b"/>
            <a:pathLst>
              <a:path w="16518" h="49231" fill="none" extrusionOk="0">
                <a:moveTo>
                  <a:pt x="1" y="0"/>
                </a:moveTo>
                <a:cubicBezTo>
                  <a:pt x="1" y="0"/>
                  <a:pt x="12516" y="14781"/>
                  <a:pt x="16518" y="49231"/>
                </a:cubicBezTo>
              </a:path>
            </a:pathLst>
          </a:custGeom>
          <a:noFill/>
          <a:ln w="472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4" name="Google Shape;1274;p43"/>
          <p:cNvSpPr/>
          <p:nvPr/>
        </p:nvSpPr>
        <p:spPr>
          <a:xfrm>
            <a:off x="12399401" y="5550235"/>
            <a:ext cx="363172" cy="265549"/>
          </a:xfrm>
          <a:custGeom>
            <a:avLst/>
            <a:gdLst/>
            <a:ahLst/>
            <a:cxnLst/>
            <a:rect l="l" t="t" r="r" b="b"/>
            <a:pathLst>
              <a:path w="11252" h="8053" extrusionOk="0">
                <a:moveTo>
                  <a:pt x="3565" y="1"/>
                </a:moveTo>
                <a:cubicBezTo>
                  <a:pt x="3529" y="1"/>
                  <a:pt x="3492" y="2"/>
                  <a:pt x="3455" y="5"/>
                </a:cubicBezTo>
                <a:cubicBezTo>
                  <a:pt x="2908" y="62"/>
                  <a:pt x="2455" y="420"/>
                  <a:pt x="2058" y="817"/>
                </a:cubicBezTo>
                <a:cubicBezTo>
                  <a:pt x="1152" y="1723"/>
                  <a:pt x="435" y="2837"/>
                  <a:pt x="1" y="4064"/>
                </a:cubicBezTo>
                <a:lnTo>
                  <a:pt x="7325" y="8047"/>
                </a:lnTo>
                <a:cubicBezTo>
                  <a:pt x="7390" y="8051"/>
                  <a:pt x="7454" y="8053"/>
                  <a:pt x="7517" y="8053"/>
                </a:cubicBezTo>
                <a:cubicBezTo>
                  <a:pt x="9839" y="8053"/>
                  <a:pt x="11251" y="5408"/>
                  <a:pt x="9873" y="3478"/>
                </a:cubicBezTo>
                <a:cubicBezTo>
                  <a:pt x="9284" y="2653"/>
                  <a:pt x="8403" y="2266"/>
                  <a:pt x="7529" y="2266"/>
                </a:cubicBezTo>
                <a:cubicBezTo>
                  <a:pt x="6489" y="2266"/>
                  <a:pt x="5460" y="2814"/>
                  <a:pt x="4943" y="3823"/>
                </a:cubicBezTo>
                <a:lnTo>
                  <a:pt x="4943" y="3823"/>
                </a:lnTo>
                <a:cubicBezTo>
                  <a:pt x="5188" y="3147"/>
                  <a:pt x="5370" y="2444"/>
                  <a:pt x="5267" y="1742"/>
                </a:cubicBezTo>
                <a:cubicBezTo>
                  <a:pt x="5140" y="854"/>
                  <a:pt x="4439" y="1"/>
                  <a:pt x="356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5" name="Google Shape;1275;p43"/>
          <p:cNvSpPr/>
          <p:nvPr/>
        </p:nvSpPr>
        <p:spPr>
          <a:xfrm>
            <a:off x="12803339" y="5833525"/>
            <a:ext cx="177325" cy="135199"/>
          </a:xfrm>
          <a:custGeom>
            <a:avLst/>
            <a:gdLst/>
            <a:ahLst/>
            <a:cxnLst/>
            <a:rect l="l" t="t" r="r" b="b"/>
            <a:pathLst>
              <a:path w="5494" h="4100" extrusionOk="0">
                <a:moveTo>
                  <a:pt x="2647" y="1"/>
                </a:moveTo>
                <a:cubicBezTo>
                  <a:pt x="1667" y="1"/>
                  <a:pt x="729" y="481"/>
                  <a:pt x="1" y="1154"/>
                </a:cubicBezTo>
                <a:lnTo>
                  <a:pt x="3984" y="4099"/>
                </a:lnTo>
                <a:cubicBezTo>
                  <a:pt x="4965" y="3816"/>
                  <a:pt x="5494" y="2589"/>
                  <a:pt x="5154" y="1626"/>
                </a:cubicBezTo>
                <a:cubicBezTo>
                  <a:pt x="4814" y="664"/>
                  <a:pt x="3776" y="41"/>
                  <a:pt x="2757" y="3"/>
                </a:cubicBezTo>
                <a:cubicBezTo>
                  <a:pt x="2720" y="2"/>
                  <a:pt x="2683" y="1"/>
                  <a:pt x="2647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6" name="Google Shape;1276;p43"/>
          <p:cNvSpPr/>
          <p:nvPr/>
        </p:nvSpPr>
        <p:spPr>
          <a:xfrm>
            <a:off x="7124671" y="5700077"/>
            <a:ext cx="315016" cy="284377"/>
          </a:xfrm>
          <a:custGeom>
            <a:avLst/>
            <a:gdLst/>
            <a:ahLst/>
            <a:cxnLst/>
            <a:rect l="l" t="t" r="r" b="b"/>
            <a:pathLst>
              <a:path w="9760" h="8624" extrusionOk="0">
                <a:moveTo>
                  <a:pt x="5645" y="0"/>
                </a:moveTo>
                <a:cubicBezTo>
                  <a:pt x="5218" y="0"/>
                  <a:pt x="4838" y="157"/>
                  <a:pt x="4550" y="531"/>
                </a:cubicBezTo>
                <a:cubicBezTo>
                  <a:pt x="3549" y="1815"/>
                  <a:pt x="5380" y="3722"/>
                  <a:pt x="6248" y="5118"/>
                </a:cubicBezTo>
                <a:cubicBezTo>
                  <a:pt x="6161" y="5125"/>
                  <a:pt x="6074" y="5128"/>
                  <a:pt x="5988" y="5128"/>
                </a:cubicBezTo>
                <a:cubicBezTo>
                  <a:pt x="5020" y="5128"/>
                  <a:pt x="4066" y="4769"/>
                  <a:pt x="3096" y="4665"/>
                </a:cubicBezTo>
                <a:cubicBezTo>
                  <a:pt x="2947" y="4647"/>
                  <a:pt x="2794" y="4637"/>
                  <a:pt x="2639" y="4637"/>
                </a:cubicBezTo>
                <a:cubicBezTo>
                  <a:pt x="1695" y="4637"/>
                  <a:pt x="702" y="4995"/>
                  <a:pt x="378" y="5855"/>
                </a:cubicBezTo>
                <a:cubicBezTo>
                  <a:pt x="0" y="6799"/>
                  <a:pt x="699" y="7893"/>
                  <a:pt x="1624" y="8309"/>
                </a:cubicBezTo>
                <a:cubicBezTo>
                  <a:pt x="2115" y="8544"/>
                  <a:pt x="2655" y="8624"/>
                  <a:pt x="3207" y="8624"/>
                </a:cubicBezTo>
                <a:cubicBezTo>
                  <a:pt x="3673" y="8624"/>
                  <a:pt x="4148" y="8567"/>
                  <a:pt x="4606" y="8497"/>
                </a:cubicBezTo>
                <a:lnTo>
                  <a:pt x="9760" y="2778"/>
                </a:lnTo>
                <a:cubicBezTo>
                  <a:pt x="8840" y="1586"/>
                  <a:pt x="7003" y="0"/>
                  <a:pt x="564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7" name="Google Shape;1277;p43"/>
          <p:cNvSpPr/>
          <p:nvPr/>
        </p:nvSpPr>
        <p:spPr>
          <a:xfrm>
            <a:off x="8225468" y="5459850"/>
            <a:ext cx="185427" cy="293644"/>
          </a:xfrm>
          <a:custGeom>
            <a:avLst/>
            <a:gdLst/>
            <a:ahLst/>
            <a:cxnLst/>
            <a:rect l="l" t="t" r="r" b="b"/>
            <a:pathLst>
              <a:path w="5745" h="8905" extrusionOk="0">
                <a:moveTo>
                  <a:pt x="5360" y="0"/>
                </a:moveTo>
                <a:cubicBezTo>
                  <a:pt x="5279" y="0"/>
                  <a:pt x="5197" y="32"/>
                  <a:pt x="5130" y="103"/>
                </a:cubicBezTo>
                <a:cubicBezTo>
                  <a:pt x="3979" y="1142"/>
                  <a:pt x="3243" y="2708"/>
                  <a:pt x="2431" y="4011"/>
                </a:cubicBezTo>
                <a:cubicBezTo>
                  <a:pt x="1563" y="5389"/>
                  <a:pt x="298" y="6993"/>
                  <a:pt x="15" y="8617"/>
                </a:cubicBezTo>
                <a:cubicBezTo>
                  <a:pt x="0" y="8749"/>
                  <a:pt x="100" y="8904"/>
                  <a:pt x="225" y="8904"/>
                </a:cubicBezTo>
                <a:cubicBezTo>
                  <a:pt x="260" y="8904"/>
                  <a:pt x="298" y="8891"/>
                  <a:pt x="336" y="8862"/>
                </a:cubicBezTo>
                <a:cubicBezTo>
                  <a:pt x="1582" y="7937"/>
                  <a:pt x="2355" y="6295"/>
                  <a:pt x="3167" y="4992"/>
                </a:cubicBezTo>
                <a:cubicBezTo>
                  <a:pt x="4054" y="3577"/>
                  <a:pt x="5225" y="2029"/>
                  <a:pt x="5678" y="424"/>
                </a:cubicBezTo>
                <a:cubicBezTo>
                  <a:pt x="5745" y="184"/>
                  <a:pt x="5556" y="0"/>
                  <a:pt x="536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8" name="Google Shape;1278;p43"/>
          <p:cNvSpPr/>
          <p:nvPr/>
        </p:nvSpPr>
        <p:spPr>
          <a:xfrm>
            <a:off x="8120538" y="5814365"/>
            <a:ext cx="80239" cy="99091"/>
          </a:xfrm>
          <a:custGeom>
            <a:avLst/>
            <a:gdLst/>
            <a:ahLst/>
            <a:cxnLst/>
            <a:rect l="l" t="t" r="r" b="b"/>
            <a:pathLst>
              <a:path w="2486" h="3005" extrusionOk="0">
                <a:moveTo>
                  <a:pt x="1925" y="1"/>
                </a:moveTo>
                <a:cubicBezTo>
                  <a:pt x="1802" y="1"/>
                  <a:pt x="1677" y="56"/>
                  <a:pt x="1586" y="188"/>
                </a:cubicBezTo>
                <a:lnTo>
                  <a:pt x="642" y="1641"/>
                </a:lnTo>
                <a:cubicBezTo>
                  <a:pt x="415" y="1962"/>
                  <a:pt x="0" y="2642"/>
                  <a:pt x="491" y="2944"/>
                </a:cubicBezTo>
                <a:cubicBezTo>
                  <a:pt x="570" y="2986"/>
                  <a:pt x="646" y="3005"/>
                  <a:pt x="719" y="3005"/>
                </a:cubicBezTo>
                <a:cubicBezTo>
                  <a:pt x="1063" y="3005"/>
                  <a:pt x="1332" y="2586"/>
                  <a:pt x="1472" y="2321"/>
                </a:cubicBezTo>
                <a:cubicBezTo>
                  <a:pt x="1793" y="1773"/>
                  <a:pt x="2058" y="1188"/>
                  <a:pt x="2341" y="622"/>
                </a:cubicBezTo>
                <a:cubicBezTo>
                  <a:pt x="2486" y="293"/>
                  <a:pt x="2209" y="1"/>
                  <a:pt x="192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9" name="Google Shape;1279;p43"/>
          <p:cNvSpPr/>
          <p:nvPr/>
        </p:nvSpPr>
        <p:spPr>
          <a:xfrm>
            <a:off x="11855806" y="5436438"/>
            <a:ext cx="125813" cy="205369"/>
          </a:xfrm>
          <a:custGeom>
            <a:avLst/>
            <a:gdLst/>
            <a:ahLst/>
            <a:cxnLst/>
            <a:rect l="l" t="t" r="r" b="b"/>
            <a:pathLst>
              <a:path w="3898" h="6228" extrusionOk="0">
                <a:moveTo>
                  <a:pt x="371" y="1"/>
                </a:moveTo>
                <a:cubicBezTo>
                  <a:pt x="180" y="1"/>
                  <a:pt x="1" y="195"/>
                  <a:pt x="118" y="417"/>
                </a:cubicBezTo>
                <a:cubicBezTo>
                  <a:pt x="590" y="1474"/>
                  <a:pt x="1081" y="2512"/>
                  <a:pt x="1628" y="3550"/>
                </a:cubicBezTo>
                <a:cubicBezTo>
                  <a:pt x="2100" y="4457"/>
                  <a:pt x="2572" y="5476"/>
                  <a:pt x="3346" y="6155"/>
                </a:cubicBezTo>
                <a:cubicBezTo>
                  <a:pt x="3406" y="6206"/>
                  <a:pt x="3475" y="6228"/>
                  <a:pt x="3542" y="6228"/>
                </a:cubicBezTo>
                <a:cubicBezTo>
                  <a:pt x="3726" y="6228"/>
                  <a:pt x="3897" y="6061"/>
                  <a:pt x="3856" y="5853"/>
                </a:cubicBezTo>
                <a:cubicBezTo>
                  <a:pt x="3686" y="4834"/>
                  <a:pt x="3044" y="3909"/>
                  <a:pt x="2515" y="3022"/>
                </a:cubicBezTo>
                <a:cubicBezTo>
                  <a:pt x="1911" y="2040"/>
                  <a:pt x="1269" y="1078"/>
                  <a:pt x="609" y="134"/>
                </a:cubicBezTo>
                <a:cubicBezTo>
                  <a:pt x="544" y="40"/>
                  <a:pt x="456" y="1"/>
                  <a:pt x="37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0" name="Google Shape;1280;p43"/>
          <p:cNvSpPr/>
          <p:nvPr/>
        </p:nvSpPr>
        <p:spPr>
          <a:xfrm>
            <a:off x="11980715" y="5659547"/>
            <a:ext cx="79367" cy="124647"/>
          </a:xfrm>
          <a:custGeom>
            <a:avLst/>
            <a:gdLst/>
            <a:ahLst/>
            <a:cxnLst/>
            <a:rect l="l" t="t" r="r" b="b"/>
            <a:pathLst>
              <a:path w="2459" h="3780" extrusionOk="0">
                <a:moveTo>
                  <a:pt x="481" y="0"/>
                </a:moveTo>
                <a:cubicBezTo>
                  <a:pt x="236" y="0"/>
                  <a:pt x="1" y="191"/>
                  <a:pt x="99" y="484"/>
                </a:cubicBezTo>
                <a:cubicBezTo>
                  <a:pt x="306" y="1069"/>
                  <a:pt x="533" y="1636"/>
                  <a:pt x="778" y="2202"/>
                </a:cubicBezTo>
                <a:cubicBezTo>
                  <a:pt x="1024" y="2768"/>
                  <a:pt x="1288" y="3467"/>
                  <a:pt x="1854" y="3731"/>
                </a:cubicBezTo>
                <a:cubicBezTo>
                  <a:pt x="1909" y="3764"/>
                  <a:pt x="1969" y="3780"/>
                  <a:pt x="2028" y="3780"/>
                </a:cubicBezTo>
                <a:cubicBezTo>
                  <a:pt x="2170" y="3780"/>
                  <a:pt x="2305" y="3689"/>
                  <a:pt x="2345" y="3542"/>
                </a:cubicBezTo>
                <a:cubicBezTo>
                  <a:pt x="2458" y="3014"/>
                  <a:pt x="2232" y="2523"/>
                  <a:pt x="1986" y="2051"/>
                </a:cubicBezTo>
                <a:cubicBezTo>
                  <a:pt x="1647" y="1409"/>
                  <a:pt x="1250" y="786"/>
                  <a:pt x="835" y="182"/>
                </a:cubicBezTo>
                <a:cubicBezTo>
                  <a:pt x="749" y="56"/>
                  <a:pt x="613" y="0"/>
                  <a:pt x="4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1" name="Google Shape;1281;p43"/>
          <p:cNvSpPr/>
          <p:nvPr/>
        </p:nvSpPr>
        <p:spPr>
          <a:xfrm>
            <a:off x="12365899" y="5918173"/>
            <a:ext cx="371080" cy="302647"/>
          </a:xfrm>
          <a:custGeom>
            <a:avLst/>
            <a:gdLst/>
            <a:ahLst/>
            <a:cxnLst/>
            <a:rect l="l" t="t" r="r" b="b"/>
            <a:pathLst>
              <a:path w="11497" h="9178" extrusionOk="0">
                <a:moveTo>
                  <a:pt x="0" y="1853"/>
                </a:moveTo>
                <a:lnTo>
                  <a:pt x="0" y="1853"/>
                </a:lnTo>
                <a:cubicBezTo>
                  <a:pt x="0" y="1853"/>
                  <a:pt x="0" y="1853"/>
                  <a:pt x="0" y="1853"/>
                </a:cubicBezTo>
                <a:cubicBezTo>
                  <a:pt x="0" y="1910"/>
                  <a:pt x="0" y="1966"/>
                  <a:pt x="0" y="2023"/>
                </a:cubicBezTo>
                <a:lnTo>
                  <a:pt x="19" y="2080"/>
                </a:lnTo>
                <a:lnTo>
                  <a:pt x="19" y="2023"/>
                </a:lnTo>
                <a:cubicBezTo>
                  <a:pt x="2" y="1971"/>
                  <a:pt x="1" y="1919"/>
                  <a:pt x="0" y="1853"/>
                </a:cubicBezTo>
                <a:close/>
                <a:moveTo>
                  <a:pt x="2004" y="1"/>
                </a:moveTo>
                <a:cubicBezTo>
                  <a:pt x="1860" y="1"/>
                  <a:pt x="1718" y="19"/>
                  <a:pt x="1586" y="60"/>
                </a:cubicBezTo>
                <a:cubicBezTo>
                  <a:pt x="1341" y="116"/>
                  <a:pt x="1133" y="192"/>
                  <a:pt x="925" y="324"/>
                </a:cubicBezTo>
                <a:cubicBezTo>
                  <a:pt x="586" y="513"/>
                  <a:pt x="321" y="796"/>
                  <a:pt x="151" y="1155"/>
                </a:cubicBezTo>
                <a:cubicBezTo>
                  <a:pt x="38" y="1362"/>
                  <a:pt x="0" y="1589"/>
                  <a:pt x="0" y="1834"/>
                </a:cubicBezTo>
                <a:cubicBezTo>
                  <a:pt x="0" y="1841"/>
                  <a:pt x="0" y="1847"/>
                  <a:pt x="0" y="1853"/>
                </a:cubicBezTo>
                <a:lnTo>
                  <a:pt x="0" y="1853"/>
                </a:lnTo>
                <a:cubicBezTo>
                  <a:pt x="38" y="1627"/>
                  <a:pt x="114" y="1400"/>
                  <a:pt x="246" y="1211"/>
                </a:cubicBezTo>
                <a:cubicBezTo>
                  <a:pt x="435" y="928"/>
                  <a:pt x="699" y="702"/>
                  <a:pt x="1020" y="551"/>
                </a:cubicBezTo>
                <a:cubicBezTo>
                  <a:pt x="1266" y="427"/>
                  <a:pt x="1545" y="360"/>
                  <a:pt x="1825" y="360"/>
                </a:cubicBezTo>
                <a:cubicBezTo>
                  <a:pt x="1973" y="360"/>
                  <a:pt x="2122" y="379"/>
                  <a:pt x="2266" y="418"/>
                </a:cubicBezTo>
                <a:cubicBezTo>
                  <a:pt x="2756" y="551"/>
                  <a:pt x="3209" y="834"/>
                  <a:pt x="3530" y="1230"/>
                </a:cubicBezTo>
                <a:cubicBezTo>
                  <a:pt x="3889" y="1683"/>
                  <a:pt x="4153" y="2193"/>
                  <a:pt x="4285" y="2759"/>
                </a:cubicBezTo>
                <a:cubicBezTo>
                  <a:pt x="4323" y="2910"/>
                  <a:pt x="4361" y="3061"/>
                  <a:pt x="4380" y="3212"/>
                </a:cubicBezTo>
                <a:cubicBezTo>
                  <a:pt x="4399" y="3363"/>
                  <a:pt x="4418" y="3533"/>
                  <a:pt x="4436" y="3684"/>
                </a:cubicBezTo>
                <a:cubicBezTo>
                  <a:pt x="4436" y="3835"/>
                  <a:pt x="4455" y="3986"/>
                  <a:pt x="4455" y="4156"/>
                </a:cubicBezTo>
                <a:lnTo>
                  <a:pt x="4455" y="4401"/>
                </a:lnTo>
                <a:lnTo>
                  <a:pt x="4455" y="4873"/>
                </a:lnTo>
                <a:cubicBezTo>
                  <a:pt x="4455" y="5308"/>
                  <a:pt x="4418" y="5798"/>
                  <a:pt x="4418" y="6251"/>
                </a:cubicBezTo>
                <a:lnTo>
                  <a:pt x="4361" y="7459"/>
                </a:lnTo>
                <a:lnTo>
                  <a:pt x="4361" y="7459"/>
                </a:lnTo>
                <a:lnTo>
                  <a:pt x="4927" y="6138"/>
                </a:lnTo>
                <a:lnTo>
                  <a:pt x="5003" y="5949"/>
                </a:lnTo>
                <a:cubicBezTo>
                  <a:pt x="5022" y="5912"/>
                  <a:pt x="5059" y="5855"/>
                  <a:pt x="5078" y="5798"/>
                </a:cubicBezTo>
                <a:lnTo>
                  <a:pt x="5191" y="5610"/>
                </a:lnTo>
                <a:lnTo>
                  <a:pt x="5418" y="5194"/>
                </a:lnTo>
                <a:cubicBezTo>
                  <a:pt x="5475" y="5100"/>
                  <a:pt x="5531" y="5024"/>
                  <a:pt x="5588" y="4930"/>
                </a:cubicBezTo>
                <a:lnTo>
                  <a:pt x="5701" y="4817"/>
                </a:lnTo>
                <a:cubicBezTo>
                  <a:pt x="5758" y="4741"/>
                  <a:pt x="5814" y="4703"/>
                  <a:pt x="5871" y="4647"/>
                </a:cubicBezTo>
                <a:cubicBezTo>
                  <a:pt x="5984" y="4534"/>
                  <a:pt x="6098" y="4439"/>
                  <a:pt x="6230" y="4364"/>
                </a:cubicBezTo>
                <a:cubicBezTo>
                  <a:pt x="6818" y="3976"/>
                  <a:pt x="7494" y="3774"/>
                  <a:pt x="8173" y="3774"/>
                </a:cubicBezTo>
                <a:cubicBezTo>
                  <a:pt x="8388" y="3774"/>
                  <a:pt x="8603" y="3794"/>
                  <a:pt x="8816" y="3835"/>
                </a:cubicBezTo>
                <a:cubicBezTo>
                  <a:pt x="9382" y="3948"/>
                  <a:pt x="9873" y="4232"/>
                  <a:pt x="10250" y="4666"/>
                </a:cubicBezTo>
                <a:cubicBezTo>
                  <a:pt x="10609" y="5043"/>
                  <a:pt x="10854" y="5496"/>
                  <a:pt x="11005" y="6006"/>
                </a:cubicBezTo>
                <a:cubicBezTo>
                  <a:pt x="11232" y="6780"/>
                  <a:pt x="11194" y="7610"/>
                  <a:pt x="10892" y="8366"/>
                </a:cubicBezTo>
                <a:cubicBezTo>
                  <a:pt x="10873" y="8422"/>
                  <a:pt x="10854" y="8498"/>
                  <a:pt x="10817" y="8554"/>
                </a:cubicBezTo>
                <a:lnTo>
                  <a:pt x="10722" y="8724"/>
                </a:lnTo>
                <a:lnTo>
                  <a:pt x="10647" y="8856"/>
                </a:lnTo>
                <a:lnTo>
                  <a:pt x="10571" y="8970"/>
                </a:lnTo>
                <a:lnTo>
                  <a:pt x="10439" y="9177"/>
                </a:lnTo>
                <a:lnTo>
                  <a:pt x="10609" y="8988"/>
                </a:lnTo>
                <a:lnTo>
                  <a:pt x="10703" y="8894"/>
                </a:lnTo>
                <a:lnTo>
                  <a:pt x="10798" y="8762"/>
                </a:lnTo>
                <a:lnTo>
                  <a:pt x="10911" y="8611"/>
                </a:lnTo>
                <a:cubicBezTo>
                  <a:pt x="10949" y="8554"/>
                  <a:pt x="10987" y="8498"/>
                  <a:pt x="11024" y="8422"/>
                </a:cubicBezTo>
                <a:cubicBezTo>
                  <a:pt x="11213" y="8101"/>
                  <a:pt x="11345" y="7743"/>
                  <a:pt x="11402" y="7384"/>
                </a:cubicBezTo>
                <a:cubicBezTo>
                  <a:pt x="11496" y="6893"/>
                  <a:pt x="11496" y="6402"/>
                  <a:pt x="11383" y="5912"/>
                </a:cubicBezTo>
                <a:cubicBezTo>
                  <a:pt x="11270" y="5345"/>
                  <a:pt x="11024" y="4798"/>
                  <a:pt x="10647" y="4326"/>
                </a:cubicBezTo>
                <a:cubicBezTo>
                  <a:pt x="10232" y="3797"/>
                  <a:pt x="9627" y="3420"/>
                  <a:pt x="8967" y="3250"/>
                </a:cubicBezTo>
                <a:cubicBezTo>
                  <a:pt x="8666" y="3177"/>
                  <a:pt x="8357" y="3139"/>
                  <a:pt x="8048" y="3139"/>
                </a:cubicBezTo>
                <a:cubicBezTo>
                  <a:pt x="7640" y="3139"/>
                  <a:pt x="7231" y="3205"/>
                  <a:pt x="6834" y="3344"/>
                </a:cubicBezTo>
                <a:cubicBezTo>
                  <a:pt x="6494" y="3439"/>
                  <a:pt x="6154" y="3609"/>
                  <a:pt x="5852" y="3816"/>
                </a:cubicBezTo>
                <a:cubicBezTo>
                  <a:pt x="5682" y="3911"/>
                  <a:pt x="5550" y="4024"/>
                  <a:pt x="5399" y="4156"/>
                </a:cubicBezTo>
                <a:cubicBezTo>
                  <a:pt x="5301" y="4240"/>
                  <a:pt x="5172" y="4376"/>
                  <a:pt x="5135" y="4418"/>
                </a:cubicBezTo>
                <a:lnTo>
                  <a:pt x="5135" y="4418"/>
                </a:lnTo>
                <a:lnTo>
                  <a:pt x="5135" y="4383"/>
                </a:lnTo>
                <a:lnTo>
                  <a:pt x="5116" y="4137"/>
                </a:lnTo>
                <a:cubicBezTo>
                  <a:pt x="5116" y="3967"/>
                  <a:pt x="5097" y="3779"/>
                  <a:pt x="5078" y="3609"/>
                </a:cubicBezTo>
                <a:cubicBezTo>
                  <a:pt x="5059" y="3439"/>
                  <a:pt x="5059" y="3269"/>
                  <a:pt x="5003" y="3099"/>
                </a:cubicBezTo>
                <a:cubicBezTo>
                  <a:pt x="4965" y="2929"/>
                  <a:pt x="4946" y="2759"/>
                  <a:pt x="4889" y="2608"/>
                </a:cubicBezTo>
                <a:cubicBezTo>
                  <a:pt x="4720" y="1966"/>
                  <a:pt x="4380" y="1362"/>
                  <a:pt x="3927" y="890"/>
                </a:cubicBezTo>
                <a:cubicBezTo>
                  <a:pt x="3511" y="437"/>
                  <a:pt x="2964" y="135"/>
                  <a:pt x="2379" y="41"/>
                </a:cubicBezTo>
                <a:cubicBezTo>
                  <a:pt x="2256" y="15"/>
                  <a:pt x="2130" y="1"/>
                  <a:pt x="200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2" name="Google Shape;1282;p43"/>
          <p:cNvSpPr/>
          <p:nvPr/>
        </p:nvSpPr>
        <p:spPr>
          <a:xfrm>
            <a:off x="12841135" y="6314566"/>
            <a:ext cx="343645" cy="165172"/>
          </a:xfrm>
          <a:custGeom>
            <a:avLst/>
            <a:gdLst/>
            <a:ahLst/>
            <a:cxnLst/>
            <a:rect l="l" t="t" r="r" b="b"/>
            <a:pathLst>
              <a:path w="10647" h="5009" extrusionOk="0">
                <a:moveTo>
                  <a:pt x="2613" y="0"/>
                </a:moveTo>
                <a:cubicBezTo>
                  <a:pt x="2554" y="0"/>
                  <a:pt x="2494" y="2"/>
                  <a:pt x="2435" y="7"/>
                </a:cubicBezTo>
                <a:cubicBezTo>
                  <a:pt x="1982" y="44"/>
                  <a:pt x="1529" y="214"/>
                  <a:pt x="1152" y="479"/>
                </a:cubicBezTo>
                <a:cubicBezTo>
                  <a:pt x="604" y="856"/>
                  <a:pt x="208" y="1441"/>
                  <a:pt x="57" y="2102"/>
                </a:cubicBezTo>
                <a:cubicBezTo>
                  <a:pt x="19" y="2272"/>
                  <a:pt x="0" y="2461"/>
                  <a:pt x="0" y="2630"/>
                </a:cubicBezTo>
                <a:lnTo>
                  <a:pt x="19" y="2819"/>
                </a:lnTo>
                <a:lnTo>
                  <a:pt x="57" y="2630"/>
                </a:lnTo>
                <a:cubicBezTo>
                  <a:pt x="76" y="2442"/>
                  <a:pt x="132" y="2272"/>
                  <a:pt x="189" y="2121"/>
                </a:cubicBezTo>
                <a:cubicBezTo>
                  <a:pt x="415" y="1555"/>
                  <a:pt x="831" y="1083"/>
                  <a:pt x="1359" y="781"/>
                </a:cubicBezTo>
                <a:cubicBezTo>
                  <a:pt x="1699" y="592"/>
                  <a:pt x="2077" y="497"/>
                  <a:pt x="2473" y="497"/>
                </a:cubicBezTo>
                <a:cubicBezTo>
                  <a:pt x="2888" y="497"/>
                  <a:pt x="3304" y="630"/>
                  <a:pt x="3643" y="875"/>
                </a:cubicBezTo>
                <a:cubicBezTo>
                  <a:pt x="4021" y="1120"/>
                  <a:pt x="4323" y="1479"/>
                  <a:pt x="4493" y="1894"/>
                </a:cubicBezTo>
                <a:cubicBezTo>
                  <a:pt x="4531" y="1970"/>
                  <a:pt x="4568" y="2064"/>
                  <a:pt x="4606" y="2159"/>
                </a:cubicBezTo>
                <a:cubicBezTo>
                  <a:pt x="4625" y="2215"/>
                  <a:pt x="4625" y="2253"/>
                  <a:pt x="4644" y="2310"/>
                </a:cubicBezTo>
                <a:lnTo>
                  <a:pt x="4663" y="2385"/>
                </a:lnTo>
                <a:lnTo>
                  <a:pt x="4663" y="2404"/>
                </a:lnTo>
                <a:lnTo>
                  <a:pt x="4663" y="2498"/>
                </a:lnTo>
                <a:cubicBezTo>
                  <a:pt x="4719" y="2876"/>
                  <a:pt x="4606" y="3631"/>
                  <a:pt x="4568" y="4122"/>
                </a:cubicBezTo>
                <a:lnTo>
                  <a:pt x="4851" y="3801"/>
                </a:lnTo>
                <a:lnTo>
                  <a:pt x="5437" y="3140"/>
                </a:lnTo>
                <a:cubicBezTo>
                  <a:pt x="5607" y="2989"/>
                  <a:pt x="5833" y="2744"/>
                  <a:pt x="5890" y="2725"/>
                </a:cubicBezTo>
                <a:cubicBezTo>
                  <a:pt x="6078" y="2555"/>
                  <a:pt x="6267" y="2423"/>
                  <a:pt x="6475" y="2310"/>
                </a:cubicBezTo>
                <a:cubicBezTo>
                  <a:pt x="6871" y="2064"/>
                  <a:pt x="7324" y="1913"/>
                  <a:pt x="7777" y="1838"/>
                </a:cubicBezTo>
                <a:cubicBezTo>
                  <a:pt x="7881" y="1819"/>
                  <a:pt x="7990" y="1809"/>
                  <a:pt x="8098" y="1809"/>
                </a:cubicBezTo>
                <a:cubicBezTo>
                  <a:pt x="8207" y="1809"/>
                  <a:pt x="8315" y="1819"/>
                  <a:pt x="8419" y="1838"/>
                </a:cubicBezTo>
                <a:cubicBezTo>
                  <a:pt x="8532" y="1838"/>
                  <a:pt x="8627" y="1875"/>
                  <a:pt x="8740" y="1875"/>
                </a:cubicBezTo>
                <a:cubicBezTo>
                  <a:pt x="8834" y="1913"/>
                  <a:pt x="8910" y="1951"/>
                  <a:pt x="9004" y="1989"/>
                </a:cubicBezTo>
                <a:cubicBezTo>
                  <a:pt x="9363" y="2140"/>
                  <a:pt x="9665" y="2385"/>
                  <a:pt x="9910" y="2687"/>
                </a:cubicBezTo>
                <a:cubicBezTo>
                  <a:pt x="10118" y="2933"/>
                  <a:pt x="10269" y="3235"/>
                  <a:pt x="10345" y="3574"/>
                </a:cubicBezTo>
                <a:cubicBezTo>
                  <a:pt x="10420" y="3820"/>
                  <a:pt x="10439" y="4084"/>
                  <a:pt x="10401" y="4348"/>
                </a:cubicBezTo>
                <a:cubicBezTo>
                  <a:pt x="10382" y="4443"/>
                  <a:pt x="10363" y="4537"/>
                  <a:pt x="10326" y="4631"/>
                </a:cubicBezTo>
                <a:cubicBezTo>
                  <a:pt x="10307" y="4707"/>
                  <a:pt x="10269" y="4782"/>
                  <a:pt x="10231" y="4839"/>
                </a:cubicBezTo>
                <a:lnTo>
                  <a:pt x="10137" y="5009"/>
                </a:lnTo>
                <a:cubicBezTo>
                  <a:pt x="10307" y="4820"/>
                  <a:pt x="10439" y="4613"/>
                  <a:pt x="10533" y="4386"/>
                </a:cubicBezTo>
                <a:cubicBezTo>
                  <a:pt x="10628" y="4103"/>
                  <a:pt x="10647" y="3801"/>
                  <a:pt x="10628" y="3518"/>
                </a:cubicBezTo>
                <a:cubicBezTo>
                  <a:pt x="10514" y="2668"/>
                  <a:pt x="9986" y="1913"/>
                  <a:pt x="9231" y="1517"/>
                </a:cubicBezTo>
                <a:cubicBezTo>
                  <a:pt x="9099" y="1441"/>
                  <a:pt x="8985" y="1404"/>
                  <a:pt x="8872" y="1366"/>
                </a:cubicBezTo>
                <a:cubicBezTo>
                  <a:pt x="8740" y="1328"/>
                  <a:pt x="8608" y="1290"/>
                  <a:pt x="8495" y="1271"/>
                </a:cubicBezTo>
                <a:cubicBezTo>
                  <a:pt x="8301" y="1244"/>
                  <a:pt x="8098" y="1226"/>
                  <a:pt x="7899" y="1226"/>
                </a:cubicBezTo>
                <a:cubicBezTo>
                  <a:pt x="7826" y="1226"/>
                  <a:pt x="7754" y="1229"/>
                  <a:pt x="7683" y="1234"/>
                </a:cubicBezTo>
                <a:cubicBezTo>
                  <a:pt x="7136" y="1290"/>
                  <a:pt x="6607" y="1460"/>
                  <a:pt x="6135" y="1743"/>
                </a:cubicBezTo>
                <a:cubicBezTo>
                  <a:pt x="5890" y="1875"/>
                  <a:pt x="5663" y="2026"/>
                  <a:pt x="5437" y="2215"/>
                </a:cubicBezTo>
                <a:lnTo>
                  <a:pt x="5305" y="2328"/>
                </a:lnTo>
                <a:lnTo>
                  <a:pt x="5305" y="2310"/>
                </a:lnTo>
                <a:lnTo>
                  <a:pt x="5267" y="2159"/>
                </a:lnTo>
                <a:cubicBezTo>
                  <a:pt x="5267" y="2102"/>
                  <a:pt x="5248" y="2045"/>
                  <a:pt x="5229" y="1970"/>
                </a:cubicBezTo>
                <a:cubicBezTo>
                  <a:pt x="5172" y="1857"/>
                  <a:pt x="5135" y="1743"/>
                  <a:pt x="5078" y="1630"/>
                </a:cubicBezTo>
                <a:cubicBezTo>
                  <a:pt x="4833" y="1120"/>
                  <a:pt x="4436" y="686"/>
                  <a:pt x="3964" y="384"/>
                </a:cubicBezTo>
                <a:cubicBezTo>
                  <a:pt x="3562" y="133"/>
                  <a:pt x="3085" y="0"/>
                  <a:pt x="26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3" name="Google Shape;1283;p43"/>
          <p:cNvSpPr/>
          <p:nvPr/>
        </p:nvSpPr>
        <p:spPr>
          <a:xfrm>
            <a:off x="7213011" y="6023992"/>
            <a:ext cx="338772" cy="230827"/>
          </a:xfrm>
          <a:custGeom>
            <a:avLst/>
            <a:gdLst/>
            <a:ahLst/>
            <a:cxnLst/>
            <a:rect l="l" t="t" r="r" b="b"/>
            <a:pathLst>
              <a:path w="10496" h="7000" extrusionOk="0">
                <a:moveTo>
                  <a:pt x="7721" y="0"/>
                </a:moveTo>
                <a:cubicBezTo>
                  <a:pt x="7499" y="0"/>
                  <a:pt x="7277" y="24"/>
                  <a:pt x="7060" y="71"/>
                </a:cubicBezTo>
                <a:cubicBezTo>
                  <a:pt x="6551" y="185"/>
                  <a:pt x="6079" y="411"/>
                  <a:pt x="5701" y="751"/>
                </a:cubicBezTo>
                <a:cubicBezTo>
                  <a:pt x="5286" y="1110"/>
                  <a:pt x="4965" y="1563"/>
                  <a:pt x="4757" y="2053"/>
                </a:cubicBezTo>
                <a:cubicBezTo>
                  <a:pt x="4531" y="2582"/>
                  <a:pt x="4436" y="3148"/>
                  <a:pt x="4474" y="3714"/>
                </a:cubicBezTo>
                <a:lnTo>
                  <a:pt x="4493" y="3828"/>
                </a:lnTo>
                <a:lnTo>
                  <a:pt x="4493" y="3884"/>
                </a:lnTo>
                <a:lnTo>
                  <a:pt x="4323" y="3809"/>
                </a:lnTo>
                <a:cubicBezTo>
                  <a:pt x="4267" y="3790"/>
                  <a:pt x="4210" y="3771"/>
                  <a:pt x="4134" y="3752"/>
                </a:cubicBezTo>
                <a:cubicBezTo>
                  <a:pt x="4021" y="3696"/>
                  <a:pt x="3889" y="3658"/>
                  <a:pt x="3757" y="3639"/>
                </a:cubicBezTo>
                <a:cubicBezTo>
                  <a:pt x="3511" y="3563"/>
                  <a:pt x="3247" y="3507"/>
                  <a:pt x="2983" y="3488"/>
                </a:cubicBezTo>
                <a:cubicBezTo>
                  <a:pt x="2876" y="3476"/>
                  <a:pt x="2768" y="3470"/>
                  <a:pt x="2660" y="3470"/>
                </a:cubicBezTo>
                <a:cubicBezTo>
                  <a:pt x="2272" y="3470"/>
                  <a:pt x="1880" y="3548"/>
                  <a:pt x="1511" y="3696"/>
                </a:cubicBezTo>
                <a:cubicBezTo>
                  <a:pt x="1284" y="3771"/>
                  <a:pt x="1076" y="3903"/>
                  <a:pt x="888" y="4054"/>
                </a:cubicBezTo>
                <a:cubicBezTo>
                  <a:pt x="718" y="4205"/>
                  <a:pt x="586" y="4375"/>
                  <a:pt x="472" y="4564"/>
                </a:cubicBezTo>
                <a:cubicBezTo>
                  <a:pt x="76" y="5130"/>
                  <a:pt x="0" y="5848"/>
                  <a:pt x="265" y="6470"/>
                </a:cubicBezTo>
                <a:cubicBezTo>
                  <a:pt x="359" y="6640"/>
                  <a:pt x="472" y="6773"/>
                  <a:pt x="604" y="6886"/>
                </a:cubicBezTo>
                <a:lnTo>
                  <a:pt x="755" y="6999"/>
                </a:lnTo>
                <a:cubicBezTo>
                  <a:pt x="586" y="6848"/>
                  <a:pt x="453" y="6640"/>
                  <a:pt x="397" y="6414"/>
                </a:cubicBezTo>
                <a:cubicBezTo>
                  <a:pt x="265" y="5848"/>
                  <a:pt x="416" y="5243"/>
                  <a:pt x="793" y="4790"/>
                </a:cubicBezTo>
                <a:cubicBezTo>
                  <a:pt x="907" y="4658"/>
                  <a:pt x="1039" y="4526"/>
                  <a:pt x="1171" y="4432"/>
                </a:cubicBezTo>
                <a:cubicBezTo>
                  <a:pt x="1322" y="4319"/>
                  <a:pt x="1492" y="4243"/>
                  <a:pt x="1680" y="4186"/>
                </a:cubicBezTo>
                <a:cubicBezTo>
                  <a:pt x="1935" y="4114"/>
                  <a:pt x="2204" y="4080"/>
                  <a:pt x="2474" y="4080"/>
                </a:cubicBezTo>
                <a:cubicBezTo>
                  <a:pt x="2626" y="4080"/>
                  <a:pt x="2777" y="4091"/>
                  <a:pt x="2926" y="4111"/>
                </a:cubicBezTo>
                <a:cubicBezTo>
                  <a:pt x="3134" y="4149"/>
                  <a:pt x="3360" y="4205"/>
                  <a:pt x="3587" y="4262"/>
                </a:cubicBezTo>
                <a:cubicBezTo>
                  <a:pt x="3700" y="4300"/>
                  <a:pt x="3795" y="4337"/>
                  <a:pt x="3908" y="4375"/>
                </a:cubicBezTo>
                <a:cubicBezTo>
                  <a:pt x="3965" y="4394"/>
                  <a:pt x="4021" y="4413"/>
                  <a:pt x="4078" y="4451"/>
                </a:cubicBezTo>
                <a:lnTo>
                  <a:pt x="4153" y="4470"/>
                </a:lnTo>
                <a:lnTo>
                  <a:pt x="4210" y="4488"/>
                </a:lnTo>
                <a:lnTo>
                  <a:pt x="4229" y="4488"/>
                </a:lnTo>
                <a:lnTo>
                  <a:pt x="4267" y="4507"/>
                </a:lnTo>
                <a:cubicBezTo>
                  <a:pt x="4682" y="4696"/>
                  <a:pt x="5154" y="4960"/>
                  <a:pt x="5569" y="5168"/>
                </a:cubicBezTo>
                <a:cubicBezTo>
                  <a:pt x="5475" y="4885"/>
                  <a:pt x="5380" y="4621"/>
                  <a:pt x="5305" y="4319"/>
                </a:cubicBezTo>
                <a:cubicBezTo>
                  <a:pt x="5248" y="4168"/>
                  <a:pt x="5210" y="4017"/>
                  <a:pt x="5173" y="3884"/>
                </a:cubicBezTo>
                <a:lnTo>
                  <a:pt x="5154" y="3639"/>
                </a:lnTo>
                <a:cubicBezTo>
                  <a:pt x="5116" y="3186"/>
                  <a:pt x="5191" y="2714"/>
                  <a:pt x="5361" y="2299"/>
                </a:cubicBezTo>
                <a:cubicBezTo>
                  <a:pt x="5512" y="1883"/>
                  <a:pt x="5777" y="1506"/>
                  <a:pt x="6098" y="1185"/>
                </a:cubicBezTo>
                <a:cubicBezTo>
                  <a:pt x="6400" y="902"/>
                  <a:pt x="6758" y="694"/>
                  <a:pt x="7174" y="562"/>
                </a:cubicBezTo>
                <a:cubicBezTo>
                  <a:pt x="7443" y="477"/>
                  <a:pt x="7733" y="435"/>
                  <a:pt x="8020" y="435"/>
                </a:cubicBezTo>
                <a:cubicBezTo>
                  <a:pt x="8116" y="435"/>
                  <a:pt x="8212" y="439"/>
                  <a:pt x="8306" y="449"/>
                </a:cubicBezTo>
                <a:cubicBezTo>
                  <a:pt x="8910" y="487"/>
                  <a:pt x="9476" y="694"/>
                  <a:pt x="9967" y="1034"/>
                </a:cubicBezTo>
                <a:cubicBezTo>
                  <a:pt x="10062" y="1091"/>
                  <a:pt x="10137" y="1147"/>
                  <a:pt x="10213" y="1223"/>
                </a:cubicBezTo>
                <a:cubicBezTo>
                  <a:pt x="10269" y="1261"/>
                  <a:pt x="10326" y="1317"/>
                  <a:pt x="10383" y="1355"/>
                </a:cubicBezTo>
                <a:lnTo>
                  <a:pt x="10496" y="1487"/>
                </a:lnTo>
                <a:lnTo>
                  <a:pt x="10420" y="1355"/>
                </a:lnTo>
                <a:cubicBezTo>
                  <a:pt x="10383" y="1279"/>
                  <a:pt x="10326" y="1223"/>
                  <a:pt x="10288" y="1166"/>
                </a:cubicBezTo>
                <a:cubicBezTo>
                  <a:pt x="10213" y="1091"/>
                  <a:pt x="10156" y="996"/>
                  <a:pt x="10081" y="940"/>
                </a:cubicBezTo>
                <a:cubicBezTo>
                  <a:pt x="9609" y="487"/>
                  <a:pt x="9023" y="185"/>
                  <a:pt x="8382" y="71"/>
                </a:cubicBezTo>
                <a:cubicBezTo>
                  <a:pt x="8165" y="24"/>
                  <a:pt x="7943" y="0"/>
                  <a:pt x="772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4" name="Google Shape;1284;p43"/>
          <p:cNvSpPr/>
          <p:nvPr/>
        </p:nvSpPr>
        <p:spPr>
          <a:xfrm>
            <a:off x="6913262" y="6531347"/>
            <a:ext cx="345485" cy="165404"/>
          </a:xfrm>
          <a:custGeom>
            <a:avLst/>
            <a:gdLst/>
            <a:ahLst/>
            <a:cxnLst/>
            <a:rect l="l" t="t" r="r" b="b"/>
            <a:pathLst>
              <a:path w="10704" h="5016" extrusionOk="0">
                <a:moveTo>
                  <a:pt x="8831" y="1"/>
                </a:moveTo>
                <a:cubicBezTo>
                  <a:pt x="8530" y="1"/>
                  <a:pt x="8229" y="64"/>
                  <a:pt x="7947" y="183"/>
                </a:cubicBezTo>
                <a:cubicBezTo>
                  <a:pt x="7381" y="391"/>
                  <a:pt x="6928" y="806"/>
                  <a:pt x="6626" y="1335"/>
                </a:cubicBezTo>
                <a:cubicBezTo>
                  <a:pt x="6588" y="1410"/>
                  <a:pt x="6531" y="1504"/>
                  <a:pt x="6494" y="1599"/>
                </a:cubicBezTo>
                <a:lnTo>
                  <a:pt x="6380" y="1863"/>
                </a:lnTo>
                <a:lnTo>
                  <a:pt x="6343" y="1939"/>
                </a:lnTo>
                <a:lnTo>
                  <a:pt x="6343" y="1920"/>
                </a:lnTo>
                <a:lnTo>
                  <a:pt x="6324" y="1882"/>
                </a:lnTo>
                <a:cubicBezTo>
                  <a:pt x="6324" y="1863"/>
                  <a:pt x="6305" y="1844"/>
                  <a:pt x="6286" y="1825"/>
                </a:cubicBezTo>
                <a:lnTo>
                  <a:pt x="6173" y="1674"/>
                </a:lnTo>
                <a:cubicBezTo>
                  <a:pt x="5776" y="1146"/>
                  <a:pt x="5267" y="749"/>
                  <a:pt x="4682" y="485"/>
                </a:cubicBezTo>
                <a:cubicBezTo>
                  <a:pt x="4241" y="280"/>
                  <a:pt x="3755" y="177"/>
                  <a:pt x="3268" y="177"/>
                </a:cubicBezTo>
                <a:cubicBezTo>
                  <a:pt x="3128" y="177"/>
                  <a:pt x="2989" y="185"/>
                  <a:pt x="2850" y="202"/>
                </a:cubicBezTo>
                <a:cubicBezTo>
                  <a:pt x="2699" y="221"/>
                  <a:pt x="2548" y="240"/>
                  <a:pt x="2416" y="296"/>
                </a:cubicBezTo>
                <a:cubicBezTo>
                  <a:pt x="2265" y="334"/>
                  <a:pt x="2114" y="372"/>
                  <a:pt x="1982" y="447"/>
                </a:cubicBezTo>
                <a:cubicBezTo>
                  <a:pt x="1869" y="504"/>
                  <a:pt x="1737" y="579"/>
                  <a:pt x="1605" y="655"/>
                </a:cubicBezTo>
                <a:cubicBezTo>
                  <a:pt x="1491" y="712"/>
                  <a:pt x="1378" y="806"/>
                  <a:pt x="1265" y="881"/>
                </a:cubicBezTo>
                <a:cubicBezTo>
                  <a:pt x="887" y="1221"/>
                  <a:pt x="566" y="1618"/>
                  <a:pt x="359" y="2090"/>
                </a:cubicBezTo>
                <a:cubicBezTo>
                  <a:pt x="170" y="2467"/>
                  <a:pt x="57" y="2864"/>
                  <a:pt x="19" y="3298"/>
                </a:cubicBezTo>
                <a:cubicBezTo>
                  <a:pt x="0" y="3619"/>
                  <a:pt x="19" y="3939"/>
                  <a:pt x="76" y="4242"/>
                </a:cubicBezTo>
                <a:cubicBezTo>
                  <a:pt x="95" y="4355"/>
                  <a:pt x="132" y="4468"/>
                  <a:pt x="170" y="4581"/>
                </a:cubicBezTo>
                <a:cubicBezTo>
                  <a:pt x="208" y="4657"/>
                  <a:pt x="227" y="4751"/>
                  <a:pt x="283" y="4827"/>
                </a:cubicBezTo>
                <a:lnTo>
                  <a:pt x="378" y="5015"/>
                </a:lnTo>
                <a:lnTo>
                  <a:pt x="321" y="4808"/>
                </a:lnTo>
                <a:cubicBezTo>
                  <a:pt x="283" y="4732"/>
                  <a:pt x="264" y="4638"/>
                  <a:pt x="264" y="4562"/>
                </a:cubicBezTo>
                <a:cubicBezTo>
                  <a:pt x="246" y="4449"/>
                  <a:pt x="227" y="4336"/>
                  <a:pt x="227" y="4223"/>
                </a:cubicBezTo>
                <a:cubicBezTo>
                  <a:pt x="189" y="3921"/>
                  <a:pt x="227" y="3619"/>
                  <a:pt x="283" y="3335"/>
                </a:cubicBezTo>
                <a:cubicBezTo>
                  <a:pt x="359" y="2958"/>
                  <a:pt x="510" y="2599"/>
                  <a:pt x="699" y="2259"/>
                </a:cubicBezTo>
                <a:cubicBezTo>
                  <a:pt x="925" y="1882"/>
                  <a:pt x="1227" y="1542"/>
                  <a:pt x="1586" y="1278"/>
                </a:cubicBezTo>
                <a:cubicBezTo>
                  <a:pt x="1680" y="1202"/>
                  <a:pt x="1793" y="1146"/>
                  <a:pt x="1888" y="1089"/>
                </a:cubicBezTo>
                <a:cubicBezTo>
                  <a:pt x="1982" y="1032"/>
                  <a:pt x="2095" y="995"/>
                  <a:pt x="2209" y="938"/>
                </a:cubicBezTo>
                <a:cubicBezTo>
                  <a:pt x="2435" y="863"/>
                  <a:pt x="2681" y="806"/>
                  <a:pt x="2926" y="787"/>
                </a:cubicBezTo>
                <a:cubicBezTo>
                  <a:pt x="2999" y="782"/>
                  <a:pt x="3072" y="779"/>
                  <a:pt x="3144" y="779"/>
                </a:cubicBezTo>
                <a:cubicBezTo>
                  <a:pt x="3581" y="779"/>
                  <a:pt x="4013" y="876"/>
                  <a:pt x="4417" y="1070"/>
                </a:cubicBezTo>
                <a:cubicBezTo>
                  <a:pt x="4889" y="1297"/>
                  <a:pt x="5304" y="1637"/>
                  <a:pt x="5625" y="2071"/>
                </a:cubicBezTo>
                <a:lnTo>
                  <a:pt x="5739" y="2203"/>
                </a:lnTo>
                <a:cubicBezTo>
                  <a:pt x="5776" y="2278"/>
                  <a:pt x="5833" y="2373"/>
                  <a:pt x="5871" y="2486"/>
                </a:cubicBezTo>
                <a:cubicBezTo>
                  <a:pt x="5927" y="2580"/>
                  <a:pt x="5984" y="2675"/>
                  <a:pt x="6022" y="2788"/>
                </a:cubicBezTo>
                <a:lnTo>
                  <a:pt x="6154" y="3298"/>
                </a:lnTo>
                <a:lnTo>
                  <a:pt x="6437" y="3279"/>
                </a:lnTo>
                <a:lnTo>
                  <a:pt x="6682" y="3279"/>
                </a:lnTo>
                <a:lnTo>
                  <a:pt x="6833" y="3260"/>
                </a:lnTo>
                <a:lnTo>
                  <a:pt x="6852" y="2864"/>
                </a:lnTo>
                <a:cubicBezTo>
                  <a:pt x="6852" y="2807"/>
                  <a:pt x="6852" y="2750"/>
                  <a:pt x="6852" y="2694"/>
                </a:cubicBezTo>
                <a:lnTo>
                  <a:pt x="6890" y="2561"/>
                </a:lnTo>
                <a:lnTo>
                  <a:pt x="6966" y="2297"/>
                </a:lnTo>
                <a:lnTo>
                  <a:pt x="6984" y="2165"/>
                </a:lnTo>
                <a:lnTo>
                  <a:pt x="7003" y="2108"/>
                </a:lnTo>
                <a:cubicBezTo>
                  <a:pt x="7003" y="2090"/>
                  <a:pt x="7003" y="2071"/>
                  <a:pt x="7003" y="2071"/>
                </a:cubicBezTo>
                <a:lnTo>
                  <a:pt x="7079" y="1825"/>
                </a:lnTo>
                <a:cubicBezTo>
                  <a:pt x="7117" y="1750"/>
                  <a:pt x="7154" y="1693"/>
                  <a:pt x="7192" y="1618"/>
                </a:cubicBezTo>
                <a:cubicBezTo>
                  <a:pt x="7400" y="1202"/>
                  <a:pt x="7740" y="863"/>
                  <a:pt x="8155" y="655"/>
                </a:cubicBezTo>
                <a:cubicBezTo>
                  <a:pt x="8412" y="526"/>
                  <a:pt x="8695" y="459"/>
                  <a:pt x="8981" y="459"/>
                </a:cubicBezTo>
                <a:cubicBezTo>
                  <a:pt x="9115" y="459"/>
                  <a:pt x="9249" y="474"/>
                  <a:pt x="9382" y="504"/>
                </a:cubicBezTo>
                <a:cubicBezTo>
                  <a:pt x="9740" y="579"/>
                  <a:pt x="10042" y="806"/>
                  <a:pt x="10250" y="1108"/>
                </a:cubicBezTo>
                <a:cubicBezTo>
                  <a:pt x="10401" y="1353"/>
                  <a:pt x="10496" y="1637"/>
                  <a:pt x="10514" y="1920"/>
                </a:cubicBezTo>
                <a:cubicBezTo>
                  <a:pt x="10514" y="2127"/>
                  <a:pt x="10496" y="2316"/>
                  <a:pt x="10420" y="2505"/>
                </a:cubicBezTo>
                <a:cubicBezTo>
                  <a:pt x="10382" y="2543"/>
                  <a:pt x="10363" y="2599"/>
                  <a:pt x="10345" y="2637"/>
                </a:cubicBezTo>
                <a:cubicBezTo>
                  <a:pt x="10382" y="2599"/>
                  <a:pt x="10420" y="2561"/>
                  <a:pt x="10439" y="2505"/>
                </a:cubicBezTo>
                <a:cubicBezTo>
                  <a:pt x="10552" y="2335"/>
                  <a:pt x="10628" y="2146"/>
                  <a:pt x="10665" y="1939"/>
                </a:cubicBezTo>
                <a:cubicBezTo>
                  <a:pt x="10703" y="1391"/>
                  <a:pt x="10514" y="844"/>
                  <a:pt x="10118" y="466"/>
                </a:cubicBezTo>
                <a:cubicBezTo>
                  <a:pt x="10024" y="391"/>
                  <a:pt x="9929" y="315"/>
                  <a:pt x="9835" y="259"/>
                </a:cubicBezTo>
                <a:cubicBezTo>
                  <a:pt x="9722" y="221"/>
                  <a:pt x="9608" y="164"/>
                  <a:pt x="9495" y="108"/>
                </a:cubicBezTo>
                <a:cubicBezTo>
                  <a:pt x="9278" y="35"/>
                  <a:pt x="9054" y="1"/>
                  <a:pt x="883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10" name="Google Shape;1310;p43"/>
          <p:cNvSpPr/>
          <p:nvPr/>
        </p:nvSpPr>
        <p:spPr>
          <a:xfrm>
            <a:off x="11230227" y="3729314"/>
            <a:ext cx="251659" cy="278013"/>
          </a:xfrm>
          <a:custGeom>
            <a:avLst/>
            <a:gdLst/>
            <a:ahLst/>
            <a:cxnLst/>
            <a:rect l="l" t="t" r="r" b="b"/>
            <a:pathLst>
              <a:path w="7797" h="8431" extrusionOk="0">
                <a:moveTo>
                  <a:pt x="5595" y="0"/>
                </a:moveTo>
                <a:cubicBezTo>
                  <a:pt x="4587" y="0"/>
                  <a:pt x="3401" y="259"/>
                  <a:pt x="2417" y="1201"/>
                </a:cubicBezTo>
                <a:cubicBezTo>
                  <a:pt x="227" y="3277"/>
                  <a:pt x="0" y="7015"/>
                  <a:pt x="0" y="7015"/>
                </a:cubicBezTo>
                <a:lnTo>
                  <a:pt x="2549" y="8431"/>
                </a:lnTo>
                <a:cubicBezTo>
                  <a:pt x="2549" y="8431"/>
                  <a:pt x="2926" y="5033"/>
                  <a:pt x="4002" y="4391"/>
                </a:cubicBezTo>
                <a:cubicBezTo>
                  <a:pt x="4386" y="4165"/>
                  <a:pt x="4940" y="4093"/>
                  <a:pt x="5491" y="4093"/>
                </a:cubicBezTo>
                <a:cubicBezTo>
                  <a:pt x="6460" y="4093"/>
                  <a:pt x="7419" y="4316"/>
                  <a:pt x="7419" y="4316"/>
                </a:cubicBezTo>
                <a:lnTo>
                  <a:pt x="7796" y="389"/>
                </a:lnTo>
                <a:cubicBezTo>
                  <a:pt x="7796" y="389"/>
                  <a:pt x="6829" y="0"/>
                  <a:pt x="5595" y="0"/>
                </a:cubicBez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20" name="Google Shape;1320;p43"/>
          <p:cNvSpPr/>
          <p:nvPr/>
        </p:nvSpPr>
        <p:spPr>
          <a:xfrm>
            <a:off x="11692649" y="3569550"/>
            <a:ext cx="80465" cy="102289"/>
          </a:xfrm>
          <a:custGeom>
            <a:avLst/>
            <a:gdLst/>
            <a:ahLst/>
            <a:cxnLst/>
            <a:rect l="l" t="t" r="r" b="b"/>
            <a:pathLst>
              <a:path w="2493" h="3102" extrusionOk="0">
                <a:moveTo>
                  <a:pt x="1102" y="1"/>
                </a:moveTo>
                <a:cubicBezTo>
                  <a:pt x="1062" y="1"/>
                  <a:pt x="1022" y="2"/>
                  <a:pt x="982" y="5"/>
                </a:cubicBezTo>
                <a:cubicBezTo>
                  <a:pt x="888" y="24"/>
                  <a:pt x="775" y="62"/>
                  <a:pt x="661" y="119"/>
                </a:cubicBezTo>
                <a:lnTo>
                  <a:pt x="529" y="194"/>
                </a:lnTo>
                <a:lnTo>
                  <a:pt x="416" y="289"/>
                </a:lnTo>
                <a:cubicBezTo>
                  <a:pt x="171" y="477"/>
                  <a:pt x="20" y="761"/>
                  <a:pt x="1" y="1081"/>
                </a:cubicBezTo>
                <a:cubicBezTo>
                  <a:pt x="1" y="1157"/>
                  <a:pt x="1" y="1251"/>
                  <a:pt x="20" y="1327"/>
                </a:cubicBezTo>
                <a:cubicBezTo>
                  <a:pt x="1" y="1251"/>
                  <a:pt x="20" y="1176"/>
                  <a:pt x="39" y="1100"/>
                </a:cubicBezTo>
                <a:cubicBezTo>
                  <a:pt x="114" y="817"/>
                  <a:pt x="284" y="591"/>
                  <a:pt x="510" y="440"/>
                </a:cubicBezTo>
                <a:lnTo>
                  <a:pt x="624" y="364"/>
                </a:lnTo>
                <a:lnTo>
                  <a:pt x="737" y="326"/>
                </a:lnTo>
                <a:cubicBezTo>
                  <a:pt x="841" y="282"/>
                  <a:pt x="951" y="261"/>
                  <a:pt x="1061" y="261"/>
                </a:cubicBezTo>
                <a:cubicBezTo>
                  <a:pt x="1231" y="261"/>
                  <a:pt x="1400" y="310"/>
                  <a:pt x="1549" y="402"/>
                </a:cubicBezTo>
                <a:cubicBezTo>
                  <a:pt x="1719" y="496"/>
                  <a:pt x="1870" y="647"/>
                  <a:pt x="1983" y="817"/>
                </a:cubicBezTo>
                <a:cubicBezTo>
                  <a:pt x="2077" y="1006"/>
                  <a:pt x="2134" y="1195"/>
                  <a:pt x="2115" y="1402"/>
                </a:cubicBezTo>
                <a:cubicBezTo>
                  <a:pt x="2096" y="1629"/>
                  <a:pt x="2039" y="1818"/>
                  <a:pt x="1907" y="1988"/>
                </a:cubicBezTo>
                <a:cubicBezTo>
                  <a:pt x="1888" y="2044"/>
                  <a:pt x="1851" y="2082"/>
                  <a:pt x="1832" y="2120"/>
                </a:cubicBezTo>
                <a:lnTo>
                  <a:pt x="1719" y="2233"/>
                </a:lnTo>
                <a:cubicBezTo>
                  <a:pt x="1681" y="2271"/>
                  <a:pt x="1624" y="2327"/>
                  <a:pt x="1605" y="2327"/>
                </a:cubicBezTo>
                <a:cubicBezTo>
                  <a:pt x="1586" y="2346"/>
                  <a:pt x="1568" y="2365"/>
                  <a:pt x="1549" y="2384"/>
                </a:cubicBezTo>
                <a:lnTo>
                  <a:pt x="1492" y="2403"/>
                </a:lnTo>
                <a:cubicBezTo>
                  <a:pt x="1492" y="2403"/>
                  <a:pt x="1484" y="2411"/>
                  <a:pt x="1478" y="2411"/>
                </a:cubicBezTo>
                <a:cubicBezTo>
                  <a:pt x="1475" y="2411"/>
                  <a:pt x="1473" y="2409"/>
                  <a:pt x="1473" y="2403"/>
                </a:cubicBezTo>
                <a:lnTo>
                  <a:pt x="1454" y="2384"/>
                </a:lnTo>
                <a:lnTo>
                  <a:pt x="1416" y="2365"/>
                </a:lnTo>
                <a:cubicBezTo>
                  <a:pt x="1341" y="2271"/>
                  <a:pt x="1247" y="2195"/>
                  <a:pt x="1133" y="2157"/>
                </a:cubicBezTo>
                <a:cubicBezTo>
                  <a:pt x="990" y="2079"/>
                  <a:pt x="838" y="2037"/>
                  <a:pt x="689" y="2037"/>
                </a:cubicBezTo>
                <a:cubicBezTo>
                  <a:pt x="622" y="2037"/>
                  <a:pt x="556" y="2046"/>
                  <a:pt x="492" y="2063"/>
                </a:cubicBezTo>
                <a:cubicBezTo>
                  <a:pt x="435" y="2063"/>
                  <a:pt x="397" y="2082"/>
                  <a:pt x="359" y="2101"/>
                </a:cubicBezTo>
                <a:lnTo>
                  <a:pt x="265" y="2120"/>
                </a:lnTo>
                <a:lnTo>
                  <a:pt x="246" y="2120"/>
                </a:lnTo>
                <a:cubicBezTo>
                  <a:pt x="246" y="2120"/>
                  <a:pt x="246" y="2139"/>
                  <a:pt x="246" y="2139"/>
                </a:cubicBezTo>
                <a:lnTo>
                  <a:pt x="227" y="2195"/>
                </a:lnTo>
                <a:cubicBezTo>
                  <a:pt x="190" y="2233"/>
                  <a:pt x="190" y="2271"/>
                  <a:pt x="171" y="2327"/>
                </a:cubicBezTo>
                <a:cubicBezTo>
                  <a:pt x="171" y="2365"/>
                  <a:pt x="152" y="2403"/>
                  <a:pt x="152" y="2459"/>
                </a:cubicBezTo>
                <a:cubicBezTo>
                  <a:pt x="133" y="2705"/>
                  <a:pt x="246" y="2950"/>
                  <a:pt x="454" y="3101"/>
                </a:cubicBezTo>
                <a:cubicBezTo>
                  <a:pt x="378" y="3026"/>
                  <a:pt x="322" y="2931"/>
                  <a:pt x="303" y="2818"/>
                </a:cubicBezTo>
                <a:cubicBezTo>
                  <a:pt x="265" y="2705"/>
                  <a:pt x="265" y="2592"/>
                  <a:pt x="284" y="2459"/>
                </a:cubicBezTo>
                <a:cubicBezTo>
                  <a:pt x="303" y="2403"/>
                  <a:pt x="322" y="2346"/>
                  <a:pt x="359" y="2290"/>
                </a:cubicBezTo>
                <a:cubicBezTo>
                  <a:pt x="359" y="2271"/>
                  <a:pt x="378" y="2271"/>
                  <a:pt x="416" y="2271"/>
                </a:cubicBezTo>
                <a:cubicBezTo>
                  <a:pt x="454" y="2252"/>
                  <a:pt x="492" y="2252"/>
                  <a:pt x="529" y="2252"/>
                </a:cubicBezTo>
                <a:cubicBezTo>
                  <a:pt x="552" y="2249"/>
                  <a:pt x="574" y="2248"/>
                  <a:pt x="596" y="2248"/>
                </a:cubicBezTo>
                <a:cubicBezTo>
                  <a:pt x="744" y="2248"/>
                  <a:pt x="889" y="2299"/>
                  <a:pt x="1020" y="2365"/>
                </a:cubicBezTo>
                <a:cubicBezTo>
                  <a:pt x="1096" y="2422"/>
                  <a:pt x="1152" y="2478"/>
                  <a:pt x="1228" y="2554"/>
                </a:cubicBezTo>
                <a:cubicBezTo>
                  <a:pt x="1228" y="2554"/>
                  <a:pt x="1247" y="2554"/>
                  <a:pt x="1247" y="2573"/>
                </a:cubicBezTo>
                <a:lnTo>
                  <a:pt x="1284" y="2629"/>
                </a:lnTo>
                <a:lnTo>
                  <a:pt x="1360" y="2743"/>
                </a:lnTo>
                <a:lnTo>
                  <a:pt x="1379" y="2780"/>
                </a:lnTo>
                <a:cubicBezTo>
                  <a:pt x="1398" y="2799"/>
                  <a:pt x="1398" y="2799"/>
                  <a:pt x="1398" y="2799"/>
                </a:cubicBezTo>
                <a:lnTo>
                  <a:pt x="1473" y="2761"/>
                </a:lnTo>
                <a:lnTo>
                  <a:pt x="1624" y="2686"/>
                </a:lnTo>
                <a:cubicBezTo>
                  <a:pt x="1870" y="2573"/>
                  <a:pt x="2058" y="2403"/>
                  <a:pt x="2209" y="2176"/>
                </a:cubicBezTo>
                <a:cubicBezTo>
                  <a:pt x="2360" y="1950"/>
                  <a:pt x="2455" y="1704"/>
                  <a:pt x="2474" y="1421"/>
                </a:cubicBezTo>
                <a:cubicBezTo>
                  <a:pt x="2492" y="1157"/>
                  <a:pt x="2417" y="874"/>
                  <a:pt x="2266" y="647"/>
                </a:cubicBezTo>
                <a:cubicBezTo>
                  <a:pt x="2134" y="421"/>
                  <a:pt x="1926" y="251"/>
                  <a:pt x="1700" y="138"/>
                </a:cubicBezTo>
                <a:cubicBezTo>
                  <a:pt x="1510" y="43"/>
                  <a:pt x="1307" y="1"/>
                  <a:pt x="1102" y="1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1" name="Google Shape;1331;p43"/>
          <p:cNvSpPr/>
          <p:nvPr/>
        </p:nvSpPr>
        <p:spPr>
          <a:xfrm>
            <a:off x="11046834" y="5369795"/>
            <a:ext cx="544727" cy="663196"/>
          </a:xfrm>
          <a:custGeom>
            <a:avLst/>
            <a:gdLst/>
            <a:ahLst/>
            <a:cxnLst/>
            <a:rect l="l" t="t" r="r" b="b"/>
            <a:pathLst>
              <a:path w="16877" h="20112" extrusionOk="0">
                <a:moveTo>
                  <a:pt x="5464" y="0"/>
                </a:moveTo>
                <a:cubicBezTo>
                  <a:pt x="3381" y="0"/>
                  <a:pt x="1731" y="446"/>
                  <a:pt x="1322" y="1739"/>
                </a:cubicBezTo>
                <a:cubicBezTo>
                  <a:pt x="1" y="5892"/>
                  <a:pt x="1095" y="18917"/>
                  <a:pt x="1095" y="18917"/>
                </a:cubicBezTo>
                <a:cubicBezTo>
                  <a:pt x="2716" y="19858"/>
                  <a:pt x="5052" y="20112"/>
                  <a:pt x="7098" y="20112"/>
                </a:cubicBezTo>
                <a:cubicBezTo>
                  <a:pt x="9485" y="20112"/>
                  <a:pt x="11478" y="19767"/>
                  <a:pt x="11478" y="19767"/>
                </a:cubicBezTo>
                <a:cubicBezTo>
                  <a:pt x="14573" y="15765"/>
                  <a:pt x="16876" y="2211"/>
                  <a:pt x="16876" y="2211"/>
                </a:cubicBezTo>
                <a:cubicBezTo>
                  <a:pt x="16876" y="2211"/>
                  <a:pt x="10099" y="0"/>
                  <a:pt x="54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2" name="Google Shape;1332;p43"/>
          <p:cNvSpPr/>
          <p:nvPr/>
        </p:nvSpPr>
        <p:spPr>
          <a:xfrm>
            <a:off x="8717616" y="5356308"/>
            <a:ext cx="496571" cy="664053"/>
          </a:xfrm>
          <a:custGeom>
            <a:avLst/>
            <a:gdLst/>
            <a:ahLst/>
            <a:cxnLst/>
            <a:rect l="l" t="t" r="r" b="b"/>
            <a:pathLst>
              <a:path w="15385" h="20138" extrusionOk="0">
                <a:moveTo>
                  <a:pt x="11633" y="0"/>
                </a:moveTo>
                <a:cubicBezTo>
                  <a:pt x="7313" y="0"/>
                  <a:pt x="0" y="2281"/>
                  <a:pt x="0" y="2281"/>
                </a:cubicBezTo>
                <a:cubicBezTo>
                  <a:pt x="0" y="2281"/>
                  <a:pt x="19" y="12852"/>
                  <a:pt x="4719" y="19232"/>
                </a:cubicBezTo>
                <a:cubicBezTo>
                  <a:pt x="4719" y="19232"/>
                  <a:pt x="7283" y="20137"/>
                  <a:pt x="10091" y="20137"/>
                </a:cubicBezTo>
                <a:cubicBezTo>
                  <a:pt x="11905" y="20137"/>
                  <a:pt x="13822" y="19759"/>
                  <a:pt x="15215" y="18515"/>
                </a:cubicBezTo>
                <a:cubicBezTo>
                  <a:pt x="15215" y="18515"/>
                  <a:pt x="15385" y="4640"/>
                  <a:pt x="14705" y="1280"/>
                </a:cubicBezTo>
                <a:cubicBezTo>
                  <a:pt x="14521" y="340"/>
                  <a:pt x="13300" y="0"/>
                  <a:pt x="1163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3" name="Google Shape;1333;p43"/>
          <p:cNvSpPr/>
          <p:nvPr/>
        </p:nvSpPr>
        <p:spPr>
          <a:xfrm>
            <a:off x="8789497" y="5557225"/>
            <a:ext cx="106060" cy="372256"/>
          </a:xfrm>
          <a:custGeom>
            <a:avLst/>
            <a:gdLst/>
            <a:ahLst/>
            <a:cxnLst/>
            <a:rect l="l" t="t" r="r" b="b"/>
            <a:pathLst>
              <a:path w="3286" h="11289" extrusionOk="0">
                <a:moveTo>
                  <a:pt x="1" y="1"/>
                </a:moveTo>
                <a:lnTo>
                  <a:pt x="1" y="510"/>
                </a:lnTo>
                <a:lnTo>
                  <a:pt x="1" y="1114"/>
                </a:lnTo>
                <a:cubicBezTo>
                  <a:pt x="1" y="1341"/>
                  <a:pt x="20" y="1586"/>
                  <a:pt x="38" y="1870"/>
                </a:cubicBezTo>
                <a:cubicBezTo>
                  <a:pt x="76" y="2153"/>
                  <a:pt x="95" y="2455"/>
                  <a:pt x="133" y="2776"/>
                </a:cubicBezTo>
                <a:cubicBezTo>
                  <a:pt x="171" y="3078"/>
                  <a:pt x="227" y="3417"/>
                  <a:pt x="303" y="3757"/>
                </a:cubicBezTo>
                <a:cubicBezTo>
                  <a:pt x="359" y="4116"/>
                  <a:pt x="416" y="4456"/>
                  <a:pt x="510" y="4814"/>
                </a:cubicBezTo>
                <a:lnTo>
                  <a:pt x="793" y="5909"/>
                </a:lnTo>
                <a:lnTo>
                  <a:pt x="1133" y="6966"/>
                </a:lnTo>
                <a:cubicBezTo>
                  <a:pt x="1228" y="7306"/>
                  <a:pt x="1379" y="7646"/>
                  <a:pt x="1511" y="7967"/>
                </a:cubicBezTo>
                <a:cubicBezTo>
                  <a:pt x="1643" y="8288"/>
                  <a:pt x="1775" y="8608"/>
                  <a:pt x="1907" y="8892"/>
                </a:cubicBezTo>
                <a:cubicBezTo>
                  <a:pt x="2058" y="9175"/>
                  <a:pt x="2190" y="9458"/>
                  <a:pt x="2322" y="9703"/>
                </a:cubicBezTo>
                <a:cubicBezTo>
                  <a:pt x="2436" y="9930"/>
                  <a:pt x="2549" y="10156"/>
                  <a:pt x="2700" y="10364"/>
                </a:cubicBezTo>
                <a:lnTo>
                  <a:pt x="3002" y="10874"/>
                </a:lnTo>
                <a:lnTo>
                  <a:pt x="3285" y="11289"/>
                </a:lnTo>
                <a:lnTo>
                  <a:pt x="3285" y="11289"/>
                </a:lnTo>
                <a:lnTo>
                  <a:pt x="3134" y="10798"/>
                </a:lnTo>
                <a:lnTo>
                  <a:pt x="2945" y="10251"/>
                </a:lnTo>
                <a:cubicBezTo>
                  <a:pt x="2870" y="10043"/>
                  <a:pt x="2776" y="9798"/>
                  <a:pt x="2681" y="9552"/>
                </a:cubicBezTo>
                <a:cubicBezTo>
                  <a:pt x="2606" y="9288"/>
                  <a:pt x="2511" y="9005"/>
                  <a:pt x="2398" y="8703"/>
                </a:cubicBezTo>
                <a:cubicBezTo>
                  <a:pt x="2285" y="8401"/>
                  <a:pt x="2190" y="8099"/>
                  <a:pt x="2096" y="7759"/>
                </a:cubicBezTo>
                <a:cubicBezTo>
                  <a:pt x="1983" y="7438"/>
                  <a:pt x="1869" y="7098"/>
                  <a:pt x="1756" y="6759"/>
                </a:cubicBezTo>
                <a:lnTo>
                  <a:pt x="1435" y="5720"/>
                </a:lnTo>
                <a:lnTo>
                  <a:pt x="1152" y="4663"/>
                </a:lnTo>
                <a:cubicBezTo>
                  <a:pt x="1039" y="4323"/>
                  <a:pt x="944" y="3965"/>
                  <a:pt x="869" y="3644"/>
                </a:cubicBezTo>
                <a:cubicBezTo>
                  <a:pt x="812" y="3304"/>
                  <a:pt x="699" y="2983"/>
                  <a:pt x="642" y="2681"/>
                </a:cubicBezTo>
                <a:cubicBezTo>
                  <a:pt x="567" y="2379"/>
                  <a:pt x="510" y="2077"/>
                  <a:pt x="435" y="1813"/>
                </a:cubicBezTo>
                <a:cubicBezTo>
                  <a:pt x="359" y="1549"/>
                  <a:pt x="303" y="1303"/>
                  <a:pt x="265" y="1077"/>
                </a:cubicBezTo>
                <a:lnTo>
                  <a:pt x="133" y="510"/>
                </a:lnTo>
                <a:lnTo>
                  <a:pt x="1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4" name="Google Shape;1334;p43"/>
          <p:cNvSpPr/>
          <p:nvPr/>
        </p:nvSpPr>
        <p:spPr>
          <a:xfrm>
            <a:off x="8848594" y="5551620"/>
            <a:ext cx="76817" cy="323091"/>
          </a:xfrm>
          <a:custGeom>
            <a:avLst/>
            <a:gdLst/>
            <a:ahLst/>
            <a:cxnLst/>
            <a:rect l="l" t="t" r="r" b="b"/>
            <a:pathLst>
              <a:path w="2380" h="9798" extrusionOk="0">
                <a:moveTo>
                  <a:pt x="95" y="1"/>
                </a:moveTo>
                <a:cubicBezTo>
                  <a:pt x="95" y="1"/>
                  <a:pt x="57" y="171"/>
                  <a:pt x="57" y="416"/>
                </a:cubicBezTo>
                <a:lnTo>
                  <a:pt x="20" y="926"/>
                </a:lnTo>
                <a:cubicBezTo>
                  <a:pt x="1" y="1152"/>
                  <a:pt x="1" y="1360"/>
                  <a:pt x="1" y="1586"/>
                </a:cubicBezTo>
                <a:cubicBezTo>
                  <a:pt x="1" y="1832"/>
                  <a:pt x="1" y="2077"/>
                  <a:pt x="20" y="2360"/>
                </a:cubicBezTo>
                <a:cubicBezTo>
                  <a:pt x="20" y="2644"/>
                  <a:pt x="57" y="2927"/>
                  <a:pt x="95" y="3229"/>
                </a:cubicBezTo>
                <a:cubicBezTo>
                  <a:pt x="133" y="3531"/>
                  <a:pt x="152" y="3833"/>
                  <a:pt x="208" y="4135"/>
                </a:cubicBezTo>
                <a:lnTo>
                  <a:pt x="397" y="5079"/>
                </a:lnTo>
                <a:lnTo>
                  <a:pt x="642" y="6004"/>
                </a:lnTo>
                <a:cubicBezTo>
                  <a:pt x="718" y="6306"/>
                  <a:pt x="812" y="6608"/>
                  <a:pt x="926" y="6891"/>
                </a:cubicBezTo>
                <a:cubicBezTo>
                  <a:pt x="1039" y="7174"/>
                  <a:pt x="1133" y="7457"/>
                  <a:pt x="1247" y="7703"/>
                </a:cubicBezTo>
                <a:cubicBezTo>
                  <a:pt x="1360" y="7967"/>
                  <a:pt x="1473" y="8193"/>
                  <a:pt x="1567" y="8420"/>
                </a:cubicBezTo>
                <a:cubicBezTo>
                  <a:pt x="1662" y="8609"/>
                  <a:pt x="1775" y="8797"/>
                  <a:pt x="1888" y="8986"/>
                </a:cubicBezTo>
                <a:lnTo>
                  <a:pt x="2153" y="9420"/>
                </a:lnTo>
                <a:lnTo>
                  <a:pt x="2379" y="9798"/>
                </a:lnTo>
                <a:lnTo>
                  <a:pt x="2266" y="9364"/>
                </a:lnTo>
                <a:lnTo>
                  <a:pt x="2134" y="8892"/>
                </a:lnTo>
                <a:cubicBezTo>
                  <a:pt x="2077" y="8722"/>
                  <a:pt x="2002" y="8514"/>
                  <a:pt x="1945" y="8269"/>
                </a:cubicBezTo>
                <a:cubicBezTo>
                  <a:pt x="1888" y="8042"/>
                  <a:pt x="1813" y="7797"/>
                  <a:pt x="1737" y="7552"/>
                </a:cubicBezTo>
                <a:cubicBezTo>
                  <a:pt x="1662" y="7287"/>
                  <a:pt x="1605" y="7004"/>
                  <a:pt x="1511" y="6721"/>
                </a:cubicBezTo>
                <a:cubicBezTo>
                  <a:pt x="1435" y="6438"/>
                  <a:pt x="1360" y="6155"/>
                  <a:pt x="1284" y="5853"/>
                </a:cubicBezTo>
                <a:lnTo>
                  <a:pt x="1039" y="4947"/>
                </a:lnTo>
                <a:lnTo>
                  <a:pt x="850" y="4040"/>
                </a:lnTo>
                <a:cubicBezTo>
                  <a:pt x="775" y="3738"/>
                  <a:pt x="718" y="3436"/>
                  <a:pt x="661" y="3153"/>
                </a:cubicBezTo>
                <a:cubicBezTo>
                  <a:pt x="624" y="2870"/>
                  <a:pt x="548" y="2587"/>
                  <a:pt x="510" y="2323"/>
                </a:cubicBezTo>
                <a:cubicBezTo>
                  <a:pt x="454" y="2058"/>
                  <a:pt x="416" y="1794"/>
                  <a:pt x="378" y="1568"/>
                </a:cubicBezTo>
                <a:cubicBezTo>
                  <a:pt x="322" y="1341"/>
                  <a:pt x="284" y="1133"/>
                  <a:pt x="265" y="926"/>
                </a:cubicBezTo>
                <a:lnTo>
                  <a:pt x="171" y="435"/>
                </a:lnTo>
                <a:cubicBezTo>
                  <a:pt x="133" y="171"/>
                  <a:pt x="95" y="1"/>
                  <a:pt x="9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5" name="Google Shape;1335;p43"/>
          <p:cNvSpPr/>
          <p:nvPr/>
        </p:nvSpPr>
        <p:spPr>
          <a:xfrm>
            <a:off x="8935741" y="5642499"/>
            <a:ext cx="37796" cy="195509"/>
          </a:xfrm>
          <a:custGeom>
            <a:avLst/>
            <a:gdLst/>
            <a:ahLst/>
            <a:cxnLst/>
            <a:rect l="l" t="t" r="r" b="b"/>
            <a:pathLst>
              <a:path w="1171" h="5929" extrusionOk="0">
                <a:moveTo>
                  <a:pt x="189" y="1"/>
                </a:moveTo>
                <a:cubicBezTo>
                  <a:pt x="132" y="322"/>
                  <a:pt x="76" y="624"/>
                  <a:pt x="57" y="945"/>
                </a:cubicBezTo>
                <a:cubicBezTo>
                  <a:pt x="38" y="1096"/>
                  <a:pt x="19" y="1247"/>
                  <a:pt x="19" y="1417"/>
                </a:cubicBezTo>
                <a:cubicBezTo>
                  <a:pt x="0" y="1586"/>
                  <a:pt x="0" y="1756"/>
                  <a:pt x="19" y="1926"/>
                </a:cubicBezTo>
                <a:lnTo>
                  <a:pt x="57" y="2474"/>
                </a:lnTo>
                <a:lnTo>
                  <a:pt x="113" y="3059"/>
                </a:lnTo>
                <a:lnTo>
                  <a:pt x="227" y="3606"/>
                </a:lnTo>
                <a:cubicBezTo>
                  <a:pt x="264" y="3795"/>
                  <a:pt x="321" y="3965"/>
                  <a:pt x="378" y="4135"/>
                </a:cubicBezTo>
                <a:cubicBezTo>
                  <a:pt x="415" y="4305"/>
                  <a:pt x="472" y="4475"/>
                  <a:pt x="529" y="4644"/>
                </a:cubicBezTo>
                <a:cubicBezTo>
                  <a:pt x="585" y="4796"/>
                  <a:pt x="642" y="4928"/>
                  <a:pt x="717" y="5060"/>
                </a:cubicBezTo>
                <a:cubicBezTo>
                  <a:pt x="831" y="5324"/>
                  <a:pt x="944" y="5532"/>
                  <a:pt x="1019" y="5683"/>
                </a:cubicBezTo>
                <a:lnTo>
                  <a:pt x="1170" y="5928"/>
                </a:lnTo>
                <a:lnTo>
                  <a:pt x="1170" y="5645"/>
                </a:lnTo>
                <a:cubicBezTo>
                  <a:pt x="1152" y="5494"/>
                  <a:pt x="1133" y="5249"/>
                  <a:pt x="1095" y="4965"/>
                </a:cubicBezTo>
                <a:cubicBezTo>
                  <a:pt x="1095" y="4833"/>
                  <a:pt x="1057" y="4682"/>
                  <a:pt x="1038" y="4512"/>
                </a:cubicBezTo>
                <a:cubicBezTo>
                  <a:pt x="1000" y="4361"/>
                  <a:pt x="1000" y="4191"/>
                  <a:pt x="982" y="4022"/>
                </a:cubicBezTo>
                <a:cubicBezTo>
                  <a:pt x="944" y="3852"/>
                  <a:pt x="925" y="3663"/>
                  <a:pt x="887" y="3493"/>
                </a:cubicBezTo>
                <a:lnTo>
                  <a:pt x="793" y="2946"/>
                </a:lnTo>
                <a:lnTo>
                  <a:pt x="717" y="2398"/>
                </a:lnTo>
                <a:lnTo>
                  <a:pt x="604" y="1870"/>
                </a:lnTo>
                <a:cubicBezTo>
                  <a:pt x="585" y="1700"/>
                  <a:pt x="529" y="1549"/>
                  <a:pt x="510" y="1379"/>
                </a:cubicBezTo>
                <a:cubicBezTo>
                  <a:pt x="491" y="1228"/>
                  <a:pt x="453" y="1077"/>
                  <a:pt x="434" y="945"/>
                </a:cubicBezTo>
                <a:cubicBezTo>
                  <a:pt x="378" y="624"/>
                  <a:pt x="283" y="303"/>
                  <a:pt x="18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6" name="Google Shape;1336;p43"/>
          <p:cNvSpPr/>
          <p:nvPr/>
        </p:nvSpPr>
        <p:spPr>
          <a:xfrm>
            <a:off x="9010041" y="5580902"/>
            <a:ext cx="53063" cy="337401"/>
          </a:xfrm>
          <a:custGeom>
            <a:avLst/>
            <a:gdLst/>
            <a:ahLst/>
            <a:cxnLst/>
            <a:rect l="l" t="t" r="r" b="b"/>
            <a:pathLst>
              <a:path w="1644" h="10232" extrusionOk="0">
                <a:moveTo>
                  <a:pt x="114" y="0"/>
                </a:moveTo>
                <a:cubicBezTo>
                  <a:pt x="114" y="0"/>
                  <a:pt x="39" y="661"/>
                  <a:pt x="1" y="1623"/>
                </a:cubicBezTo>
                <a:cubicBezTo>
                  <a:pt x="1" y="1869"/>
                  <a:pt x="1" y="2152"/>
                  <a:pt x="1" y="2416"/>
                </a:cubicBezTo>
                <a:cubicBezTo>
                  <a:pt x="1" y="2699"/>
                  <a:pt x="39" y="3001"/>
                  <a:pt x="58" y="3303"/>
                </a:cubicBezTo>
                <a:lnTo>
                  <a:pt x="133" y="4247"/>
                </a:lnTo>
                <a:lnTo>
                  <a:pt x="246" y="5210"/>
                </a:lnTo>
                <a:lnTo>
                  <a:pt x="416" y="6173"/>
                </a:lnTo>
                <a:cubicBezTo>
                  <a:pt x="473" y="6494"/>
                  <a:pt x="548" y="6796"/>
                  <a:pt x="624" y="7098"/>
                </a:cubicBezTo>
                <a:cubicBezTo>
                  <a:pt x="681" y="7381"/>
                  <a:pt x="737" y="7683"/>
                  <a:pt x="832" y="7947"/>
                </a:cubicBezTo>
                <a:cubicBezTo>
                  <a:pt x="907" y="8230"/>
                  <a:pt x="983" y="8476"/>
                  <a:pt x="1058" y="8702"/>
                </a:cubicBezTo>
                <a:cubicBezTo>
                  <a:pt x="1209" y="9174"/>
                  <a:pt x="1360" y="9552"/>
                  <a:pt x="1473" y="9816"/>
                </a:cubicBezTo>
                <a:lnTo>
                  <a:pt x="1643" y="10231"/>
                </a:lnTo>
                <a:lnTo>
                  <a:pt x="1605" y="9778"/>
                </a:lnTo>
                <a:cubicBezTo>
                  <a:pt x="1568" y="9495"/>
                  <a:pt x="1530" y="9080"/>
                  <a:pt x="1454" y="8608"/>
                </a:cubicBezTo>
                <a:cubicBezTo>
                  <a:pt x="1417" y="8362"/>
                  <a:pt x="1379" y="8098"/>
                  <a:pt x="1341" y="7834"/>
                </a:cubicBezTo>
                <a:cubicBezTo>
                  <a:pt x="1285" y="7570"/>
                  <a:pt x="1247" y="7268"/>
                  <a:pt x="1209" y="6966"/>
                </a:cubicBezTo>
                <a:cubicBezTo>
                  <a:pt x="1171" y="6664"/>
                  <a:pt x="1134" y="6361"/>
                  <a:pt x="1077" y="6059"/>
                </a:cubicBezTo>
                <a:lnTo>
                  <a:pt x="907" y="5116"/>
                </a:lnTo>
                <a:lnTo>
                  <a:pt x="794" y="4172"/>
                </a:lnTo>
                <a:lnTo>
                  <a:pt x="643" y="3247"/>
                </a:lnTo>
                <a:cubicBezTo>
                  <a:pt x="605" y="2945"/>
                  <a:pt x="530" y="2662"/>
                  <a:pt x="511" y="2378"/>
                </a:cubicBezTo>
                <a:cubicBezTo>
                  <a:pt x="473" y="2114"/>
                  <a:pt x="435" y="1850"/>
                  <a:pt x="397" y="1605"/>
                </a:cubicBezTo>
                <a:cubicBezTo>
                  <a:pt x="265" y="642"/>
                  <a:pt x="114" y="0"/>
                  <a:pt x="11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7" name="Google Shape;1337;p43"/>
          <p:cNvSpPr/>
          <p:nvPr/>
        </p:nvSpPr>
        <p:spPr>
          <a:xfrm>
            <a:off x="9083791" y="5572163"/>
            <a:ext cx="51804" cy="331829"/>
          </a:xfrm>
          <a:custGeom>
            <a:avLst/>
            <a:gdLst/>
            <a:ahLst/>
            <a:cxnLst/>
            <a:rect l="l" t="t" r="r" b="b"/>
            <a:pathLst>
              <a:path w="1605" h="10063" extrusionOk="0">
                <a:moveTo>
                  <a:pt x="245" y="1"/>
                </a:moveTo>
                <a:cubicBezTo>
                  <a:pt x="245" y="1"/>
                  <a:pt x="227" y="171"/>
                  <a:pt x="189" y="454"/>
                </a:cubicBezTo>
                <a:cubicBezTo>
                  <a:pt x="151" y="718"/>
                  <a:pt x="76" y="1133"/>
                  <a:pt x="57" y="1605"/>
                </a:cubicBezTo>
                <a:cubicBezTo>
                  <a:pt x="38" y="1851"/>
                  <a:pt x="38" y="2115"/>
                  <a:pt x="19" y="2379"/>
                </a:cubicBezTo>
                <a:cubicBezTo>
                  <a:pt x="0" y="2662"/>
                  <a:pt x="0" y="2964"/>
                  <a:pt x="19" y="3266"/>
                </a:cubicBezTo>
                <a:cubicBezTo>
                  <a:pt x="38" y="3568"/>
                  <a:pt x="38" y="3870"/>
                  <a:pt x="76" y="4191"/>
                </a:cubicBezTo>
                <a:lnTo>
                  <a:pt x="170" y="5154"/>
                </a:lnTo>
                <a:lnTo>
                  <a:pt x="321" y="6098"/>
                </a:lnTo>
                <a:cubicBezTo>
                  <a:pt x="359" y="6400"/>
                  <a:pt x="453" y="6702"/>
                  <a:pt x="510" y="7004"/>
                </a:cubicBezTo>
                <a:cubicBezTo>
                  <a:pt x="585" y="7287"/>
                  <a:pt x="661" y="7570"/>
                  <a:pt x="736" y="7835"/>
                </a:cubicBezTo>
                <a:cubicBezTo>
                  <a:pt x="812" y="8118"/>
                  <a:pt x="887" y="8344"/>
                  <a:pt x="982" y="8590"/>
                </a:cubicBezTo>
                <a:cubicBezTo>
                  <a:pt x="1095" y="8948"/>
                  <a:pt x="1246" y="9307"/>
                  <a:pt x="1416" y="9666"/>
                </a:cubicBezTo>
                <a:lnTo>
                  <a:pt x="1605" y="10062"/>
                </a:lnTo>
                <a:lnTo>
                  <a:pt x="1548" y="9628"/>
                </a:lnTo>
                <a:cubicBezTo>
                  <a:pt x="1510" y="9345"/>
                  <a:pt x="1435" y="8948"/>
                  <a:pt x="1359" y="8476"/>
                </a:cubicBezTo>
                <a:cubicBezTo>
                  <a:pt x="1340" y="8250"/>
                  <a:pt x="1284" y="7986"/>
                  <a:pt x="1246" y="7721"/>
                </a:cubicBezTo>
                <a:cubicBezTo>
                  <a:pt x="1189" y="7457"/>
                  <a:pt x="1152" y="7174"/>
                  <a:pt x="1114" y="6872"/>
                </a:cubicBezTo>
                <a:cubicBezTo>
                  <a:pt x="1057" y="6589"/>
                  <a:pt x="1019" y="6287"/>
                  <a:pt x="982" y="5985"/>
                </a:cubicBezTo>
                <a:lnTo>
                  <a:pt x="831" y="5041"/>
                </a:lnTo>
                <a:lnTo>
                  <a:pt x="717" y="4097"/>
                </a:lnTo>
                <a:cubicBezTo>
                  <a:pt x="680" y="3795"/>
                  <a:pt x="642" y="3493"/>
                  <a:pt x="604" y="3191"/>
                </a:cubicBezTo>
                <a:cubicBezTo>
                  <a:pt x="585" y="2908"/>
                  <a:pt x="529" y="2625"/>
                  <a:pt x="510" y="2341"/>
                </a:cubicBezTo>
                <a:cubicBezTo>
                  <a:pt x="491" y="2077"/>
                  <a:pt x="453" y="1813"/>
                  <a:pt x="434" y="1586"/>
                </a:cubicBezTo>
                <a:cubicBezTo>
                  <a:pt x="378" y="1114"/>
                  <a:pt x="340" y="718"/>
                  <a:pt x="302" y="435"/>
                </a:cubicBezTo>
                <a:cubicBezTo>
                  <a:pt x="283" y="152"/>
                  <a:pt x="245" y="1"/>
                  <a:pt x="24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8" name="Google Shape;1338;p43"/>
          <p:cNvSpPr/>
          <p:nvPr/>
        </p:nvSpPr>
        <p:spPr>
          <a:xfrm>
            <a:off x="11444090" y="5659943"/>
            <a:ext cx="60937" cy="193004"/>
          </a:xfrm>
          <a:custGeom>
            <a:avLst/>
            <a:gdLst/>
            <a:ahLst/>
            <a:cxnLst/>
            <a:rect l="l" t="t" r="r" b="b"/>
            <a:pathLst>
              <a:path w="1888" h="5853" extrusionOk="0">
                <a:moveTo>
                  <a:pt x="1888" y="0"/>
                </a:moveTo>
                <a:cubicBezTo>
                  <a:pt x="1718" y="265"/>
                  <a:pt x="1548" y="548"/>
                  <a:pt x="1416" y="850"/>
                </a:cubicBezTo>
                <a:cubicBezTo>
                  <a:pt x="1340" y="982"/>
                  <a:pt x="1265" y="1133"/>
                  <a:pt x="1208" y="1265"/>
                </a:cubicBezTo>
                <a:cubicBezTo>
                  <a:pt x="1152" y="1416"/>
                  <a:pt x="1057" y="1567"/>
                  <a:pt x="1001" y="1737"/>
                </a:cubicBezTo>
                <a:lnTo>
                  <a:pt x="812" y="2266"/>
                </a:lnTo>
                <a:lnTo>
                  <a:pt x="623" y="2813"/>
                </a:lnTo>
                <a:lnTo>
                  <a:pt x="453" y="3360"/>
                </a:lnTo>
                <a:cubicBezTo>
                  <a:pt x="396" y="3530"/>
                  <a:pt x="359" y="3719"/>
                  <a:pt x="302" y="3889"/>
                </a:cubicBezTo>
                <a:cubicBezTo>
                  <a:pt x="264" y="4059"/>
                  <a:pt x="227" y="4229"/>
                  <a:pt x="189" y="4399"/>
                </a:cubicBezTo>
                <a:cubicBezTo>
                  <a:pt x="151" y="4569"/>
                  <a:pt x="132" y="4720"/>
                  <a:pt x="113" y="4871"/>
                </a:cubicBezTo>
                <a:cubicBezTo>
                  <a:pt x="57" y="5154"/>
                  <a:pt x="38" y="5399"/>
                  <a:pt x="19" y="5569"/>
                </a:cubicBezTo>
                <a:lnTo>
                  <a:pt x="0" y="5852"/>
                </a:lnTo>
                <a:lnTo>
                  <a:pt x="0" y="5852"/>
                </a:lnTo>
                <a:lnTo>
                  <a:pt x="151" y="5607"/>
                </a:lnTo>
                <a:cubicBezTo>
                  <a:pt x="245" y="5456"/>
                  <a:pt x="359" y="5248"/>
                  <a:pt x="491" y="4984"/>
                </a:cubicBezTo>
                <a:cubicBezTo>
                  <a:pt x="548" y="4852"/>
                  <a:pt x="623" y="4701"/>
                  <a:pt x="680" y="4569"/>
                </a:cubicBezTo>
                <a:cubicBezTo>
                  <a:pt x="755" y="4418"/>
                  <a:pt x="831" y="4267"/>
                  <a:pt x="887" y="4097"/>
                </a:cubicBezTo>
                <a:cubicBezTo>
                  <a:pt x="963" y="3927"/>
                  <a:pt x="1019" y="3757"/>
                  <a:pt x="1095" y="3568"/>
                </a:cubicBezTo>
                <a:lnTo>
                  <a:pt x="1265" y="3040"/>
                </a:lnTo>
                <a:lnTo>
                  <a:pt x="1435" y="2473"/>
                </a:lnTo>
                <a:lnTo>
                  <a:pt x="1586" y="1945"/>
                </a:lnTo>
                <a:cubicBezTo>
                  <a:pt x="1623" y="1775"/>
                  <a:pt x="1642" y="1605"/>
                  <a:pt x="1699" y="1435"/>
                </a:cubicBezTo>
                <a:cubicBezTo>
                  <a:pt x="1718" y="1265"/>
                  <a:pt x="1756" y="1114"/>
                  <a:pt x="1774" y="963"/>
                </a:cubicBezTo>
                <a:cubicBezTo>
                  <a:pt x="1831" y="642"/>
                  <a:pt x="1869" y="321"/>
                  <a:pt x="188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9" name="Google Shape;1339;p43"/>
          <p:cNvSpPr/>
          <p:nvPr/>
        </p:nvSpPr>
        <p:spPr>
          <a:xfrm>
            <a:off x="11361817" y="5557853"/>
            <a:ext cx="111547" cy="407111"/>
          </a:xfrm>
          <a:custGeom>
            <a:avLst/>
            <a:gdLst/>
            <a:ahLst/>
            <a:cxnLst/>
            <a:rect l="l" t="t" r="r" b="b"/>
            <a:pathLst>
              <a:path w="3456" h="12346" extrusionOk="0">
                <a:moveTo>
                  <a:pt x="3417" y="1"/>
                </a:moveTo>
                <a:lnTo>
                  <a:pt x="3323" y="567"/>
                </a:lnTo>
                <a:lnTo>
                  <a:pt x="3210" y="1190"/>
                </a:lnTo>
                <a:lnTo>
                  <a:pt x="3134" y="1567"/>
                </a:lnTo>
                <a:lnTo>
                  <a:pt x="3059" y="2002"/>
                </a:lnTo>
                <a:cubicBezTo>
                  <a:pt x="3002" y="2285"/>
                  <a:pt x="2927" y="2587"/>
                  <a:pt x="2870" y="2945"/>
                </a:cubicBezTo>
                <a:cubicBezTo>
                  <a:pt x="2813" y="3285"/>
                  <a:pt x="2719" y="3625"/>
                  <a:pt x="2625" y="4002"/>
                </a:cubicBezTo>
                <a:cubicBezTo>
                  <a:pt x="2549" y="4361"/>
                  <a:pt x="2474" y="4739"/>
                  <a:pt x="2360" y="5116"/>
                </a:cubicBezTo>
                <a:lnTo>
                  <a:pt x="2058" y="6268"/>
                </a:lnTo>
                <a:lnTo>
                  <a:pt x="1719" y="7400"/>
                </a:lnTo>
                <a:cubicBezTo>
                  <a:pt x="1605" y="7778"/>
                  <a:pt x="1492" y="8155"/>
                  <a:pt x="1379" y="8495"/>
                </a:cubicBezTo>
                <a:cubicBezTo>
                  <a:pt x="1247" y="8854"/>
                  <a:pt x="1152" y="9212"/>
                  <a:pt x="1039" y="9533"/>
                </a:cubicBezTo>
                <a:cubicBezTo>
                  <a:pt x="907" y="9854"/>
                  <a:pt x="794" y="10156"/>
                  <a:pt x="699" y="10439"/>
                </a:cubicBezTo>
                <a:lnTo>
                  <a:pt x="567" y="10855"/>
                </a:lnTo>
                <a:lnTo>
                  <a:pt x="416" y="11213"/>
                </a:lnTo>
                <a:lnTo>
                  <a:pt x="190" y="11817"/>
                </a:lnTo>
                <a:lnTo>
                  <a:pt x="1" y="12346"/>
                </a:lnTo>
                <a:lnTo>
                  <a:pt x="322" y="11874"/>
                </a:lnTo>
                <a:lnTo>
                  <a:pt x="661" y="11327"/>
                </a:lnTo>
                <a:lnTo>
                  <a:pt x="869" y="10987"/>
                </a:lnTo>
                <a:cubicBezTo>
                  <a:pt x="926" y="10874"/>
                  <a:pt x="1001" y="10741"/>
                  <a:pt x="1077" y="10609"/>
                </a:cubicBezTo>
                <a:cubicBezTo>
                  <a:pt x="1209" y="10326"/>
                  <a:pt x="1341" y="10024"/>
                  <a:pt x="1511" y="9722"/>
                </a:cubicBezTo>
                <a:cubicBezTo>
                  <a:pt x="1681" y="9420"/>
                  <a:pt x="1794" y="9061"/>
                  <a:pt x="1945" y="8703"/>
                </a:cubicBezTo>
                <a:cubicBezTo>
                  <a:pt x="2096" y="8344"/>
                  <a:pt x="2247" y="7985"/>
                  <a:pt x="2360" y="7608"/>
                </a:cubicBezTo>
                <a:lnTo>
                  <a:pt x="2719" y="6438"/>
                </a:lnTo>
                <a:lnTo>
                  <a:pt x="3002" y="5267"/>
                </a:lnTo>
                <a:cubicBezTo>
                  <a:pt x="3097" y="4871"/>
                  <a:pt x="3153" y="4493"/>
                  <a:pt x="3210" y="4116"/>
                </a:cubicBezTo>
                <a:cubicBezTo>
                  <a:pt x="3266" y="3719"/>
                  <a:pt x="3323" y="3361"/>
                  <a:pt x="3361" y="3021"/>
                </a:cubicBezTo>
                <a:cubicBezTo>
                  <a:pt x="3399" y="2662"/>
                  <a:pt x="3417" y="2341"/>
                  <a:pt x="3436" y="2039"/>
                </a:cubicBezTo>
                <a:cubicBezTo>
                  <a:pt x="3436" y="1888"/>
                  <a:pt x="3455" y="1737"/>
                  <a:pt x="3455" y="1605"/>
                </a:cubicBezTo>
                <a:lnTo>
                  <a:pt x="3455" y="1209"/>
                </a:lnTo>
                <a:lnTo>
                  <a:pt x="3455" y="567"/>
                </a:lnTo>
                <a:lnTo>
                  <a:pt x="341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0" name="Google Shape;1340;p43"/>
          <p:cNvSpPr/>
          <p:nvPr/>
        </p:nvSpPr>
        <p:spPr>
          <a:xfrm>
            <a:off x="11347810" y="5646259"/>
            <a:ext cx="62164" cy="239037"/>
          </a:xfrm>
          <a:custGeom>
            <a:avLst/>
            <a:gdLst/>
            <a:ahLst/>
            <a:cxnLst/>
            <a:rect l="l" t="t" r="r" b="b"/>
            <a:pathLst>
              <a:path w="1926" h="7249" extrusionOk="0">
                <a:moveTo>
                  <a:pt x="1907" y="0"/>
                </a:moveTo>
                <a:lnTo>
                  <a:pt x="1907" y="0"/>
                </a:lnTo>
                <a:cubicBezTo>
                  <a:pt x="1756" y="359"/>
                  <a:pt x="1605" y="736"/>
                  <a:pt x="1492" y="1114"/>
                </a:cubicBezTo>
                <a:cubicBezTo>
                  <a:pt x="1435" y="1265"/>
                  <a:pt x="1379" y="1454"/>
                  <a:pt x="1322" y="1642"/>
                </a:cubicBezTo>
                <a:cubicBezTo>
                  <a:pt x="1284" y="1850"/>
                  <a:pt x="1190" y="2039"/>
                  <a:pt x="1133" y="2246"/>
                </a:cubicBezTo>
                <a:lnTo>
                  <a:pt x="963" y="2907"/>
                </a:lnTo>
                <a:lnTo>
                  <a:pt x="775" y="3568"/>
                </a:lnTo>
                <a:lnTo>
                  <a:pt x="605" y="4247"/>
                </a:lnTo>
                <a:cubicBezTo>
                  <a:pt x="548" y="4474"/>
                  <a:pt x="491" y="4682"/>
                  <a:pt x="435" y="4908"/>
                </a:cubicBezTo>
                <a:cubicBezTo>
                  <a:pt x="397" y="5116"/>
                  <a:pt x="359" y="5323"/>
                  <a:pt x="303" y="5512"/>
                </a:cubicBezTo>
                <a:cubicBezTo>
                  <a:pt x="265" y="5720"/>
                  <a:pt x="227" y="5890"/>
                  <a:pt x="189" y="6078"/>
                </a:cubicBezTo>
                <a:cubicBezTo>
                  <a:pt x="114" y="6418"/>
                  <a:pt x="76" y="6720"/>
                  <a:pt x="38" y="6928"/>
                </a:cubicBezTo>
                <a:lnTo>
                  <a:pt x="1" y="7249"/>
                </a:lnTo>
                <a:lnTo>
                  <a:pt x="1" y="7249"/>
                </a:lnTo>
                <a:lnTo>
                  <a:pt x="170" y="6966"/>
                </a:lnTo>
                <a:cubicBezTo>
                  <a:pt x="284" y="6777"/>
                  <a:pt x="416" y="6531"/>
                  <a:pt x="567" y="6192"/>
                </a:cubicBezTo>
                <a:cubicBezTo>
                  <a:pt x="642" y="6041"/>
                  <a:pt x="718" y="5871"/>
                  <a:pt x="812" y="5682"/>
                </a:cubicBezTo>
                <a:cubicBezTo>
                  <a:pt x="888" y="5474"/>
                  <a:pt x="963" y="5286"/>
                  <a:pt x="1039" y="5078"/>
                </a:cubicBezTo>
                <a:cubicBezTo>
                  <a:pt x="1114" y="4870"/>
                  <a:pt x="1190" y="4663"/>
                  <a:pt x="1246" y="4436"/>
                </a:cubicBezTo>
                <a:lnTo>
                  <a:pt x="1454" y="3757"/>
                </a:lnTo>
                <a:lnTo>
                  <a:pt x="1605" y="3058"/>
                </a:lnTo>
                <a:lnTo>
                  <a:pt x="1737" y="2397"/>
                </a:lnTo>
                <a:cubicBezTo>
                  <a:pt x="1775" y="2171"/>
                  <a:pt x="1813" y="1963"/>
                  <a:pt x="1832" y="1756"/>
                </a:cubicBezTo>
                <a:cubicBezTo>
                  <a:pt x="1850" y="1548"/>
                  <a:pt x="1869" y="1359"/>
                  <a:pt x="1888" y="1189"/>
                </a:cubicBezTo>
                <a:cubicBezTo>
                  <a:pt x="1907" y="793"/>
                  <a:pt x="1926" y="396"/>
                  <a:pt x="19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1" name="Google Shape;1341;p43"/>
          <p:cNvSpPr/>
          <p:nvPr/>
        </p:nvSpPr>
        <p:spPr>
          <a:xfrm>
            <a:off x="11274703" y="5557226"/>
            <a:ext cx="68264" cy="385348"/>
          </a:xfrm>
          <a:custGeom>
            <a:avLst/>
            <a:gdLst/>
            <a:ahLst/>
            <a:cxnLst/>
            <a:rect l="l" t="t" r="r" b="b"/>
            <a:pathLst>
              <a:path w="2115" h="11686" extrusionOk="0">
                <a:moveTo>
                  <a:pt x="1982" y="1"/>
                </a:moveTo>
                <a:lnTo>
                  <a:pt x="1907" y="510"/>
                </a:lnTo>
                <a:lnTo>
                  <a:pt x="1831" y="1096"/>
                </a:lnTo>
                <a:cubicBezTo>
                  <a:pt x="1813" y="1322"/>
                  <a:pt x="1775" y="1567"/>
                  <a:pt x="1737" y="1851"/>
                </a:cubicBezTo>
                <a:cubicBezTo>
                  <a:pt x="1699" y="2115"/>
                  <a:pt x="1643" y="2417"/>
                  <a:pt x="1624" y="2738"/>
                </a:cubicBezTo>
                <a:cubicBezTo>
                  <a:pt x="1586" y="3059"/>
                  <a:pt x="1511" y="3380"/>
                  <a:pt x="1473" y="3719"/>
                </a:cubicBezTo>
                <a:cubicBezTo>
                  <a:pt x="1416" y="4078"/>
                  <a:pt x="1378" y="4418"/>
                  <a:pt x="1303" y="4777"/>
                </a:cubicBezTo>
                <a:lnTo>
                  <a:pt x="1133" y="5871"/>
                </a:lnTo>
                <a:lnTo>
                  <a:pt x="925" y="6947"/>
                </a:lnTo>
                <a:cubicBezTo>
                  <a:pt x="869" y="7306"/>
                  <a:pt x="793" y="7665"/>
                  <a:pt x="737" y="8004"/>
                </a:cubicBezTo>
                <a:cubicBezTo>
                  <a:pt x="661" y="8325"/>
                  <a:pt x="604" y="8665"/>
                  <a:pt x="529" y="8967"/>
                </a:cubicBezTo>
                <a:cubicBezTo>
                  <a:pt x="472" y="9288"/>
                  <a:pt x="397" y="9571"/>
                  <a:pt x="359" y="9854"/>
                </a:cubicBezTo>
                <a:cubicBezTo>
                  <a:pt x="302" y="10119"/>
                  <a:pt x="246" y="10383"/>
                  <a:pt x="208" y="10591"/>
                </a:cubicBezTo>
                <a:lnTo>
                  <a:pt x="76" y="11176"/>
                </a:lnTo>
                <a:lnTo>
                  <a:pt x="0" y="11685"/>
                </a:lnTo>
                <a:lnTo>
                  <a:pt x="0" y="11685"/>
                </a:lnTo>
                <a:lnTo>
                  <a:pt x="208" y="11213"/>
                </a:lnTo>
                <a:lnTo>
                  <a:pt x="453" y="10666"/>
                </a:lnTo>
                <a:cubicBezTo>
                  <a:pt x="548" y="10477"/>
                  <a:pt x="642" y="10232"/>
                  <a:pt x="737" y="9968"/>
                </a:cubicBezTo>
                <a:cubicBezTo>
                  <a:pt x="831" y="9703"/>
                  <a:pt x="925" y="9420"/>
                  <a:pt x="1039" y="9099"/>
                </a:cubicBezTo>
                <a:cubicBezTo>
                  <a:pt x="1152" y="8797"/>
                  <a:pt x="1227" y="8476"/>
                  <a:pt x="1322" y="8137"/>
                </a:cubicBezTo>
                <a:cubicBezTo>
                  <a:pt x="1416" y="7778"/>
                  <a:pt x="1511" y="7438"/>
                  <a:pt x="1586" y="7079"/>
                </a:cubicBezTo>
                <a:lnTo>
                  <a:pt x="1794" y="5985"/>
                </a:lnTo>
                <a:lnTo>
                  <a:pt x="1945" y="4871"/>
                </a:lnTo>
                <a:cubicBezTo>
                  <a:pt x="2001" y="4493"/>
                  <a:pt x="2020" y="4135"/>
                  <a:pt x="2058" y="3795"/>
                </a:cubicBezTo>
                <a:cubicBezTo>
                  <a:pt x="2077" y="3436"/>
                  <a:pt x="2115" y="3096"/>
                  <a:pt x="2115" y="2776"/>
                </a:cubicBezTo>
                <a:cubicBezTo>
                  <a:pt x="2115" y="2455"/>
                  <a:pt x="2115" y="2153"/>
                  <a:pt x="2115" y="1870"/>
                </a:cubicBezTo>
                <a:cubicBezTo>
                  <a:pt x="2115" y="1586"/>
                  <a:pt x="2096" y="1341"/>
                  <a:pt x="2077" y="1096"/>
                </a:cubicBezTo>
                <a:lnTo>
                  <a:pt x="2039" y="510"/>
                </a:lnTo>
                <a:lnTo>
                  <a:pt x="1982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2" name="Google Shape;1342;p43"/>
          <p:cNvSpPr/>
          <p:nvPr/>
        </p:nvSpPr>
        <p:spPr>
          <a:xfrm>
            <a:off x="11222288" y="5628188"/>
            <a:ext cx="36601" cy="283883"/>
          </a:xfrm>
          <a:custGeom>
            <a:avLst/>
            <a:gdLst/>
            <a:ahLst/>
            <a:cxnLst/>
            <a:rect l="l" t="t" r="r" b="b"/>
            <a:pathLst>
              <a:path w="1134" h="8609" extrusionOk="0">
                <a:moveTo>
                  <a:pt x="1077" y="1"/>
                </a:moveTo>
                <a:cubicBezTo>
                  <a:pt x="1077" y="1"/>
                  <a:pt x="907" y="529"/>
                  <a:pt x="737" y="1341"/>
                </a:cubicBezTo>
                <a:cubicBezTo>
                  <a:pt x="699" y="1549"/>
                  <a:pt x="643" y="1756"/>
                  <a:pt x="605" y="1983"/>
                </a:cubicBezTo>
                <a:cubicBezTo>
                  <a:pt x="548" y="2209"/>
                  <a:pt x="492" y="2455"/>
                  <a:pt x="473" y="2700"/>
                </a:cubicBezTo>
                <a:lnTo>
                  <a:pt x="341" y="3474"/>
                </a:lnTo>
                <a:lnTo>
                  <a:pt x="228" y="4286"/>
                </a:lnTo>
                <a:lnTo>
                  <a:pt x="133" y="5078"/>
                </a:lnTo>
                <a:cubicBezTo>
                  <a:pt x="114" y="5343"/>
                  <a:pt x="95" y="5588"/>
                  <a:pt x="77" y="5852"/>
                </a:cubicBezTo>
                <a:cubicBezTo>
                  <a:pt x="58" y="6117"/>
                  <a:pt x="58" y="6362"/>
                  <a:pt x="39" y="6589"/>
                </a:cubicBezTo>
                <a:cubicBezTo>
                  <a:pt x="20" y="6815"/>
                  <a:pt x="20" y="7042"/>
                  <a:pt x="20" y="7249"/>
                </a:cubicBezTo>
                <a:cubicBezTo>
                  <a:pt x="1" y="7646"/>
                  <a:pt x="20" y="8004"/>
                  <a:pt x="20" y="8231"/>
                </a:cubicBezTo>
                <a:lnTo>
                  <a:pt x="58" y="8608"/>
                </a:lnTo>
                <a:lnTo>
                  <a:pt x="171" y="8250"/>
                </a:lnTo>
                <a:cubicBezTo>
                  <a:pt x="228" y="8023"/>
                  <a:pt x="322" y="7702"/>
                  <a:pt x="416" y="7287"/>
                </a:cubicBezTo>
                <a:cubicBezTo>
                  <a:pt x="454" y="7098"/>
                  <a:pt x="492" y="6891"/>
                  <a:pt x="548" y="6645"/>
                </a:cubicBezTo>
                <a:cubicBezTo>
                  <a:pt x="605" y="6419"/>
                  <a:pt x="624" y="6173"/>
                  <a:pt x="681" y="5909"/>
                </a:cubicBezTo>
                <a:cubicBezTo>
                  <a:pt x="718" y="5664"/>
                  <a:pt x="756" y="5399"/>
                  <a:pt x="794" y="5135"/>
                </a:cubicBezTo>
                <a:lnTo>
                  <a:pt x="907" y="4342"/>
                </a:lnTo>
                <a:lnTo>
                  <a:pt x="983" y="3549"/>
                </a:lnTo>
                <a:lnTo>
                  <a:pt x="1039" y="2757"/>
                </a:lnTo>
                <a:cubicBezTo>
                  <a:pt x="1077" y="2511"/>
                  <a:pt x="1077" y="2266"/>
                  <a:pt x="1096" y="2039"/>
                </a:cubicBezTo>
                <a:cubicBezTo>
                  <a:pt x="1115" y="1794"/>
                  <a:pt x="1115" y="1567"/>
                  <a:pt x="1115" y="1379"/>
                </a:cubicBezTo>
                <a:cubicBezTo>
                  <a:pt x="1134" y="548"/>
                  <a:pt x="1077" y="1"/>
                  <a:pt x="1077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3" name="Google Shape;1343;p43"/>
          <p:cNvSpPr/>
          <p:nvPr/>
        </p:nvSpPr>
        <p:spPr>
          <a:xfrm>
            <a:off x="11149795" y="5580275"/>
            <a:ext cx="29888" cy="387821"/>
          </a:xfrm>
          <a:custGeom>
            <a:avLst/>
            <a:gdLst/>
            <a:ahLst/>
            <a:cxnLst/>
            <a:rect l="l" t="t" r="r" b="b"/>
            <a:pathLst>
              <a:path w="926" h="11761" extrusionOk="0">
                <a:moveTo>
                  <a:pt x="850" y="0"/>
                </a:moveTo>
                <a:cubicBezTo>
                  <a:pt x="850" y="0"/>
                  <a:pt x="699" y="717"/>
                  <a:pt x="529" y="1812"/>
                </a:cubicBezTo>
                <a:cubicBezTo>
                  <a:pt x="491" y="2095"/>
                  <a:pt x="454" y="2397"/>
                  <a:pt x="416" y="2700"/>
                </a:cubicBezTo>
                <a:cubicBezTo>
                  <a:pt x="378" y="3020"/>
                  <a:pt x="340" y="3360"/>
                  <a:pt x="303" y="3700"/>
                </a:cubicBezTo>
                <a:lnTo>
                  <a:pt x="208" y="4757"/>
                </a:lnTo>
                <a:lnTo>
                  <a:pt x="114" y="5852"/>
                </a:lnTo>
                <a:lnTo>
                  <a:pt x="57" y="6966"/>
                </a:lnTo>
                <a:cubicBezTo>
                  <a:pt x="38" y="7305"/>
                  <a:pt x="38" y="7683"/>
                  <a:pt x="20" y="8023"/>
                </a:cubicBezTo>
                <a:cubicBezTo>
                  <a:pt x="1" y="8363"/>
                  <a:pt x="1" y="8702"/>
                  <a:pt x="1" y="9023"/>
                </a:cubicBezTo>
                <a:lnTo>
                  <a:pt x="1" y="9910"/>
                </a:lnTo>
                <a:cubicBezTo>
                  <a:pt x="1" y="10477"/>
                  <a:pt x="20" y="10930"/>
                  <a:pt x="38" y="11251"/>
                </a:cubicBezTo>
                <a:lnTo>
                  <a:pt x="76" y="11760"/>
                </a:lnTo>
                <a:lnTo>
                  <a:pt x="189" y="11270"/>
                </a:lnTo>
                <a:cubicBezTo>
                  <a:pt x="246" y="10949"/>
                  <a:pt x="322" y="10496"/>
                  <a:pt x="397" y="9948"/>
                </a:cubicBezTo>
                <a:cubicBezTo>
                  <a:pt x="435" y="9665"/>
                  <a:pt x="473" y="9363"/>
                  <a:pt x="510" y="9061"/>
                </a:cubicBezTo>
                <a:cubicBezTo>
                  <a:pt x="567" y="8740"/>
                  <a:pt x="605" y="8419"/>
                  <a:pt x="624" y="8061"/>
                </a:cubicBezTo>
                <a:cubicBezTo>
                  <a:pt x="661" y="7702"/>
                  <a:pt x="699" y="7362"/>
                  <a:pt x="737" y="7003"/>
                </a:cubicBezTo>
                <a:lnTo>
                  <a:pt x="812" y="5909"/>
                </a:lnTo>
                <a:lnTo>
                  <a:pt x="869" y="4795"/>
                </a:lnTo>
                <a:lnTo>
                  <a:pt x="907" y="3738"/>
                </a:lnTo>
                <a:cubicBezTo>
                  <a:pt x="926" y="3398"/>
                  <a:pt x="926" y="3058"/>
                  <a:pt x="926" y="2737"/>
                </a:cubicBezTo>
                <a:lnTo>
                  <a:pt x="926" y="1850"/>
                </a:lnTo>
                <a:cubicBezTo>
                  <a:pt x="926" y="736"/>
                  <a:pt x="850" y="0"/>
                  <a:pt x="85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4" name="Google Shape;1344;p43"/>
          <p:cNvSpPr/>
          <p:nvPr/>
        </p:nvSpPr>
        <p:spPr>
          <a:xfrm>
            <a:off x="8402019" y="3201843"/>
            <a:ext cx="195595" cy="704020"/>
          </a:xfrm>
          <a:custGeom>
            <a:avLst/>
            <a:gdLst/>
            <a:ahLst/>
            <a:cxnLst/>
            <a:rect l="l" t="t" r="r" b="b"/>
            <a:pathLst>
              <a:path w="6060" h="21350" fill="none" extrusionOk="0">
                <a:moveTo>
                  <a:pt x="3757" y="0"/>
                </a:moveTo>
                <a:lnTo>
                  <a:pt x="0" y="3266"/>
                </a:lnTo>
                <a:cubicBezTo>
                  <a:pt x="0" y="3266"/>
                  <a:pt x="548" y="13837"/>
                  <a:pt x="1963" y="17650"/>
                </a:cubicBezTo>
                <a:lnTo>
                  <a:pt x="6060" y="21350"/>
                </a:lnTo>
              </a:path>
            </a:pathLst>
          </a:custGeom>
          <a:noFill/>
          <a:ln w="17925" cap="flat" cmpd="sng">
            <a:solidFill>
              <a:schemeClr val="accent6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5" name="Google Shape;1345;p43"/>
          <p:cNvSpPr/>
          <p:nvPr/>
        </p:nvSpPr>
        <p:spPr>
          <a:xfrm>
            <a:off x="8255163" y="3288963"/>
            <a:ext cx="161511" cy="242335"/>
          </a:xfrm>
          <a:custGeom>
            <a:avLst/>
            <a:gdLst/>
            <a:ahLst/>
            <a:cxnLst/>
            <a:rect l="l" t="t" r="r" b="b"/>
            <a:pathLst>
              <a:path w="5004" h="7349" extrusionOk="0">
                <a:moveTo>
                  <a:pt x="1602" y="0"/>
                </a:moveTo>
                <a:cubicBezTo>
                  <a:pt x="1146" y="0"/>
                  <a:pt x="772" y="91"/>
                  <a:pt x="605" y="341"/>
                </a:cubicBezTo>
                <a:cubicBezTo>
                  <a:pt x="1" y="1266"/>
                  <a:pt x="208" y="6702"/>
                  <a:pt x="1058" y="7193"/>
                </a:cubicBezTo>
                <a:cubicBezTo>
                  <a:pt x="1252" y="7305"/>
                  <a:pt x="1562" y="7348"/>
                  <a:pt x="1926" y="7348"/>
                </a:cubicBezTo>
                <a:cubicBezTo>
                  <a:pt x="3158" y="7348"/>
                  <a:pt x="5003" y="6853"/>
                  <a:pt x="5003" y="6853"/>
                </a:cubicBezTo>
                <a:lnTo>
                  <a:pt x="4550" y="624"/>
                </a:lnTo>
                <a:cubicBezTo>
                  <a:pt x="4550" y="624"/>
                  <a:pt x="2798" y="0"/>
                  <a:pt x="160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6" name="Google Shape;1346;p43"/>
          <p:cNvSpPr/>
          <p:nvPr/>
        </p:nvSpPr>
        <p:spPr>
          <a:xfrm>
            <a:off x="8281372" y="3558800"/>
            <a:ext cx="174905" cy="221065"/>
          </a:xfrm>
          <a:custGeom>
            <a:avLst/>
            <a:gdLst/>
            <a:ahLst/>
            <a:cxnLst/>
            <a:rect l="l" t="t" r="r" b="b"/>
            <a:pathLst>
              <a:path w="5419" h="6704" extrusionOk="0">
                <a:moveTo>
                  <a:pt x="3313" y="0"/>
                </a:moveTo>
                <a:cubicBezTo>
                  <a:pt x="2048" y="0"/>
                  <a:pt x="139" y="118"/>
                  <a:pt x="76" y="822"/>
                </a:cubicBezTo>
                <a:cubicBezTo>
                  <a:pt x="1" y="1879"/>
                  <a:pt x="642" y="6429"/>
                  <a:pt x="1379" y="6693"/>
                </a:cubicBezTo>
                <a:cubicBezTo>
                  <a:pt x="1397" y="6700"/>
                  <a:pt x="1430" y="6703"/>
                  <a:pt x="1474" y="6703"/>
                </a:cubicBezTo>
                <a:cubicBezTo>
                  <a:pt x="2133" y="6703"/>
                  <a:pt x="5418" y="5957"/>
                  <a:pt x="5418" y="5957"/>
                </a:cubicBezTo>
                <a:lnTo>
                  <a:pt x="4418" y="29"/>
                </a:lnTo>
                <a:cubicBezTo>
                  <a:pt x="4418" y="29"/>
                  <a:pt x="3946" y="0"/>
                  <a:pt x="331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7" name="Google Shape;1347;p43"/>
          <p:cNvSpPr/>
          <p:nvPr/>
        </p:nvSpPr>
        <p:spPr>
          <a:xfrm>
            <a:off x="11396547" y="3158284"/>
            <a:ext cx="238264" cy="697161"/>
          </a:xfrm>
          <a:custGeom>
            <a:avLst/>
            <a:gdLst/>
            <a:ahLst/>
            <a:cxnLst/>
            <a:rect l="l" t="t" r="r" b="b"/>
            <a:pathLst>
              <a:path w="7382" h="21142" fill="none" extrusionOk="0">
                <a:moveTo>
                  <a:pt x="3889" y="0"/>
                </a:moveTo>
                <a:lnTo>
                  <a:pt x="7381" y="3549"/>
                </a:lnTo>
                <a:cubicBezTo>
                  <a:pt x="7381" y="3549"/>
                  <a:pt x="6060" y="14044"/>
                  <a:pt x="4361" y="17763"/>
                </a:cubicBezTo>
                <a:lnTo>
                  <a:pt x="1" y="21142"/>
                </a:lnTo>
              </a:path>
            </a:pathLst>
          </a:custGeom>
          <a:noFill/>
          <a:ln w="17925" cap="flat" cmpd="sng">
            <a:solidFill>
              <a:schemeClr val="accent6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8" name="Google Shape;1348;p43"/>
          <p:cNvSpPr/>
          <p:nvPr/>
        </p:nvSpPr>
        <p:spPr>
          <a:xfrm>
            <a:off x="11605535" y="3261627"/>
            <a:ext cx="174292" cy="241840"/>
          </a:xfrm>
          <a:custGeom>
            <a:avLst/>
            <a:gdLst/>
            <a:ahLst/>
            <a:cxnLst/>
            <a:rect l="l" t="t" r="r" b="b"/>
            <a:pathLst>
              <a:path w="5400" h="7334" extrusionOk="0">
                <a:moveTo>
                  <a:pt x="3571" y="1"/>
                </a:moveTo>
                <a:cubicBezTo>
                  <a:pt x="2405" y="1"/>
                  <a:pt x="906" y="415"/>
                  <a:pt x="906" y="415"/>
                </a:cubicBezTo>
                <a:lnTo>
                  <a:pt x="0" y="6606"/>
                </a:lnTo>
                <a:cubicBezTo>
                  <a:pt x="0" y="6606"/>
                  <a:pt x="2092" y="7334"/>
                  <a:pt x="3301" y="7334"/>
                </a:cubicBezTo>
                <a:cubicBezTo>
                  <a:pt x="3549" y="7334"/>
                  <a:pt x="3760" y="7303"/>
                  <a:pt x="3908" y="7229"/>
                </a:cubicBezTo>
                <a:cubicBezTo>
                  <a:pt x="4795" y="6795"/>
                  <a:pt x="5399" y="1396"/>
                  <a:pt x="4852" y="434"/>
                </a:cubicBezTo>
                <a:cubicBezTo>
                  <a:pt x="4673" y="109"/>
                  <a:pt x="4165" y="1"/>
                  <a:pt x="357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9" name="Google Shape;1349;p43"/>
          <p:cNvSpPr/>
          <p:nvPr/>
        </p:nvSpPr>
        <p:spPr>
          <a:xfrm>
            <a:off x="11548858" y="3523021"/>
            <a:ext cx="184039" cy="226803"/>
          </a:xfrm>
          <a:custGeom>
            <a:avLst/>
            <a:gdLst/>
            <a:ahLst/>
            <a:cxnLst/>
            <a:rect l="l" t="t" r="r" b="b"/>
            <a:pathLst>
              <a:path w="5702" h="6878" extrusionOk="0">
                <a:moveTo>
                  <a:pt x="1417" y="1"/>
                </a:moveTo>
                <a:lnTo>
                  <a:pt x="1" y="5834"/>
                </a:lnTo>
                <a:cubicBezTo>
                  <a:pt x="1" y="5834"/>
                  <a:pt x="3358" y="6877"/>
                  <a:pt x="3894" y="6877"/>
                </a:cubicBezTo>
                <a:cubicBezTo>
                  <a:pt x="3917" y="6877"/>
                  <a:pt x="3934" y="6876"/>
                  <a:pt x="3946" y="6872"/>
                </a:cubicBezTo>
                <a:cubicBezTo>
                  <a:pt x="4720" y="6664"/>
                  <a:pt x="5702" y="2172"/>
                  <a:pt x="5683" y="1114"/>
                </a:cubicBezTo>
                <a:cubicBezTo>
                  <a:pt x="5664" y="57"/>
                  <a:pt x="1417" y="1"/>
                  <a:pt x="1417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0" name="Google Shape;1350;p43"/>
          <p:cNvSpPr/>
          <p:nvPr/>
        </p:nvSpPr>
        <p:spPr>
          <a:xfrm>
            <a:off x="8489391" y="2856032"/>
            <a:ext cx="3079607" cy="1689747"/>
          </a:xfrm>
          <a:custGeom>
            <a:avLst/>
            <a:gdLst/>
            <a:ahLst/>
            <a:cxnLst/>
            <a:rect l="l" t="t" r="r" b="b"/>
            <a:pathLst>
              <a:path w="95414" h="51243" extrusionOk="0">
                <a:moveTo>
                  <a:pt x="49923" y="1"/>
                </a:moveTo>
                <a:cubicBezTo>
                  <a:pt x="24628" y="1"/>
                  <a:pt x="0" y="4675"/>
                  <a:pt x="11" y="9185"/>
                </a:cubicBezTo>
                <a:cubicBezTo>
                  <a:pt x="11" y="16792"/>
                  <a:pt x="5127" y="51242"/>
                  <a:pt x="5127" y="51242"/>
                </a:cubicBezTo>
                <a:lnTo>
                  <a:pt x="89147" y="51091"/>
                </a:lnTo>
                <a:cubicBezTo>
                  <a:pt x="90997" y="41200"/>
                  <a:pt x="95414" y="8298"/>
                  <a:pt x="95414" y="8298"/>
                </a:cubicBezTo>
                <a:cubicBezTo>
                  <a:pt x="85207" y="2234"/>
                  <a:pt x="67406" y="1"/>
                  <a:pt x="4992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1" name="Google Shape;1351;p43"/>
          <p:cNvSpPr/>
          <p:nvPr/>
        </p:nvSpPr>
        <p:spPr>
          <a:xfrm>
            <a:off x="8542131" y="2822465"/>
            <a:ext cx="2936107" cy="1110439"/>
          </a:xfrm>
          <a:custGeom>
            <a:avLst/>
            <a:gdLst/>
            <a:ahLst/>
            <a:cxnLst/>
            <a:rect l="l" t="t" r="r" b="b"/>
            <a:pathLst>
              <a:path w="90968" h="33675" extrusionOk="0">
                <a:moveTo>
                  <a:pt x="42658" y="0"/>
                </a:moveTo>
                <a:cubicBezTo>
                  <a:pt x="30477" y="0"/>
                  <a:pt x="10544" y="3278"/>
                  <a:pt x="4739" y="9523"/>
                </a:cubicBezTo>
                <a:cubicBezTo>
                  <a:pt x="1" y="14601"/>
                  <a:pt x="3417" y="27079"/>
                  <a:pt x="5022" y="32043"/>
                </a:cubicBezTo>
                <a:cubicBezTo>
                  <a:pt x="5358" y="33035"/>
                  <a:pt x="6276" y="33674"/>
                  <a:pt x="7272" y="33674"/>
                </a:cubicBezTo>
                <a:cubicBezTo>
                  <a:pt x="7452" y="33674"/>
                  <a:pt x="7634" y="33653"/>
                  <a:pt x="7816" y="33610"/>
                </a:cubicBezTo>
                <a:cubicBezTo>
                  <a:pt x="12967" y="32394"/>
                  <a:pt x="27580" y="29494"/>
                  <a:pt x="49767" y="29494"/>
                </a:cubicBezTo>
                <a:cubicBezTo>
                  <a:pt x="59616" y="29494"/>
                  <a:pt x="70956" y="30065"/>
                  <a:pt x="83624" y="31609"/>
                </a:cubicBezTo>
                <a:cubicBezTo>
                  <a:pt x="83787" y="31628"/>
                  <a:pt x="83948" y="31638"/>
                  <a:pt x="84108" y="31638"/>
                </a:cubicBezTo>
                <a:cubicBezTo>
                  <a:pt x="85993" y="31638"/>
                  <a:pt x="87664" y="30337"/>
                  <a:pt x="88117" y="28476"/>
                </a:cubicBezTo>
                <a:cubicBezTo>
                  <a:pt x="89476" y="22775"/>
                  <a:pt x="90967" y="11770"/>
                  <a:pt x="83983" y="7126"/>
                </a:cubicBezTo>
                <a:cubicBezTo>
                  <a:pt x="74356" y="689"/>
                  <a:pt x="55800" y="217"/>
                  <a:pt x="43757" y="9"/>
                </a:cubicBezTo>
                <a:cubicBezTo>
                  <a:pt x="43398" y="3"/>
                  <a:pt x="43032" y="0"/>
                  <a:pt x="4265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2" name="Google Shape;1352;p43"/>
          <p:cNvSpPr/>
          <p:nvPr/>
        </p:nvSpPr>
        <p:spPr>
          <a:xfrm>
            <a:off x="8746859" y="2984537"/>
            <a:ext cx="1127765" cy="805913"/>
          </a:xfrm>
          <a:custGeom>
            <a:avLst/>
            <a:gdLst/>
            <a:ahLst/>
            <a:cxnLst/>
            <a:rect l="l" t="t" r="r" b="b"/>
            <a:pathLst>
              <a:path w="34941" h="24440" extrusionOk="0">
                <a:moveTo>
                  <a:pt x="32273" y="1"/>
                </a:moveTo>
                <a:cubicBezTo>
                  <a:pt x="32250" y="1"/>
                  <a:pt x="32227" y="1"/>
                  <a:pt x="32204" y="2"/>
                </a:cubicBezTo>
                <a:cubicBezTo>
                  <a:pt x="21444" y="606"/>
                  <a:pt x="5248" y="3325"/>
                  <a:pt x="2530" y="7232"/>
                </a:cubicBezTo>
                <a:cubicBezTo>
                  <a:pt x="0" y="10875"/>
                  <a:pt x="2020" y="20049"/>
                  <a:pt x="2870" y="23428"/>
                </a:cubicBezTo>
                <a:cubicBezTo>
                  <a:pt x="3017" y="24033"/>
                  <a:pt x="3574" y="24440"/>
                  <a:pt x="4187" y="24440"/>
                </a:cubicBezTo>
                <a:cubicBezTo>
                  <a:pt x="4282" y="24440"/>
                  <a:pt x="4378" y="24430"/>
                  <a:pt x="4474" y="24410"/>
                </a:cubicBezTo>
                <a:cubicBezTo>
                  <a:pt x="14649" y="22126"/>
                  <a:pt x="24615" y="21125"/>
                  <a:pt x="33582" y="20823"/>
                </a:cubicBezTo>
                <a:cubicBezTo>
                  <a:pt x="34356" y="20805"/>
                  <a:pt x="34941" y="20144"/>
                  <a:pt x="34884" y="19370"/>
                </a:cubicBezTo>
                <a:lnTo>
                  <a:pt x="33620" y="1267"/>
                </a:lnTo>
                <a:cubicBezTo>
                  <a:pt x="33565" y="554"/>
                  <a:pt x="32979" y="1"/>
                  <a:pt x="32273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3" name="Google Shape;1353;p43"/>
          <p:cNvSpPr/>
          <p:nvPr/>
        </p:nvSpPr>
        <p:spPr>
          <a:xfrm>
            <a:off x="10078126" y="2981469"/>
            <a:ext cx="1173468" cy="757539"/>
          </a:xfrm>
          <a:custGeom>
            <a:avLst/>
            <a:gdLst/>
            <a:ahLst/>
            <a:cxnLst/>
            <a:rect l="l" t="t" r="r" b="b"/>
            <a:pathLst>
              <a:path w="36357" h="22973" extrusionOk="0">
                <a:moveTo>
                  <a:pt x="1364" y="1"/>
                </a:moveTo>
                <a:cubicBezTo>
                  <a:pt x="605" y="1"/>
                  <a:pt x="0" y="654"/>
                  <a:pt x="56" y="1417"/>
                </a:cubicBezTo>
                <a:cubicBezTo>
                  <a:pt x="321" y="6042"/>
                  <a:pt x="906" y="15631"/>
                  <a:pt x="1132" y="19350"/>
                </a:cubicBezTo>
                <a:cubicBezTo>
                  <a:pt x="1170" y="20067"/>
                  <a:pt x="1755" y="20614"/>
                  <a:pt x="2473" y="20614"/>
                </a:cubicBezTo>
                <a:cubicBezTo>
                  <a:pt x="3072" y="20608"/>
                  <a:pt x="3665" y="20606"/>
                  <a:pt x="4253" y="20606"/>
                </a:cubicBezTo>
                <a:cubicBezTo>
                  <a:pt x="18613" y="20606"/>
                  <a:pt x="29538" y="22320"/>
                  <a:pt x="33128" y="22955"/>
                </a:cubicBezTo>
                <a:cubicBezTo>
                  <a:pt x="33200" y="22967"/>
                  <a:pt x="33272" y="22972"/>
                  <a:pt x="33343" y="22972"/>
                </a:cubicBezTo>
                <a:cubicBezTo>
                  <a:pt x="33961" y="22972"/>
                  <a:pt x="34522" y="22543"/>
                  <a:pt x="34657" y="21917"/>
                </a:cubicBezTo>
                <a:cubicBezTo>
                  <a:pt x="35261" y="19085"/>
                  <a:pt x="36356" y="12233"/>
                  <a:pt x="34110" y="8288"/>
                </a:cubicBezTo>
                <a:cubicBezTo>
                  <a:pt x="31222" y="3210"/>
                  <a:pt x="11250" y="95"/>
                  <a:pt x="1415" y="1"/>
                </a:cubicBezTo>
                <a:lnTo>
                  <a:pt x="1397" y="1"/>
                </a:lnTo>
                <a:cubicBezTo>
                  <a:pt x="1386" y="1"/>
                  <a:pt x="1375" y="1"/>
                  <a:pt x="136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4" name="Google Shape;1354;p43"/>
          <p:cNvSpPr/>
          <p:nvPr/>
        </p:nvSpPr>
        <p:spPr>
          <a:xfrm>
            <a:off x="9551700" y="3357288"/>
            <a:ext cx="332672" cy="422213"/>
          </a:xfrm>
          <a:custGeom>
            <a:avLst/>
            <a:gdLst/>
            <a:ahLst/>
            <a:cxnLst/>
            <a:rect l="l" t="t" r="r" b="b"/>
            <a:pathLst>
              <a:path w="10307" h="12804" extrusionOk="0">
                <a:moveTo>
                  <a:pt x="4600" y="1"/>
                </a:moveTo>
                <a:cubicBezTo>
                  <a:pt x="4548" y="1"/>
                  <a:pt x="4494" y="8"/>
                  <a:pt x="4436" y="24"/>
                </a:cubicBezTo>
                <a:cubicBezTo>
                  <a:pt x="3285" y="345"/>
                  <a:pt x="4078" y="3271"/>
                  <a:pt x="4078" y="3271"/>
                </a:cubicBezTo>
                <a:cubicBezTo>
                  <a:pt x="4078" y="3271"/>
                  <a:pt x="3521" y="3078"/>
                  <a:pt x="3019" y="3078"/>
                </a:cubicBezTo>
                <a:cubicBezTo>
                  <a:pt x="2605" y="3078"/>
                  <a:pt x="2228" y="3209"/>
                  <a:pt x="2228" y="3686"/>
                </a:cubicBezTo>
                <a:cubicBezTo>
                  <a:pt x="2228" y="4744"/>
                  <a:pt x="4248" y="4857"/>
                  <a:pt x="4248" y="4857"/>
                </a:cubicBezTo>
                <a:cubicBezTo>
                  <a:pt x="4059" y="7858"/>
                  <a:pt x="0" y="10237"/>
                  <a:pt x="0" y="10237"/>
                </a:cubicBezTo>
                <a:lnTo>
                  <a:pt x="1850" y="12804"/>
                </a:lnTo>
                <a:cubicBezTo>
                  <a:pt x="6324" y="11199"/>
                  <a:pt x="7249" y="5612"/>
                  <a:pt x="7249" y="5612"/>
                </a:cubicBezTo>
                <a:cubicBezTo>
                  <a:pt x="8382" y="5159"/>
                  <a:pt x="10307" y="1988"/>
                  <a:pt x="9590" y="1799"/>
                </a:cubicBezTo>
                <a:cubicBezTo>
                  <a:pt x="9551" y="1790"/>
                  <a:pt x="9510" y="1786"/>
                  <a:pt x="9467" y="1786"/>
                </a:cubicBezTo>
                <a:cubicBezTo>
                  <a:pt x="8693" y="1786"/>
                  <a:pt x="7287" y="3158"/>
                  <a:pt x="7287" y="3158"/>
                </a:cubicBezTo>
                <a:cubicBezTo>
                  <a:pt x="7287" y="3158"/>
                  <a:pt x="8646" y="459"/>
                  <a:pt x="7664" y="251"/>
                </a:cubicBezTo>
                <a:cubicBezTo>
                  <a:pt x="7622" y="242"/>
                  <a:pt x="7580" y="238"/>
                  <a:pt x="7538" y="238"/>
                </a:cubicBezTo>
                <a:cubicBezTo>
                  <a:pt x="6599" y="238"/>
                  <a:pt x="5681" y="2374"/>
                  <a:pt x="5644" y="2573"/>
                </a:cubicBezTo>
                <a:cubicBezTo>
                  <a:pt x="5643" y="2578"/>
                  <a:pt x="5642" y="2581"/>
                  <a:pt x="5641" y="2581"/>
                </a:cubicBezTo>
                <a:cubicBezTo>
                  <a:pt x="5606" y="2581"/>
                  <a:pt x="5558" y="1"/>
                  <a:pt x="4600" y="1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5" name="Google Shape;1355;p43"/>
          <p:cNvSpPr/>
          <p:nvPr/>
        </p:nvSpPr>
        <p:spPr>
          <a:xfrm>
            <a:off x="8759640" y="3522395"/>
            <a:ext cx="374728" cy="349240"/>
          </a:xfrm>
          <a:custGeom>
            <a:avLst/>
            <a:gdLst/>
            <a:ahLst/>
            <a:cxnLst/>
            <a:rect l="l" t="t" r="r" b="b"/>
            <a:pathLst>
              <a:path w="11610" h="10591" extrusionOk="0">
                <a:moveTo>
                  <a:pt x="4117" y="0"/>
                </a:moveTo>
                <a:cubicBezTo>
                  <a:pt x="4110" y="0"/>
                  <a:pt x="4104" y="0"/>
                  <a:pt x="4097" y="1"/>
                </a:cubicBezTo>
                <a:cubicBezTo>
                  <a:pt x="3342" y="57"/>
                  <a:pt x="3776" y="2493"/>
                  <a:pt x="3984" y="3134"/>
                </a:cubicBezTo>
                <a:cubicBezTo>
                  <a:pt x="3984" y="3134"/>
                  <a:pt x="2671" y="989"/>
                  <a:pt x="1785" y="989"/>
                </a:cubicBezTo>
                <a:cubicBezTo>
                  <a:pt x="1709" y="989"/>
                  <a:pt x="1636" y="1005"/>
                  <a:pt x="1567" y="1039"/>
                </a:cubicBezTo>
                <a:cubicBezTo>
                  <a:pt x="718" y="1473"/>
                  <a:pt x="2776" y="4437"/>
                  <a:pt x="2776" y="4437"/>
                </a:cubicBezTo>
                <a:cubicBezTo>
                  <a:pt x="2776" y="4437"/>
                  <a:pt x="1664" y="3736"/>
                  <a:pt x="949" y="3736"/>
                </a:cubicBezTo>
                <a:cubicBezTo>
                  <a:pt x="770" y="3736"/>
                  <a:pt x="616" y="3780"/>
                  <a:pt x="510" y="3889"/>
                </a:cubicBezTo>
                <a:cubicBezTo>
                  <a:pt x="1" y="4437"/>
                  <a:pt x="2700" y="6532"/>
                  <a:pt x="4021" y="6532"/>
                </a:cubicBezTo>
                <a:cubicBezTo>
                  <a:pt x="4021" y="6532"/>
                  <a:pt x="6853" y="10572"/>
                  <a:pt x="10779" y="10591"/>
                </a:cubicBezTo>
                <a:lnTo>
                  <a:pt x="11610" y="7589"/>
                </a:lnTo>
                <a:cubicBezTo>
                  <a:pt x="11553" y="7533"/>
                  <a:pt x="8892" y="7929"/>
                  <a:pt x="6947" y="5003"/>
                </a:cubicBezTo>
                <a:cubicBezTo>
                  <a:pt x="6947" y="5003"/>
                  <a:pt x="8363" y="3342"/>
                  <a:pt x="8099" y="2511"/>
                </a:cubicBezTo>
                <a:cubicBezTo>
                  <a:pt x="8042" y="2334"/>
                  <a:pt x="7926" y="2264"/>
                  <a:pt x="7777" y="2264"/>
                </a:cubicBezTo>
                <a:cubicBezTo>
                  <a:pt x="7229" y="2264"/>
                  <a:pt x="6249" y="3210"/>
                  <a:pt x="6249" y="3210"/>
                </a:cubicBezTo>
                <a:cubicBezTo>
                  <a:pt x="6249" y="3210"/>
                  <a:pt x="4894" y="0"/>
                  <a:pt x="4117" y="0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6" name="Google Shape;1356;p43"/>
          <p:cNvSpPr/>
          <p:nvPr/>
        </p:nvSpPr>
        <p:spPr>
          <a:xfrm>
            <a:off x="8890036" y="3676916"/>
            <a:ext cx="41443" cy="24797"/>
          </a:xfrm>
          <a:custGeom>
            <a:avLst/>
            <a:gdLst/>
            <a:ahLst/>
            <a:cxnLst/>
            <a:rect l="l" t="t" r="r" b="b"/>
            <a:pathLst>
              <a:path w="1284" h="752" extrusionOk="0">
                <a:moveTo>
                  <a:pt x="557" y="1"/>
                </a:moveTo>
                <a:cubicBezTo>
                  <a:pt x="529" y="1"/>
                  <a:pt x="501" y="6"/>
                  <a:pt x="472" y="15"/>
                </a:cubicBezTo>
                <a:cubicBezTo>
                  <a:pt x="416" y="15"/>
                  <a:pt x="378" y="15"/>
                  <a:pt x="321" y="34"/>
                </a:cubicBezTo>
                <a:cubicBezTo>
                  <a:pt x="283" y="53"/>
                  <a:pt x="246" y="72"/>
                  <a:pt x="208" y="91"/>
                </a:cubicBezTo>
                <a:cubicBezTo>
                  <a:pt x="132" y="110"/>
                  <a:pt x="95" y="147"/>
                  <a:pt x="38" y="204"/>
                </a:cubicBezTo>
                <a:cubicBezTo>
                  <a:pt x="19" y="223"/>
                  <a:pt x="0" y="242"/>
                  <a:pt x="0" y="261"/>
                </a:cubicBezTo>
                <a:lnTo>
                  <a:pt x="76" y="279"/>
                </a:lnTo>
                <a:cubicBezTo>
                  <a:pt x="104" y="270"/>
                  <a:pt x="132" y="265"/>
                  <a:pt x="161" y="265"/>
                </a:cubicBezTo>
                <a:cubicBezTo>
                  <a:pt x="189" y="265"/>
                  <a:pt x="217" y="270"/>
                  <a:pt x="246" y="279"/>
                </a:cubicBezTo>
                <a:lnTo>
                  <a:pt x="359" y="279"/>
                </a:lnTo>
                <a:cubicBezTo>
                  <a:pt x="378" y="298"/>
                  <a:pt x="416" y="298"/>
                  <a:pt x="453" y="317"/>
                </a:cubicBezTo>
                <a:cubicBezTo>
                  <a:pt x="491" y="317"/>
                  <a:pt x="529" y="317"/>
                  <a:pt x="567" y="336"/>
                </a:cubicBezTo>
                <a:lnTo>
                  <a:pt x="680" y="374"/>
                </a:lnTo>
                <a:lnTo>
                  <a:pt x="793" y="430"/>
                </a:lnTo>
                <a:cubicBezTo>
                  <a:pt x="831" y="449"/>
                  <a:pt x="869" y="468"/>
                  <a:pt x="887" y="487"/>
                </a:cubicBezTo>
                <a:cubicBezTo>
                  <a:pt x="925" y="506"/>
                  <a:pt x="963" y="525"/>
                  <a:pt x="1001" y="544"/>
                </a:cubicBezTo>
                <a:cubicBezTo>
                  <a:pt x="1020" y="563"/>
                  <a:pt x="1057" y="581"/>
                  <a:pt x="1076" y="600"/>
                </a:cubicBezTo>
                <a:cubicBezTo>
                  <a:pt x="1152" y="638"/>
                  <a:pt x="1171" y="676"/>
                  <a:pt x="1227" y="714"/>
                </a:cubicBezTo>
                <a:lnTo>
                  <a:pt x="1284" y="751"/>
                </a:lnTo>
                <a:lnTo>
                  <a:pt x="1284" y="676"/>
                </a:lnTo>
                <a:cubicBezTo>
                  <a:pt x="1284" y="619"/>
                  <a:pt x="1265" y="544"/>
                  <a:pt x="1246" y="487"/>
                </a:cubicBezTo>
                <a:cubicBezTo>
                  <a:pt x="1227" y="449"/>
                  <a:pt x="1208" y="393"/>
                  <a:pt x="1190" y="355"/>
                </a:cubicBezTo>
                <a:cubicBezTo>
                  <a:pt x="1152" y="317"/>
                  <a:pt x="1133" y="279"/>
                  <a:pt x="1095" y="242"/>
                </a:cubicBezTo>
                <a:cubicBezTo>
                  <a:pt x="1057" y="204"/>
                  <a:pt x="1001" y="166"/>
                  <a:pt x="963" y="128"/>
                </a:cubicBezTo>
                <a:lnTo>
                  <a:pt x="812" y="53"/>
                </a:lnTo>
                <a:lnTo>
                  <a:pt x="642" y="15"/>
                </a:lnTo>
                <a:cubicBezTo>
                  <a:pt x="614" y="6"/>
                  <a:pt x="585" y="1"/>
                  <a:pt x="557" y="1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7" name="Google Shape;1357;p43"/>
          <p:cNvSpPr/>
          <p:nvPr/>
        </p:nvSpPr>
        <p:spPr>
          <a:xfrm>
            <a:off x="9722893" y="3490672"/>
            <a:ext cx="42088" cy="40493"/>
          </a:xfrm>
          <a:custGeom>
            <a:avLst/>
            <a:gdLst/>
            <a:ahLst/>
            <a:cxnLst/>
            <a:rect l="l" t="t" r="r" b="b"/>
            <a:pathLst>
              <a:path w="1304" h="1228" extrusionOk="0">
                <a:moveTo>
                  <a:pt x="831" y="0"/>
                </a:moveTo>
                <a:cubicBezTo>
                  <a:pt x="775" y="0"/>
                  <a:pt x="718" y="19"/>
                  <a:pt x="661" y="38"/>
                </a:cubicBezTo>
                <a:cubicBezTo>
                  <a:pt x="586" y="57"/>
                  <a:pt x="529" y="76"/>
                  <a:pt x="473" y="113"/>
                </a:cubicBezTo>
                <a:lnTo>
                  <a:pt x="303" y="227"/>
                </a:lnTo>
                <a:lnTo>
                  <a:pt x="171" y="397"/>
                </a:lnTo>
                <a:cubicBezTo>
                  <a:pt x="133" y="434"/>
                  <a:pt x="95" y="510"/>
                  <a:pt x="76" y="566"/>
                </a:cubicBezTo>
                <a:cubicBezTo>
                  <a:pt x="38" y="623"/>
                  <a:pt x="20" y="680"/>
                  <a:pt x="20" y="736"/>
                </a:cubicBezTo>
                <a:cubicBezTo>
                  <a:pt x="1" y="793"/>
                  <a:pt x="1" y="850"/>
                  <a:pt x="1" y="906"/>
                </a:cubicBezTo>
                <a:cubicBezTo>
                  <a:pt x="1" y="982"/>
                  <a:pt x="20" y="1057"/>
                  <a:pt x="38" y="1133"/>
                </a:cubicBezTo>
                <a:lnTo>
                  <a:pt x="76" y="1227"/>
                </a:lnTo>
                <a:lnTo>
                  <a:pt x="114" y="1133"/>
                </a:lnTo>
                <a:cubicBezTo>
                  <a:pt x="133" y="1076"/>
                  <a:pt x="171" y="1001"/>
                  <a:pt x="208" y="944"/>
                </a:cubicBezTo>
                <a:cubicBezTo>
                  <a:pt x="227" y="906"/>
                  <a:pt x="246" y="868"/>
                  <a:pt x="265" y="831"/>
                </a:cubicBezTo>
                <a:cubicBezTo>
                  <a:pt x="284" y="793"/>
                  <a:pt x="322" y="755"/>
                  <a:pt x="340" y="717"/>
                </a:cubicBezTo>
                <a:cubicBezTo>
                  <a:pt x="359" y="661"/>
                  <a:pt x="397" y="623"/>
                  <a:pt x="435" y="604"/>
                </a:cubicBezTo>
                <a:lnTo>
                  <a:pt x="529" y="491"/>
                </a:lnTo>
                <a:lnTo>
                  <a:pt x="642" y="397"/>
                </a:lnTo>
                <a:cubicBezTo>
                  <a:pt x="680" y="359"/>
                  <a:pt x="718" y="321"/>
                  <a:pt x="775" y="302"/>
                </a:cubicBezTo>
                <a:cubicBezTo>
                  <a:pt x="812" y="283"/>
                  <a:pt x="850" y="246"/>
                  <a:pt x="888" y="246"/>
                </a:cubicBezTo>
                <a:cubicBezTo>
                  <a:pt x="944" y="227"/>
                  <a:pt x="982" y="208"/>
                  <a:pt x="1020" y="189"/>
                </a:cubicBezTo>
                <a:cubicBezTo>
                  <a:pt x="1077" y="151"/>
                  <a:pt x="1152" y="132"/>
                  <a:pt x="1228" y="113"/>
                </a:cubicBezTo>
                <a:lnTo>
                  <a:pt x="1303" y="76"/>
                </a:lnTo>
                <a:cubicBezTo>
                  <a:pt x="1284" y="76"/>
                  <a:pt x="1246" y="57"/>
                  <a:pt x="1228" y="57"/>
                </a:cubicBezTo>
                <a:cubicBezTo>
                  <a:pt x="1152" y="19"/>
                  <a:pt x="1077" y="0"/>
                  <a:pt x="1001" y="0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8" name="Google Shape;1358;p43"/>
          <p:cNvSpPr/>
          <p:nvPr/>
        </p:nvSpPr>
        <p:spPr>
          <a:xfrm>
            <a:off x="9097185" y="3674278"/>
            <a:ext cx="537400" cy="405727"/>
          </a:xfrm>
          <a:custGeom>
            <a:avLst/>
            <a:gdLst/>
            <a:ahLst/>
            <a:cxnLst/>
            <a:rect l="l" t="t" r="r" b="b"/>
            <a:pathLst>
              <a:path w="16650" h="12304" extrusionOk="0">
                <a:moveTo>
                  <a:pt x="14139" y="1"/>
                </a:moveTo>
                <a:cubicBezTo>
                  <a:pt x="14139" y="1"/>
                  <a:pt x="8948" y="1700"/>
                  <a:pt x="8457" y="1737"/>
                </a:cubicBezTo>
                <a:cubicBezTo>
                  <a:pt x="7966" y="1794"/>
                  <a:pt x="5022" y="1907"/>
                  <a:pt x="5022" y="1907"/>
                </a:cubicBezTo>
                <a:cubicBezTo>
                  <a:pt x="3818" y="2403"/>
                  <a:pt x="2532" y="2666"/>
                  <a:pt x="1226" y="2666"/>
                </a:cubicBezTo>
                <a:cubicBezTo>
                  <a:pt x="1138" y="2666"/>
                  <a:pt x="1051" y="2665"/>
                  <a:pt x="963" y="2662"/>
                </a:cubicBezTo>
                <a:cubicBezTo>
                  <a:pt x="963" y="2662"/>
                  <a:pt x="114" y="5551"/>
                  <a:pt x="0" y="6211"/>
                </a:cubicBezTo>
                <a:cubicBezTo>
                  <a:pt x="0" y="6211"/>
                  <a:pt x="668" y="6264"/>
                  <a:pt x="1547" y="6264"/>
                </a:cubicBezTo>
                <a:cubicBezTo>
                  <a:pt x="2562" y="6264"/>
                  <a:pt x="3859" y="6194"/>
                  <a:pt x="4738" y="5890"/>
                </a:cubicBezTo>
                <a:cubicBezTo>
                  <a:pt x="4738" y="5890"/>
                  <a:pt x="4984" y="11818"/>
                  <a:pt x="5135" y="12214"/>
                </a:cubicBezTo>
                <a:cubicBezTo>
                  <a:pt x="5158" y="12276"/>
                  <a:pt x="5404" y="12304"/>
                  <a:pt x="5805" y="12304"/>
                </a:cubicBezTo>
                <a:cubicBezTo>
                  <a:pt x="7963" y="12304"/>
                  <a:pt x="14611" y="11495"/>
                  <a:pt x="15121" y="10874"/>
                </a:cubicBezTo>
                <a:cubicBezTo>
                  <a:pt x="15706" y="10119"/>
                  <a:pt x="12421" y="4965"/>
                  <a:pt x="12421" y="4965"/>
                </a:cubicBezTo>
                <a:cubicBezTo>
                  <a:pt x="12421" y="4965"/>
                  <a:pt x="16215" y="3323"/>
                  <a:pt x="16423" y="3229"/>
                </a:cubicBezTo>
                <a:cubicBezTo>
                  <a:pt x="16650" y="3134"/>
                  <a:pt x="14516" y="227"/>
                  <a:pt x="1413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9" name="Google Shape;1359;p43"/>
          <p:cNvSpPr/>
          <p:nvPr/>
        </p:nvSpPr>
        <p:spPr>
          <a:xfrm>
            <a:off x="9251338" y="3710385"/>
            <a:ext cx="341805" cy="371499"/>
          </a:xfrm>
          <a:custGeom>
            <a:avLst/>
            <a:gdLst/>
            <a:ahLst/>
            <a:cxnLst/>
            <a:rect l="l" t="t" r="r" b="b"/>
            <a:pathLst>
              <a:path w="10590" h="11266" extrusionOk="0">
                <a:moveTo>
                  <a:pt x="5455" y="1"/>
                </a:moveTo>
                <a:lnTo>
                  <a:pt x="4927" y="246"/>
                </a:lnTo>
                <a:cubicBezTo>
                  <a:pt x="5021" y="1152"/>
                  <a:pt x="5323" y="3304"/>
                  <a:pt x="3455" y="3380"/>
                </a:cubicBezTo>
                <a:cubicBezTo>
                  <a:pt x="3430" y="3381"/>
                  <a:pt x="3406" y="3381"/>
                  <a:pt x="3382" y="3381"/>
                </a:cubicBezTo>
                <a:cubicBezTo>
                  <a:pt x="1582" y="3381"/>
                  <a:pt x="755" y="624"/>
                  <a:pt x="755" y="624"/>
                </a:cubicBezTo>
                <a:lnTo>
                  <a:pt x="472" y="831"/>
                </a:lnTo>
                <a:cubicBezTo>
                  <a:pt x="2586" y="5380"/>
                  <a:pt x="0" y="6211"/>
                  <a:pt x="0" y="6211"/>
                </a:cubicBezTo>
                <a:lnTo>
                  <a:pt x="113" y="11100"/>
                </a:lnTo>
                <a:cubicBezTo>
                  <a:pt x="668" y="11216"/>
                  <a:pt x="1300" y="11265"/>
                  <a:pt x="1972" y="11265"/>
                </a:cubicBezTo>
                <a:cubicBezTo>
                  <a:pt x="5670" y="11265"/>
                  <a:pt x="10590" y="9779"/>
                  <a:pt x="10590" y="9779"/>
                </a:cubicBezTo>
                <a:cubicBezTo>
                  <a:pt x="10533" y="7702"/>
                  <a:pt x="8042" y="4550"/>
                  <a:pt x="8042" y="4550"/>
                </a:cubicBezTo>
                <a:cubicBezTo>
                  <a:pt x="8001" y="4556"/>
                  <a:pt x="7960" y="4559"/>
                  <a:pt x="7920" y="4559"/>
                </a:cubicBezTo>
                <a:cubicBezTo>
                  <a:pt x="6353" y="4559"/>
                  <a:pt x="5455" y="1"/>
                  <a:pt x="5455" y="1"/>
                </a:cubicBezTo>
                <a:close/>
              </a:path>
            </a:pathLst>
          </a:custGeom>
          <a:solidFill>
            <a:srgbClr val="87288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0" name="Google Shape;1360;p43"/>
          <p:cNvSpPr/>
          <p:nvPr/>
        </p:nvSpPr>
        <p:spPr>
          <a:xfrm>
            <a:off x="9220868" y="3744878"/>
            <a:ext cx="71912" cy="198345"/>
          </a:xfrm>
          <a:custGeom>
            <a:avLst/>
            <a:gdLst/>
            <a:ahLst/>
            <a:cxnLst/>
            <a:rect l="l" t="t" r="r" b="b"/>
            <a:pathLst>
              <a:path w="2228" h="6015" extrusionOk="0">
                <a:moveTo>
                  <a:pt x="1288" y="1"/>
                </a:moveTo>
                <a:cubicBezTo>
                  <a:pt x="760" y="1"/>
                  <a:pt x="0" y="163"/>
                  <a:pt x="0" y="163"/>
                </a:cubicBezTo>
                <a:cubicBezTo>
                  <a:pt x="95" y="2541"/>
                  <a:pt x="1001" y="6014"/>
                  <a:pt x="1001" y="6014"/>
                </a:cubicBezTo>
                <a:cubicBezTo>
                  <a:pt x="2228" y="3334"/>
                  <a:pt x="1605" y="31"/>
                  <a:pt x="1605" y="31"/>
                </a:cubicBezTo>
                <a:cubicBezTo>
                  <a:pt x="1520" y="9"/>
                  <a:pt x="1410" y="1"/>
                  <a:pt x="128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1" name="Google Shape;1361;p43"/>
          <p:cNvSpPr/>
          <p:nvPr/>
        </p:nvSpPr>
        <p:spPr>
          <a:xfrm>
            <a:off x="9441412" y="3692941"/>
            <a:ext cx="94472" cy="202336"/>
          </a:xfrm>
          <a:custGeom>
            <a:avLst/>
            <a:gdLst/>
            <a:ahLst/>
            <a:cxnLst/>
            <a:rect l="l" t="t" r="r" b="b"/>
            <a:pathLst>
              <a:path w="2927" h="6136" extrusionOk="0">
                <a:moveTo>
                  <a:pt x="1123" y="0"/>
                </a:moveTo>
                <a:cubicBezTo>
                  <a:pt x="946" y="0"/>
                  <a:pt x="325" y="28"/>
                  <a:pt x="20" y="397"/>
                </a:cubicBezTo>
                <a:cubicBezTo>
                  <a:pt x="1" y="416"/>
                  <a:pt x="1303" y="4324"/>
                  <a:pt x="2927" y="6136"/>
                </a:cubicBezTo>
                <a:cubicBezTo>
                  <a:pt x="2927" y="6136"/>
                  <a:pt x="2096" y="1115"/>
                  <a:pt x="1171" y="1"/>
                </a:cubicBezTo>
                <a:cubicBezTo>
                  <a:pt x="1171" y="1"/>
                  <a:pt x="1154" y="0"/>
                  <a:pt x="1123" y="0"/>
                </a:cubicBezTo>
                <a:close/>
              </a:path>
            </a:pathLst>
          </a:custGeom>
          <a:solidFill>
            <a:srgbClr val="FFAF4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2" name="Google Shape;1362;p43"/>
          <p:cNvSpPr/>
          <p:nvPr/>
        </p:nvSpPr>
        <p:spPr>
          <a:xfrm>
            <a:off x="9282388" y="3717871"/>
            <a:ext cx="118841" cy="57971"/>
          </a:xfrm>
          <a:custGeom>
            <a:avLst/>
            <a:gdLst/>
            <a:ahLst/>
            <a:cxnLst/>
            <a:rect l="l" t="t" r="r" b="b"/>
            <a:pathLst>
              <a:path w="3682" h="1758" extrusionOk="0">
                <a:moveTo>
                  <a:pt x="3682" y="0"/>
                </a:moveTo>
                <a:lnTo>
                  <a:pt x="1" y="736"/>
                </a:lnTo>
                <a:cubicBezTo>
                  <a:pt x="1" y="736"/>
                  <a:pt x="843" y="1757"/>
                  <a:pt x="1898" y="1757"/>
                </a:cubicBezTo>
                <a:cubicBezTo>
                  <a:pt x="1982" y="1757"/>
                  <a:pt x="2067" y="1751"/>
                  <a:pt x="2153" y="1737"/>
                </a:cubicBezTo>
                <a:cubicBezTo>
                  <a:pt x="3323" y="1529"/>
                  <a:pt x="3682" y="0"/>
                  <a:pt x="3682" y="0"/>
                </a:cubicBezTo>
                <a:close/>
              </a:path>
            </a:pathLst>
          </a:custGeom>
          <a:solidFill>
            <a:srgbClr val="7A281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3" name="Google Shape;1363;p43"/>
          <p:cNvSpPr/>
          <p:nvPr/>
        </p:nvSpPr>
        <p:spPr>
          <a:xfrm>
            <a:off x="8885164" y="3045343"/>
            <a:ext cx="722601" cy="533736"/>
          </a:xfrm>
          <a:custGeom>
            <a:avLst/>
            <a:gdLst/>
            <a:ahLst/>
            <a:cxnLst/>
            <a:rect l="l" t="t" r="r" b="b"/>
            <a:pathLst>
              <a:path w="22388" h="16186" extrusionOk="0">
                <a:moveTo>
                  <a:pt x="11227" y="1"/>
                </a:moveTo>
                <a:cubicBezTo>
                  <a:pt x="10549" y="1"/>
                  <a:pt x="9919" y="335"/>
                  <a:pt x="9722" y="1141"/>
                </a:cubicBezTo>
                <a:cubicBezTo>
                  <a:pt x="9393" y="842"/>
                  <a:pt x="8933" y="671"/>
                  <a:pt x="8489" y="671"/>
                </a:cubicBezTo>
                <a:cubicBezTo>
                  <a:pt x="7839" y="671"/>
                  <a:pt x="7221" y="1039"/>
                  <a:pt x="7098" y="1915"/>
                </a:cubicBezTo>
                <a:cubicBezTo>
                  <a:pt x="6948" y="1769"/>
                  <a:pt x="6725" y="1701"/>
                  <a:pt x="6471" y="1701"/>
                </a:cubicBezTo>
                <a:cubicBezTo>
                  <a:pt x="5542" y="1701"/>
                  <a:pt x="4187" y="2603"/>
                  <a:pt x="4380" y="3878"/>
                </a:cubicBezTo>
                <a:cubicBezTo>
                  <a:pt x="4244" y="3839"/>
                  <a:pt x="4102" y="3821"/>
                  <a:pt x="3959" y="3821"/>
                </a:cubicBezTo>
                <a:cubicBezTo>
                  <a:pt x="2852" y="3821"/>
                  <a:pt x="1666" y="4925"/>
                  <a:pt x="2435" y="6162"/>
                </a:cubicBezTo>
                <a:cubicBezTo>
                  <a:pt x="2402" y="6159"/>
                  <a:pt x="2368" y="6157"/>
                  <a:pt x="2334" y="6157"/>
                </a:cubicBezTo>
                <a:cubicBezTo>
                  <a:pt x="1200" y="6157"/>
                  <a:pt x="148" y="7968"/>
                  <a:pt x="1303" y="9031"/>
                </a:cubicBezTo>
                <a:cubicBezTo>
                  <a:pt x="0" y="10655"/>
                  <a:pt x="1624" y="11410"/>
                  <a:pt x="1624" y="11410"/>
                </a:cubicBezTo>
                <a:cubicBezTo>
                  <a:pt x="604" y="13052"/>
                  <a:pt x="1963" y="13788"/>
                  <a:pt x="1963" y="13788"/>
                </a:cubicBezTo>
                <a:cubicBezTo>
                  <a:pt x="1303" y="15261"/>
                  <a:pt x="2926" y="16186"/>
                  <a:pt x="2926" y="16186"/>
                </a:cubicBezTo>
                <a:lnTo>
                  <a:pt x="8702" y="15751"/>
                </a:lnTo>
                <a:cubicBezTo>
                  <a:pt x="8702" y="15751"/>
                  <a:pt x="20878" y="10844"/>
                  <a:pt x="21614" y="10126"/>
                </a:cubicBezTo>
                <a:cubicBezTo>
                  <a:pt x="22350" y="9390"/>
                  <a:pt x="22388" y="8069"/>
                  <a:pt x="21199" y="7974"/>
                </a:cubicBezTo>
                <a:cubicBezTo>
                  <a:pt x="21657" y="7358"/>
                  <a:pt x="21490" y="5836"/>
                  <a:pt x="20253" y="5836"/>
                </a:cubicBezTo>
                <a:cubicBezTo>
                  <a:pt x="20164" y="5836"/>
                  <a:pt x="20071" y="5844"/>
                  <a:pt x="19972" y="5860"/>
                </a:cubicBezTo>
                <a:cubicBezTo>
                  <a:pt x="20445" y="5142"/>
                  <a:pt x="20241" y="3522"/>
                  <a:pt x="18897" y="3522"/>
                </a:cubicBezTo>
                <a:cubicBezTo>
                  <a:pt x="18687" y="3522"/>
                  <a:pt x="18447" y="3562"/>
                  <a:pt x="18178" y="3652"/>
                </a:cubicBezTo>
                <a:cubicBezTo>
                  <a:pt x="18512" y="2758"/>
                  <a:pt x="17557" y="1513"/>
                  <a:pt x="16514" y="1513"/>
                </a:cubicBezTo>
                <a:cubicBezTo>
                  <a:pt x="16256" y="1513"/>
                  <a:pt x="15994" y="1588"/>
                  <a:pt x="15743" y="1764"/>
                </a:cubicBezTo>
                <a:cubicBezTo>
                  <a:pt x="15808" y="1220"/>
                  <a:pt x="14957" y="551"/>
                  <a:pt x="14143" y="551"/>
                </a:cubicBezTo>
                <a:cubicBezTo>
                  <a:pt x="13770" y="551"/>
                  <a:pt x="13405" y="691"/>
                  <a:pt x="13138" y="1047"/>
                </a:cubicBezTo>
                <a:cubicBezTo>
                  <a:pt x="12791" y="411"/>
                  <a:pt x="11980" y="1"/>
                  <a:pt x="11227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4" name="Google Shape;1364;p43"/>
          <p:cNvSpPr/>
          <p:nvPr/>
        </p:nvSpPr>
        <p:spPr>
          <a:xfrm>
            <a:off x="9516358" y="3361179"/>
            <a:ext cx="110869" cy="121744"/>
          </a:xfrm>
          <a:custGeom>
            <a:avLst/>
            <a:gdLst/>
            <a:ahLst/>
            <a:cxnLst/>
            <a:rect l="l" t="t" r="r" b="b"/>
            <a:pathLst>
              <a:path w="3435" h="3692" extrusionOk="0">
                <a:moveTo>
                  <a:pt x="1964" y="0"/>
                </a:moveTo>
                <a:cubicBezTo>
                  <a:pt x="605" y="0"/>
                  <a:pt x="605" y="1341"/>
                  <a:pt x="605" y="1341"/>
                </a:cubicBezTo>
                <a:cubicBezTo>
                  <a:pt x="605" y="1341"/>
                  <a:pt x="0" y="3455"/>
                  <a:pt x="1718" y="3682"/>
                </a:cubicBezTo>
                <a:cubicBezTo>
                  <a:pt x="1767" y="3688"/>
                  <a:pt x="1815" y="3691"/>
                  <a:pt x="1861" y="3691"/>
                </a:cubicBezTo>
                <a:cubicBezTo>
                  <a:pt x="3435" y="3691"/>
                  <a:pt x="3396" y="37"/>
                  <a:pt x="2020" y="1"/>
                </a:cubicBezTo>
                <a:cubicBezTo>
                  <a:pt x="2001" y="0"/>
                  <a:pt x="1982" y="0"/>
                  <a:pt x="1964" y="0"/>
                </a:cubicBezTo>
                <a:close/>
              </a:path>
            </a:pathLst>
          </a:custGeom>
          <a:solidFill>
            <a:srgbClr val="9E322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5" name="Google Shape;1365;p43"/>
          <p:cNvSpPr/>
          <p:nvPr/>
        </p:nvSpPr>
        <p:spPr>
          <a:xfrm>
            <a:off x="9554734" y="3388318"/>
            <a:ext cx="51836" cy="30172"/>
          </a:xfrm>
          <a:custGeom>
            <a:avLst/>
            <a:gdLst/>
            <a:ahLst/>
            <a:cxnLst/>
            <a:rect l="l" t="t" r="r" b="b"/>
            <a:pathLst>
              <a:path w="1606" h="915" extrusionOk="0">
                <a:moveTo>
                  <a:pt x="810" y="1"/>
                </a:moveTo>
                <a:cubicBezTo>
                  <a:pt x="636" y="1"/>
                  <a:pt x="462" y="64"/>
                  <a:pt x="322" y="178"/>
                </a:cubicBezTo>
                <a:cubicBezTo>
                  <a:pt x="265" y="235"/>
                  <a:pt x="208" y="292"/>
                  <a:pt x="171" y="348"/>
                </a:cubicBezTo>
                <a:cubicBezTo>
                  <a:pt x="38" y="499"/>
                  <a:pt x="1" y="707"/>
                  <a:pt x="38" y="914"/>
                </a:cubicBezTo>
                <a:lnTo>
                  <a:pt x="95" y="801"/>
                </a:lnTo>
                <a:cubicBezTo>
                  <a:pt x="114" y="782"/>
                  <a:pt x="133" y="745"/>
                  <a:pt x="152" y="726"/>
                </a:cubicBezTo>
                <a:cubicBezTo>
                  <a:pt x="171" y="669"/>
                  <a:pt x="208" y="650"/>
                  <a:pt x="246" y="612"/>
                </a:cubicBezTo>
                <a:cubicBezTo>
                  <a:pt x="265" y="575"/>
                  <a:pt x="303" y="537"/>
                  <a:pt x="359" y="518"/>
                </a:cubicBezTo>
                <a:cubicBezTo>
                  <a:pt x="397" y="480"/>
                  <a:pt x="435" y="443"/>
                  <a:pt x="491" y="424"/>
                </a:cubicBezTo>
                <a:cubicBezTo>
                  <a:pt x="548" y="405"/>
                  <a:pt x="586" y="386"/>
                  <a:pt x="642" y="367"/>
                </a:cubicBezTo>
                <a:cubicBezTo>
                  <a:pt x="699" y="348"/>
                  <a:pt x="756" y="339"/>
                  <a:pt x="812" y="339"/>
                </a:cubicBezTo>
                <a:cubicBezTo>
                  <a:pt x="869" y="339"/>
                  <a:pt x="926" y="348"/>
                  <a:pt x="982" y="367"/>
                </a:cubicBezTo>
                <a:cubicBezTo>
                  <a:pt x="1020" y="386"/>
                  <a:pt x="1077" y="386"/>
                  <a:pt x="1133" y="424"/>
                </a:cubicBezTo>
                <a:cubicBezTo>
                  <a:pt x="1171" y="443"/>
                  <a:pt x="1228" y="461"/>
                  <a:pt x="1265" y="499"/>
                </a:cubicBezTo>
                <a:cubicBezTo>
                  <a:pt x="1322" y="518"/>
                  <a:pt x="1360" y="556"/>
                  <a:pt x="1398" y="594"/>
                </a:cubicBezTo>
                <a:cubicBezTo>
                  <a:pt x="1435" y="612"/>
                  <a:pt x="1454" y="650"/>
                  <a:pt x="1492" y="688"/>
                </a:cubicBezTo>
                <a:cubicBezTo>
                  <a:pt x="1511" y="707"/>
                  <a:pt x="1530" y="745"/>
                  <a:pt x="1549" y="782"/>
                </a:cubicBezTo>
                <a:lnTo>
                  <a:pt x="1605" y="858"/>
                </a:lnTo>
                <a:lnTo>
                  <a:pt x="1605" y="763"/>
                </a:lnTo>
                <a:cubicBezTo>
                  <a:pt x="1605" y="707"/>
                  <a:pt x="1605" y="669"/>
                  <a:pt x="1605" y="631"/>
                </a:cubicBezTo>
                <a:cubicBezTo>
                  <a:pt x="1605" y="575"/>
                  <a:pt x="1586" y="518"/>
                  <a:pt x="1549" y="480"/>
                </a:cubicBezTo>
                <a:cubicBezTo>
                  <a:pt x="1530" y="405"/>
                  <a:pt x="1492" y="348"/>
                  <a:pt x="1454" y="310"/>
                </a:cubicBezTo>
                <a:cubicBezTo>
                  <a:pt x="1341" y="178"/>
                  <a:pt x="1209" y="84"/>
                  <a:pt x="1058" y="46"/>
                </a:cubicBezTo>
                <a:cubicBezTo>
                  <a:pt x="978" y="15"/>
                  <a:pt x="894" y="1"/>
                  <a:pt x="810" y="1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6" name="Google Shape;1366;p43"/>
          <p:cNvSpPr/>
          <p:nvPr/>
        </p:nvSpPr>
        <p:spPr>
          <a:xfrm>
            <a:off x="8936934" y="3239798"/>
            <a:ext cx="682417" cy="511345"/>
          </a:xfrm>
          <a:custGeom>
            <a:avLst/>
            <a:gdLst/>
            <a:ahLst/>
            <a:cxnLst/>
            <a:rect l="l" t="t" r="r" b="b"/>
            <a:pathLst>
              <a:path w="21143" h="15507" extrusionOk="0">
                <a:moveTo>
                  <a:pt x="13252" y="1"/>
                </a:moveTo>
                <a:cubicBezTo>
                  <a:pt x="13252" y="1"/>
                  <a:pt x="12555" y="874"/>
                  <a:pt x="11801" y="874"/>
                </a:cubicBezTo>
                <a:cubicBezTo>
                  <a:pt x="11480" y="874"/>
                  <a:pt x="11148" y="716"/>
                  <a:pt x="10855" y="265"/>
                </a:cubicBezTo>
                <a:cubicBezTo>
                  <a:pt x="10855" y="265"/>
                  <a:pt x="10190" y="1133"/>
                  <a:pt x="9386" y="1133"/>
                </a:cubicBezTo>
                <a:cubicBezTo>
                  <a:pt x="9123" y="1133"/>
                  <a:pt x="8845" y="1040"/>
                  <a:pt x="8571" y="794"/>
                </a:cubicBezTo>
                <a:cubicBezTo>
                  <a:pt x="8571" y="794"/>
                  <a:pt x="8108" y="2197"/>
                  <a:pt x="7049" y="2197"/>
                </a:cubicBezTo>
                <a:cubicBezTo>
                  <a:pt x="6880" y="2197"/>
                  <a:pt x="6695" y="2161"/>
                  <a:pt x="6494" y="2077"/>
                </a:cubicBezTo>
                <a:lnTo>
                  <a:pt x="6494" y="2077"/>
                </a:lnTo>
                <a:cubicBezTo>
                  <a:pt x="6494" y="2077"/>
                  <a:pt x="6601" y="3497"/>
                  <a:pt x="5454" y="3497"/>
                </a:cubicBezTo>
                <a:cubicBezTo>
                  <a:pt x="5418" y="3497"/>
                  <a:pt x="5381" y="3496"/>
                  <a:pt x="5343" y="3493"/>
                </a:cubicBezTo>
                <a:lnTo>
                  <a:pt x="5343" y="3493"/>
                </a:lnTo>
                <a:cubicBezTo>
                  <a:pt x="5343" y="3493"/>
                  <a:pt x="5569" y="5173"/>
                  <a:pt x="4135" y="5324"/>
                </a:cubicBezTo>
                <a:cubicBezTo>
                  <a:pt x="4135" y="5324"/>
                  <a:pt x="5040" y="6268"/>
                  <a:pt x="4079" y="6947"/>
                </a:cubicBezTo>
                <a:lnTo>
                  <a:pt x="4079" y="6947"/>
                </a:lnTo>
                <a:cubicBezTo>
                  <a:pt x="4079" y="6947"/>
                  <a:pt x="4078" y="6947"/>
                  <a:pt x="4078" y="6947"/>
                </a:cubicBezTo>
                <a:lnTo>
                  <a:pt x="4078" y="6947"/>
                </a:lnTo>
                <a:cubicBezTo>
                  <a:pt x="4078" y="6947"/>
                  <a:pt x="4078" y="6947"/>
                  <a:pt x="4078" y="6947"/>
                </a:cubicBezTo>
                <a:cubicBezTo>
                  <a:pt x="4078" y="6947"/>
                  <a:pt x="4079" y="6947"/>
                  <a:pt x="4079" y="6947"/>
                </a:cubicBezTo>
                <a:lnTo>
                  <a:pt x="4079" y="6947"/>
                </a:lnTo>
                <a:cubicBezTo>
                  <a:pt x="4106" y="6964"/>
                  <a:pt x="5115" y="8933"/>
                  <a:pt x="3644" y="9213"/>
                </a:cubicBezTo>
                <a:cubicBezTo>
                  <a:pt x="3224" y="8750"/>
                  <a:pt x="2637" y="8496"/>
                  <a:pt x="2038" y="8496"/>
                </a:cubicBezTo>
                <a:cubicBezTo>
                  <a:pt x="1830" y="8496"/>
                  <a:pt x="1621" y="8527"/>
                  <a:pt x="1417" y="8590"/>
                </a:cubicBezTo>
                <a:cubicBezTo>
                  <a:pt x="1" y="8986"/>
                  <a:pt x="171" y="10779"/>
                  <a:pt x="1152" y="11893"/>
                </a:cubicBezTo>
                <a:cubicBezTo>
                  <a:pt x="1565" y="12371"/>
                  <a:pt x="2152" y="12546"/>
                  <a:pt x="2702" y="12546"/>
                </a:cubicBezTo>
                <a:cubicBezTo>
                  <a:pt x="3435" y="12546"/>
                  <a:pt x="4102" y="12235"/>
                  <a:pt x="4210" y="11912"/>
                </a:cubicBezTo>
                <a:cubicBezTo>
                  <a:pt x="4210" y="11912"/>
                  <a:pt x="6131" y="15506"/>
                  <a:pt x="10855" y="15506"/>
                </a:cubicBezTo>
                <a:cubicBezTo>
                  <a:pt x="11808" y="15506"/>
                  <a:pt x="12875" y="15360"/>
                  <a:pt x="14064" y="15008"/>
                </a:cubicBezTo>
                <a:cubicBezTo>
                  <a:pt x="21143" y="12912"/>
                  <a:pt x="20557" y="8325"/>
                  <a:pt x="19897" y="6721"/>
                </a:cubicBezTo>
                <a:cubicBezTo>
                  <a:pt x="19255" y="5135"/>
                  <a:pt x="18103" y="4059"/>
                  <a:pt x="17783" y="2455"/>
                </a:cubicBezTo>
                <a:cubicBezTo>
                  <a:pt x="17783" y="2455"/>
                  <a:pt x="17628" y="2504"/>
                  <a:pt x="17429" y="2504"/>
                </a:cubicBezTo>
                <a:cubicBezTo>
                  <a:pt x="17075" y="2504"/>
                  <a:pt x="16580" y="2349"/>
                  <a:pt x="16556" y="1492"/>
                </a:cubicBezTo>
                <a:cubicBezTo>
                  <a:pt x="16556" y="1492"/>
                  <a:pt x="16381" y="1550"/>
                  <a:pt x="16156" y="1550"/>
                </a:cubicBezTo>
                <a:cubicBezTo>
                  <a:pt x="15807" y="1550"/>
                  <a:pt x="15334" y="1411"/>
                  <a:pt x="15196" y="699"/>
                </a:cubicBezTo>
                <a:cubicBezTo>
                  <a:pt x="15196" y="699"/>
                  <a:pt x="14795" y="939"/>
                  <a:pt x="14342" y="939"/>
                </a:cubicBezTo>
                <a:cubicBezTo>
                  <a:pt x="13934" y="939"/>
                  <a:pt x="13485" y="744"/>
                  <a:pt x="13252" y="1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7" name="Google Shape;1367;p43"/>
          <p:cNvSpPr/>
          <p:nvPr/>
        </p:nvSpPr>
        <p:spPr>
          <a:xfrm>
            <a:off x="9131302" y="3374269"/>
            <a:ext cx="188300" cy="194851"/>
          </a:xfrm>
          <a:custGeom>
            <a:avLst/>
            <a:gdLst/>
            <a:ahLst/>
            <a:cxnLst/>
            <a:rect l="l" t="t" r="r" b="b"/>
            <a:pathLst>
              <a:path w="5834" h="5909" fill="none" extrusionOk="0">
                <a:moveTo>
                  <a:pt x="3153" y="132"/>
                </a:moveTo>
                <a:cubicBezTo>
                  <a:pt x="4682" y="264"/>
                  <a:pt x="5833" y="1624"/>
                  <a:pt x="5701" y="3171"/>
                </a:cubicBezTo>
                <a:cubicBezTo>
                  <a:pt x="5569" y="4738"/>
                  <a:pt x="4210" y="5909"/>
                  <a:pt x="2681" y="5776"/>
                </a:cubicBezTo>
                <a:cubicBezTo>
                  <a:pt x="1152" y="5644"/>
                  <a:pt x="0" y="4285"/>
                  <a:pt x="133" y="2718"/>
                </a:cubicBezTo>
                <a:cubicBezTo>
                  <a:pt x="265" y="1171"/>
                  <a:pt x="1605" y="0"/>
                  <a:pt x="3153" y="132"/>
                </a:cubicBezTo>
                <a:close/>
              </a:path>
            </a:pathLst>
          </a:custGeom>
          <a:solidFill>
            <a:schemeClr val="lt1"/>
          </a:solidFill>
          <a:ln w="11800" cap="flat" cmpd="sng">
            <a:solidFill>
              <a:schemeClr val="lt1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8" name="Google Shape;1368;p43"/>
          <p:cNvSpPr/>
          <p:nvPr/>
        </p:nvSpPr>
        <p:spPr>
          <a:xfrm>
            <a:off x="9359785" y="3319499"/>
            <a:ext cx="181587" cy="203556"/>
          </a:xfrm>
          <a:custGeom>
            <a:avLst/>
            <a:gdLst/>
            <a:ahLst/>
            <a:cxnLst/>
            <a:rect l="l" t="t" r="r" b="b"/>
            <a:pathLst>
              <a:path w="5626" h="6173" fill="none" extrusionOk="0">
                <a:moveTo>
                  <a:pt x="5248" y="2454"/>
                </a:moveTo>
                <a:cubicBezTo>
                  <a:pt x="5625" y="3964"/>
                  <a:pt x="4870" y="5474"/>
                  <a:pt x="3530" y="5833"/>
                </a:cubicBezTo>
                <a:cubicBezTo>
                  <a:pt x="2190" y="6173"/>
                  <a:pt x="793" y="5229"/>
                  <a:pt x="397" y="3719"/>
                </a:cubicBezTo>
                <a:cubicBezTo>
                  <a:pt x="0" y="2209"/>
                  <a:pt x="774" y="698"/>
                  <a:pt x="2095" y="340"/>
                </a:cubicBezTo>
                <a:cubicBezTo>
                  <a:pt x="3436" y="0"/>
                  <a:pt x="4851" y="944"/>
                  <a:pt x="5248" y="2454"/>
                </a:cubicBezTo>
                <a:close/>
              </a:path>
            </a:pathLst>
          </a:custGeom>
          <a:solidFill>
            <a:schemeClr val="lt1"/>
          </a:solidFill>
          <a:ln w="11800" cap="flat" cmpd="sng">
            <a:solidFill>
              <a:schemeClr val="lt1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9" name="Google Shape;1369;p43"/>
          <p:cNvSpPr/>
          <p:nvPr/>
        </p:nvSpPr>
        <p:spPr>
          <a:xfrm>
            <a:off x="9309209" y="3418292"/>
            <a:ext cx="62164" cy="34427"/>
          </a:xfrm>
          <a:custGeom>
            <a:avLst/>
            <a:gdLst/>
            <a:ahLst/>
            <a:cxnLst/>
            <a:rect l="l" t="t" r="r" b="b"/>
            <a:pathLst>
              <a:path w="1926" h="1044" extrusionOk="0">
                <a:moveTo>
                  <a:pt x="1305" y="1"/>
                </a:moveTo>
                <a:cubicBezTo>
                  <a:pt x="257" y="1"/>
                  <a:pt x="0" y="572"/>
                  <a:pt x="0" y="572"/>
                </a:cubicBezTo>
                <a:lnTo>
                  <a:pt x="151" y="1044"/>
                </a:lnTo>
                <a:cubicBezTo>
                  <a:pt x="759" y="600"/>
                  <a:pt x="1209" y="491"/>
                  <a:pt x="1504" y="491"/>
                </a:cubicBezTo>
                <a:cubicBezTo>
                  <a:pt x="1786" y="491"/>
                  <a:pt x="1926" y="591"/>
                  <a:pt x="1926" y="591"/>
                </a:cubicBezTo>
                <a:lnTo>
                  <a:pt x="1831" y="43"/>
                </a:lnTo>
                <a:cubicBezTo>
                  <a:pt x="1637" y="14"/>
                  <a:pt x="1462" y="1"/>
                  <a:pt x="1305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0" name="Google Shape;1370;p43"/>
          <p:cNvSpPr/>
          <p:nvPr/>
        </p:nvSpPr>
        <p:spPr>
          <a:xfrm>
            <a:off x="9008233" y="3479461"/>
            <a:ext cx="128588" cy="48572"/>
          </a:xfrm>
          <a:custGeom>
            <a:avLst/>
            <a:gdLst/>
            <a:ahLst/>
            <a:cxnLst/>
            <a:rect l="l" t="t" r="r" b="b"/>
            <a:pathLst>
              <a:path w="3984" h="1473" extrusionOk="0">
                <a:moveTo>
                  <a:pt x="3908" y="0"/>
                </a:moveTo>
                <a:cubicBezTo>
                  <a:pt x="3908" y="0"/>
                  <a:pt x="718" y="661"/>
                  <a:pt x="0" y="1246"/>
                </a:cubicBezTo>
                <a:cubicBezTo>
                  <a:pt x="283" y="1284"/>
                  <a:pt x="567" y="1359"/>
                  <a:pt x="850" y="1473"/>
                </a:cubicBezTo>
                <a:lnTo>
                  <a:pt x="3983" y="737"/>
                </a:lnTo>
                <a:lnTo>
                  <a:pt x="3908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1" name="Google Shape;1371;p43"/>
          <p:cNvSpPr/>
          <p:nvPr/>
        </p:nvSpPr>
        <p:spPr>
          <a:xfrm>
            <a:off x="9520617" y="3366621"/>
            <a:ext cx="39635" cy="36932"/>
          </a:xfrm>
          <a:custGeom>
            <a:avLst/>
            <a:gdLst/>
            <a:ahLst/>
            <a:cxnLst/>
            <a:rect l="l" t="t" r="r" b="b"/>
            <a:pathLst>
              <a:path w="1228" h="1120" extrusionOk="0">
                <a:moveTo>
                  <a:pt x="1060" y="0"/>
                </a:moveTo>
                <a:cubicBezTo>
                  <a:pt x="844" y="0"/>
                  <a:pt x="1" y="364"/>
                  <a:pt x="1" y="364"/>
                </a:cubicBezTo>
                <a:cubicBezTo>
                  <a:pt x="114" y="591"/>
                  <a:pt x="208" y="855"/>
                  <a:pt x="265" y="1119"/>
                </a:cubicBezTo>
                <a:cubicBezTo>
                  <a:pt x="1228" y="515"/>
                  <a:pt x="1095" y="6"/>
                  <a:pt x="1095" y="6"/>
                </a:cubicBezTo>
                <a:cubicBezTo>
                  <a:pt x="1087" y="2"/>
                  <a:pt x="1075" y="0"/>
                  <a:pt x="10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2" name="Google Shape;1372;p43"/>
          <p:cNvSpPr/>
          <p:nvPr/>
        </p:nvSpPr>
        <p:spPr>
          <a:xfrm>
            <a:off x="9198307" y="3463435"/>
            <a:ext cx="40248" cy="46199"/>
          </a:xfrm>
          <a:custGeom>
            <a:avLst/>
            <a:gdLst/>
            <a:ahLst/>
            <a:cxnLst/>
            <a:rect l="l" t="t" r="r" b="b"/>
            <a:pathLst>
              <a:path w="1247" h="1401" extrusionOk="0">
                <a:moveTo>
                  <a:pt x="564" y="1"/>
                </a:moveTo>
                <a:cubicBezTo>
                  <a:pt x="528" y="1"/>
                  <a:pt x="491" y="5"/>
                  <a:pt x="454" y="14"/>
                </a:cubicBezTo>
                <a:cubicBezTo>
                  <a:pt x="171" y="90"/>
                  <a:pt x="1" y="449"/>
                  <a:pt x="95" y="826"/>
                </a:cubicBezTo>
                <a:cubicBezTo>
                  <a:pt x="181" y="1167"/>
                  <a:pt x="451" y="1401"/>
                  <a:pt x="711" y="1401"/>
                </a:cubicBezTo>
                <a:cubicBezTo>
                  <a:pt x="739" y="1401"/>
                  <a:pt x="766" y="1398"/>
                  <a:pt x="794" y="1392"/>
                </a:cubicBezTo>
                <a:cubicBezTo>
                  <a:pt x="1096" y="1317"/>
                  <a:pt x="1247" y="939"/>
                  <a:pt x="1152" y="562"/>
                </a:cubicBezTo>
                <a:cubicBezTo>
                  <a:pt x="1069" y="230"/>
                  <a:pt x="827" y="1"/>
                  <a:pt x="56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3" name="Google Shape;1373;p43"/>
          <p:cNvSpPr/>
          <p:nvPr/>
        </p:nvSpPr>
        <p:spPr>
          <a:xfrm>
            <a:off x="9404261" y="3415687"/>
            <a:ext cx="40216" cy="46199"/>
          </a:xfrm>
          <a:custGeom>
            <a:avLst/>
            <a:gdLst/>
            <a:ahLst/>
            <a:cxnLst/>
            <a:rect l="l" t="t" r="r" b="b"/>
            <a:pathLst>
              <a:path w="1246" h="1401" extrusionOk="0">
                <a:moveTo>
                  <a:pt x="540" y="1"/>
                </a:moveTo>
                <a:cubicBezTo>
                  <a:pt x="511" y="1"/>
                  <a:pt x="482" y="3"/>
                  <a:pt x="453" y="9"/>
                </a:cubicBezTo>
                <a:cubicBezTo>
                  <a:pt x="170" y="84"/>
                  <a:pt x="0" y="462"/>
                  <a:pt x="95" y="840"/>
                </a:cubicBezTo>
                <a:cubicBezTo>
                  <a:pt x="177" y="1171"/>
                  <a:pt x="420" y="1401"/>
                  <a:pt x="683" y="1401"/>
                </a:cubicBezTo>
                <a:cubicBezTo>
                  <a:pt x="719" y="1401"/>
                  <a:pt x="756" y="1396"/>
                  <a:pt x="793" y="1387"/>
                </a:cubicBezTo>
                <a:cubicBezTo>
                  <a:pt x="1095" y="1330"/>
                  <a:pt x="1246" y="953"/>
                  <a:pt x="1152" y="575"/>
                </a:cubicBezTo>
                <a:cubicBezTo>
                  <a:pt x="1066" y="234"/>
                  <a:pt x="811" y="1"/>
                  <a:pt x="54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4" name="Google Shape;1374;p43"/>
          <p:cNvSpPr/>
          <p:nvPr/>
        </p:nvSpPr>
        <p:spPr>
          <a:xfrm>
            <a:off x="9376827" y="3493377"/>
            <a:ext cx="56709" cy="54969"/>
          </a:xfrm>
          <a:custGeom>
            <a:avLst/>
            <a:gdLst/>
            <a:ahLst/>
            <a:cxnLst/>
            <a:rect l="l" t="t" r="r" b="b"/>
            <a:pathLst>
              <a:path w="1757" h="1667" extrusionOk="0">
                <a:moveTo>
                  <a:pt x="742" y="0"/>
                </a:moveTo>
                <a:cubicBezTo>
                  <a:pt x="482" y="0"/>
                  <a:pt x="218" y="83"/>
                  <a:pt x="1" y="201"/>
                </a:cubicBezTo>
                <a:lnTo>
                  <a:pt x="926" y="1655"/>
                </a:lnTo>
                <a:cubicBezTo>
                  <a:pt x="968" y="1663"/>
                  <a:pt x="1010" y="1667"/>
                  <a:pt x="1051" y="1667"/>
                </a:cubicBezTo>
                <a:cubicBezTo>
                  <a:pt x="1303" y="1667"/>
                  <a:pt x="1524" y="1521"/>
                  <a:pt x="1605" y="1277"/>
                </a:cubicBezTo>
                <a:cubicBezTo>
                  <a:pt x="1756" y="919"/>
                  <a:pt x="1681" y="503"/>
                  <a:pt x="1398" y="239"/>
                </a:cubicBezTo>
                <a:cubicBezTo>
                  <a:pt x="1209" y="68"/>
                  <a:pt x="977" y="0"/>
                  <a:pt x="742" y="0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5" name="Google Shape;1375;p43"/>
          <p:cNvSpPr/>
          <p:nvPr/>
        </p:nvSpPr>
        <p:spPr>
          <a:xfrm>
            <a:off x="9376827" y="3489419"/>
            <a:ext cx="59744" cy="60576"/>
          </a:xfrm>
          <a:custGeom>
            <a:avLst/>
            <a:gdLst/>
            <a:ahLst/>
            <a:cxnLst/>
            <a:rect l="l" t="t" r="r" b="b"/>
            <a:pathLst>
              <a:path w="1851" h="1837" extrusionOk="0">
                <a:moveTo>
                  <a:pt x="775" y="0"/>
                </a:moveTo>
                <a:cubicBezTo>
                  <a:pt x="661" y="0"/>
                  <a:pt x="567" y="19"/>
                  <a:pt x="491" y="57"/>
                </a:cubicBezTo>
                <a:cubicBezTo>
                  <a:pt x="359" y="95"/>
                  <a:pt x="227" y="151"/>
                  <a:pt x="114" y="246"/>
                </a:cubicBezTo>
                <a:cubicBezTo>
                  <a:pt x="38" y="302"/>
                  <a:pt x="1" y="321"/>
                  <a:pt x="1" y="321"/>
                </a:cubicBezTo>
                <a:lnTo>
                  <a:pt x="152" y="321"/>
                </a:lnTo>
                <a:cubicBezTo>
                  <a:pt x="284" y="302"/>
                  <a:pt x="397" y="284"/>
                  <a:pt x="529" y="265"/>
                </a:cubicBezTo>
                <a:lnTo>
                  <a:pt x="775" y="265"/>
                </a:lnTo>
                <a:cubicBezTo>
                  <a:pt x="812" y="265"/>
                  <a:pt x="850" y="284"/>
                  <a:pt x="888" y="284"/>
                </a:cubicBezTo>
                <a:lnTo>
                  <a:pt x="1020" y="321"/>
                </a:lnTo>
                <a:cubicBezTo>
                  <a:pt x="1096" y="359"/>
                  <a:pt x="1171" y="397"/>
                  <a:pt x="1228" y="453"/>
                </a:cubicBezTo>
                <a:cubicBezTo>
                  <a:pt x="1265" y="472"/>
                  <a:pt x="1303" y="510"/>
                  <a:pt x="1322" y="548"/>
                </a:cubicBezTo>
                <a:cubicBezTo>
                  <a:pt x="1360" y="567"/>
                  <a:pt x="1379" y="604"/>
                  <a:pt x="1398" y="642"/>
                </a:cubicBezTo>
                <a:cubicBezTo>
                  <a:pt x="1454" y="718"/>
                  <a:pt x="1473" y="793"/>
                  <a:pt x="1511" y="888"/>
                </a:cubicBezTo>
                <a:cubicBezTo>
                  <a:pt x="1530" y="963"/>
                  <a:pt x="1530" y="1057"/>
                  <a:pt x="1530" y="1133"/>
                </a:cubicBezTo>
                <a:cubicBezTo>
                  <a:pt x="1530" y="1227"/>
                  <a:pt x="1511" y="1303"/>
                  <a:pt x="1473" y="1378"/>
                </a:cubicBezTo>
                <a:cubicBezTo>
                  <a:pt x="1454" y="1454"/>
                  <a:pt x="1416" y="1511"/>
                  <a:pt x="1360" y="1567"/>
                </a:cubicBezTo>
                <a:cubicBezTo>
                  <a:pt x="1303" y="1662"/>
                  <a:pt x="1190" y="1718"/>
                  <a:pt x="1077" y="1756"/>
                </a:cubicBezTo>
                <a:cubicBezTo>
                  <a:pt x="1039" y="1775"/>
                  <a:pt x="982" y="1775"/>
                  <a:pt x="945" y="1775"/>
                </a:cubicBezTo>
                <a:cubicBezTo>
                  <a:pt x="982" y="1794"/>
                  <a:pt x="1039" y="1813"/>
                  <a:pt x="1077" y="1831"/>
                </a:cubicBezTo>
                <a:cubicBezTo>
                  <a:pt x="1102" y="1835"/>
                  <a:pt x="1127" y="1836"/>
                  <a:pt x="1152" y="1836"/>
                </a:cubicBezTo>
                <a:cubicBezTo>
                  <a:pt x="1278" y="1836"/>
                  <a:pt x="1401" y="1797"/>
                  <a:pt x="1511" y="1718"/>
                </a:cubicBezTo>
                <a:cubicBezTo>
                  <a:pt x="1586" y="1662"/>
                  <a:pt x="1662" y="1586"/>
                  <a:pt x="1718" y="1492"/>
                </a:cubicBezTo>
                <a:cubicBezTo>
                  <a:pt x="1775" y="1397"/>
                  <a:pt x="1813" y="1284"/>
                  <a:pt x="1832" y="1171"/>
                </a:cubicBezTo>
                <a:cubicBezTo>
                  <a:pt x="1851" y="1057"/>
                  <a:pt x="1851" y="925"/>
                  <a:pt x="1832" y="812"/>
                </a:cubicBezTo>
                <a:cubicBezTo>
                  <a:pt x="1794" y="680"/>
                  <a:pt x="1756" y="567"/>
                  <a:pt x="1700" y="453"/>
                </a:cubicBezTo>
                <a:cubicBezTo>
                  <a:pt x="1662" y="397"/>
                  <a:pt x="1624" y="359"/>
                  <a:pt x="1567" y="302"/>
                </a:cubicBezTo>
                <a:cubicBezTo>
                  <a:pt x="1530" y="265"/>
                  <a:pt x="1492" y="208"/>
                  <a:pt x="1435" y="170"/>
                </a:cubicBezTo>
                <a:cubicBezTo>
                  <a:pt x="1322" y="114"/>
                  <a:pt x="1209" y="57"/>
                  <a:pt x="1096" y="19"/>
                </a:cubicBezTo>
                <a:lnTo>
                  <a:pt x="926" y="0"/>
                </a:ln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6" name="Google Shape;1376;p43"/>
          <p:cNvSpPr/>
          <p:nvPr/>
        </p:nvSpPr>
        <p:spPr>
          <a:xfrm>
            <a:off x="9261085" y="3553523"/>
            <a:ext cx="228484" cy="136451"/>
          </a:xfrm>
          <a:custGeom>
            <a:avLst/>
            <a:gdLst/>
            <a:ahLst/>
            <a:cxnLst/>
            <a:rect l="l" t="t" r="r" b="b"/>
            <a:pathLst>
              <a:path w="7079" h="4138" extrusionOk="0">
                <a:moveTo>
                  <a:pt x="7079" y="1"/>
                </a:moveTo>
                <a:cubicBezTo>
                  <a:pt x="6267" y="246"/>
                  <a:pt x="0" y="1567"/>
                  <a:pt x="0" y="1567"/>
                </a:cubicBezTo>
                <a:cubicBezTo>
                  <a:pt x="473" y="2480"/>
                  <a:pt x="2168" y="4137"/>
                  <a:pt x="3995" y="4137"/>
                </a:cubicBezTo>
                <a:cubicBezTo>
                  <a:pt x="4285" y="4137"/>
                  <a:pt x="4578" y="4096"/>
                  <a:pt x="4870" y="4003"/>
                </a:cubicBezTo>
                <a:cubicBezTo>
                  <a:pt x="7022" y="3342"/>
                  <a:pt x="7079" y="1"/>
                  <a:pt x="707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7" name="Google Shape;1377;p43"/>
          <p:cNvSpPr/>
          <p:nvPr/>
        </p:nvSpPr>
        <p:spPr>
          <a:xfrm>
            <a:off x="9297008" y="3641401"/>
            <a:ext cx="127395" cy="49067"/>
          </a:xfrm>
          <a:custGeom>
            <a:avLst/>
            <a:gdLst/>
            <a:ahLst/>
            <a:cxnLst/>
            <a:rect l="l" t="t" r="r" b="b"/>
            <a:pathLst>
              <a:path w="3947" h="1488" extrusionOk="0">
                <a:moveTo>
                  <a:pt x="1525" y="0"/>
                </a:moveTo>
                <a:cubicBezTo>
                  <a:pt x="985" y="0"/>
                  <a:pt x="453" y="108"/>
                  <a:pt x="1" y="243"/>
                </a:cubicBezTo>
                <a:cubicBezTo>
                  <a:pt x="778" y="900"/>
                  <a:pt x="1816" y="1487"/>
                  <a:pt x="2908" y="1487"/>
                </a:cubicBezTo>
                <a:cubicBezTo>
                  <a:pt x="3195" y="1487"/>
                  <a:pt x="3486" y="1447"/>
                  <a:pt x="3776" y="1356"/>
                </a:cubicBezTo>
                <a:cubicBezTo>
                  <a:pt x="3833" y="1338"/>
                  <a:pt x="3889" y="1319"/>
                  <a:pt x="3946" y="1281"/>
                </a:cubicBezTo>
                <a:cubicBezTo>
                  <a:pt x="3344" y="301"/>
                  <a:pt x="2424" y="0"/>
                  <a:pt x="15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8" name="Google Shape;1378;p43"/>
          <p:cNvSpPr/>
          <p:nvPr/>
        </p:nvSpPr>
        <p:spPr>
          <a:xfrm>
            <a:off x="9119101" y="3578981"/>
            <a:ext cx="94440" cy="67929"/>
          </a:xfrm>
          <a:custGeom>
            <a:avLst/>
            <a:gdLst/>
            <a:ahLst/>
            <a:cxnLst/>
            <a:rect l="l" t="t" r="r" b="b"/>
            <a:pathLst>
              <a:path w="2926" h="2060" extrusionOk="0">
                <a:moveTo>
                  <a:pt x="1855" y="0"/>
                </a:moveTo>
                <a:cubicBezTo>
                  <a:pt x="1034" y="0"/>
                  <a:pt x="0" y="673"/>
                  <a:pt x="133" y="1362"/>
                </a:cubicBezTo>
                <a:cubicBezTo>
                  <a:pt x="221" y="1826"/>
                  <a:pt x="753" y="2059"/>
                  <a:pt x="1320" y="2059"/>
                </a:cubicBezTo>
                <a:cubicBezTo>
                  <a:pt x="2091" y="2059"/>
                  <a:pt x="2925" y="1628"/>
                  <a:pt x="2795" y="758"/>
                </a:cubicBezTo>
                <a:cubicBezTo>
                  <a:pt x="2713" y="214"/>
                  <a:pt x="2318" y="0"/>
                  <a:pt x="1855" y="0"/>
                </a:cubicBezTo>
                <a:close/>
              </a:path>
            </a:pathLst>
          </a:custGeom>
          <a:solidFill>
            <a:srgbClr val="D65F4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9" name="Google Shape;1379;p43"/>
          <p:cNvSpPr/>
          <p:nvPr/>
        </p:nvSpPr>
        <p:spPr>
          <a:xfrm>
            <a:off x="9515842" y="3491564"/>
            <a:ext cx="68684" cy="46297"/>
          </a:xfrm>
          <a:custGeom>
            <a:avLst/>
            <a:gdLst/>
            <a:ahLst/>
            <a:cxnLst/>
            <a:rect l="l" t="t" r="r" b="b"/>
            <a:pathLst>
              <a:path w="2128" h="1404" extrusionOk="0">
                <a:moveTo>
                  <a:pt x="1261" y="1"/>
                </a:moveTo>
                <a:cubicBezTo>
                  <a:pt x="674" y="1"/>
                  <a:pt x="0" y="452"/>
                  <a:pt x="262" y="1106"/>
                </a:cubicBezTo>
                <a:cubicBezTo>
                  <a:pt x="341" y="1300"/>
                  <a:pt x="641" y="1403"/>
                  <a:pt x="972" y="1403"/>
                </a:cubicBezTo>
                <a:cubicBezTo>
                  <a:pt x="1510" y="1403"/>
                  <a:pt x="2127" y="1129"/>
                  <a:pt x="1998" y="521"/>
                </a:cubicBezTo>
                <a:cubicBezTo>
                  <a:pt x="1922" y="157"/>
                  <a:pt x="1606" y="1"/>
                  <a:pt x="1261" y="1"/>
                </a:cubicBezTo>
                <a:close/>
              </a:path>
            </a:pathLst>
          </a:custGeom>
          <a:solidFill>
            <a:srgbClr val="D65F4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0" name="Google Shape;1380;p43"/>
          <p:cNvSpPr/>
          <p:nvPr/>
        </p:nvSpPr>
        <p:spPr>
          <a:xfrm>
            <a:off x="9131915" y="3326061"/>
            <a:ext cx="72525" cy="49463"/>
          </a:xfrm>
          <a:custGeom>
            <a:avLst/>
            <a:gdLst/>
            <a:ahLst/>
            <a:cxnLst/>
            <a:rect l="l" t="t" r="r" b="b"/>
            <a:pathLst>
              <a:path w="2247" h="1500" extrusionOk="0">
                <a:moveTo>
                  <a:pt x="1862" y="1"/>
                </a:moveTo>
                <a:cubicBezTo>
                  <a:pt x="1832" y="1"/>
                  <a:pt x="1802" y="3"/>
                  <a:pt x="1775" y="9"/>
                </a:cubicBezTo>
                <a:cubicBezTo>
                  <a:pt x="1699" y="9"/>
                  <a:pt x="1624" y="28"/>
                  <a:pt x="1548" y="28"/>
                </a:cubicBezTo>
                <a:cubicBezTo>
                  <a:pt x="1454" y="28"/>
                  <a:pt x="1378" y="46"/>
                  <a:pt x="1303" y="84"/>
                </a:cubicBezTo>
                <a:cubicBezTo>
                  <a:pt x="1227" y="103"/>
                  <a:pt x="1133" y="141"/>
                  <a:pt x="1057" y="179"/>
                </a:cubicBezTo>
                <a:lnTo>
                  <a:pt x="812" y="311"/>
                </a:lnTo>
                <a:lnTo>
                  <a:pt x="604" y="481"/>
                </a:lnTo>
                <a:cubicBezTo>
                  <a:pt x="529" y="537"/>
                  <a:pt x="453" y="594"/>
                  <a:pt x="397" y="669"/>
                </a:cubicBezTo>
                <a:cubicBezTo>
                  <a:pt x="340" y="726"/>
                  <a:pt x="283" y="783"/>
                  <a:pt x="246" y="858"/>
                </a:cubicBezTo>
                <a:cubicBezTo>
                  <a:pt x="208" y="934"/>
                  <a:pt x="170" y="1009"/>
                  <a:pt x="132" y="1066"/>
                </a:cubicBezTo>
                <a:cubicBezTo>
                  <a:pt x="95" y="1160"/>
                  <a:pt x="57" y="1273"/>
                  <a:pt x="38" y="1387"/>
                </a:cubicBezTo>
                <a:lnTo>
                  <a:pt x="0" y="1500"/>
                </a:lnTo>
                <a:lnTo>
                  <a:pt x="0" y="1500"/>
                </a:lnTo>
                <a:lnTo>
                  <a:pt x="95" y="1406"/>
                </a:lnTo>
                <a:cubicBezTo>
                  <a:pt x="151" y="1349"/>
                  <a:pt x="208" y="1255"/>
                  <a:pt x="302" y="1179"/>
                </a:cubicBezTo>
                <a:cubicBezTo>
                  <a:pt x="359" y="1122"/>
                  <a:pt x="397" y="1085"/>
                  <a:pt x="453" y="1028"/>
                </a:cubicBezTo>
                <a:cubicBezTo>
                  <a:pt x="491" y="971"/>
                  <a:pt x="567" y="934"/>
                  <a:pt x="623" y="877"/>
                </a:cubicBezTo>
                <a:cubicBezTo>
                  <a:pt x="680" y="820"/>
                  <a:pt x="736" y="783"/>
                  <a:pt x="812" y="726"/>
                </a:cubicBezTo>
                <a:lnTo>
                  <a:pt x="1001" y="594"/>
                </a:lnTo>
                <a:lnTo>
                  <a:pt x="1208" y="462"/>
                </a:lnTo>
                <a:cubicBezTo>
                  <a:pt x="1284" y="424"/>
                  <a:pt x="1359" y="386"/>
                  <a:pt x="1435" y="348"/>
                </a:cubicBezTo>
                <a:cubicBezTo>
                  <a:pt x="1492" y="330"/>
                  <a:pt x="1567" y="292"/>
                  <a:pt x="1624" y="273"/>
                </a:cubicBezTo>
                <a:cubicBezTo>
                  <a:pt x="1699" y="235"/>
                  <a:pt x="1756" y="216"/>
                  <a:pt x="1812" y="197"/>
                </a:cubicBezTo>
                <a:cubicBezTo>
                  <a:pt x="1945" y="141"/>
                  <a:pt x="2039" y="122"/>
                  <a:pt x="2114" y="103"/>
                </a:cubicBezTo>
                <a:lnTo>
                  <a:pt x="2247" y="65"/>
                </a:lnTo>
                <a:lnTo>
                  <a:pt x="2096" y="28"/>
                </a:lnTo>
                <a:cubicBezTo>
                  <a:pt x="2016" y="14"/>
                  <a:pt x="1935" y="1"/>
                  <a:pt x="1862" y="1"/>
                </a:cubicBezTo>
                <a:close/>
              </a:path>
            </a:pathLst>
          </a:custGeom>
          <a:solidFill>
            <a:srgbClr val="4F1D12"/>
          </a:soli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1" name="Google Shape;1381;p43"/>
          <p:cNvSpPr/>
          <p:nvPr/>
        </p:nvSpPr>
        <p:spPr>
          <a:xfrm>
            <a:off x="9359786" y="3280258"/>
            <a:ext cx="77399" cy="12497"/>
          </a:xfrm>
          <a:custGeom>
            <a:avLst/>
            <a:gdLst/>
            <a:ahLst/>
            <a:cxnLst/>
            <a:rect l="l" t="t" r="r" b="b"/>
            <a:pathLst>
              <a:path w="2398" h="379" extrusionOk="0">
                <a:moveTo>
                  <a:pt x="1171" y="1"/>
                </a:moveTo>
                <a:lnTo>
                  <a:pt x="944" y="20"/>
                </a:lnTo>
                <a:lnTo>
                  <a:pt x="717" y="57"/>
                </a:lnTo>
                <a:cubicBezTo>
                  <a:pt x="642" y="76"/>
                  <a:pt x="585" y="95"/>
                  <a:pt x="510" y="114"/>
                </a:cubicBezTo>
                <a:cubicBezTo>
                  <a:pt x="453" y="152"/>
                  <a:pt x="397" y="171"/>
                  <a:pt x="340" y="190"/>
                </a:cubicBezTo>
                <a:cubicBezTo>
                  <a:pt x="208" y="246"/>
                  <a:pt x="95" y="303"/>
                  <a:pt x="0" y="378"/>
                </a:cubicBezTo>
                <a:cubicBezTo>
                  <a:pt x="132" y="378"/>
                  <a:pt x="264" y="378"/>
                  <a:pt x="397" y="359"/>
                </a:cubicBezTo>
                <a:cubicBezTo>
                  <a:pt x="453" y="341"/>
                  <a:pt x="510" y="341"/>
                  <a:pt x="566" y="341"/>
                </a:cubicBezTo>
                <a:lnTo>
                  <a:pt x="982" y="341"/>
                </a:lnTo>
                <a:lnTo>
                  <a:pt x="1189" y="322"/>
                </a:lnTo>
                <a:lnTo>
                  <a:pt x="2284" y="322"/>
                </a:lnTo>
                <a:lnTo>
                  <a:pt x="2397" y="303"/>
                </a:lnTo>
                <a:lnTo>
                  <a:pt x="2303" y="246"/>
                </a:lnTo>
                <a:cubicBezTo>
                  <a:pt x="2209" y="208"/>
                  <a:pt x="2133" y="171"/>
                  <a:pt x="2039" y="133"/>
                </a:cubicBezTo>
                <a:cubicBezTo>
                  <a:pt x="1982" y="114"/>
                  <a:pt x="1926" y="95"/>
                  <a:pt x="1850" y="57"/>
                </a:cubicBezTo>
                <a:cubicBezTo>
                  <a:pt x="1793" y="39"/>
                  <a:pt x="1718" y="39"/>
                  <a:pt x="1642" y="39"/>
                </a:cubicBezTo>
                <a:cubicBezTo>
                  <a:pt x="1567" y="20"/>
                  <a:pt x="1491" y="1"/>
                  <a:pt x="1416" y="1"/>
                </a:cubicBezTo>
                <a:close/>
              </a:path>
            </a:pathLst>
          </a:custGeom>
          <a:solidFill>
            <a:srgbClr val="4F1D12"/>
          </a:soli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2" name="Google Shape;1382;p43"/>
          <p:cNvSpPr/>
          <p:nvPr/>
        </p:nvSpPr>
        <p:spPr>
          <a:xfrm>
            <a:off x="9421305" y="3406619"/>
            <a:ext cx="11007" cy="16224"/>
          </a:xfrm>
          <a:custGeom>
            <a:avLst/>
            <a:gdLst/>
            <a:ahLst/>
            <a:cxnLst/>
            <a:rect l="l" t="t" r="r" b="b"/>
            <a:pathLst>
              <a:path w="341" h="492" extrusionOk="0">
                <a:moveTo>
                  <a:pt x="227" y="1"/>
                </a:moveTo>
                <a:lnTo>
                  <a:pt x="189" y="20"/>
                </a:lnTo>
                <a:cubicBezTo>
                  <a:pt x="171" y="39"/>
                  <a:pt x="133" y="57"/>
                  <a:pt x="114" y="76"/>
                </a:cubicBezTo>
                <a:cubicBezTo>
                  <a:pt x="114" y="76"/>
                  <a:pt x="95" y="95"/>
                  <a:pt x="95" y="95"/>
                </a:cubicBezTo>
                <a:cubicBezTo>
                  <a:pt x="76" y="114"/>
                  <a:pt x="57" y="114"/>
                  <a:pt x="57" y="133"/>
                </a:cubicBezTo>
                <a:cubicBezTo>
                  <a:pt x="38" y="133"/>
                  <a:pt x="38" y="152"/>
                  <a:pt x="38" y="171"/>
                </a:cubicBezTo>
                <a:lnTo>
                  <a:pt x="20" y="190"/>
                </a:lnTo>
                <a:lnTo>
                  <a:pt x="1" y="227"/>
                </a:lnTo>
                <a:lnTo>
                  <a:pt x="1" y="265"/>
                </a:lnTo>
                <a:lnTo>
                  <a:pt x="1" y="322"/>
                </a:lnTo>
                <a:cubicBezTo>
                  <a:pt x="1" y="322"/>
                  <a:pt x="1" y="341"/>
                  <a:pt x="1" y="359"/>
                </a:cubicBezTo>
                <a:cubicBezTo>
                  <a:pt x="1" y="397"/>
                  <a:pt x="1" y="435"/>
                  <a:pt x="20" y="492"/>
                </a:cubicBezTo>
                <a:lnTo>
                  <a:pt x="133" y="492"/>
                </a:lnTo>
                <a:cubicBezTo>
                  <a:pt x="152" y="473"/>
                  <a:pt x="171" y="473"/>
                  <a:pt x="189" y="473"/>
                </a:cubicBezTo>
                <a:cubicBezTo>
                  <a:pt x="208" y="454"/>
                  <a:pt x="227" y="454"/>
                  <a:pt x="246" y="435"/>
                </a:cubicBezTo>
                <a:lnTo>
                  <a:pt x="284" y="397"/>
                </a:lnTo>
                <a:lnTo>
                  <a:pt x="322" y="341"/>
                </a:lnTo>
                <a:lnTo>
                  <a:pt x="340" y="284"/>
                </a:lnTo>
                <a:cubicBezTo>
                  <a:pt x="340" y="265"/>
                  <a:pt x="340" y="227"/>
                  <a:pt x="340" y="208"/>
                </a:cubicBezTo>
                <a:cubicBezTo>
                  <a:pt x="340" y="190"/>
                  <a:pt x="340" y="171"/>
                  <a:pt x="340" y="152"/>
                </a:cubicBezTo>
                <a:cubicBezTo>
                  <a:pt x="340" y="133"/>
                  <a:pt x="322" y="114"/>
                  <a:pt x="322" y="95"/>
                </a:cubicBezTo>
                <a:cubicBezTo>
                  <a:pt x="303" y="76"/>
                  <a:pt x="284" y="39"/>
                  <a:pt x="265" y="20"/>
                </a:cubicBezTo>
                <a:lnTo>
                  <a:pt x="227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3" name="Google Shape;1383;p43"/>
          <p:cNvSpPr/>
          <p:nvPr/>
        </p:nvSpPr>
        <p:spPr>
          <a:xfrm>
            <a:off x="9433504" y="3419083"/>
            <a:ext cx="13427" cy="12464"/>
          </a:xfrm>
          <a:custGeom>
            <a:avLst/>
            <a:gdLst/>
            <a:ahLst/>
            <a:cxnLst/>
            <a:rect l="l" t="t" r="r" b="b"/>
            <a:pathLst>
              <a:path w="416" h="378" extrusionOk="0">
                <a:moveTo>
                  <a:pt x="246" y="0"/>
                </a:moveTo>
                <a:lnTo>
                  <a:pt x="208" y="19"/>
                </a:lnTo>
                <a:cubicBezTo>
                  <a:pt x="189" y="19"/>
                  <a:pt x="170" y="19"/>
                  <a:pt x="151" y="38"/>
                </a:cubicBezTo>
                <a:cubicBezTo>
                  <a:pt x="151" y="38"/>
                  <a:pt x="132" y="38"/>
                  <a:pt x="132" y="57"/>
                </a:cubicBezTo>
                <a:lnTo>
                  <a:pt x="95" y="76"/>
                </a:lnTo>
                <a:lnTo>
                  <a:pt x="76" y="114"/>
                </a:lnTo>
                <a:lnTo>
                  <a:pt x="57" y="132"/>
                </a:lnTo>
                <a:cubicBezTo>
                  <a:pt x="38" y="151"/>
                  <a:pt x="38" y="189"/>
                  <a:pt x="38" y="189"/>
                </a:cubicBezTo>
                <a:cubicBezTo>
                  <a:pt x="38" y="189"/>
                  <a:pt x="38" y="208"/>
                  <a:pt x="19" y="227"/>
                </a:cubicBezTo>
                <a:cubicBezTo>
                  <a:pt x="19" y="265"/>
                  <a:pt x="19" y="302"/>
                  <a:pt x="0" y="340"/>
                </a:cubicBezTo>
                <a:cubicBezTo>
                  <a:pt x="38" y="359"/>
                  <a:pt x="76" y="378"/>
                  <a:pt x="132" y="378"/>
                </a:cubicBezTo>
                <a:lnTo>
                  <a:pt x="227" y="378"/>
                </a:lnTo>
                <a:lnTo>
                  <a:pt x="283" y="359"/>
                </a:lnTo>
                <a:lnTo>
                  <a:pt x="340" y="321"/>
                </a:lnTo>
                <a:lnTo>
                  <a:pt x="378" y="283"/>
                </a:lnTo>
                <a:cubicBezTo>
                  <a:pt x="378" y="265"/>
                  <a:pt x="397" y="246"/>
                  <a:pt x="397" y="227"/>
                </a:cubicBezTo>
                <a:cubicBezTo>
                  <a:pt x="397" y="208"/>
                  <a:pt x="416" y="189"/>
                  <a:pt x="416" y="170"/>
                </a:cubicBezTo>
                <a:cubicBezTo>
                  <a:pt x="416" y="151"/>
                  <a:pt x="416" y="132"/>
                  <a:pt x="416" y="114"/>
                </a:cubicBezTo>
                <a:cubicBezTo>
                  <a:pt x="416" y="95"/>
                  <a:pt x="397" y="57"/>
                  <a:pt x="378" y="38"/>
                </a:cubicBezTo>
                <a:lnTo>
                  <a:pt x="35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4" name="Google Shape;1384;p43"/>
          <p:cNvSpPr/>
          <p:nvPr/>
        </p:nvSpPr>
        <p:spPr>
          <a:xfrm>
            <a:off x="9216608" y="3449586"/>
            <a:ext cx="13427" cy="19324"/>
          </a:xfrm>
          <a:custGeom>
            <a:avLst/>
            <a:gdLst/>
            <a:ahLst/>
            <a:cxnLst/>
            <a:rect l="l" t="t" r="r" b="b"/>
            <a:pathLst>
              <a:path w="416" h="586" extrusionOk="0">
                <a:moveTo>
                  <a:pt x="340" y="0"/>
                </a:moveTo>
                <a:lnTo>
                  <a:pt x="302" y="19"/>
                </a:lnTo>
                <a:cubicBezTo>
                  <a:pt x="264" y="38"/>
                  <a:pt x="227" y="57"/>
                  <a:pt x="208" y="76"/>
                </a:cubicBezTo>
                <a:cubicBezTo>
                  <a:pt x="189" y="76"/>
                  <a:pt x="189" y="95"/>
                  <a:pt x="170" y="114"/>
                </a:cubicBezTo>
                <a:cubicBezTo>
                  <a:pt x="151" y="114"/>
                  <a:pt x="151" y="132"/>
                  <a:pt x="132" y="151"/>
                </a:cubicBezTo>
                <a:cubicBezTo>
                  <a:pt x="113" y="151"/>
                  <a:pt x="113" y="170"/>
                  <a:pt x="95" y="189"/>
                </a:cubicBezTo>
                <a:lnTo>
                  <a:pt x="76" y="246"/>
                </a:lnTo>
                <a:lnTo>
                  <a:pt x="38" y="283"/>
                </a:lnTo>
                <a:lnTo>
                  <a:pt x="19" y="340"/>
                </a:lnTo>
                <a:cubicBezTo>
                  <a:pt x="19" y="359"/>
                  <a:pt x="19" y="378"/>
                  <a:pt x="19" y="397"/>
                </a:cubicBezTo>
                <a:cubicBezTo>
                  <a:pt x="0" y="416"/>
                  <a:pt x="0" y="416"/>
                  <a:pt x="0" y="434"/>
                </a:cubicBezTo>
                <a:cubicBezTo>
                  <a:pt x="0" y="491"/>
                  <a:pt x="0" y="529"/>
                  <a:pt x="0" y="585"/>
                </a:cubicBezTo>
                <a:lnTo>
                  <a:pt x="151" y="585"/>
                </a:lnTo>
                <a:cubicBezTo>
                  <a:pt x="170" y="567"/>
                  <a:pt x="189" y="567"/>
                  <a:pt x="208" y="567"/>
                </a:cubicBezTo>
                <a:cubicBezTo>
                  <a:pt x="227" y="548"/>
                  <a:pt x="246" y="529"/>
                  <a:pt x="264" y="510"/>
                </a:cubicBezTo>
                <a:lnTo>
                  <a:pt x="321" y="472"/>
                </a:lnTo>
                <a:lnTo>
                  <a:pt x="378" y="416"/>
                </a:lnTo>
                <a:lnTo>
                  <a:pt x="397" y="340"/>
                </a:lnTo>
                <a:cubicBezTo>
                  <a:pt x="397" y="321"/>
                  <a:pt x="415" y="283"/>
                  <a:pt x="415" y="265"/>
                </a:cubicBezTo>
                <a:cubicBezTo>
                  <a:pt x="415" y="246"/>
                  <a:pt x="415" y="227"/>
                  <a:pt x="415" y="189"/>
                </a:cubicBezTo>
                <a:cubicBezTo>
                  <a:pt x="415" y="170"/>
                  <a:pt x="415" y="151"/>
                  <a:pt x="397" y="132"/>
                </a:cubicBezTo>
                <a:cubicBezTo>
                  <a:pt x="397" y="95"/>
                  <a:pt x="378" y="57"/>
                  <a:pt x="359" y="38"/>
                </a:cubicBezTo>
                <a:lnTo>
                  <a:pt x="34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5" name="Google Shape;1385;p43"/>
          <p:cNvSpPr/>
          <p:nvPr/>
        </p:nvSpPr>
        <p:spPr>
          <a:xfrm>
            <a:off x="9227550" y="3466370"/>
            <a:ext cx="14653" cy="12497"/>
          </a:xfrm>
          <a:custGeom>
            <a:avLst/>
            <a:gdLst/>
            <a:ahLst/>
            <a:cxnLst/>
            <a:rect l="l" t="t" r="r" b="b"/>
            <a:pathLst>
              <a:path w="454" h="379" extrusionOk="0">
                <a:moveTo>
                  <a:pt x="227" y="1"/>
                </a:moveTo>
                <a:cubicBezTo>
                  <a:pt x="209" y="1"/>
                  <a:pt x="190" y="20"/>
                  <a:pt x="190" y="20"/>
                </a:cubicBezTo>
                <a:lnTo>
                  <a:pt x="152" y="39"/>
                </a:lnTo>
                <a:lnTo>
                  <a:pt x="133" y="76"/>
                </a:lnTo>
                <a:lnTo>
                  <a:pt x="95" y="95"/>
                </a:lnTo>
                <a:cubicBezTo>
                  <a:pt x="95" y="114"/>
                  <a:pt x="76" y="133"/>
                  <a:pt x="76" y="133"/>
                </a:cubicBezTo>
                <a:cubicBezTo>
                  <a:pt x="58" y="152"/>
                  <a:pt x="58" y="171"/>
                  <a:pt x="58" y="171"/>
                </a:cubicBezTo>
                <a:cubicBezTo>
                  <a:pt x="39" y="209"/>
                  <a:pt x="20" y="246"/>
                  <a:pt x="1" y="303"/>
                </a:cubicBezTo>
                <a:cubicBezTo>
                  <a:pt x="39" y="322"/>
                  <a:pt x="76" y="360"/>
                  <a:pt x="114" y="378"/>
                </a:cubicBezTo>
                <a:lnTo>
                  <a:pt x="227" y="378"/>
                </a:lnTo>
                <a:lnTo>
                  <a:pt x="284" y="360"/>
                </a:lnTo>
                <a:lnTo>
                  <a:pt x="341" y="341"/>
                </a:lnTo>
                <a:lnTo>
                  <a:pt x="397" y="303"/>
                </a:lnTo>
                <a:cubicBezTo>
                  <a:pt x="397" y="284"/>
                  <a:pt x="416" y="265"/>
                  <a:pt x="435" y="246"/>
                </a:cubicBezTo>
                <a:cubicBezTo>
                  <a:pt x="435" y="227"/>
                  <a:pt x="454" y="209"/>
                  <a:pt x="454" y="190"/>
                </a:cubicBezTo>
                <a:cubicBezTo>
                  <a:pt x="454" y="171"/>
                  <a:pt x="454" y="152"/>
                  <a:pt x="454" y="133"/>
                </a:cubicBezTo>
                <a:cubicBezTo>
                  <a:pt x="454" y="114"/>
                  <a:pt x="454" y="76"/>
                  <a:pt x="454" y="39"/>
                </a:cubicBezTo>
                <a:lnTo>
                  <a:pt x="435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6" name="Google Shape;1386;p43"/>
          <p:cNvSpPr/>
          <p:nvPr/>
        </p:nvSpPr>
        <p:spPr>
          <a:xfrm>
            <a:off x="8966790" y="3539707"/>
            <a:ext cx="90212" cy="86461"/>
          </a:xfrm>
          <a:custGeom>
            <a:avLst/>
            <a:gdLst/>
            <a:ahLst/>
            <a:cxnLst/>
            <a:rect l="l" t="t" r="r" b="b"/>
            <a:pathLst>
              <a:path w="2795" h="2622" extrusionOk="0">
                <a:moveTo>
                  <a:pt x="1203" y="1"/>
                </a:moveTo>
                <a:cubicBezTo>
                  <a:pt x="1019" y="1"/>
                  <a:pt x="826" y="54"/>
                  <a:pt x="661" y="137"/>
                </a:cubicBezTo>
                <a:cubicBezTo>
                  <a:pt x="246" y="344"/>
                  <a:pt x="1" y="816"/>
                  <a:pt x="114" y="1288"/>
                </a:cubicBezTo>
                <a:lnTo>
                  <a:pt x="152" y="1401"/>
                </a:lnTo>
                <a:lnTo>
                  <a:pt x="190" y="1496"/>
                </a:lnTo>
                <a:lnTo>
                  <a:pt x="227" y="1552"/>
                </a:lnTo>
                <a:lnTo>
                  <a:pt x="208" y="1477"/>
                </a:lnTo>
                <a:lnTo>
                  <a:pt x="171" y="1401"/>
                </a:lnTo>
                <a:lnTo>
                  <a:pt x="171" y="1269"/>
                </a:lnTo>
                <a:cubicBezTo>
                  <a:pt x="171" y="1024"/>
                  <a:pt x="246" y="797"/>
                  <a:pt x="416" y="608"/>
                </a:cubicBezTo>
                <a:cubicBezTo>
                  <a:pt x="510" y="514"/>
                  <a:pt x="624" y="420"/>
                  <a:pt x="756" y="382"/>
                </a:cubicBezTo>
                <a:cubicBezTo>
                  <a:pt x="883" y="339"/>
                  <a:pt x="1011" y="318"/>
                  <a:pt x="1138" y="318"/>
                </a:cubicBezTo>
                <a:cubicBezTo>
                  <a:pt x="1181" y="318"/>
                  <a:pt x="1223" y="321"/>
                  <a:pt x="1265" y="325"/>
                </a:cubicBezTo>
                <a:cubicBezTo>
                  <a:pt x="1435" y="344"/>
                  <a:pt x="1605" y="401"/>
                  <a:pt x="1756" y="495"/>
                </a:cubicBezTo>
                <a:cubicBezTo>
                  <a:pt x="1907" y="590"/>
                  <a:pt x="2039" y="722"/>
                  <a:pt x="2153" y="873"/>
                </a:cubicBezTo>
                <a:cubicBezTo>
                  <a:pt x="2209" y="948"/>
                  <a:pt x="2247" y="1043"/>
                  <a:pt x="2304" y="1118"/>
                </a:cubicBezTo>
                <a:lnTo>
                  <a:pt x="2323" y="1175"/>
                </a:lnTo>
                <a:lnTo>
                  <a:pt x="2228" y="1194"/>
                </a:lnTo>
                <a:lnTo>
                  <a:pt x="2058" y="1213"/>
                </a:lnTo>
                <a:lnTo>
                  <a:pt x="1907" y="1288"/>
                </a:lnTo>
                <a:cubicBezTo>
                  <a:pt x="1700" y="1364"/>
                  <a:pt x="1530" y="1515"/>
                  <a:pt x="1416" y="1703"/>
                </a:cubicBezTo>
                <a:cubicBezTo>
                  <a:pt x="1360" y="1798"/>
                  <a:pt x="1322" y="1892"/>
                  <a:pt x="1303" y="2005"/>
                </a:cubicBezTo>
                <a:cubicBezTo>
                  <a:pt x="1303" y="2100"/>
                  <a:pt x="1322" y="2194"/>
                  <a:pt x="1360" y="2288"/>
                </a:cubicBezTo>
                <a:cubicBezTo>
                  <a:pt x="1454" y="2439"/>
                  <a:pt x="1586" y="2553"/>
                  <a:pt x="1756" y="2591"/>
                </a:cubicBezTo>
                <a:cubicBezTo>
                  <a:pt x="1823" y="2613"/>
                  <a:pt x="1889" y="2622"/>
                  <a:pt x="1955" y="2622"/>
                </a:cubicBezTo>
                <a:cubicBezTo>
                  <a:pt x="2002" y="2622"/>
                  <a:pt x="2049" y="2617"/>
                  <a:pt x="2096" y="2609"/>
                </a:cubicBezTo>
                <a:cubicBezTo>
                  <a:pt x="2172" y="2591"/>
                  <a:pt x="2247" y="2572"/>
                  <a:pt x="2323" y="2553"/>
                </a:cubicBezTo>
                <a:lnTo>
                  <a:pt x="2379" y="2534"/>
                </a:lnTo>
                <a:lnTo>
                  <a:pt x="2096" y="2534"/>
                </a:lnTo>
                <a:cubicBezTo>
                  <a:pt x="2002" y="2515"/>
                  <a:pt x="1888" y="2496"/>
                  <a:pt x="1794" y="2458"/>
                </a:cubicBezTo>
                <a:cubicBezTo>
                  <a:pt x="1700" y="2402"/>
                  <a:pt x="1605" y="2307"/>
                  <a:pt x="1567" y="2194"/>
                </a:cubicBezTo>
                <a:cubicBezTo>
                  <a:pt x="1530" y="2062"/>
                  <a:pt x="1549" y="1930"/>
                  <a:pt x="1643" y="1835"/>
                </a:cubicBezTo>
                <a:cubicBezTo>
                  <a:pt x="1737" y="1703"/>
                  <a:pt x="1888" y="1609"/>
                  <a:pt x="2039" y="1552"/>
                </a:cubicBezTo>
                <a:lnTo>
                  <a:pt x="2153" y="1515"/>
                </a:lnTo>
                <a:lnTo>
                  <a:pt x="2285" y="1496"/>
                </a:lnTo>
                <a:lnTo>
                  <a:pt x="2757" y="1496"/>
                </a:lnTo>
                <a:cubicBezTo>
                  <a:pt x="2769" y="1496"/>
                  <a:pt x="2782" y="1504"/>
                  <a:pt x="2789" y="1504"/>
                </a:cubicBezTo>
                <a:cubicBezTo>
                  <a:pt x="2792" y="1504"/>
                  <a:pt x="2794" y="1502"/>
                  <a:pt x="2794" y="1496"/>
                </a:cubicBezTo>
                <a:lnTo>
                  <a:pt x="2700" y="1213"/>
                </a:lnTo>
                <a:cubicBezTo>
                  <a:pt x="2681" y="1156"/>
                  <a:pt x="2662" y="1099"/>
                  <a:pt x="2643" y="1062"/>
                </a:cubicBezTo>
                <a:lnTo>
                  <a:pt x="2606" y="967"/>
                </a:lnTo>
                <a:cubicBezTo>
                  <a:pt x="2568" y="854"/>
                  <a:pt x="2511" y="759"/>
                  <a:pt x="2436" y="665"/>
                </a:cubicBezTo>
                <a:cubicBezTo>
                  <a:pt x="2304" y="476"/>
                  <a:pt x="2134" y="306"/>
                  <a:pt x="1926" y="193"/>
                </a:cubicBezTo>
                <a:cubicBezTo>
                  <a:pt x="1737" y="80"/>
                  <a:pt x="1511" y="23"/>
                  <a:pt x="1284" y="4"/>
                </a:cubicBezTo>
                <a:cubicBezTo>
                  <a:pt x="1258" y="2"/>
                  <a:pt x="1230" y="1"/>
                  <a:pt x="1203" y="1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7" name="Google Shape;1387;p43"/>
          <p:cNvSpPr/>
          <p:nvPr/>
        </p:nvSpPr>
        <p:spPr>
          <a:xfrm>
            <a:off x="10225531" y="3658713"/>
            <a:ext cx="797224" cy="185320"/>
          </a:xfrm>
          <a:custGeom>
            <a:avLst/>
            <a:gdLst/>
            <a:ahLst/>
            <a:cxnLst/>
            <a:rect l="l" t="t" r="r" b="b"/>
            <a:pathLst>
              <a:path w="24700" h="5620" extrusionOk="0">
                <a:moveTo>
                  <a:pt x="10059" y="0"/>
                </a:moveTo>
                <a:cubicBezTo>
                  <a:pt x="9716" y="0"/>
                  <a:pt x="9470" y="28"/>
                  <a:pt x="9383" y="95"/>
                </a:cubicBezTo>
                <a:cubicBezTo>
                  <a:pt x="9275" y="174"/>
                  <a:pt x="8932" y="198"/>
                  <a:pt x="8454" y="198"/>
                </a:cubicBezTo>
                <a:cubicBezTo>
                  <a:pt x="7689" y="198"/>
                  <a:pt x="6580" y="136"/>
                  <a:pt x="5543" y="136"/>
                </a:cubicBezTo>
                <a:cubicBezTo>
                  <a:pt x="4275" y="136"/>
                  <a:pt x="3116" y="229"/>
                  <a:pt x="2832" y="643"/>
                </a:cubicBezTo>
                <a:cubicBezTo>
                  <a:pt x="2191" y="1586"/>
                  <a:pt x="1" y="5060"/>
                  <a:pt x="1" y="5060"/>
                </a:cubicBezTo>
                <a:cubicBezTo>
                  <a:pt x="1" y="5060"/>
                  <a:pt x="8757" y="5619"/>
                  <a:pt x="15744" y="5619"/>
                </a:cubicBezTo>
                <a:cubicBezTo>
                  <a:pt x="20659" y="5619"/>
                  <a:pt x="24700" y="5342"/>
                  <a:pt x="24201" y="4399"/>
                </a:cubicBezTo>
                <a:cubicBezTo>
                  <a:pt x="22974" y="2134"/>
                  <a:pt x="15310" y="586"/>
                  <a:pt x="15310" y="586"/>
                </a:cubicBezTo>
                <a:cubicBezTo>
                  <a:pt x="15310" y="586"/>
                  <a:pt x="11642" y="0"/>
                  <a:pt x="1005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8" name="Google Shape;1388;p43"/>
          <p:cNvSpPr/>
          <p:nvPr/>
        </p:nvSpPr>
        <p:spPr>
          <a:xfrm>
            <a:off x="10452175" y="3061534"/>
            <a:ext cx="603211" cy="156039"/>
          </a:xfrm>
          <a:custGeom>
            <a:avLst/>
            <a:gdLst/>
            <a:ahLst/>
            <a:cxnLst/>
            <a:rect l="l" t="t" r="r" b="b"/>
            <a:pathLst>
              <a:path w="18689" h="4732" extrusionOk="0">
                <a:moveTo>
                  <a:pt x="482" y="0"/>
                </a:moveTo>
                <a:cubicBezTo>
                  <a:pt x="225" y="0"/>
                  <a:pt x="81" y="9"/>
                  <a:pt x="76" y="27"/>
                </a:cubicBezTo>
                <a:cubicBezTo>
                  <a:pt x="1" y="235"/>
                  <a:pt x="303" y="2254"/>
                  <a:pt x="303" y="2254"/>
                </a:cubicBezTo>
                <a:cubicBezTo>
                  <a:pt x="720" y="2100"/>
                  <a:pt x="1554" y="2022"/>
                  <a:pt x="2658" y="2022"/>
                </a:cubicBezTo>
                <a:cubicBezTo>
                  <a:pt x="6400" y="2022"/>
                  <a:pt x="13233" y="2911"/>
                  <a:pt x="17363" y="4698"/>
                </a:cubicBezTo>
                <a:lnTo>
                  <a:pt x="17363" y="4698"/>
                </a:lnTo>
                <a:cubicBezTo>
                  <a:pt x="17428" y="4335"/>
                  <a:pt x="18689" y="1122"/>
                  <a:pt x="18689" y="1122"/>
                </a:cubicBezTo>
                <a:cubicBezTo>
                  <a:pt x="17897" y="898"/>
                  <a:pt x="3133" y="0"/>
                  <a:pt x="482" y="0"/>
                </a:cubicBezTo>
                <a:close/>
                <a:moveTo>
                  <a:pt x="17363" y="4698"/>
                </a:moveTo>
                <a:cubicBezTo>
                  <a:pt x="17359" y="4720"/>
                  <a:pt x="17359" y="4731"/>
                  <a:pt x="17364" y="4731"/>
                </a:cubicBezTo>
                <a:cubicBezTo>
                  <a:pt x="17368" y="4731"/>
                  <a:pt x="17376" y="4724"/>
                  <a:pt x="17386" y="4708"/>
                </a:cubicBezTo>
                <a:cubicBezTo>
                  <a:pt x="17378" y="4705"/>
                  <a:pt x="17371" y="4702"/>
                  <a:pt x="17363" y="469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9" name="Google Shape;1389;p43"/>
          <p:cNvSpPr/>
          <p:nvPr/>
        </p:nvSpPr>
        <p:spPr>
          <a:xfrm>
            <a:off x="10341630" y="2870871"/>
            <a:ext cx="802711" cy="235277"/>
          </a:xfrm>
          <a:custGeom>
            <a:avLst/>
            <a:gdLst/>
            <a:ahLst/>
            <a:cxnLst/>
            <a:rect l="l" t="t" r="r" b="b"/>
            <a:pathLst>
              <a:path w="24870" h="7135" extrusionOk="0">
                <a:moveTo>
                  <a:pt x="9402" y="0"/>
                </a:moveTo>
                <a:cubicBezTo>
                  <a:pt x="4382" y="0"/>
                  <a:pt x="1" y="1634"/>
                  <a:pt x="104" y="3657"/>
                </a:cubicBezTo>
                <a:cubicBezTo>
                  <a:pt x="154" y="4820"/>
                  <a:pt x="1256" y="6071"/>
                  <a:pt x="3656" y="6071"/>
                </a:cubicBezTo>
                <a:cubicBezTo>
                  <a:pt x="3983" y="6071"/>
                  <a:pt x="4334" y="6048"/>
                  <a:pt x="4710" y="5998"/>
                </a:cubicBezTo>
                <a:cubicBezTo>
                  <a:pt x="5073" y="5947"/>
                  <a:pt x="5574" y="5925"/>
                  <a:pt x="6178" y="5925"/>
                </a:cubicBezTo>
                <a:cubicBezTo>
                  <a:pt x="10634" y="5925"/>
                  <a:pt x="20665" y="7134"/>
                  <a:pt x="21942" y="7134"/>
                </a:cubicBezTo>
                <a:cubicBezTo>
                  <a:pt x="21984" y="7134"/>
                  <a:pt x="22016" y="7133"/>
                  <a:pt x="22038" y="7130"/>
                </a:cubicBezTo>
                <a:cubicBezTo>
                  <a:pt x="22850" y="7055"/>
                  <a:pt x="24870" y="4790"/>
                  <a:pt x="24436" y="3355"/>
                </a:cubicBezTo>
                <a:cubicBezTo>
                  <a:pt x="24020" y="1939"/>
                  <a:pt x="16583" y="429"/>
                  <a:pt x="10939" y="52"/>
                </a:cubicBezTo>
                <a:cubicBezTo>
                  <a:pt x="10423" y="17"/>
                  <a:pt x="9909" y="0"/>
                  <a:pt x="940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0" name="Google Shape;1390;p43"/>
          <p:cNvSpPr/>
          <p:nvPr/>
        </p:nvSpPr>
        <p:spPr>
          <a:xfrm>
            <a:off x="10299252" y="3173518"/>
            <a:ext cx="792705" cy="470127"/>
          </a:xfrm>
          <a:custGeom>
            <a:avLst/>
            <a:gdLst/>
            <a:ahLst/>
            <a:cxnLst/>
            <a:rect l="l" t="t" r="r" b="b"/>
            <a:pathLst>
              <a:path w="24560" h="14257" extrusionOk="0">
                <a:moveTo>
                  <a:pt x="11107" y="1"/>
                </a:moveTo>
                <a:cubicBezTo>
                  <a:pt x="7912" y="1"/>
                  <a:pt x="4914" y="202"/>
                  <a:pt x="3550" y="652"/>
                </a:cubicBezTo>
                <a:cubicBezTo>
                  <a:pt x="3550" y="652"/>
                  <a:pt x="1190" y="2955"/>
                  <a:pt x="1152" y="4993"/>
                </a:cubicBezTo>
                <a:cubicBezTo>
                  <a:pt x="1115" y="7032"/>
                  <a:pt x="1681" y="7164"/>
                  <a:pt x="1681" y="7164"/>
                </a:cubicBezTo>
                <a:cubicBezTo>
                  <a:pt x="1681" y="7164"/>
                  <a:pt x="1" y="8486"/>
                  <a:pt x="209" y="9259"/>
                </a:cubicBezTo>
                <a:cubicBezTo>
                  <a:pt x="355" y="9858"/>
                  <a:pt x="1020" y="9926"/>
                  <a:pt x="1314" y="9926"/>
                </a:cubicBezTo>
                <a:cubicBezTo>
                  <a:pt x="1400" y="9926"/>
                  <a:pt x="1454" y="9920"/>
                  <a:pt x="1454" y="9920"/>
                </a:cubicBezTo>
                <a:lnTo>
                  <a:pt x="1454" y="9920"/>
                </a:lnTo>
                <a:cubicBezTo>
                  <a:pt x="1454" y="9920"/>
                  <a:pt x="1115" y="11252"/>
                  <a:pt x="2338" y="11252"/>
                </a:cubicBezTo>
                <a:cubicBezTo>
                  <a:pt x="2556" y="11252"/>
                  <a:pt x="2824" y="11210"/>
                  <a:pt x="3153" y="11109"/>
                </a:cubicBezTo>
                <a:cubicBezTo>
                  <a:pt x="3372" y="11043"/>
                  <a:pt x="3713" y="11013"/>
                  <a:pt x="4148" y="11013"/>
                </a:cubicBezTo>
                <a:cubicBezTo>
                  <a:pt x="8025" y="11013"/>
                  <a:pt x="19425" y="13393"/>
                  <a:pt x="19425" y="13393"/>
                </a:cubicBezTo>
                <a:cubicBezTo>
                  <a:pt x="19425" y="13393"/>
                  <a:pt x="20222" y="14257"/>
                  <a:pt x="20946" y="14257"/>
                </a:cubicBezTo>
                <a:cubicBezTo>
                  <a:pt x="21086" y="14257"/>
                  <a:pt x="21222" y="14225"/>
                  <a:pt x="21350" y="14149"/>
                </a:cubicBezTo>
                <a:cubicBezTo>
                  <a:pt x="22162" y="13658"/>
                  <a:pt x="21898" y="12658"/>
                  <a:pt x="21898" y="12657"/>
                </a:cubicBezTo>
                <a:lnTo>
                  <a:pt x="21898" y="12657"/>
                </a:lnTo>
                <a:cubicBezTo>
                  <a:pt x="21898" y="12658"/>
                  <a:pt x="22503" y="13532"/>
                  <a:pt x="22987" y="13532"/>
                </a:cubicBezTo>
                <a:cubicBezTo>
                  <a:pt x="23076" y="13532"/>
                  <a:pt x="23162" y="13502"/>
                  <a:pt x="23238" y="13431"/>
                </a:cubicBezTo>
                <a:cubicBezTo>
                  <a:pt x="23748" y="12978"/>
                  <a:pt x="22200" y="9108"/>
                  <a:pt x="22200" y="9108"/>
                </a:cubicBezTo>
                <a:cubicBezTo>
                  <a:pt x="22200" y="9108"/>
                  <a:pt x="23351" y="7428"/>
                  <a:pt x="23616" y="6749"/>
                </a:cubicBezTo>
                <a:cubicBezTo>
                  <a:pt x="23861" y="6088"/>
                  <a:pt x="23181" y="4805"/>
                  <a:pt x="22898" y="4389"/>
                </a:cubicBezTo>
                <a:lnTo>
                  <a:pt x="22898" y="4389"/>
                </a:lnTo>
                <a:cubicBezTo>
                  <a:pt x="22898" y="4389"/>
                  <a:pt x="23322" y="4492"/>
                  <a:pt x="23711" y="4492"/>
                </a:cubicBezTo>
                <a:cubicBezTo>
                  <a:pt x="23946" y="4492"/>
                  <a:pt x="24169" y="4454"/>
                  <a:pt x="24276" y="4333"/>
                </a:cubicBezTo>
                <a:cubicBezTo>
                  <a:pt x="24559" y="4012"/>
                  <a:pt x="23767" y="2294"/>
                  <a:pt x="21822" y="1105"/>
                </a:cubicBezTo>
                <a:cubicBezTo>
                  <a:pt x="20677" y="415"/>
                  <a:pt x="15690" y="1"/>
                  <a:pt x="1110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1" name="Google Shape;1391;p43"/>
          <p:cNvSpPr/>
          <p:nvPr/>
        </p:nvSpPr>
        <p:spPr>
          <a:xfrm>
            <a:off x="10196968" y="3212429"/>
            <a:ext cx="979681" cy="506465"/>
          </a:xfrm>
          <a:custGeom>
            <a:avLst/>
            <a:gdLst/>
            <a:ahLst/>
            <a:cxnLst/>
            <a:rect l="l" t="t" r="r" b="b"/>
            <a:pathLst>
              <a:path w="30353" h="15359" extrusionOk="0">
                <a:moveTo>
                  <a:pt x="17686" y="246"/>
                </a:moveTo>
                <a:cubicBezTo>
                  <a:pt x="17686" y="246"/>
                  <a:pt x="17686" y="246"/>
                  <a:pt x="17686" y="246"/>
                </a:cubicBezTo>
                <a:lnTo>
                  <a:pt x="17686" y="246"/>
                </a:lnTo>
                <a:cubicBezTo>
                  <a:pt x="17686" y="246"/>
                  <a:pt x="17686" y="246"/>
                  <a:pt x="17686" y="246"/>
                </a:cubicBezTo>
                <a:close/>
                <a:moveTo>
                  <a:pt x="9550" y="0"/>
                </a:moveTo>
                <a:cubicBezTo>
                  <a:pt x="9550" y="0"/>
                  <a:pt x="9109" y="2871"/>
                  <a:pt x="8243" y="2871"/>
                </a:cubicBezTo>
                <a:cubicBezTo>
                  <a:pt x="8232" y="2871"/>
                  <a:pt x="8221" y="2870"/>
                  <a:pt x="8210" y="2870"/>
                </a:cubicBezTo>
                <a:cubicBezTo>
                  <a:pt x="7323" y="2794"/>
                  <a:pt x="7210" y="2096"/>
                  <a:pt x="7210" y="2096"/>
                </a:cubicBezTo>
                <a:cubicBezTo>
                  <a:pt x="7210" y="2096"/>
                  <a:pt x="7005" y="5637"/>
                  <a:pt x="5998" y="5637"/>
                </a:cubicBezTo>
                <a:cubicBezTo>
                  <a:pt x="5945" y="5637"/>
                  <a:pt x="5889" y="5628"/>
                  <a:pt x="5832" y="5607"/>
                </a:cubicBezTo>
                <a:cubicBezTo>
                  <a:pt x="4661" y="5172"/>
                  <a:pt x="5718" y="2643"/>
                  <a:pt x="5718" y="2643"/>
                </a:cubicBezTo>
                <a:cubicBezTo>
                  <a:pt x="5718" y="2643"/>
                  <a:pt x="5699" y="1416"/>
                  <a:pt x="4189" y="1171"/>
                </a:cubicBezTo>
                <a:cubicBezTo>
                  <a:pt x="4151" y="1164"/>
                  <a:pt x="4112" y="1161"/>
                  <a:pt x="4072" y="1161"/>
                </a:cubicBezTo>
                <a:cubicBezTo>
                  <a:pt x="2542" y="1161"/>
                  <a:pt x="0" y="5651"/>
                  <a:pt x="5133" y="6645"/>
                </a:cubicBezTo>
                <a:cubicBezTo>
                  <a:pt x="5133" y="6645"/>
                  <a:pt x="3642" y="12912"/>
                  <a:pt x="13250" y="14969"/>
                </a:cubicBezTo>
                <a:cubicBezTo>
                  <a:pt x="14499" y="15239"/>
                  <a:pt x="15620" y="15358"/>
                  <a:pt x="16625" y="15358"/>
                </a:cubicBezTo>
                <a:cubicBezTo>
                  <a:pt x="23349" y="15358"/>
                  <a:pt x="24878" y="10040"/>
                  <a:pt x="24878" y="9137"/>
                </a:cubicBezTo>
                <a:cubicBezTo>
                  <a:pt x="24878" y="9137"/>
                  <a:pt x="25973" y="9908"/>
                  <a:pt x="27145" y="9908"/>
                </a:cubicBezTo>
                <a:cubicBezTo>
                  <a:pt x="28014" y="9908"/>
                  <a:pt x="28926" y="9483"/>
                  <a:pt x="29465" y="8004"/>
                </a:cubicBezTo>
                <a:cubicBezTo>
                  <a:pt x="30352" y="5580"/>
                  <a:pt x="29112" y="4355"/>
                  <a:pt x="27614" y="4355"/>
                </a:cubicBezTo>
                <a:cubicBezTo>
                  <a:pt x="26977" y="4355"/>
                  <a:pt x="26294" y="4577"/>
                  <a:pt x="25709" y="5021"/>
                </a:cubicBezTo>
                <a:cubicBezTo>
                  <a:pt x="25709" y="5021"/>
                  <a:pt x="25520" y="7853"/>
                  <a:pt x="24708" y="7928"/>
                </a:cubicBezTo>
                <a:cubicBezTo>
                  <a:pt x="24694" y="7929"/>
                  <a:pt x="24679" y="7930"/>
                  <a:pt x="24665" y="7930"/>
                </a:cubicBezTo>
                <a:cubicBezTo>
                  <a:pt x="23855" y="7930"/>
                  <a:pt x="22739" y="6398"/>
                  <a:pt x="24500" y="4210"/>
                </a:cubicBezTo>
                <a:cubicBezTo>
                  <a:pt x="24500" y="4210"/>
                  <a:pt x="21990" y="3417"/>
                  <a:pt x="22820" y="1473"/>
                </a:cubicBezTo>
                <a:lnTo>
                  <a:pt x="22820" y="1473"/>
                </a:lnTo>
                <a:cubicBezTo>
                  <a:pt x="22820" y="1473"/>
                  <a:pt x="21703" y="2474"/>
                  <a:pt x="20402" y="2474"/>
                </a:cubicBezTo>
                <a:cubicBezTo>
                  <a:pt x="19478" y="2474"/>
                  <a:pt x="18462" y="1970"/>
                  <a:pt x="17686" y="246"/>
                </a:cubicBezTo>
                <a:lnTo>
                  <a:pt x="17686" y="246"/>
                </a:lnTo>
                <a:cubicBezTo>
                  <a:pt x="17677" y="251"/>
                  <a:pt x="15401" y="800"/>
                  <a:pt x="13122" y="800"/>
                </a:cubicBezTo>
                <a:cubicBezTo>
                  <a:pt x="11777" y="800"/>
                  <a:pt x="10431" y="608"/>
                  <a:pt x="9550" y="0"/>
                </a:cubicBez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2" name="Google Shape;1392;p43"/>
          <p:cNvSpPr/>
          <p:nvPr/>
        </p:nvSpPr>
        <p:spPr>
          <a:xfrm>
            <a:off x="10299864" y="3111756"/>
            <a:ext cx="744581" cy="139089"/>
          </a:xfrm>
          <a:custGeom>
            <a:avLst/>
            <a:gdLst/>
            <a:ahLst/>
            <a:cxnLst/>
            <a:rect l="l" t="t" r="r" b="b"/>
            <a:pathLst>
              <a:path w="23069" h="4218" extrusionOk="0">
                <a:moveTo>
                  <a:pt x="8446" y="0"/>
                </a:moveTo>
                <a:cubicBezTo>
                  <a:pt x="2980" y="0"/>
                  <a:pt x="227" y="1844"/>
                  <a:pt x="133" y="2411"/>
                </a:cubicBezTo>
                <a:cubicBezTo>
                  <a:pt x="1" y="3148"/>
                  <a:pt x="3191" y="4110"/>
                  <a:pt x="10138" y="4205"/>
                </a:cubicBezTo>
                <a:cubicBezTo>
                  <a:pt x="10799" y="4214"/>
                  <a:pt x="11445" y="4218"/>
                  <a:pt x="12071" y="4218"/>
                </a:cubicBezTo>
                <a:cubicBezTo>
                  <a:pt x="18020" y="4218"/>
                  <a:pt x="22260" y="3840"/>
                  <a:pt x="22653" y="3601"/>
                </a:cubicBezTo>
                <a:cubicBezTo>
                  <a:pt x="23068" y="3318"/>
                  <a:pt x="19821" y="1260"/>
                  <a:pt x="12006" y="241"/>
                </a:cubicBezTo>
                <a:cubicBezTo>
                  <a:pt x="10713" y="72"/>
                  <a:pt x="9526" y="0"/>
                  <a:pt x="844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3" name="Google Shape;1393;p43"/>
          <p:cNvSpPr/>
          <p:nvPr/>
        </p:nvSpPr>
        <p:spPr>
          <a:xfrm>
            <a:off x="10616074" y="3521965"/>
            <a:ext cx="124909" cy="119371"/>
          </a:xfrm>
          <a:custGeom>
            <a:avLst/>
            <a:gdLst/>
            <a:ahLst/>
            <a:cxnLst/>
            <a:rect l="l" t="t" r="r" b="b"/>
            <a:pathLst>
              <a:path w="3870" h="3620" extrusionOk="0">
                <a:moveTo>
                  <a:pt x="3012" y="0"/>
                </a:moveTo>
                <a:cubicBezTo>
                  <a:pt x="1942" y="0"/>
                  <a:pt x="206" y="383"/>
                  <a:pt x="1" y="1090"/>
                </a:cubicBezTo>
                <a:cubicBezTo>
                  <a:pt x="1" y="1090"/>
                  <a:pt x="1500" y="3619"/>
                  <a:pt x="2183" y="3619"/>
                </a:cubicBezTo>
                <a:cubicBezTo>
                  <a:pt x="2185" y="3619"/>
                  <a:pt x="2188" y="3619"/>
                  <a:pt x="2190" y="3619"/>
                </a:cubicBezTo>
                <a:cubicBezTo>
                  <a:pt x="2870" y="3582"/>
                  <a:pt x="3814" y="807"/>
                  <a:pt x="3852" y="259"/>
                </a:cubicBezTo>
                <a:cubicBezTo>
                  <a:pt x="3870" y="84"/>
                  <a:pt x="3514" y="0"/>
                  <a:pt x="3012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4" name="Google Shape;1394;p43"/>
          <p:cNvSpPr/>
          <p:nvPr/>
        </p:nvSpPr>
        <p:spPr>
          <a:xfrm>
            <a:off x="10466796" y="3433065"/>
            <a:ext cx="386928" cy="158313"/>
          </a:xfrm>
          <a:custGeom>
            <a:avLst/>
            <a:gdLst/>
            <a:ahLst/>
            <a:cxnLst/>
            <a:rect l="l" t="t" r="r" b="b"/>
            <a:pathLst>
              <a:path w="11988" h="4801" extrusionOk="0">
                <a:moveTo>
                  <a:pt x="6737" y="1"/>
                </a:moveTo>
                <a:cubicBezTo>
                  <a:pt x="4777" y="1"/>
                  <a:pt x="4494" y="331"/>
                  <a:pt x="4494" y="331"/>
                </a:cubicBezTo>
                <a:cubicBezTo>
                  <a:pt x="4494" y="331"/>
                  <a:pt x="2266" y="501"/>
                  <a:pt x="1134" y="1388"/>
                </a:cubicBezTo>
                <a:cubicBezTo>
                  <a:pt x="1" y="2276"/>
                  <a:pt x="322" y="3578"/>
                  <a:pt x="945" y="3710"/>
                </a:cubicBezTo>
                <a:cubicBezTo>
                  <a:pt x="994" y="3721"/>
                  <a:pt x="1048" y="3726"/>
                  <a:pt x="1105" y="3726"/>
                </a:cubicBezTo>
                <a:cubicBezTo>
                  <a:pt x="1782" y="3726"/>
                  <a:pt x="2983" y="3069"/>
                  <a:pt x="2983" y="3069"/>
                </a:cubicBezTo>
                <a:cubicBezTo>
                  <a:pt x="2983" y="3069"/>
                  <a:pt x="3245" y="4776"/>
                  <a:pt x="4404" y="4776"/>
                </a:cubicBezTo>
                <a:cubicBezTo>
                  <a:pt x="4451" y="4776"/>
                  <a:pt x="4500" y="4773"/>
                  <a:pt x="4550" y="4767"/>
                </a:cubicBezTo>
                <a:cubicBezTo>
                  <a:pt x="5834" y="4616"/>
                  <a:pt x="6344" y="3257"/>
                  <a:pt x="6344" y="3257"/>
                </a:cubicBezTo>
                <a:cubicBezTo>
                  <a:pt x="6344" y="3257"/>
                  <a:pt x="7768" y="4801"/>
                  <a:pt x="8624" y="4801"/>
                </a:cubicBezTo>
                <a:cubicBezTo>
                  <a:pt x="8671" y="4801"/>
                  <a:pt x="8716" y="4796"/>
                  <a:pt x="8760" y="4786"/>
                </a:cubicBezTo>
                <a:cubicBezTo>
                  <a:pt x="9590" y="4616"/>
                  <a:pt x="9439" y="2842"/>
                  <a:pt x="9439" y="2842"/>
                </a:cubicBezTo>
                <a:lnTo>
                  <a:pt x="9439" y="2842"/>
                </a:lnTo>
                <a:cubicBezTo>
                  <a:pt x="9439" y="2842"/>
                  <a:pt x="10316" y="3226"/>
                  <a:pt x="10966" y="3226"/>
                </a:cubicBezTo>
                <a:cubicBezTo>
                  <a:pt x="11216" y="3226"/>
                  <a:pt x="11433" y="3169"/>
                  <a:pt x="11553" y="3012"/>
                </a:cubicBezTo>
                <a:cubicBezTo>
                  <a:pt x="11988" y="2446"/>
                  <a:pt x="9836" y="105"/>
                  <a:pt x="7344" y="10"/>
                </a:cubicBezTo>
                <a:cubicBezTo>
                  <a:pt x="7126" y="4"/>
                  <a:pt x="6924" y="1"/>
                  <a:pt x="673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5" name="Google Shape;1395;p43"/>
          <p:cNvSpPr/>
          <p:nvPr/>
        </p:nvSpPr>
        <p:spPr>
          <a:xfrm>
            <a:off x="10536255" y="3356826"/>
            <a:ext cx="204760" cy="134143"/>
          </a:xfrm>
          <a:custGeom>
            <a:avLst/>
            <a:gdLst/>
            <a:ahLst/>
            <a:cxnLst/>
            <a:rect l="l" t="t" r="r" b="b"/>
            <a:pathLst>
              <a:path w="6344" h="4068" extrusionOk="0">
                <a:moveTo>
                  <a:pt x="3720" y="1"/>
                </a:moveTo>
                <a:cubicBezTo>
                  <a:pt x="3720" y="1"/>
                  <a:pt x="1" y="1077"/>
                  <a:pt x="1549" y="3021"/>
                </a:cubicBezTo>
                <a:cubicBezTo>
                  <a:pt x="2137" y="3759"/>
                  <a:pt x="2918" y="4068"/>
                  <a:pt x="3681" y="4068"/>
                </a:cubicBezTo>
                <a:cubicBezTo>
                  <a:pt x="4926" y="4068"/>
                  <a:pt x="6121" y="3246"/>
                  <a:pt x="6343" y="2134"/>
                </a:cubicBezTo>
                <a:lnTo>
                  <a:pt x="3720" y="1"/>
                </a:ln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6" name="Google Shape;1396;p43"/>
          <p:cNvSpPr/>
          <p:nvPr/>
        </p:nvSpPr>
        <p:spPr>
          <a:xfrm>
            <a:off x="10568563" y="3356826"/>
            <a:ext cx="172452" cy="139485"/>
          </a:xfrm>
          <a:custGeom>
            <a:avLst/>
            <a:gdLst/>
            <a:ahLst/>
            <a:cxnLst/>
            <a:rect l="l" t="t" r="r" b="b"/>
            <a:pathLst>
              <a:path w="5343" h="4230" extrusionOk="0">
                <a:moveTo>
                  <a:pt x="2719" y="1"/>
                </a:moveTo>
                <a:cubicBezTo>
                  <a:pt x="2719" y="1"/>
                  <a:pt x="2549" y="20"/>
                  <a:pt x="2284" y="152"/>
                </a:cubicBezTo>
                <a:cubicBezTo>
                  <a:pt x="1907" y="265"/>
                  <a:pt x="1529" y="416"/>
                  <a:pt x="1171" y="624"/>
                </a:cubicBezTo>
                <a:cubicBezTo>
                  <a:pt x="944" y="756"/>
                  <a:pt x="718" y="907"/>
                  <a:pt x="510" y="1096"/>
                </a:cubicBezTo>
                <a:cubicBezTo>
                  <a:pt x="284" y="1322"/>
                  <a:pt x="114" y="1624"/>
                  <a:pt x="38" y="1945"/>
                </a:cubicBezTo>
                <a:cubicBezTo>
                  <a:pt x="0" y="2285"/>
                  <a:pt x="76" y="2662"/>
                  <a:pt x="284" y="2945"/>
                </a:cubicBezTo>
                <a:cubicBezTo>
                  <a:pt x="321" y="3021"/>
                  <a:pt x="378" y="3096"/>
                  <a:pt x="435" y="3153"/>
                </a:cubicBezTo>
                <a:lnTo>
                  <a:pt x="604" y="3361"/>
                </a:lnTo>
                <a:cubicBezTo>
                  <a:pt x="718" y="3493"/>
                  <a:pt x="850" y="3606"/>
                  <a:pt x="982" y="3700"/>
                </a:cubicBezTo>
                <a:lnTo>
                  <a:pt x="1095" y="3776"/>
                </a:lnTo>
                <a:lnTo>
                  <a:pt x="1208" y="3852"/>
                </a:lnTo>
                <a:lnTo>
                  <a:pt x="1454" y="3965"/>
                </a:lnTo>
                <a:cubicBezTo>
                  <a:pt x="1511" y="4021"/>
                  <a:pt x="1605" y="4040"/>
                  <a:pt x="1680" y="4078"/>
                </a:cubicBezTo>
                <a:cubicBezTo>
                  <a:pt x="1756" y="4097"/>
                  <a:pt x="1831" y="4135"/>
                  <a:pt x="1926" y="4154"/>
                </a:cubicBezTo>
                <a:cubicBezTo>
                  <a:pt x="2077" y="4191"/>
                  <a:pt x="2247" y="4229"/>
                  <a:pt x="2417" y="4229"/>
                </a:cubicBezTo>
                <a:lnTo>
                  <a:pt x="2662" y="4229"/>
                </a:lnTo>
                <a:lnTo>
                  <a:pt x="2907" y="4210"/>
                </a:lnTo>
                <a:cubicBezTo>
                  <a:pt x="3058" y="4210"/>
                  <a:pt x="3228" y="4172"/>
                  <a:pt x="3379" y="4135"/>
                </a:cubicBezTo>
                <a:cubicBezTo>
                  <a:pt x="3530" y="4097"/>
                  <a:pt x="3662" y="4040"/>
                  <a:pt x="3813" y="3984"/>
                </a:cubicBezTo>
                <a:cubicBezTo>
                  <a:pt x="4059" y="3870"/>
                  <a:pt x="4304" y="3738"/>
                  <a:pt x="4512" y="3549"/>
                </a:cubicBezTo>
                <a:cubicBezTo>
                  <a:pt x="4833" y="3304"/>
                  <a:pt x="5078" y="2964"/>
                  <a:pt x="5229" y="2568"/>
                </a:cubicBezTo>
                <a:cubicBezTo>
                  <a:pt x="5267" y="2474"/>
                  <a:pt x="5286" y="2360"/>
                  <a:pt x="5305" y="2247"/>
                </a:cubicBezTo>
                <a:lnTo>
                  <a:pt x="5342" y="2134"/>
                </a:lnTo>
                <a:lnTo>
                  <a:pt x="5286" y="2247"/>
                </a:lnTo>
                <a:cubicBezTo>
                  <a:pt x="5248" y="2360"/>
                  <a:pt x="5210" y="2455"/>
                  <a:pt x="5154" y="2549"/>
                </a:cubicBezTo>
                <a:cubicBezTo>
                  <a:pt x="4965" y="2889"/>
                  <a:pt x="4701" y="3172"/>
                  <a:pt x="4380" y="3398"/>
                </a:cubicBezTo>
                <a:cubicBezTo>
                  <a:pt x="4172" y="3531"/>
                  <a:pt x="3946" y="3663"/>
                  <a:pt x="3700" y="3738"/>
                </a:cubicBezTo>
                <a:cubicBezTo>
                  <a:pt x="3568" y="3776"/>
                  <a:pt x="3436" y="3814"/>
                  <a:pt x="3304" y="3852"/>
                </a:cubicBezTo>
                <a:cubicBezTo>
                  <a:pt x="3172" y="3889"/>
                  <a:pt x="3021" y="3908"/>
                  <a:pt x="2889" y="3908"/>
                </a:cubicBezTo>
                <a:lnTo>
                  <a:pt x="2662" y="3908"/>
                </a:lnTo>
                <a:cubicBezTo>
                  <a:pt x="2586" y="3908"/>
                  <a:pt x="2511" y="3889"/>
                  <a:pt x="2435" y="3889"/>
                </a:cubicBezTo>
                <a:cubicBezTo>
                  <a:pt x="2284" y="3870"/>
                  <a:pt x="2133" y="3852"/>
                  <a:pt x="2001" y="3814"/>
                </a:cubicBezTo>
                <a:cubicBezTo>
                  <a:pt x="1926" y="3795"/>
                  <a:pt x="1850" y="3776"/>
                  <a:pt x="1775" y="3738"/>
                </a:cubicBezTo>
                <a:cubicBezTo>
                  <a:pt x="1718" y="3700"/>
                  <a:pt x="1624" y="3682"/>
                  <a:pt x="1567" y="3644"/>
                </a:cubicBezTo>
                <a:lnTo>
                  <a:pt x="1378" y="3531"/>
                </a:lnTo>
                <a:lnTo>
                  <a:pt x="1265" y="3474"/>
                </a:lnTo>
                <a:lnTo>
                  <a:pt x="1190" y="3398"/>
                </a:lnTo>
                <a:cubicBezTo>
                  <a:pt x="1057" y="3323"/>
                  <a:pt x="944" y="3210"/>
                  <a:pt x="831" y="3096"/>
                </a:cubicBezTo>
                <a:lnTo>
                  <a:pt x="680" y="2927"/>
                </a:lnTo>
                <a:cubicBezTo>
                  <a:pt x="642" y="2870"/>
                  <a:pt x="586" y="2813"/>
                  <a:pt x="548" y="2757"/>
                </a:cubicBezTo>
                <a:cubicBezTo>
                  <a:pt x="378" y="2530"/>
                  <a:pt x="302" y="2247"/>
                  <a:pt x="321" y="1964"/>
                </a:cubicBezTo>
                <a:cubicBezTo>
                  <a:pt x="378" y="1700"/>
                  <a:pt x="491" y="1454"/>
                  <a:pt x="680" y="1247"/>
                </a:cubicBezTo>
                <a:cubicBezTo>
                  <a:pt x="869" y="1058"/>
                  <a:pt x="1057" y="888"/>
                  <a:pt x="1265" y="756"/>
                </a:cubicBezTo>
                <a:cubicBezTo>
                  <a:pt x="1586" y="529"/>
                  <a:pt x="1945" y="340"/>
                  <a:pt x="2303" y="171"/>
                </a:cubicBezTo>
                <a:cubicBezTo>
                  <a:pt x="2568" y="57"/>
                  <a:pt x="2719" y="1"/>
                  <a:pt x="2719" y="1"/>
                </a:cubicBezTo>
                <a:close/>
              </a:path>
            </a:pathLst>
          </a:custGeom>
          <a:solidFill>
            <a:srgbClr val="DD926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7" name="Google Shape;1397;p43"/>
          <p:cNvSpPr/>
          <p:nvPr/>
        </p:nvSpPr>
        <p:spPr>
          <a:xfrm>
            <a:off x="10511887" y="3321940"/>
            <a:ext cx="40248" cy="48737"/>
          </a:xfrm>
          <a:custGeom>
            <a:avLst/>
            <a:gdLst/>
            <a:ahLst/>
            <a:cxnLst/>
            <a:rect l="l" t="t" r="r" b="b"/>
            <a:pathLst>
              <a:path w="1247" h="1478" extrusionOk="0">
                <a:moveTo>
                  <a:pt x="652" y="1"/>
                </a:moveTo>
                <a:cubicBezTo>
                  <a:pt x="342" y="1"/>
                  <a:pt x="57" y="297"/>
                  <a:pt x="39" y="700"/>
                </a:cubicBezTo>
                <a:cubicBezTo>
                  <a:pt x="1" y="1096"/>
                  <a:pt x="227" y="1455"/>
                  <a:pt x="567" y="1474"/>
                </a:cubicBezTo>
                <a:cubicBezTo>
                  <a:pt x="585" y="1476"/>
                  <a:pt x="603" y="1477"/>
                  <a:pt x="621" y="1477"/>
                </a:cubicBezTo>
                <a:cubicBezTo>
                  <a:pt x="919" y="1477"/>
                  <a:pt x="1173" y="1186"/>
                  <a:pt x="1209" y="794"/>
                </a:cubicBezTo>
                <a:cubicBezTo>
                  <a:pt x="1247" y="379"/>
                  <a:pt x="1001" y="39"/>
                  <a:pt x="680" y="2"/>
                </a:cubicBezTo>
                <a:cubicBezTo>
                  <a:pt x="671" y="1"/>
                  <a:pt x="661" y="1"/>
                  <a:pt x="65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8" name="Google Shape;1398;p43"/>
          <p:cNvSpPr/>
          <p:nvPr/>
        </p:nvSpPr>
        <p:spPr>
          <a:xfrm>
            <a:off x="10783007" y="3344890"/>
            <a:ext cx="40248" cy="48737"/>
          </a:xfrm>
          <a:custGeom>
            <a:avLst/>
            <a:gdLst/>
            <a:ahLst/>
            <a:cxnLst/>
            <a:rect l="l" t="t" r="r" b="b"/>
            <a:pathLst>
              <a:path w="1247" h="1478" extrusionOk="0">
                <a:moveTo>
                  <a:pt x="629" y="1"/>
                </a:moveTo>
                <a:cubicBezTo>
                  <a:pt x="330" y="1"/>
                  <a:pt x="74" y="308"/>
                  <a:pt x="39" y="684"/>
                </a:cubicBezTo>
                <a:cubicBezTo>
                  <a:pt x="1" y="1099"/>
                  <a:pt x="246" y="1458"/>
                  <a:pt x="567" y="1476"/>
                </a:cubicBezTo>
                <a:cubicBezTo>
                  <a:pt x="577" y="1477"/>
                  <a:pt x="586" y="1477"/>
                  <a:pt x="596" y="1477"/>
                </a:cubicBezTo>
                <a:cubicBezTo>
                  <a:pt x="906" y="1477"/>
                  <a:pt x="1191" y="1181"/>
                  <a:pt x="1209" y="797"/>
                </a:cubicBezTo>
                <a:cubicBezTo>
                  <a:pt x="1247" y="382"/>
                  <a:pt x="1020" y="23"/>
                  <a:pt x="681" y="4"/>
                </a:cubicBezTo>
                <a:cubicBezTo>
                  <a:pt x="663" y="2"/>
                  <a:pt x="646" y="1"/>
                  <a:pt x="62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9" name="Google Shape;1399;p43"/>
          <p:cNvSpPr/>
          <p:nvPr/>
        </p:nvSpPr>
        <p:spPr>
          <a:xfrm>
            <a:off x="10482031" y="3258231"/>
            <a:ext cx="78044" cy="28293"/>
          </a:xfrm>
          <a:custGeom>
            <a:avLst/>
            <a:gdLst/>
            <a:ahLst/>
            <a:cxnLst/>
            <a:rect l="l" t="t" r="r" b="b"/>
            <a:pathLst>
              <a:path w="2418" h="858" extrusionOk="0">
                <a:moveTo>
                  <a:pt x="1489" y="1"/>
                </a:moveTo>
                <a:cubicBezTo>
                  <a:pt x="1466" y="1"/>
                  <a:pt x="1442" y="3"/>
                  <a:pt x="1417" y="8"/>
                </a:cubicBezTo>
                <a:lnTo>
                  <a:pt x="1133" y="8"/>
                </a:lnTo>
                <a:lnTo>
                  <a:pt x="869" y="65"/>
                </a:lnTo>
                <a:cubicBezTo>
                  <a:pt x="775" y="84"/>
                  <a:pt x="699" y="121"/>
                  <a:pt x="624" y="178"/>
                </a:cubicBezTo>
                <a:cubicBezTo>
                  <a:pt x="548" y="197"/>
                  <a:pt x="473" y="254"/>
                  <a:pt x="397" y="310"/>
                </a:cubicBezTo>
                <a:cubicBezTo>
                  <a:pt x="341" y="348"/>
                  <a:pt x="284" y="405"/>
                  <a:pt x="246" y="461"/>
                </a:cubicBezTo>
                <a:cubicBezTo>
                  <a:pt x="152" y="537"/>
                  <a:pt x="95" y="631"/>
                  <a:pt x="58" y="744"/>
                </a:cubicBezTo>
                <a:cubicBezTo>
                  <a:pt x="39" y="782"/>
                  <a:pt x="20" y="820"/>
                  <a:pt x="1" y="858"/>
                </a:cubicBezTo>
                <a:lnTo>
                  <a:pt x="114" y="858"/>
                </a:lnTo>
                <a:cubicBezTo>
                  <a:pt x="209" y="839"/>
                  <a:pt x="303" y="801"/>
                  <a:pt x="416" y="801"/>
                </a:cubicBezTo>
                <a:cubicBezTo>
                  <a:pt x="473" y="782"/>
                  <a:pt x="548" y="782"/>
                  <a:pt x="605" y="763"/>
                </a:cubicBezTo>
                <a:cubicBezTo>
                  <a:pt x="633" y="754"/>
                  <a:pt x="666" y="754"/>
                  <a:pt x="699" y="754"/>
                </a:cubicBezTo>
                <a:cubicBezTo>
                  <a:pt x="732" y="754"/>
                  <a:pt x="765" y="754"/>
                  <a:pt x="794" y="744"/>
                </a:cubicBezTo>
                <a:cubicBezTo>
                  <a:pt x="869" y="725"/>
                  <a:pt x="926" y="707"/>
                  <a:pt x="1001" y="707"/>
                </a:cubicBezTo>
                <a:lnTo>
                  <a:pt x="1209" y="688"/>
                </a:lnTo>
                <a:lnTo>
                  <a:pt x="1417" y="669"/>
                </a:lnTo>
                <a:cubicBezTo>
                  <a:pt x="1473" y="650"/>
                  <a:pt x="1549" y="650"/>
                  <a:pt x="1605" y="650"/>
                </a:cubicBezTo>
                <a:cubicBezTo>
                  <a:pt x="1681" y="650"/>
                  <a:pt x="1738" y="631"/>
                  <a:pt x="1813" y="631"/>
                </a:cubicBezTo>
                <a:cubicBezTo>
                  <a:pt x="1870" y="631"/>
                  <a:pt x="1926" y="631"/>
                  <a:pt x="1983" y="612"/>
                </a:cubicBezTo>
                <a:cubicBezTo>
                  <a:pt x="2049" y="603"/>
                  <a:pt x="2106" y="603"/>
                  <a:pt x="2155" y="603"/>
                </a:cubicBezTo>
                <a:cubicBezTo>
                  <a:pt x="2205" y="603"/>
                  <a:pt x="2247" y="603"/>
                  <a:pt x="2285" y="593"/>
                </a:cubicBezTo>
                <a:lnTo>
                  <a:pt x="2417" y="574"/>
                </a:lnTo>
                <a:lnTo>
                  <a:pt x="2360" y="461"/>
                </a:lnTo>
                <a:cubicBezTo>
                  <a:pt x="2285" y="367"/>
                  <a:pt x="2209" y="291"/>
                  <a:pt x="2115" y="235"/>
                </a:cubicBezTo>
                <a:cubicBezTo>
                  <a:pt x="2058" y="178"/>
                  <a:pt x="1983" y="140"/>
                  <a:pt x="1926" y="121"/>
                </a:cubicBezTo>
                <a:cubicBezTo>
                  <a:pt x="1851" y="84"/>
                  <a:pt x="1756" y="46"/>
                  <a:pt x="1681" y="46"/>
                </a:cubicBezTo>
                <a:cubicBezTo>
                  <a:pt x="1612" y="18"/>
                  <a:pt x="1553" y="1"/>
                  <a:pt x="1489" y="1"/>
                </a:cubicBezTo>
                <a:close/>
              </a:path>
            </a:pathLst>
          </a:custGeom>
          <a:solidFill>
            <a:srgbClr val="995A2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0" name="Google Shape;1400;p43"/>
          <p:cNvSpPr/>
          <p:nvPr/>
        </p:nvSpPr>
        <p:spPr>
          <a:xfrm>
            <a:off x="10782425" y="3275905"/>
            <a:ext cx="71912" cy="39240"/>
          </a:xfrm>
          <a:custGeom>
            <a:avLst/>
            <a:gdLst/>
            <a:ahLst/>
            <a:cxnLst/>
            <a:rect l="l" t="t" r="r" b="b"/>
            <a:pathLst>
              <a:path w="2228" h="1190" extrusionOk="0">
                <a:moveTo>
                  <a:pt x="831" y="1"/>
                </a:moveTo>
                <a:cubicBezTo>
                  <a:pt x="736" y="1"/>
                  <a:pt x="661" y="20"/>
                  <a:pt x="566" y="38"/>
                </a:cubicBezTo>
                <a:cubicBezTo>
                  <a:pt x="491" y="57"/>
                  <a:pt x="434" y="76"/>
                  <a:pt x="359" y="114"/>
                </a:cubicBezTo>
                <a:cubicBezTo>
                  <a:pt x="302" y="133"/>
                  <a:pt x="245" y="171"/>
                  <a:pt x="189" y="208"/>
                </a:cubicBezTo>
                <a:cubicBezTo>
                  <a:pt x="151" y="227"/>
                  <a:pt x="113" y="265"/>
                  <a:pt x="76" y="303"/>
                </a:cubicBezTo>
                <a:cubicBezTo>
                  <a:pt x="38" y="340"/>
                  <a:pt x="19" y="359"/>
                  <a:pt x="0" y="397"/>
                </a:cubicBezTo>
                <a:lnTo>
                  <a:pt x="113" y="416"/>
                </a:lnTo>
                <a:lnTo>
                  <a:pt x="245" y="454"/>
                </a:lnTo>
                <a:cubicBezTo>
                  <a:pt x="283" y="454"/>
                  <a:pt x="340" y="473"/>
                  <a:pt x="396" y="491"/>
                </a:cubicBezTo>
                <a:cubicBezTo>
                  <a:pt x="453" y="510"/>
                  <a:pt x="510" y="510"/>
                  <a:pt x="566" y="529"/>
                </a:cubicBezTo>
                <a:cubicBezTo>
                  <a:pt x="623" y="529"/>
                  <a:pt x="699" y="586"/>
                  <a:pt x="755" y="586"/>
                </a:cubicBezTo>
                <a:cubicBezTo>
                  <a:pt x="812" y="605"/>
                  <a:pt x="887" y="624"/>
                  <a:pt x="944" y="643"/>
                </a:cubicBezTo>
                <a:lnTo>
                  <a:pt x="1133" y="718"/>
                </a:lnTo>
                <a:lnTo>
                  <a:pt x="1321" y="794"/>
                </a:lnTo>
                <a:cubicBezTo>
                  <a:pt x="1378" y="812"/>
                  <a:pt x="1435" y="831"/>
                  <a:pt x="1491" y="869"/>
                </a:cubicBezTo>
                <a:cubicBezTo>
                  <a:pt x="1548" y="888"/>
                  <a:pt x="1623" y="907"/>
                  <a:pt x="1661" y="926"/>
                </a:cubicBezTo>
                <a:cubicBezTo>
                  <a:pt x="1718" y="963"/>
                  <a:pt x="1774" y="982"/>
                  <a:pt x="1831" y="1001"/>
                </a:cubicBezTo>
                <a:cubicBezTo>
                  <a:pt x="1888" y="1020"/>
                  <a:pt x="1925" y="1039"/>
                  <a:pt x="1982" y="1077"/>
                </a:cubicBezTo>
                <a:lnTo>
                  <a:pt x="2095" y="1133"/>
                </a:lnTo>
                <a:lnTo>
                  <a:pt x="2228" y="1190"/>
                </a:lnTo>
                <a:lnTo>
                  <a:pt x="2228" y="1058"/>
                </a:lnTo>
                <a:cubicBezTo>
                  <a:pt x="2209" y="1001"/>
                  <a:pt x="2209" y="963"/>
                  <a:pt x="2190" y="907"/>
                </a:cubicBezTo>
                <a:cubicBezTo>
                  <a:pt x="2190" y="850"/>
                  <a:pt x="2171" y="775"/>
                  <a:pt x="2133" y="718"/>
                </a:cubicBezTo>
                <a:cubicBezTo>
                  <a:pt x="2095" y="661"/>
                  <a:pt x="2058" y="586"/>
                  <a:pt x="2020" y="529"/>
                </a:cubicBezTo>
                <a:cubicBezTo>
                  <a:pt x="1963" y="454"/>
                  <a:pt x="1907" y="397"/>
                  <a:pt x="1831" y="340"/>
                </a:cubicBezTo>
                <a:cubicBezTo>
                  <a:pt x="1774" y="284"/>
                  <a:pt x="1699" y="227"/>
                  <a:pt x="1623" y="189"/>
                </a:cubicBezTo>
                <a:lnTo>
                  <a:pt x="1359" y="57"/>
                </a:lnTo>
                <a:lnTo>
                  <a:pt x="1095" y="1"/>
                </a:lnTo>
                <a:close/>
              </a:path>
            </a:pathLst>
          </a:custGeom>
          <a:solidFill>
            <a:srgbClr val="995A2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1" name="Google Shape;1401;p43"/>
          <p:cNvSpPr/>
          <p:nvPr/>
        </p:nvSpPr>
        <p:spPr>
          <a:xfrm>
            <a:off x="11018817" y="3389439"/>
            <a:ext cx="112128" cy="103740"/>
          </a:xfrm>
          <a:custGeom>
            <a:avLst/>
            <a:gdLst/>
            <a:ahLst/>
            <a:cxnLst/>
            <a:rect l="l" t="t" r="r" b="b"/>
            <a:pathLst>
              <a:path w="3474" h="3146" extrusionOk="0">
                <a:moveTo>
                  <a:pt x="1860" y="0"/>
                </a:moveTo>
                <a:cubicBezTo>
                  <a:pt x="1662" y="0"/>
                  <a:pt x="1465" y="34"/>
                  <a:pt x="1284" y="107"/>
                </a:cubicBezTo>
                <a:cubicBezTo>
                  <a:pt x="982" y="220"/>
                  <a:pt x="718" y="427"/>
                  <a:pt x="510" y="673"/>
                </a:cubicBezTo>
                <a:cubicBezTo>
                  <a:pt x="415" y="786"/>
                  <a:pt x="321" y="918"/>
                  <a:pt x="264" y="1069"/>
                </a:cubicBezTo>
                <a:cubicBezTo>
                  <a:pt x="227" y="1145"/>
                  <a:pt x="189" y="1201"/>
                  <a:pt x="170" y="1277"/>
                </a:cubicBezTo>
                <a:cubicBezTo>
                  <a:pt x="113" y="1409"/>
                  <a:pt x="95" y="1541"/>
                  <a:pt x="57" y="1673"/>
                </a:cubicBezTo>
                <a:lnTo>
                  <a:pt x="0" y="1900"/>
                </a:lnTo>
                <a:cubicBezTo>
                  <a:pt x="113" y="1862"/>
                  <a:pt x="246" y="1824"/>
                  <a:pt x="340" y="1787"/>
                </a:cubicBezTo>
                <a:lnTo>
                  <a:pt x="510" y="1749"/>
                </a:lnTo>
                <a:lnTo>
                  <a:pt x="585" y="1730"/>
                </a:lnTo>
                <a:lnTo>
                  <a:pt x="623" y="1730"/>
                </a:lnTo>
                <a:cubicBezTo>
                  <a:pt x="718" y="1711"/>
                  <a:pt x="831" y="1711"/>
                  <a:pt x="925" y="1711"/>
                </a:cubicBezTo>
                <a:cubicBezTo>
                  <a:pt x="1152" y="1730"/>
                  <a:pt x="1378" y="1824"/>
                  <a:pt x="1529" y="1994"/>
                </a:cubicBezTo>
                <a:cubicBezTo>
                  <a:pt x="1661" y="2145"/>
                  <a:pt x="1718" y="2334"/>
                  <a:pt x="1699" y="2542"/>
                </a:cubicBezTo>
                <a:cubicBezTo>
                  <a:pt x="1680" y="2711"/>
                  <a:pt x="1567" y="2863"/>
                  <a:pt x="1416" y="2957"/>
                </a:cubicBezTo>
                <a:cubicBezTo>
                  <a:pt x="1284" y="3014"/>
                  <a:pt x="1133" y="3051"/>
                  <a:pt x="1001" y="3070"/>
                </a:cubicBezTo>
                <a:cubicBezTo>
                  <a:pt x="906" y="3089"/>
                  <a:pt x="793" y="3089"/>
                  <a:pt x="699" y="3089"/>
                </a:cubicBezTo>
                <a:lnTo>
                  <a:pt x="604" y="3089"/>
                </a:lnTo>
                <a:lnTo>
                  <a:pt x="699" y="3108"/>
                </a:lnTo>
                <a:cubicBezTo>
                  <a:pt x="793" y="3127"/>
                  <a:pt x="887" y="3127"/>
                  <a:pt x="1001" y="3146"/>
                </a:cubicBezTo>
                <a:cubicBezTo>
                  <a:pt x="1152" y="3146"/>
                  <a:pt x="1322" y="3127"/>
                  <a:pt x="1473" y="3070"/>
                </a:cubicBezTo>
                <a:cubicBezTo>
                  <a:pt x="1680" y="2995"/>
                  <a:pt x="1850" y="2806"/>
                  <a:pt x="1907" y="2579"/>
                </a:cubicBezTo>
                <a:cubicBezTo>
                  <a:pt x="1944" y="2315"/>
                  <a:pt x="1888" y="2032"/>
                  <a:pt x="1718" y="1824"/>
                </a:cubicBezTo>
                <a:cubicBezTo>
                  <a:pt x="1529" y="1579"/>
                  <a:pt x="1265" y="1428"/>
                  <a:pt x="944" y="1409"/>
                </a:cubicBezTo>
                <a:cubicBezTo>
                  <a:pt x="887" y="1400"/>
                  <a:pt x="826" y="1395"/>
                  <a:pt x="762" y="1395"/>
                </a:cubicBezTo>
                <a:cubicBezTo>
                  <a:pt x="699" y="1395"/>
                  <a:pt x="633" y="1400"/>
                  <a:pt x="567" y="1409"/>
                </a:cubicBezTo>
                <a:lnTo>
                  <a:pt x="472" y="1409"/>
                </a:lnTo>
                <a:lnTo>
                  <a:pt x="472" y="1390"/>
                </a:lnTo>
                <a:cubicBezTo>
                  <a:pt x="491" y="1315"/>
                  <a:pt x="529" y="1258"/>
                  <a:pt x="548" y="1201"/>
                </a:cubicBezTo>
                <a:cubicBezTo>
                  <a:pt x="623" y="1088"/>
                  <a:pt x="680" y="975"/>
                  <a:pt x="774" y="862"/>
                </a:cubicBezTo>
                <a:cubicBezTo>
                  <a:pt x="925" y="654"/>
                  <a:pt x="1152" y="503"/>
                  <a:pt x="1397" y="390"/>
                </a:cubicBezTo>
                <a:cubicBezTo>
                  <a:pt x="1552" y="325"/>
                  <a:pt x="1724" y="296"/>
                  <a:pt x="1896" y="296"/>
                </a:cubicBezTo>
                <a:cubicBezTo>
                  <a:pt x="1976" y="296"/>
                  <a:pt x="2056" y="302"/>
                  <a:pt x="2133" y="314"/>
                </a:cubicBezTo>
                <a:cubicBezTo>
                  <a:pt x="2379" y="333"/>
                  <a:pt x="2605" y="427"/>
                  <a:pt x="2794" y="578"/>
                </a:cubicBezTo>
                <a:cubicBezTo>
                  <a:pt x="2964" y="692"/>
                  <a:pt x="3096" y="880"/>
                  <a:pt x="3190" y="1069"/>
                </a:cubicBezTo>
                <a:cubicBezTo>
                  <a:pt x="3304" y="1390"/>
                  <a:pt x="3304" y="1749"/>
                  <a:pt x="3190" y="2051"/>
                </a:cubicBezTo>
                <a:lnTo>
                  <a:pt x="3115" y="2202"/>
                </a:lnTo>
                <a:lnTo>
                  <a:pt x="3039" y="2315"/>
                </a:lnTo>
                <a:lnTo>
                  <a:pt x="2983" y="2391"/>
                </a:lnTo>
                <a:lnTo>
                  <a:pt x="3077" y="2334"/>
                </a:lnTo>
                <a:lnTo>
                  <a:pt x="3171" y="2240"/>
                </a:lnTo>
                <a:lnTo>
                  <a:pt x="3266" y="2107"/>
                </a:lnTo>
                <a:cubicBezTo>
                  <a:pt x="3436" y="1768"/>
                  <a:pt x="3474" y="1390"/>
                  <a:pt x="3379" y="1031"/>
                </a:cubicBezTo>
                <a:cubicBezTo>
                  <a:pt x="3304" y="786"/>
                  <a:pt x="3153" y="560"/>
                  <a:pt x="2964" y="390"/>
                </a:cubicBezTo>
                <a:cubicBezTo>
                  <a:pt x="2737" y="201"/>
                  <a:pt x="2473" y="69"/>
                  <a:pt x="2190" y="31"/>
                </a:cubicBezTo>
                <a:cubicBezTo>
                  <a:pt x="2081" y="11"/>
                  <a:pt x="1971" y="0"/>
                  <a:pt x="1860" y="0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2" name="Google Shape;1402;p43"/>
          <p:cNvSpPr/>
          <p:nvPr/>
        </p:nvSpPr>
        <p:spPr>
          <a:xfrm>
            <a:off x="10283435" y="3282764"/>
            <a:ext cx="78012" cy="117061"/>
          </a:xfrm>
          <a:custGeom>
            <a:avLst/>
            <a:gdLst/>
            <a:ahLst/>
            <a:cxnLst/>
            <a:rect l="l" t="t" r="r" b="b"/>
            <a:pathLst>
              <a:path w="2417" h="3550" extrusionOk="0">
                <a:moveTo>
                  <a:pt x="1001" y="0"/>
                </a:moveTo>
                <a:cubicBezTo>
                  <a:pt x="868" y="19"/>
                  <a:pt x="755" y="76"/>
                  <a:pt x="642" y="132"/>
                </a:cubicBezTo>
                <a:cubicBezTo>
                  <a:pt x="434" y="246"/>
                  <a:pt x="283" y="416"/>
                  <a:pt x="189" y="623"/>
                </a:cubicBezTo>
                <a:cubicBezTo>
                  <a:pt x="38" y="906"/>
                  <a:pt x="0" y="1246"/>
                  <a:pt x="57" y="1567"/>
                </a:cubicBezTo>
                <a:cubicBezTo>
                  <a:pt x="57" y="1643"/>
                  <a:pt x="76" y="1737"/>
                  <a:pt x="95" y="1812"/>
                </a:cubicBezTo>
                <a:lnTo>
                  <a:pt x="132" y="1907"/>
                </a:lnTo>
                <a:lnTo>
                  <a:pt x="132" y="1812"/>
                </a:lnTo>
                <a:cubicBezTo>
                  <a:pt x="132" y="1737"/>
                  <a:pt x="132" y="1643"/>
                  <a:pt x="132" y="1567"/>
                </a:cubicBezTo>
                <a:cubicBezTo>
                  <a:pt x="132" y="1265"/>
                  <a:pt x="227" y="982"/>
                  <a:pt x="378" y="737"/>
                </a:cubicBezTo>
                <a:cubicBezTo>
                  <a:pt x="472" y="567"/>
                  <a:pt x="623" y="453"/>
                  <a:pt x="774" y="378"/>
                </a:cubicBezTo>
                <a:cubicBezTo>
                  <a:pt x="884" y="323"/>
                  <a:pt x="994" y="294"/>
                  <a:pt x="1104" y="294"/>
                </a:cubicBezTo>
                <a:cubicBezTo>
                  <a:pt x="1183" y="294"/>
                  <a:pt x="1262" y="309"/>
                  <a:pt x="1340" y="340"/>
                </a:cubicBezTo>
                <a:cubicBezTo>
                  <a:pt x="1548" y="416"/>
                  <a:pt x="1718" y="548"/>
                  <a:pt x="1831" y="718"/>
                </a:cubicBezTo>
                <a:cubicBezTo>
                  <a:pt x="1963" y="906"/>
                  <a:pt x="2039" y="1114"/>
                  <a:pt x="2058" y="1341"/>
                </a:cubicBezTo>
                <a:cubicBezTo>
                  <a:pt x="2095" y="1586"/>
                  <a:pt x="2095" y="1812"/>
                  <a:pt x="2058" y="2058"/>
                </a:cubicBezTo>
                <a:lnTo>
                  <a:pt x="2058" y="2096"/>
                </a:lnTo>
                <a:lnTo>
                  <a:pt x="2058" y="2115"/>
                </a:lnTo>
                <a:lnTo>
                  <a:pt x="2039" y="2096"/>
                </a:lnTo>
                <a:cubicBezTo>
                  <a:pt x="1982" y="2058"/>
                  <a:pt x="1926" y="2020"/>
                  <a:pt x="1850" y="2001"/>
                </a:cubicBezTo>
                <a:cubicBezTo>
                  <a:pt x="1784" y="1982"/>
                  <a:pt x="1713" y="1973"/>
                  <a:pt x="1642" y="1973"/>
                </a:cubicBezTo>
                <a:cubicBezTo>
                  <a:pt x="1572" y="1973"/>
                  <a:pt x="1501" y="1982"/>
                  <a:pt x="1435" y="2001"/>
                </a:cubicBezTo>
                <a:cubicBezTo>
                  <a:pt x="1208" y="2077"/>
                  <a:pt x="1019" y="2284"/>
                  <a:pt x="963" y="2530"/>
                </a:cubicBezTo>
                <a:cubicBezTo>
                  <a:pt x="906" y="2719"/>
                  <a:pt x="944" y="2907"/>
                  <a:pt x="1019" y="3077"/>
                </a:cubicBezTo>
                <a:cubicBezTo>
                  <a:pt x="1095" y="3209"/>
                  <a:pt x="1189" y="3323"/>
                  <a:pt x="1303" y="3398"/>
                </a:cubicBezTo>
                <a:cubicBezTo>
                  <a:pt x="1378" y="3455"/>
                  <a:pt x="1454" y="3493"/>
                  <a:pt x="1529" y="3530"/>
                </a:cubicBezTo>
                <a:lnTo>
                  <a:pt x="1624" y="3549"/>
                </a:lnTo>
                <a:lnTo>
                  <a:pt x="1548" y="3511"/>
                </a:lnTo>
                <a:cubicBezTo>
                  <a:pt x="1472" y="3474"/>
                  <a:pt x="1416" y="3417"/>
                  <a:pt x="1359" y="3342"/>
                </a:cubicBezTo>
                <a:cubicBezTo>
                  <a:pt x="1265" y="3266"/>
                  <a:pt x="1189" y="3153"/>
                  <a:pt x="1152" y="3039"/>
                </a:cubicBezTo>
                <a:cubicBezTo>
                  <a:pt x="1095" y="2888"/>
                  <a:pt x="1095" y="2737"/>
                  <a:pt x="1152" y="2586"/>
                </a:cubicBezTo>
                <a:cubicBezTo>
                  <a:pt x="1208" y="2417"/>
                  <a:pt x="1340" y="2303"/>
                  <a:pt x="1510" y="2247"/>
                </a:cubicBezTo>
                <a:cubicBezTo>
                  <a:pt x="1586" y="2247"/>
                  <a:pt x="1661" y="2247"/>
                  <a:pt x="1737" y="2266"/>
                </a:cubicBezTo>
                <a:cubicBezTo>
                  <a:pt x="1775" y="2284"/>
                  <a:pt x="1812" y="2303"/>
                  <a:pt x="1850" y="2341"/>
                </a:cubicBezTo>
                <a:cubicBezTo>
                  <a:pt x="1869" y="2360"/>
                  <a:pt x="1888" y="2379"/>
                  <a:pt x="1907" y="2398"/>
                </a:cubicBezTo>
                <a:cubicBezTo>
                  <a:pt x="1926" y="2398"/>
                  <a:pt x="1944" y="2398"/>
                  <a:pt x="1944" y="2435"/>
                </a:cubicBezTo>
                <a:lnTo>
                  <a:pt x="1982" y="2586"/>
                </a:lnTo>
                <a:lnTo>
                  <a:pt x="2152" y="3190"/>
                </a:lnTo>
                <a:lnTo>
                  <a:pt x="2171" y="3323"/>
                </a:lnTo>
                <a:lnTo>
                  <a:pt x="2228" y="3021"/>
                </a:lnTo>
                <a:lnTo>
                  <a:pt x="2228" y="2983"/>
                </a:lnTo>
                <a:lnTo>
                  <a:pt x="2228" y="2964"/>
                </a:lnTo>
                <a:lnTo>
                  <a:pt x="2246" y="2888"/>
                </a:lnTo>
                <a:lnTo>
                  <a:pt x="2265" y="2737"/>
                </a:lnTo>
                <a:lnTo>
                  <a:pt x="2322" y="2398"/>
                </a:lnTo>
                <a:lnTo>
                  <a:pt x="2360" y="2209"/>
                </a:lnTo>
                <a:lnTo>
                  <a:pt x="2379" y="2077"/>
                </a:lnTo>
                <a:cubicBezTo>
                  <a:pt x="2416" y="1812"/>
                  <a:pt x="2416" y="1548"/>
                  <a:pt x="2379" y="1284"/>
                </a:cubicBezTo>
                <a:cubicBezTo>
                  <a:pt x="2341" y="1001"/>
                  <a:pt x="2228" y="737"/>
                  <a:pt x="2077" y="510"/>
                </a:cubicBezTo>
                <a:cubicBezTo>
                  <a:pt x="1907" y="283"/>
                  <a:pt x="1661" y="132"/>
                  <a:pt x="1397" y="38"/>
                </a:cubicBezTo>
                <a:cubicBezTo>
                  <a:pt x="1340" y="19"/>
                  <a:pt x="1265" y="19"/>
                  <a:pt x="1208" y="0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3" name="Google Shape;1403;p43"/>
          <p:cNvSpPr/>
          <p:nvPr/>
        </p:nvSpPr>
        <p:spPr>
          <a:xfrm>
            <a:off x="10097589" y="3433229"/>
            <a:ext cx="240103" cy="240488"/>
          </a:xfrm>
          <a:custGeom>
            <a:avLst/>
            <a:gdLst/>
            <a:ahLst/>
            <a:cxnLst/>
            <a:rect l="l" t="t" r="r" b="b"/>
            <a:pathLst>
              <a:path w="7439" h="7293" extrusionOk="0">
                <a:moveTo>
                  <a:pt x="2931" y="1"/>
                </a:moveTo>
                <a:cubicBezTo>
                  <a:pt x="2058" y="1"/>
                  <a:pt x="805" y="96"/>
                  <a:pt x="1" y="572"/>
                </a:cubicBezTo>
                <a:cubicBezTo>
                  <a:pt x="1" y="572"/>
                  <a:pt x="227" y="4630"/>
                  <a:pt x="2474" y="7292"/>
                </a:cubicBezTo>
                <a:cubicBezTo>
                  <a:pt x="2474" y="7292"/>
                  <a:pt x="2533" y="7293"/>
                  <a:pt x="2639" y="7293"/>
                </a:cubicBezTo>
                <a:cubicBezTo>
                  <a:pt x="3414" y="7293"/>
                  <a:pt x="6691" y="7249"/>
                  <a:pt x="7438" y="6518"/>
                </a:cubicBezTo>
                <a:cubicBezTo>
                  <a:pt x="7438" y="6518"/>
                  <a:pt x="4550" y="3196"/>
                  <a:pt x="3927" y="43"/>
                </a:cubicBezTo>
                <a:cubicBezTo>
                  <a:pt x="3927" y="43"/>
                  <a:pt x="3513" y="1"/>
                  <a:pt x="293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4" name="Google Shape;1404;p43"/>
          <p:cNvSpPr/>
          <p:nvPr/>
        </p:nvSpPr>
        <p:spPr>
          <a:xfrm>
            <a:off x="10111015" y="3489419"/>
            <a:ext cx="108480" cy="27403"/>
          </a:xfrm>
          <a:custGeom>
            <a:avLst/>
            <a:gdLst/>
            <a:ahLst/>
            <a:cxnLst/>
            <a:rect l="l" t="t" r="r" b="b"/>
            <a:pathLst>
              <a:path w="3361" h="831" extrusionOk="0">
                <a:moveTo>
                  <a:pt x="3360" y="0"/>
                </a:moveTo>
                <a:lnTo>
                  <a:pt x="3209" y="38"/>
                </a:lnTo>
                <a:cubicBezTo>
                  <a:pt x="3115" y="57"/>
                  <a:pt x="2983" y="114"/>
                  <a:pt x="2832" y="170"/>
                </a:cubicBezTo>
                <a:cubicBezTo>
                  <a:pt x="2756" y="189"/>
                  <a:pt x="2681" y="208"/>
                  <a:pt x="2586" y="246"/>
                </a:cubicBezTo>
                <a:cubicBezTo>
                  <a:pt x="2492" y="265"/>
                  <a:pt x="2416" y="302"/>
                  <a:pt x="2303" y="321"/>
                </a:cubicBezTo>
                <a:cubicBezTo>
                  <a:pt x="2209" y="340"/>
                  <a:pt x="2114" y="378"/>
                  <a:pt x="2020" y="397"/>
                </a:cubicBezTo>
                <a:cubicBezTo>
                  <a:pt x="1925" y="416"/>
                  <a:pt x="1812" y="435"/>
                  <a:pt x="1718" y="453"/>
                </a:cubicBezTo>
                <a:cubicBezTo>
                  <a:pt x="1605" y="472"/>
                  <a:pt x="1510" y="472"/>
                  <a:pt x="1397" y="491"/>
                </a:cubicBezTo>
                <a:cubicBezTo>
                  <a:pt x="1303" y="510"/>
                  <a:pt x="1208" y="510"/>
                  <a:pt x="1095" y="510"/>
                </a:cubicBezTo>
                <a:cubicBezTo>
                  <a:pt x="1000" y="510"/>
                  <a:pt x="906" y="529"/>
                  <a:pt x="812" y="529"/>
                </a:cubicBezTo>
                <a:lnTo>
                  <a:pt x="0" y="529"/>
                </a:lnTo>
                <a:lnTo>
                  <a:pt x="151" y="604"/>
                </a:lnTo>
                <a:cubicBezTo>
                  <a:pt x="264" y="661"/>
                  <a:pt x="396" y="699"/>
                  <a:pt x="529" y="737"/>
                </a:cubicBezTo>
                <a:cubicBezTo>
                  <a:pt x="623" y="737"/>
                  <a:pt x="698" y="774"/>
                  <a:pt x="793" y="793"/>
                </a:cubicBezTo>
                <a:cubicBezTo>
                  <a:pt x="887" y="793"/>
                  <a:pt x="1000" y="831"/>
                  <a:pt x="1095" y="831"/>
                </a:cubicBezTo>
                <a:lnTo>
                  <a:pt x="1435" y="831"/>
                </a:lnTo>
                <a:cubicBezTo>
                  <a:pt x="1548" y="812"/>
                  <a:pt x="1661" y="812"/>
                  <a:pt x="1774" y="793"/>
                </a:cubicBezTo>
                <a:cubicBezTo>
                  <a:pt x="1888" y="774"/>
                  <a:pt x="2001" y="755"/>
                  <a:pt x="2095" y="718"/>
                </a:cubicBezTo>
                <a:cubicBezTo>
                  <a:pt x="2209" y="680"/>
                  <a:pt x="2303" y="642"/>
                  <a:pt x="2416" y="604"/>
                </a:cubicBezTo>
                <a:cubicBezTo>
                  <a:pt x="2511" y="586"/>
                  <a:pt x="2605" y="529"/>
                  <a:pt x="2681" y="472"/>
                </a:cubicBezTo>
                <a:cubicBezTo>
                  <a:pt x="2775" y="435"/>
                  <a:pt x="2850" y="397"/>
                  <a:pt x="2926" y="340"/>
                </a:cubicBezTo>
                <a:cubicBezTo>
                  <a:pt x="3039" y="265"/>
                  <a:pt x="3134" y="189"/>
                  <a:pt x="3247" y="95"/>
                </a:cubicBezTo>
                <a:lnTo>
                  <a:pt x="336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5" name="Google Shape;1405;p43"/>
          <p:cNvSpPr/>
          <p:nvPr/>
        </p:nvSpPr>
        <p:spPr>
          <a:xfrm>
            <a:off x="10001341" y="3188126"/>
            <a:ext cx="310143" cy="269869"/>
          </a:xfrm>
          <a:custGeom>
            <a:avLst/>
            <a:gdLst/>
            <a:ahLst/>
            <a:cxnLst/>
            <a:rect l="l" t="t" r="r" b="b"/>
            <a:pathLst>
              <a:path w="9609" h="8184" extrusionOk="0">
                <a:moveTo>
                  <a:pt x="3578" y="0"/>
                </a:moveTo>
                <a:cubicBezTo>
                  <a:pt x="3569" y="0"/>
                  <a:pt x="3559" y="1"/>
                  <a:pt x="3549" y="1"/>
                </a:cubicBezTo>
                <a:cubicBezTo>
                  <a:pt x="2265" y="58"/>
                  <a:pt x="3266" y="3569"/>
                  <a:pt x="3266" y="3569"/>
                </a:cubicBezTo>
                <a:cubicBezTo>
                  <a:pt x="3266" y="3569"/>
                  <a:pt x="1849" y="1485"/>
                  <a:pt x="989" y="1485"/>
                </a:cubicBezTo>
                <a:cubicBezTo>
                  <a:pt x="934" y="1485"/>
                  <a:pt x="881" y="1493"/>
                  <a:pt x="831" y="1511"/>
                </a:cubicBezTo>
                <a:cubicBezTo>
                  <a:pt x="0" y="1794"/>
                  <a:pt x="2567" y="7797"/>
                  <a:pt x="3436" y="8118"/>
                </a:cubicBezTo>
                <a:cubicBezTo>
                  <a:pt x="3557" y="8164"/>
                  <a:pt x="3715" y="8184"/>
                  <a:pt x="3896" y="8184"/>
                </a:cubicBezTo>
                <a:cubicBezTo>
                  <a:pt x="4981" y="8184"/>
                  <a:pt x="6909" y="7476"/>
                  <a:pt x="6909" y="7476"/>
                </a:cubicBezTo>
                <a:cubicBezTo>
                  <a:pt x="6909" y="7476"/>
                  <a:pt x="9608" y="6023"/>
                  <a:pt x="9495" y="4966"/>
                </a:cubicBezTo>
                <a:cubicBezTo>
                  <a:pt x="9460" y="4639"/>
                  <a:pt x="9182" y="4527"/>
                  <a:pt x="8817" y="4527"/>
                </a:cubicBezTo>
                <a:cubicBezTo>
                  <a:pt x="8028" y="4527"/>
                  <a:pt x="6834" y="5051"/>
                  <a:pt x="6815" y="5060"/>
                </a:cubicBezTo>
                <a:lnTo>
                  <a:pt x="6815" y="5060"/>
                </a:lnTo>
                <a:cubicBezTo>
                  <a:pt x="6842" y="4983"/>
                  <a:pt x="8022" y="1012"/>
                  <a:pt x="7003" y="586"/>
                </a:cubicBezTo>
                <a:cubicBezTo>
                  <a:pt x="6941" y="559"/>
                  <a:pt x="6880" y="546"/>
                  <a:pt x="6820" y="546"/>
                </a:cubicBezTo>
                <a:cubicBezTo>
                  <a:pt x="5888" y="546"/>
                  <a:pt x="5172" y="3625"/>
                  <a:pt x="5172" y="3625"/>
                </a:cubicBezTo>
                <a:cubicBezTo>
                  <a:pt x="5172" y="3625"/>
                  <a:pt x="4838" y="0"/>
                  <a:pt x="3578" y="0"/>
                </a:cubicBez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6" name="Google Shape;1406;p43"/>
          <p:cNvSpPr/>
          <p:nvPr/>
        </p:nvSpPr>
        <p:spPr>
          <a:xfrm>
            <a:off x="10123796" y="3365070"/>
            <a:ext cx="52416" cy="54047"/>
          </a:xfrm>
          <a:custGeom>
            <a:avLst/>
            <a:gdLst/>
            <a:ahLst/>
            <a:cxnLst/>
            <a:rect l="l" t="t" r="r" b="b"/>
            <a:pathLst>
              <a:path w="1624" h="1639" extrusionOk="0">
                <a:moveTo>
                  <a:pt x="208" y="1"/>
                </a:moveTo>
                <a:cubicBezTo>
                  <a:pt x="137" y="1"/>
                  <a:pt x="67" y="5"/>
                  <a:pt x="0" y="15"/>
                </a:cubicBezTo>
                <a:lnTo>
                  <a:pt x="359" y="204"/>
                </a:lnTo>
                <a:lnTo>
                  <a:pt x="510" y="279"/>
                </a:lnTo>
                <a:cubicBezTo>
                  <a:pt x="567" y="317"/>
                  <a:pt x="623" y="355"/>
                  <a:pt x="680" y="374"/>
                </a:cubicBezTo>
                <a:cubicBezTo>
                  <a:pt x="737" y="411"/>
                  <a:pt x="793" y="449"/>
                  <a:pt x="850" y="506"/>
                </a:cubicBezTo>
                <a:cubicBezTo>
                  <a:pt x="907" y="543"/>
                  <a:pt x="963" y="581"/>
                  <a:pt x="1001" y="638"/>
                </a:cubicBezTo>
                <a:cubicBezTo>
                  <a:pt x="1058" y="676"/>
                  <a:pt x="1095" y="732"/>
                  <a:pt x="1133" y="789"/>
                </a:cubicBezTo>
                <a:cubicBezTo>
                  <a:pt x="1190" y="827"/>
                  <a:pt x="1227" y="883"/>
                  <a:pt x="1246" y="940"/>
                </a:cubicBezTo>
                <a:lnTo>
                  <a:pt x="1341" y="1110"/>
                </a:lnTo>
                <a:cubicBezTo>
                  <a:pt x="1360" y="1166"/>
                  <a:pt x="1397" y="1204"/>
                  <a:pt x="1416" y="1261"/>
                </a:cubicBezTo>
                <a:cubicBezTo>
                  <a:pt x="1454" y="1374"/>
                  <a:pt x="1492" y="1468"/>
                  <a:pt x="1511" y="1525"/>
                </a:cubicBezTo>
                <a:lnTo>
                  <a:pt x="1548" y="1638"/>
                </a:lnTo>
                <a:lnTo>
                  <a:pt x="1586" y="1525"/>
                </a:lnTo>
                <a:cubicBezTo>
                  <a:pt x="1605" y="1431"/>
                  <a:pt x="1624" y="1336"/>
                  <a:pt x="1624" y="1223"/>
                </a:cubicBezTo>
                <a:cubicBezTo>
                  <a:pt x="1624" y="1072"/>
                  <a:pt x="1586" y="940"/>
                  <a:pt x="1529" y="808"/>
                </a:cubicBezTo>
                <a:cubicBezTo>
                  <a:pt x="1492" y="713"/>
                  <a:pt x="1454" y="657"/>
                  <a:pt x="1416" y="581"/>
                </a:cubicBezTo>
                <a:cubicBezTo>
                  <a:pt x="1360" y="506"/>
                  <a:pt x="1303" y="449"/>
                  <a:pt x="1246" y="374"/>
                </a:cubicBezTo>
                <a:cubicBezTo>
                  <a:pt x="1171" y="317"/>
                  <a:pt x="1114" y="279"/>
                  <a:pt x="1039" y="223"/>
                </a:cubicBezTo>
                <a:cubicBezTo>
                  <a:pt x="963" y="185"/>
                  <a:pt x="888" y="147"/>
                  <a:pt x="831" y="109"/>
                </a:cubicBezTo>
                <a:cubicBezTo>
                  <a:pt x="756" y="90"/>
                  <a:pt x="680" y="72"/>
                  <a:pt x="604" y="53"/>
                </a:cubicBezTo>
                <a:cubicBezTo>
                  <a:pt x="548" y="34"/>
                  <a:pt x="472" y="15"/>
                  <a:pt x="416" y="15"/>
                </a:cubicBezTo>
                <a:cubicBezTo>
                  <a:pt x="350" y="5"/>
                  <a:pt x="279" y="1"/>
                  <a:pt x="208" y="1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7" name="Google Shape;1407;p43"/>
          <p:cNvSpPr/>
          <p:nvPr/>
        </p:nvSpPr>
        <p:spPr>
          <a:xfrm>
            <a:off x="10357768" y="3140279"/>
            <a:ext cx="494601" cy="96716"/>
          </a:xfrm>
          <a:custGeom>
            <a:avLst/>
            <a:gdLst/>
            <a:ahLst/>
            <a:cxnLst/>
            <a:rect l="l" t="t" r="r" b="b"/>
            <a:pathLst>
              <a:path w="15324" h="2933" extrusionOk="0">
                <a:moveTo>
                  <a:pt x="5645" y="1"/>
                </a:moveTo>
                <a:cubicBezTo>
                  <a:pt x="2702" y="1"/>
                  <a:pt x="181" y="456"/>
                  <a:pt x="113" y="1188"/>
                </a:cubicBezTo>
                <a:cubicBezTo>
                  <a:pt x="0" y="2132"/>
                  <a:pt x="2473" y="2547"/>
                  <a:pt x="6267" y="2849"/>
                </a:cubicBezTo>
                <a:cubicBezTo>
                  <a:pt x="6990" y="2906"/>
                  <a:pt x="7766" y="2932"/>
                  <a:pt x="8547" y="2932"/>
                </a:cubicBezTo>
                <a:cubicBezTo>
                  <a:pt x="11889" y="2932"/>
                  <a:pt x="15324" y="2456"/>
                  <a:pt x="15064" y="1905"/>
                </a:cubicBezTo>
                <a:cubicBezTo>
                  <a:pt x="14743" y="1226"/>
                  <a:pt x="9986" y="112"/>
                  <a:pt x="6626" y="17"/>
                </a:cubicBezTo>
                <a:cubicBezTo>
                  <a:pt x="6296" y="6"/>
                  <a:pt x="5968" y="1"/>
                  <a:pt x="564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8" name="Google Shape;1408;p43"/>
          <p:cNvSpPr/>
          <p:nvPr/>
        </p:nvSpPr>
        <p:spPr>
          <a:xfrm>
            <a:off x="8534223" y="2822465"/>
            <a:ext cx="2975677" cy="1114956"/>
          </a:xfrm>
          <a:custGeom>
            <a:avLst/>
            <a:gdLst/>
            <a:ahLst/>
            <a:cxnLst/>
            <a:rect l="l" t="t" r="r" b="b"/>
            <a:pathLst>
              <a:path w="92194" h="33812" extrusionOk="0">
                <a:moveTo>
                  <a:pt x="46328" y="2765"/>
                </a:moveTo>
                <a:cubicBezTo>
                  <a:pt x="46339" y="2765"/>
                  <a:pt x="46350" y="2765"/>
                  <a:pt x="46361" y="2765"/>
                </a:cubicBezTo>
                <a:lnTo>
                  <a:pt x="46380" y="2765"/>
                </a:lnTo>
                <a:cubicBezTo>
                  <a:pt x="57970" y="2879"/>
                  <a:pt x="81510" y="6541"/>
                  <a:pt x="84907" y="12525"/>
                </a:cubicBezTo>
                <a:cubicBezTo>
                  <a:pt x="87550" y="17187"/>
                  <a:pt x="86267" y="25266"/>
                  <a:pt x="85568" y="28589"/>
                </a:cubicBezTo>
                <a:cubicBezTo>
                  <a:pt x="85417" y="29326"/>
                  <a:pt x="84760" y="29841"/>
                  <a:pt x="84020" y="29841"/>
                </a:cubicBezTo>
                <a:cubicBezTo>
                  <a:pt x="83927" y="29841"/>
                  <a:pt x="83832" y="29833"/>
                  <a:pt x="83737" y="29816"/>
                </a:cubicBezTo>
                <a:cubicBezTo>
                  <a:pt x="79523" y="29071"/>
                  <a:pt x="66604" y="27050"/>
                  <a:pt x="49639" y="27050"/>
                </a:cubicBezTo>
                <a:cubicBezTo>
                  <a:pt x="48974" y="27050"/>
                  <a:pt x="48303" y="27053"/>
                  <a:pt x="47626" y="27060"/>
                </a:cubicBezTo>
                <a:cubicBezTo>
                  <a:pt x="46777" y="27060"/>
                  <a:pt x="46078" y="26418"/>
                  <a:pt x="46022" y="25568"/>
                </a:cubicBezTo>
                <a:cubicBezTo>
                  <a:pt x="45776" y="21189"/>
                  <a:pt x="45078" y="9882"/>
                  <a:pt x="44776" y="4427"/>
                </a:cubicBezTo>
                <a:cubicBezTo>
                  <a:pt x="44720" y="3531"/>
                  <a:pt x="45419" y="2765"/>
                  <a:pt x="46328" y="2765"/>
                </a:cubicBezTo>
                <a:close/>
                <a:moveTo>
                  <a:pt x="41147" y="2896"/>
                </a:moveTo>
                <a:cubicBezTo>
                  <a:pt x="41966" y="2896"/>
                  <a:pt x="42663" y="3526"/>
                  <a:pt x="42718" y="4370"/>
                </a:cubicBezTo>
                <a:lnTo>
                  <a:pt x="44209" y="25474"/>
                </a:lnTo>
                <a:cubicBezTo>
                  <a:pt x="44266" y="26361"/>
                  <a:pt x="43586" y="27135"/>
                  <a:pt x="42699" y="27154"/>
                </a:cubicBezTo>
                <a:cubicBezTo>
                  <a:pt x="32242" y="27494"/>
                  <a:pt x="20614" y="28683"/>
                  <a:pt x="8759" y="31326"/>
                </a:cubicBezTo>
                <a:cubicBezTo>
                  <a:pt x="8642" y="31352"/>
                  <a:pt x="8526" y="31365"/>
                  <a:pt x="8411" y="31365"/>
                </a:cubicBezTo>
                <a:cubicBezTo>
                  <a:pt x="7707" y="31365"/>
                  <a:pt x="7069" y="30888"/>
                  <a:pt x="6890" y="30174"/>
                </a:cubicBezTo>
                <a:cubicBezTo>
                  <a:pt x="5890" y="26248"/>
                  <a:pt x="3549" y="15564"/>
                  <a:pt x="6494" y="11317"/>
                </a:cubicBezTo>
                <a:cubicBezTo>
                  <a:pt x="9665" y="6767"/>
                  <a:pt x="28542" y="3596"/>
                  <a:pt x="41076" y="2898"/>
                </a:cubicBezTo>
                <a:cubicBezTo>
                  <a:pt x="41100" y="2897"/>
                  <a:pt x="41123" y="2896"/>
                  <a:pt x="41147" y="2896"/>
                </a:cubicBezTo>
                <a:close/>
                <a:moveTo>
                  <a:pt x="42903" y="0"/>
                </a:moveTo>
                <a:cubicBezTo>
                  <a:pt x="30722" y="0"/>
                  <a:pt x="10789" y="3278"/>
                  <a:pt x="4984" y="9523"/>
                </a:cubicBezTo>
                <a:cubicBezTo>
                  <a:pt x="0" y="14865"/>
                  <a:pt x="4021" y="28362"/>
                  <a:pt x="5512" y="32742"/>
                </a:cubicBezTo>
                <a:cubicBezTo>
                  <a:pt x="5733" y="33389"/>
                  <a:pt x="6337" y="33811"/>
                  <a:pt x="6992" y="33811"/>
                </a:cubicBezTo>
                <a:cubicBezTo>
                  <a:pt x="7120" y="33811"/>
                  <a:pt x="7251" y="33795"/>
                  <a:pt x="7381" y="33761"/>
                </a:cubicBezTo>
                <a:cubicBezTo>
                  <a:pt x="11803" y="32678"/>
                  <a:pt x="26746" y="29486"/>
                  <a:pt x="50036" y="29486"/>
                </a:cubicBezTo>
                <a:cubicBezTo>
                  <a:pt x="60447" y="29486"/>
                  <a:pt x="72525" y="30124"/>
                  <a:pt x="86078" y="31873"/>
                </a:cubicBezTo>
                <a:cubicBezTo>
                  <a:pt x="86155" y="31885"/>
                  <a:pt x="86231" y="31890"/>
                  <a:pt x="86306" y="31890"/>
                </a:cubicBezTo>
                <a:cubicBezTo>
                  <a:pt x="86989" y="31890"/>
                  <a:pt x="87591" y="31440"/>
                  <a:pt x="87796" y="30760"/>
                </a:cubicBezTo>
                <a:cubicBezTo>
                  <a:pt x="89060" y="26475"/>
                  <a:pt x="92194" y="12732"/>
                  <a:pt x="84228" y="7126"/>
                </a:cubicBezTo>
                <a:cubicBezTo>
                  <a:pt x="74771" y="444"/>
                  <a:pt x="56045" y="217"/>
                  <a:pt x="44002" y="9"/>
                </a:cubicBezTo>
                <a:cubicBezTo>
                  <a:pt x="43643" y="3"/>
                  <a:pt x="43277" y="0"/>
                  <a:pt x="4290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9" name="Google Shape;1409;p43"/>
          <p:cNvSpPr/>
          <p:nvPr/>
        </p:nvSpPr>
        <p:spPr>
          <a:xfrm>
            <a:off x="8399761" y="2207510"/>
            <a:ext cx="3278913" cy="1010557"/>
          </a:xfrm>
          <a:custGeom>
            <a:avLst/>
            <a:gdLst/>
            <a:ahLst/>
            <a:cxnLst/>
            <a:rect l="l" t="t" r="r" b="b"/>
            <a:pathLst>
              <a:path w="101589" h="30646" extrusionOk="0">
                <a:moveTo>
                  <a:pt x="51103" y="0"/>
                </a:moveTo>
                <a:cubicBezTo>
                  <a:pt x="13672" y="0"/>
                  <a:pt x="1" y="24410"/>
                  <a:pt x="599" y="27455"/>
                </a:cubicBezTo>
                <a:cubicBezTo>
                  <a:pt x="1203" y="30551"/>
                  <a:pt x="2845" y="30645"/>
                  <a:pt x="2845" y="30645"/>
                </a:cubicBezTo>
                <a:cubicBezTo>
                  <a:pt x="2845" y="30645"/>
                  <a:pt x="19362" y="21339"/>
                  <a:pt x="48054" y="19980"/>
                </a:cubicBezTo>
                <a:cubicBezTo>
                  <a:pt x="49105" y="19930"/>
                  <a:pt x="50168" y="19906"/>
                  <a:pt x="51240" y="19906"/>
                </a:cubicBezTo>
                <a:cubicBezTo>
                  <a:pt x="72830" y="19906"/>
                  <a:pt x="97964" y="29569"/>
                  <a:pt x="97964" y="29569"/>
                </a:cubicBezTo>
                <a:cubicBezTo>
                  <a:pt x="97964" y="29569"/>
                  <a:pt x="97968" y="29569"/>
                  <a:pt x="97974" y="29569"/>
                </a:cubicBezTo>
                <a:cubicBezTo>
                  <a:pt x="98132" y="29569"/>
                  <a:pt x="100200" y="29517"/>
                  <a:pt x="100890" y="26794"/>
                </a:cubicBezTo>
                <a:cubicBezTo>
                  <a:pt x="101589" y="23963"/>
                  <a:pt x="90621" y="537"/>
                  <a:pt x="52302" y="8"/>
                </a:cubicBezTo>
                <a:cubicBezTo>
                  <a:pt x="51899" y="3"/>
                  <a:pt x="51500" y="0"/>
                  <a:pt x="5110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0" name="Google Shape;1410;p43"/>
          <p:cNvSpPr/>
          <p:nvPr/>
        </p:nvSpPr>
        <p:spPr>
          <a:xfrm>
            <a:off x="8469639" y="2196991"/>
            <a:ext cx="3146903" cy="782039"/>
          </a:xfrm>
          <a:custGeom>
            <a:avLst/>
            <a:gdLst/>
            <a:ahLst/>
            <a:cxnLst/>
            <a:rect l="l" t="t" r="r" b="b"/>
            <a:pathLst>
              <a:path w="97499" h="23716" extrusionOk="0">
                <a:moveTo>
                  <a:pt x="46954" y="0"/>
                </a:moveTo>
                <a:cubicBezTo>
                  <a:pt x="44044" y="0"/>
                  <a:pt x="41147" y="178"/>
                  <a:pt x="38263" y="535"/>
                </a:cubicBezTo>
                <a:cubicBezTo>
                  <a:pt x="34866" y="969"/>
                  <a:pt x="31505" y="1686"/>
                  <a:pt x="28240" y="2687"/>
                </a:cubicBezTo>
                <a:cubicBezTo>
                  <a:pt x="25163" y="3631"/>
                  <a:pt x="22199" y="4839"/>
                  <a:pt x="19349" y="6311"/>
                </a:cubicBezTo>
                <a:cubicBezTo>
                  <a:pt x="16782" y="7614"/>
                  <a:pt x="14347" y="9124"/>
                  <a:pt x="12044" y="10842"/>
                </a:cubicBezTo>
                <a:cubicBezTo>
                  <a:pt x="8589" y="13390"/>
                  <a:pt x="5475" y="16372"/>
                  <a:pt x="2775" y="19733"/>
                </a:cubicBezTo>
                <a:cubicBezTo>
                  <a:pt x="1813" y="20941"/>
                  <a:pt x="1114" y="21941"/>
                  <a:pt x="661" y="22640"/>
                </a:cubicBezTo>
                <a:cubicBezTo>
                  <a:pt x="208" y="23338"/>
                  <a:pt x="0" y="23716"/>
                  <a:pt x="0" y="23716"/>
                </a:cubicBezTo>
                <a:cubicBezTo>
                  <a:pt x="0" y="23716"/>
                  <a:pt x="246" y="23357"/>
                  <a:pt x="718" y="22677"/>
                </a:cubicBezTo>
                <a:cubicBezTo>
                  <a:pt x="1190" y="21998"/>
                  <a:pt x="1907" y="21016"/>
                  <a:pt x="2889" y="19827"/>
                </a:cubicBezTo>
                <a:cubicBezTo>
                  <a:pt x="5645" y="16561"/>
                  <a:pt x="8797" y="13654"/>
                  <a:pt x="12251" y="11163"/>
                </a:cubicBezTo>
                <a:cubicBezTo>
                  <a:pt x="14573" y="9520"/>
                  <a:pt x="17008" y="8048"/>
                  <a:pt x="19557" y="6764"/>
                </a:cubicBezTo>
                <a:cubicBezTo>
                  <a:pt x="22407" y="5349"/>
                  <a:pt x="25352" y="4178"/>
                  <a:pt x="28391" y="3272"/>
                </a:cubicBezTo>
                <a:cubicBezTo>
                  <a:pt x="31638" y="2309"/>
                  <a:pt x="34979" y="1611"/>
                  <a:pt x="38339" y="1215"/>
                </a:cubicBezTo>
                <a:cubicBezTo>
                  <a:pt x="41188" y="874"/>
                  <a:pt x="44062" y="698"/>
                  <a:pt x="46941" y="698"/>
                </a:cubicBezTo>
                <a:cubicBezTo>
                  <a:pt x="47572" y="698"/>
                  <a:pt x="48203" y="707"/>
                  <a:pt x="48834" y="724"/>
                </a:cubicBezTo>
                <a:cubicBezTo>
                  <a:pt x="52345" y="780"/>
                  <a:pt x="55837" y="1007"/>
                  <a:pt x="59330" y="1422"/>
                </a:cubicBezTo>
                <a:cubicBezTo>
                  <a:pt x="62690" y="1819"/>
                  <a:pt x="66031" y="2423"/>
                  <a:pt x="69334" y="3253"/>
                </a:cubicBezTo>
                <a:cubicBezTo>
                  <a:pt x="72411" y="4008"/>
                  <a:pt x="75431" y="5028"/>
                  <a:pt x="78338" y="6273"/>
                </a:cubicBezTo>
                <a:cubicBezTo>
                  <a:pt x="80962" y="7387"/>
                  <a:pt x="83473" y="8727"/>
                  <a:pt x="85851" y="10275"/>
                </a:cubicBezTo>
                <a:cubicBezTo>
                  <a:pt x="87852" y="11597"/>
                  <a:pt x="89740" y="13107"/>
                  <a:pt x="91477" y="14787"/>
                </a:cubicBezTo>
                <a:cubicBezTo>
                  <a:pt x="92798" y="16070"/>
                  <a:pt x="94025" y="17467"/>
                  <a:pt x="95120" y="18977"/>
                </a:cubicBezTo>
                <a:cubicBezTo>
                  <a:pt x="95837" y="19940"/>
                  <a:pt x="96479" y="20941"/>
                  <a:pt x="97045" y="21998"/>
                </a:cubicBezTo>
                <a:cubicBezTo>
                  <a:pt x="97253" y="22356"/>
                  <a:pt x="97385" y="22640"/>
                  <a:pt x="97498" y="22828"/>
                </a:cubicBezTo>
                <a:cubicBezTo>
                  <a:pt x="97404" y="22640"/>
                  <a:pt x="97272" y="22338"/>
                  <a:pt x="97083" y="21979"/>
                </a:cubicBezTo>
                <a:cubicBezTo>
                  <a:pt x="96535" y="20903"/>
                  <a:pt x="95913" y="19884"/>
                  <a:pt x="95233" y="18883"/>
                </a:cubicBezTo>
                <a:cubicBezTo>
                  <a:pt x="94176" y="17354"/>
                  <a:pt x="92968" y="15919"/>
                  <a:pt x="91665" y="14598"/>
                </a:cubicBezTo>
                <a:cubicBezTo>
                  <a:pt x="89948" y="12861"/>
                  <a:pt x="88079" y="11314"/>
                  <a:pt x="86078" y="9954"/>
                </a:cubicBezTo>
                <a:cubicBezTo>
                  <a:pt x="83699" y="8312"/>
                  <a:pt x="81189" y="6915"/>
                  <a:pt x="78565" y="5764"/>
                </a:cubicBezTo>
                <a:cubicBezTo>
                  <a:pt x="75639" y="4461"/>
                  <a:pt x="72600" y="3404"/>
                  <a:pt x="69485" y="2611"/>
                </a:cubicBezTo>
                <a:cubicBezTo>
                  <a:pt x="66182" y="1762"/>
                  <a:pt x="62803" y="1139"/>
                  <a:pt x="59405" y="724"/>
                </a:cubicBezTo>
                <a:cubicBezTo>
                  <a:pt x="55913" y="308"/>
                  <a:pt x="52383" y="82"/>
                  <a:pt x="48853" y="25"/>
                </a:cubicBezTo>
                <a:cubicBezTo>
                  <a:pt x="48219" y="8"/>
                  <a:pt x="47586" y="0"/>
                  <a:pt x="4695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1" name="Google Shape;1411;p43"/>
          <p:cNvSpPr/>
          <p:nvPr/>
        </p:nvSpPr>
        <p:spPr>
          <a:xfrm>
            <a:off x="8474512" y="2303832"/>
            <a:ext cx="3129797" cy="794833"/>
          </a:xfrm>
          <a:custGeom>
            <a:avLst/>
            <a:gdLst/>
            <a:ahLst/>
            <a:cxnLst/>
            <a:rect l="l" t="t" r="r" b="b"/>
            <a:pathLst>
              <a:path w="96969" h="24104" extrusionOk="0">
                <a:moveTo>
                  <a:pt x="46771" y="1"/>
                </a:moveTo>
                <a:cubicBezTo>
                  <a:pt x="46267" y="1"/>
                  <a:pt x="45759" y="5"/>
                  <a:pt x="45248" y="13"/>
                </a:cubicBezTo>
                <a:cubicBezTo>
                  <a:pt x="15762" y="504"/>
                  <a:pt x="0" y="23005"/>
                  <a:pt x="1964" y="23968"/>
                </a:cubicBezTo>
                <a:cubicBezTo>
                  <a:pt x="2153" y="24060"/>
                  <a:pt x="2427" y="24103"/>
                  <a:pt x="2775" y="24103"/>
                </a:cubicBezTo>
                <a:cubicBezTo>
                  <a:pt x="5758" y="24103"/>
                  <a:pt x="14122" y="20946"/>
                  <a:pt x="19972" y="18984"/>
                </a:cubicBezTo>
                <a:cubicBezTo>
                  <a:pt x="25179" y="17229"/>
                  <a:pt x="32187" y="15223"/>
                  <a:pt x="46163" y="15223"/>
                </a:cubicBezTo>
                <a:cubicBezTo>
                  <a:pt x="49769" y="15223"/>
                  <a:pt x="53839" y="15356"/>
                  <a:pt x="58461" y="15662"/>
                </a:cubicBezTo>
                <a:cubicBezTo>
                  <a:pt x="77576" y="16928"/>
                  <a:pt x="89973" y="23552"/>
                  <a:pt x="94139" y="23552"/>
                </a:cubicBezTo>
                <a:cubicBezTo>
                  <a:pt x="94881" y="23552"/>
                  <a:pt x="95362" y="23342"/>
                  <a:pt x="95573" y="22854"/>
                </a:cubicBezTo>
                <a:cubicBezTo>
                  <a:pt x="96968" y="19654"/>
                  <a:pt x="81545" y="1"/>
                  <a:pt x="4677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2" name="Google Shape;1412;p43"/>
          <p:cNvSpPr/>
          <p:nvPr/>
        </p:nvSpPr>
        <p:spPr>
          <a:xfrm>
            <a:off x="9270833" y="2362525"/>
            <a:ext cx="1583505" cy="453672"/>
          </a:xfrm>
          <a:custGeom>
            <a:avLst/>
            <a:gdLst/>
            <a:ahLst/>
            <a:cxnLst/>
            <a:rect l="l" t="t" r="r" b="b"/>
            <a:pathLst>
              <a:path w="49061" h="13758" extrusionOk="0">
                <a:moveTo>
                  <a:pt x="24045" y="1"/>
                </a:moveTo>
                <a:cubicBezTo>
                  <a:pt x="13119" y="1"/>
                  <a:pt x="2499" y="3605"/>
                  <a:pt x="1473" y="4217"/>
                </a:cubicBezTo>
                <a:cubicBezTo>
                  <a:pt x="0" y="5104"/>
                  <a:pt x="2454" y="12221"/>
                  <a:pt x="3738" y="12957"/>
                </a:cubicBezTo>
                <a:cubicBezTo>
                  <a:pt x="3937" y="13069"/>
                  <a:pt x="4329" y="13117"/>
                  <a:pt x="4884" y="13117"/>
                </a:cubicBezTo>
                <a:cubicBezTo>
                  <a:pt x="7839" y="13117"/>
                  <a:pt x="15415" y="11779"/>
                  <a:pt x="23078" y="11779"/>
                </a:cubicBezTo>
                <a:cubicBezTo>
                  <a:pt x="23414" y="11779"/>
                  <a:pt x="23751" y="11781"/>
                  <a:pt x="24087" y="11787"/>
                </a:cubicBezTo>
                <a:cubicBezTo>
                  <a:pt x="31236" y="11896"/>
                  <a:pt x="42995" y="13758"/>
                  <a:pt x="44888" y="13758"/>
                </a:cubicBezTo>
                <a:cubicBezTo>
                  <a:pt x="44959" y="13758"/>
                  <a:pt x="45016" y="13755"/>
                  <a:pt x="45059" y="13750"/>
                </a:cubicBezTo>
                <a:cubicBezTo>
                  <a:pt x="46248" y="13580"/>
                  <a:pt x="49061" y="5878"/>
                  <a:pt x="48494" y="4821"/>
                </a:cubicBezTo>
                <a:cubicBezTo>
                  <a:pt x="47947" y="3745"/>
                  <a:pt x="37074" y="423"/>
                  <a:pt x="25616" y="26"/>
                </a:cubicBezTo>
                <a:cubicBezTo>
                  <a:pt x="25092" y="9"/>
                  <a:pt x="24568" y="1"/>
                  <a:pt x="2404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3" name="Google Shape;1413;p43"/>
          <p:cNvSpPr/>
          <p:nvPr/>
        </p:nvSpPr>
        <p:spPr>
          <a:xfrm>
            <a:off x="8602455" y="2554113"/>
            <a:ext cx="749423" cy="488164"/>
          </a:xfrm>
          <a:custGeom>
            <a:avLst/>
            <a:gdLst/>
            <a:ahLst/>
            <a:cxnLst/>
            <a:rect l="l" t="t" r="r" b="b"/>
            <a:pathLst>
              <a:path w="23219" h="14804" extrusionOk="0">
                <a:moveTo>
                  <a:pt x="18671" y="1"/>
                </a:moveTo>
                <a:cubicBezTo>
                  <a:pt x="16813" y="1"/>
                  <a:pt x="13778" y="1263"/>
                  <a:pt x="9911" y="3787"/>
                </a:cubicBezTo>
                <a:cubicBezTo>
                  <a:pt x="3983" y="7676"/>
                  <a:pt x="1" y="13018"/>
                  <a:pt x="472" y="14433"/>
                </a:cubicBezTo>
                <a:cubicBezTo>
                  <a:pt x="561" y="14690"/>
                  <a:pt x="938" y="14803"/>
                  <a:pt x="1531" y="14803"/>
                </a:cubicBezTo>
                <a:cubicBezTo>
                  <a:pt x="5480" y="14803"/>
                  <a:pt x="19026" y="9784"/>
                  <a:pt x="21274" y="8487"/>
                </a:cubicBezTo>
                <a:cubicBezTo>
                  <a:pt x="23219" y="7392"/>
                  <a:pt x="21199" y="597"/>
                  <a:pt x="19500" y="106"/>
                </a:cubicBezTo>
                <a:cubicBezTo>
                  <a:pt x="19257" y="36"/>
                  <a:pt x="18980" y="1"/>
                  <a:pt x="1867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4" name="Google Shape;1414;p43"/>
          <p:cNvSpPr/>
          <p:nvPr/>
        </p:nvSpPr>
        <p:spPr>
          <a:xfrm>
            <a:off x="8950360" y="2644397"/>
            <a:ext cx="250432" cy="245435"/>
          </a:xfrm>
          <a:custGeom>
            <a:avLst/>
            <a:gdLst/>
            <a:ahLst/>
            <a:cxnLst/>
            <a:rect l="l" t="t" r="r" b="b"/>
            <a:pathLst>
              <a:path w="7759" h="7443" extrusionOk="0">
                <a:moveTo>
                  <a:pt x="3908" y="0"/>
                </a:moveTo>
                <a:cubicBezTo>
                  <a:pt x="1971" y="0"/>
                  <a:pt x="332" y="1465"/>
                  <a:pt x="170" y="3427"/>
                </a:cubicBezTo>
                <a:cubicBezTo>
                  <a:pt x="0" y="5466"/>
                  <a:pt x="1529" y="7259"/>
                  <a:pt x="3568" y="7429"/>
                </a:cubicBezTo>
                <a:cubicBezTo>
                  <a:pt x="3674" y="7438"/>
                  <a:pt x="3779" y="7442"/>
                  <a:pt x="3883" y="7442"/>
                </a:cubicBezTo>
                <a:cubicBezTo>
                  <a:pt x="5806" y="7442"/>
                  <a:pt x="7427" y="5983"/>
                  <a:pt x="7588" y="4031"/>
                </a:cubicBezTo>
                <a:cubicBezTo>
                  <a:pt x="7758" y="1974"/>
                  <a:pt x="6229" y="181"/>
                  <a:pt x="4191" y="11"/>
                </a:cubicBezTo>
                <a:cubicBezTo>
                  <a:pt x="4096" y="4"/>
                  <a:pt x="4001" y="0"/>
                  <a:pt x="390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5" name="Google Shape;1415;p43"/>
          <p:cNvSpPr/>
          <p:nvPr/>
        </p:nvSpPr>
        <p:spPr>
          <a:xfrm>
            <a:off x="8964369" y="2671207"/>
            <a:ext cx="162092" cy="158743"/>
          </a:xfrm>
          <a:custGeom>
            <a:avLst/>
            <a:gdLst/>
            <a:ahLst/>
            <a:cxnLst/>
            <a:rect l="l" t="t" r="r" b="b"/>
            <a:pathLst>
              <a:path w="5022" h="4814" extrusionOk="0">
                <a:moveTo>
                  <a:pt x="2508" y="1"/>
                </a:moveTo>
                <a:cubicBezTo>
                  <a:pt x="1260" y="1"/>
                  <a:pt x="221" y="948"/>
                  <a:pt x="113" y="2218"/>
                </a:cubicBezTo>
                <a:cubicBezTo>
                  <a:pt x="0" y="3539"/>
                  <a:pt x="982" y="4710"/>
                  <a:pt x="2322" y="4804"/>
                </a:cubicBezTo>
                <a:cubicBezTo>
                  <a:pt x="2392" y="4810"/>
                  <a:pt x="2461" y="4813"/>
                  <a:pt x="2529" y="4813"/>
                </a:cubicBezTo>
                <a:cubicBezTo>
                  <a:pt x="3764" y="4813"/>
                  <a:pt x="4819" y="3865"/>
                  <a:pt x="4908" y="2596"/>
                </a:cubicBezTo>
                <a:cubicBezTo>
                  <a:pt x="5021" y="1274"/>
                  <a:pt x="4040" y="104"/>
                  <a:pt x="2718" y="9"/>
                </a:cubicBezTo>
                <a:cubicBezTo>
                  <a:pt x="2648" y="3"/>
                  <a:pt x="2578" y="1"/>
                  <a:pt x="250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6" name="Google Shape;1416;p43"/>
          <p:cNvSpPr/>
          <p:nvPr/>
        </p:nvSpPr>
        <p:spPr>
          <a:xfrm>
            <a:off x="8737113" y="2791302"/>
            <a:ext cx="197433" cy="194289"/>
          </a:xfrm>
          <a:custGeom>
            <a:avLst/>
            <a:gdLst/>
            <a:ahLst/>
            <a:cxnLst/>
            <a:rect l="l" t="t" r="r" b="b"/>
            <a:pathLst>
              <a:path w="6117" h="5892" extrusionOk="0">
                <a:moveTo>
                  <a:pt x="3061" y="1"/>
                </a:moveTo>
                <a:cubicBezTo>
                  <a:pt x="1541" y="1"/>
                  <a:pt x="258" y="1168"/>
                  <a:pt x="132" y="2710"/>
                </a:cubicBezTo>
                <a:cubicBezTo>
                  <a:pt x="0" y="4315"/>
                  <a:pt x="1189" y="5749"/>
                  <a:pt x="2813" y="5881"/>
                </a:cubicBezTo>
                <a:cubicBezTo>
                  <a:pt x="2894" y="5888"/>
                  <a:pt x="2975" y="5891"/>
                  <a:pt x="3055" y="5891"/>
                </a:cubicBezTo>
                <a:cubicBezTo>
                  <a:pt x="4575" y="5891"/>
                  <a:pt x="5859" y="4724"/>
                  <a:pt x="5984" y="3182"/>
                </a:cubicBezTo>
                <a:cubicBezTo>
                  <a:pt x="6116" y="1559"/>
                  <a:pt x="4908" y="143"/>
                  <a:pt x="3304" y="11"/>
                </a:cubicBezTo>
                <a:cubicBezTo>
                  <a:pt x="3222" y="4"/>
                  <a:pt x="3141" y="1"/>
                  <a:pt x="306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7" name="Google Shape;1417;p43"/>
          <p:cNvSpPr/>
          <p:nvPr/>
        </p:nvSpPr>
        <p:spPr>
          <a:xfrm>
            <a:off x="8751120" y="2798888"/>
            <a:ext cx="148697" cy="145585"/>
          </a:xfrm>
          <a:custGeom>
            <a:avLst/>
            <a:gdLst/>
            <a:ahLst/>
            <a:cxnLst/>
            <a:rect l="l" t="t" r="r" b="b"/>
            <a:pathLst>
              <a:path w="4607" h="4415" extrusionOk="0">
                <a:moveTo>
                  <a:pt x="2301" y="0"/>
                </a:moveTo>
                <a:cubicBezTo>
                  <a:pt x="1166" y="0"/>
                  <a:pt x="203" y="877"/>
                  <a:pt x="95" y="2027"/>
                </a:cubicBezTo>
                <a:cubicBezTo>
                  <a:pt x="0" y="3254"/>
                  <a:pt x="906" y="4311"/>
                  <a:pt x="2115" y="4405"/>
                </a:cubicBezTo>
                <a:cubicBezTo>
                  <a:pt x="2184" y="4412"/>
                  <a:pt x="2253" y="4415"/>
                  <a:pt x="2321" y="4415"/>
                </a:cubicBezTo>
                <a:cubicBezTo>
                  <a:pt x="3458" y="4415"/>
                  <a:pt x="4404" y="3543"/>
                  <a:pt x="4493" y="2386"/>
                </a:cubicBezTo>
                <a:cubicBezTo>
                  <a:pt x="4606" y="1178"/>
                  <a:pt x="3700" y="120"/>
                  <a:pt x="2473" y="7"/>
                </a:cubicBezTo>
                <a:cubicBezTo>
                  <a:pt x="2415" y="3"/>
                  <a:pt x="2358" y="0"/>
                  <a:pt x="230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8" name="Google Shape;1418;p43"/>
          <p:cNvSpPr/>
          <p:nvPr/>
        </p:nvSpPr>
        <p:spPr>
          <a:xfrm>
            <a:off x="10798242" y="2522325"/>
            <a:ext cx="739417" cy="491660"/>
          </a:xfrm>
          <a:custGeom>
            <a:avLst/>
            <a:gdLst/>
            <a:ahLst/>
            <a:cxnLst/>
            <a:rect l="l" t="t" r="r" b="b"/>
            <a:pathLst>
              <a:path w="22909" h="14910" extrusionOk="0">
                <a:moveTo>
                  <a:pt x="3764" y="0"/>
                </a:moveTo>
                <a:cubicBezTo>
                  <a:pt x="3696" y="0"/>
                  <a:pt x="3643" y="11"/>
                  <a:pt x="3606" y="32"/>
                </a:cubicBezTo>
                <a:cubicBezTo>
                  <a:pt x="2323" y="730"/>
                  <a:pt x="1" y="8904"/>
                  <a:pt x="1643" y="9640"/>
                </a:cubicBezTo>
                <a:cubicBezTo>
                  <a:pt x="3707" y="10585"/>
                  <a:pt x="15567" y="14910"/>
                  <a:pt x="19905" y="14910"/>
                </a:cubicBezTo>
                <a:cubicBezTo>
                  <a:pt x="20765" y="14910"/>
                  <a:pt x="21329" y="14740"/>
                  <a:pt x="21464" y="14340"/>
                </a:cubicBezTo>
                <a:cubicBezTo>
                  <a:pt x="22908" y="9988"/>
                  <a:pt x="5890" y="0"/>
                  <a:pt x="37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9" name="Google Shape;1419;p43"/>
          <p:cNvSpPr/>
          <p:nvPr/>
        </p:nvSpPr>
        <p:spPr>
          <a:xfrm>
            <a:off x="10909143" y="2623855"/>
            <a:ext cx="250432" cy="245435"/>
          </a:xfrm>
          <a:custGeom>
            <a:avLst/>
            <a:gdLst/>
            <a:ahLst/>
            <a:cxnLst/>
            <a:rect l="l" t="t" r="r" b="b"/>
            <a:pathLst>
              <a:path w="7759" h="7443" extrusionOk="0">
                <a:moveTo>
                  <a:pt x="3891" y="0"/>
                </a:moveTo>
                <a:cubicBezTo>
                  <a:pt x="1971" y="0"/>
                  <a:pt x="332" y="1465"/>
                  <a:pt x="170" y="3427"/>
                </a:cubicBezTo>
                <a:cubicBezTo>
                  <a:pt x="0" y="5466"/>
                  <a:pt x="1529" y="7278"/>
                  <a:pt x="3568" y="7429"/>
                </a:cubicBezTo>
                <a:cubicBezTo>
                  <a:pt x="3674" y="7438"/>
                  <a:pt x="3779" y="7442"/>
                  <a:pt x="3883" y="7442"/>
                </a:cubicBezTo>
                <a:cubicBezTo>
                  <a:pt x="5806" y="7442"/>
                  <a:pt x="7428" y="5983"/>
                  <a:pt x="7589" y="4032"/>
                </a:cubicBezTo>
                <a:cubicBezTo>
                  <a:pt x="7759" y="1993"/>
                  <a:pt x="6230" y="181"/>
                  <a:pt x="4172" y="11"/>
                </a:cubicBezTo>
                <a:cubicBezTo>
                  <a:pt x="4078" y="4"/>
                  <a:pt x="3984" y="0"/>
                  <a:pt x="389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0" name="Google Shape;1420;p43"/>
          <p:cNvSpPr/>
          <p:nvPr/>
        </p:nvSpPr>
        <p:spPr>
          <a:xfrm>
            <a:off x="10937159" y="2623921"/>
            <a:ext cx="168805" cy="165535"/>
          </a:xfrm>
          <a:custGeom>
            <a:avLst/>
            <a:gdLst/>
            <a:ahLst/>
            <a:cxnLst/>
            <a:rect l="l" t="t" r="r" b="b"/>
            <a:pathLst>
              <a:path w="5230" h="5020" extrusionOk="0">
                <a:moveTo>
                  <a:pt x="2605" y="0"/>
                </a:moveTo>
                <a:cubicBezTo>
                  <a:pt x="1315" y="0"/>
                  <a:pt x="221" y="986"/>
                  <a:pt x="114" y="2312"/>
                </a:cubicBezTo>
                <a:cubicBezTo>
                  <a:pt x="1" y="3690"/>
                  <a:pt x="1020" y="4898"/>
                  <a:pt x="2398" y="5011"/>
                </a:cubicBezTo>
                <a:cubicBezTo>
                  <a:pt x="2468" y="5017"/>
                  <a:pt x="2537" y="5020"/>
                  <a:pt x="2606" y="5020"/>
                </a:cubicBezTo>
                <a:cubicBezTo>
                  <a:pt x="3913" y="5020"/>
                  <a:pt x="5009" y="4017"/>
                  <a:pt x="5116" y="2708"/>
                </a:cubicBezTo>
                <a:cubicBezTo>
                  <a:pt x="5230" y="1330"/>
                  <a:pt x="4191" y="122"/>
                  <a:pt x="2813" y="9"/>
                </a:cubicBezTo>
                <a:cubicBezTo>
                  <a:pt x="2743" y="3"/>
                  <a:pt x="2674" y="0"/>
                  <a:pt x="260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1" name="Google Shape;1421;p43"/>
          <p:cNvSpPr/>
          <p:nvPr/>
        </p:nvSpPr>
        <p:spPr>
          <a:xfrm>
            <a:off x="11169904" y="2766406"/>
            <a:ext cx="197433" cy="194289"/>
          </a:xfrm>
          <a:custGeom>
            <a:avLst/>
            <a:gdLst/>
            <a:ahLst/>
            <a:cxnLst/>
            <a:rect l="l" t="t" r="r" b="b"/>
            <a:pathLst>
              <a:path w="6117" h="5892" extrusionOk="0">
                <a:moveTo>
                  <a:pt x="3061" y="1"/>
                </a:moveTo>
                <a:cubicBezTo>
                  <a:pt x="1542" y="1"/>
                  <a:pt x="258" y="1168"/>
                  <a:pt x="133" y="2710"/>
                </a:cubicBezTo>
                <a:cubicBezTo>
                  <a:pt x="1" y="4333"/>
                  <a:pt x="1209" y="5749"/>
                  <a:pt x="2813" y="5881"/>
                </a:cubicBezTo>
                <a:cubicBezTo>
                  <a:pt x="2895" y="5888"/>
                  <a:pt x="2976" y="5891"/>
                  <a:pt x="3056" y="5891"/>
                </a:cubicBezTo>
                <a:cubicBezTo>
                  <a:pt x="4575" y="5891"/>
                  <a:pt x="5859" y="4724"/>
                  <a:pt x="5984" y="3182"/>
                </a:cubicBezTo>
                <a:cubicBezTo>
                  <a:pt x="6117" y="1577"/>
                  <a:pt x="4927" y="162"/>
                  <a:pt x="3304" y="11"/>
                </a:cubicBezTo>
                <a:cubicBezTo>
                  <a:pt x="3223" y="4"/>
                  <a:pt x="3142" y="1"/>
                  <a:pt x="306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2" name="Google Shape;1422;p43"/>
          <p:cNvSpPr/>
          <p:nvPr/>
        </p:nvSpPr>
        <p:spPr>
          <a:xfrm>
            <a:off x="11191237" y="2768451"/>
            <a:ext cx="125523" cy="123591"/>
          </a:xfrm>
          <a:custGeom>
            <a:avLst/>
            <a:gdLst/>
            <a:ahLst/>
            <a:cxnLst/>
            <a:rect l="l" t="t" r="r" b="b"/>
            <a:pathLst>
              <a:path w="3889" h="3748" extrusionOk="0">
                <a:moveTo>
                  <a:pt x="1955" y="0"/>
                </a:moveTo>
                <a:cubicBezTo>
                  <a:pt x="994" y="0"/>
                  <a:pt x="166" y="733"/>
                  <a:pt x="76" y="1723"/>
                </a:cubicBezTo>
                <a:cubicBezTo>
                  <a:pt x="0" y="2742"/>
                  <a:pt x="755" y="3648"/>
                  <a:pt x="1794" y="3743"/>
                </a:cubicBezTo>
                <a:cubicBezTo>
                  <a:pt x="1840" y="3746"/>
                  <a:pt x="1885" y="3748"/>
                  <a:pt x="1931" y="3748"/>
                </a:cubicBezTo>
                <a:cubicBezTo>
                  <a:pt x="2893" y="3748"/>
                  <a:pt x="3723" y="2998"/>
                  <a:pt x="3813" y="2025"/>
                </a:cubicBezTo>
                <a:cubicBezTo>
                  <a:pt x="3889" y="987"/>
                  <a:pt x="3115" y="100"/>
                  <a:pt x="2096" y="5"/>
                </a:cubicBezTo>
                <a:cubicBezTo>
                  <a:pt x="2049" y="2"/>
                  <a:pt x="2002" y="0"/>
                  <a:pt x="195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3" name="Google Shape;1423;p43"/>
          <p:cNvSpPr/>
          <p:nvPr/>
        </p:nvSpPr>
        <p:spPr>
          <a:xfrm>
            <a:off x="8748668" y="3651624"/>
            <a:ext cx="2702329" cy="914829"/>
          </a:xfrm>
          <a:custGeom>
            <a:avLst/>
            <a:gdLst/>
            <a:ahLst/>
            <a:cxnLst/>
            <a:rect l="l" t="t" r="r" b="b"/>
            <a:pathLst>
              <a:path w="83725" h="27743" extrusionOk="0">
                <a:moveTo>
                  <a:pt x="40499" y="0"/>
                </a:moveTo>
                <a:cubicBezTo>
                  <a:pt x="39646" y="0"/>
                  <a:pt x="38775" y="9"/>
                  <a:pt x="37886" y="27"/>
                </a:cubicBezTo>
                <a:cubicBezTo>
                  <a:pt x="5947" y="669"/>
                  <a:pt x="1" y="23887"/>
                  <a:pt x="1" y="23887"/>
                </a:cubicBezTo>
                <a:cubicBezTo>
                  <a:pt x="1" y="23887"/>
                  <a:pt x="33064" y="27742"/>
                  <a:pt x="57253" y="27742"/>
                </a:cubicBezTo>
                <a:cubicBezTo>
                  <a:pt x="72178" y="27742"/>
                  <a:pt x="83724" y="26274"/>
                  <a:pt x="82039" y="21528"/>
                </a:cubicBezTo>
                <a:cubicBezTo>
                  <a:pt x="77753" y="9458"/>
                  <a:pt x="68349" y="0"/>
                  <a:pt x="4049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4" name="Google Shape;1424;p43"/>
          <p:cNvSpPr/>
          <p:nvPr/>
        </p:nvSpPr>
        <p:spPr>
          <a:xfrm>
            <a:off x="8420288" y="3619638"/>
            <a:ext cx="3431419" cy="1540831"/>
          </a:xfrm>
          <a:custGeom>
            <a:avLst/>
            <a:gdLst/>
            <a:ahLst/>
            <a:cxnLst/>
            <a:rect l="l" t="t" r="r" b="b"/>
            <a:pathLst>
              <a:path w="106314" h="46727" extrusionOk="0">
                <a:moveTo>
                  <a:pt x="53889" y="1"/>
                </a:moveTo>
                <a:cubicBezTo>
                  <a:pt x="44744" y="1"/>
                  <a:pt x="35712" y="1602"/>
                  <a:pt x="30071" y="3489"/>
                </a:cubicBezTo>
                <a:cubicBezTo>
                  <a:pt x="19557" y="7000"/>
                  <a:pt x="19802" y="22063"/>
                  <a:pt x="19802" y="22063"/>
                </a:cubicBezTo>
                <a:cubicBezTo>
                  <a:pt x="19638" y="22036"/>
                  <a:pt x="19164" y="22011"/>
                  <a:pt x="18473" y="22011"/>
                </a:cubicBezTo>
                <a:cubicBezTo>
                  <a:pt x="14961" y="22011"/>
                  <a:pt x="5837" y="22653"/>
                  <a:pt x="3172" y="26802"/>
                </a:cubicBezTo>
                <a:cubicBezTo>
                  <a:pt x="0" y="31766"/>
                  <a:pt x="4965" y="46056"/>
                  <a:pt x="4965" y="46056"/>
                </a:cubicBezTo>
                <a:cubicBezTo>
                  <a:pt x="4965" y="46056"/>
                  <a:pt x="34049" y="46727"/>
                  <a:pt x="60539" y="46727"/>
                </a:cubicBezTo>
                <a:cubicBezTo>
                  <a:pt x="82315" y="46727"/>
                  <a:pt x="102337" y="46273"/>
                  <a:pt x="103010" y="44621"/>
                </a:cubicBezTo>
                <a:cubicBezTo>
                  <a:pt x="104501" y="40959"/>
                  <a:pt x="106314" y="28312"/>
                  <a:pt x="101972" y="23139"/>
                </a:cubicBezTo>
                <a:cubicBezTo>
                  <a:pt x="99348" y="20016"/>
                  <a:pt x="92801" y="19394"/>
                  <a:pt x="88002" y="19394"/>
                </a:cubicBezTo>
                <a:cubicBezTo>
                  <a:pt x="84826" y="19394"/>
                  <a:pt x="82416" y="19666"/>
                  <a:pt x="82416" y="19666"/>
                </a:cubicBezTo>
                <a:cubicBezTo>
                  <a:pt x="82416" y="19666"/>
                  <a:pt x="81849" y="7661"/>
                  <a:pt x="75450" y="4282"/>
                </a:cubicBezTo>
                <a:cubicBezTo>
                  <a:pt x="69525" y="1159"/>
                  <a:pt x="61666" y="1"/>
                  <a:pt x="5388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5" name="Google Shape;1425;p43"/>
          <p:cNvSpPr/>
          <p:nvPr/>
        </p:nvSpPr>
        <p:spPr>
          <a:xfrm>
            <a:off x="9142275" y="3599590"/>
            <a:ext cx="1882643" cy="390953"/>
          </a:xfrm>
          <a:custGeom>
            <a:avLst/>
            <a:gdLst/>
            <a:ahLst/>
            <a:cxnLst/>
            <a:rect l="l" t="t" r="r" b="b"/>
            <a:pathLst>
              <a:path w="58329" h="11856" extrusionOk="0">
                <a:moveTo>
                  <a:pt x="32525" y="1"/>
                </a:moveTo>
                <a:cubicBezTo>
                  <a:pt x="31486" y="19"/>
                  <a:pt x="30448" y="38"/>
                  <a:pt x="29410" y="95"/>
                </a:cubicBezTo>
                <a:cubicBezTo>
                  <a:pt x="28353" y="152"/>
                  <a:pt x="27315" y="227"/>
                  <a:pt x="26295" y="340"/>
                </a:cubicBezTo>
                <a:cubicBezTo>
                  <a:pt x="25257" y="435"/>
                  <a:pt x="24238" y="548"/>
                  <a:pt x="23218" y="680"/>
                </a:cubicBezTo>
                <a:cubicBezTo>
                  <a:pt x="21180" y="944"/>
                  <a:pt x="19198" y="1265"/>
                  <a:pt x="17272" y="1624"/>
                </a:cubicBezTo>
                <a:cubicBezTo>
                  <a:pt x="15347" y="1983"/>
                  <a:pt x="13516" y="2398"/>
                  <a:pt x="11779" y="2851"/>
                </a:cubicBezTo>
                <a:cubicBezTo>
                  <a:pt x="11345" y="2945"/>
                  <a:pt x="10911" y="3059"/>
                  <a:pt x="10496" y="3191"/>
                </a:cubicBezTo>
                <a:cubicBezTo>
                  <a:pt x="10080" y="3304"/>
                  <a:pt x="9665" y="3417"/>
                  <a:pt x="9269" y="3549"/>
                </a:cubicBezTo>
                <a:cubicBezTo>
                  <a:pt x="8872" y="3682"/>
                  <a:pt x="8476" y="3795"/>
                  <a:pt x="8079" y="3946"/>
                </a:cubicBezTo>
                <a:lnTo>
                  <a:pt x="7513" y="4153"/>
                </a:lnTo>
                <a:cubicBezTo>
                  <a:pt x="7324" y="4210"/>
                  <a:pt x="7154" y="4304"/>
                  <a:pt x="6966" y="4380"/>
                </a:cubicBezTo>
                <a:cubicBezTo>
                  <a:pt x="5644" y="4965"/>
                  <a:pt x="4455" y="5777"/>
                  <a:pt x="3417" y="6777"/>
                </a:cubicBezTo>
                <a:cubicBezTo>
                  <a:pt x="2643" y="7551"/>
                  <a:pt x="1926" y="8401"/>
                  <a:pt x="1340" y="9326"/>
                </a:cubicBezTo>
                <a:cubicBezTo>
                  <a:pt x="944" y="9911"/>
                  <a:pt x="604" y="10534"/>
                  <a:pt x="302" y="11176"/>
                </a:cubicBezTo>
                <a:cubicBezTo>
                  <a:pt x="95" y="11610"/>
                  <a:pt x="0" y="11855"/>
                  <a:pt x="0" y="11855"/>
                </a:cubicBezTo>
                <a:cubicBezTo>
                  <a:pt x="0" y="11855"/>
                  <a:pt x="113" y="11610"/>
                  <a:pt x="321" y="11176"/>
                </a:cubicBezTo>
                <a:cubicBezTo>
                  <a:pt x="642" y="10553"/>
                  <a:pt x="1020" y="9967"/>
                  <a:pt x="1435" y="9401"/>
                </a:cubicBezTo>
                <a:cubicBezTo>
                  <a:pt x="2058" y="8514"/>
                  <a:pt x="2775" y="7702"/>
                  <a:pt x="3587" y="6966"/>
                </a:cubicBezTo>
                <a:cubicBezTo>
                  <a:pt x="4625" y="6022"/>
                  <a:pt x="5814" y="5267"/>
                  <a:pt x="7117" y="4739"/>
                </a:cubicBezTo>
                <a:cubicBezTo>
                  <a:pt x="7287" y="4663"/>
                  <a:pt x="7456" y="4588"/>
                  <a:pt x="7645" y="4531"/>
                </a:cubicBezTo>
                <a:lnTo>
                  <a:pt x="8212" y="4342"/>
                </a:lnTo>
                <a:cubicBezTo>
                  <a:pt x="8589" y="4229"/>
                  <a:pt x="9004" y="4097"/>
                  <a:pt x="9401" y="3984"/>
                </a:cubicBezTo>
                <a:cubicBezTo>
                  <a:pt x="9797" y="3870"/>
                  <a:pt x="10212" y="3757"/>
                  <a:pt x="10628" y="3644"/>
                </a:cubicBezTo>
                <a:cubicBezTo>
                  <a:pt x="11043" y="3531"/>
                  <a:pt x="11458" y="3436"/>
                  <a:pt x="11892" y="3323"/>
                </a:cubicBezTo>
                <a:cubicBezTo>
                  <a:pt x="13629" y="2926"/>
                  <a:pt x="15479" y="2549"/>
                  <a:pt x="17386" y="2209"/>
                </a:cubicBezTo>
                <a:cubicBezTo>
                  <a:pt x="19292" y="1869"/>
                  <a:pt x="21274" y="1586"/>
                  <a:pt x="23294" y="1341"/>
                </a:cubicBezTo>
                <a:cubicBezTo>
                  <a:pt x="24313" y="1209"/>
                  <a:pt x="25333" y="1095"/>
                  <a:pt x="26371" y="1020"/>
                </a:cubicBezTo>
                <a:cubicBezTo>
                  <a:pt x="27390" y="944"/>
                  <a:pt x="28428" y="869"/>
                  <a:pt x="29467" y="793"/>
                </a:cubicBezTo>
                <a:cubicBezTo>
                  <a:pt x="30486" y="737"/>
                  <a:pt x="31524" y="718"/>
                  <a:pt x="32544" y="680"/>
                </a:cubicBezTo>
                <a:lnTo>
                  <a:pt x="34091" y="680"/>
                </a:lnTo>
                <a:cubicBezTo>
                  <a:pt x="34601" y="680"/>
                  <a:pt x="35111" y="718"/>
                  <a:pt x="35620" y="737"/>
                </a:cubicBezTo>
                <a:cubicBezTo>
                  <a:pt x="37602" y="812"/>
                  <a:pt x="39584" y="1001"/>
                  <a:pt x="41548" y="1322"/>
                </a:cubicBezTo>
                <a:cubicBezTo>
                  <a:pt x="43379" y="1643"/>
                  <a:pt x="45191" y="2058"/>
                  <a:pt x="46965" y="2587"/>
                </a:cubicBezTo>
                <a:cubicBezTo>
                  <a:pt x="48570" y="3059"/>
                  <a:pt x="50137" y="3625"/>
                  <a:pt x="51666" y="4304"/>
                </a:cubicBezTo>
                <a:cubicBezTo>
                  <a:pt x="52364" y="4606"/>
                  <a:pt x="53044" y="4946"/>
                  <a:pt x="53648" y="5267"/>
                </a:cubicBezTo>
                <a:cubicBezTo>
                  <a:pt x="54233" y="5588"/>
                  <a:pt x="54742" y="6003"/>
                  <a:pt x="55177" y="6494"/>
                </a:cubicBezTo>
                <a:cubicBezTo>
                  <a:pt x="55384" y="6740"/>
                  <a:pt x="55573" y="6966"/>
                  <a:pt x="55762" y="7211"/>
                </a:cubicBezTo>
                <a:lnTo>
                  <a:pt x="56271" y="7891"/>
                </a:lnTo>
                <a:cubicBezTo>
                  <a:pt x="56555" y="8344"/>
                  <a:pt x="56838" y="8759"/>
                  <a:pt x="57064" y="9156"/>
                </a:cubicBezTo>
                <a:lnTo>
                  <a:pt x="57385" y="9703"/>
                </a:lnTo>
                <a:lnTo>
                  <a:pt x="57631" y="10213"/>
                </a:lnTo>
                <a:lnTo>
                  <a:pt x="57857" y="10647"/>
                </a:lnTo>
                <a:lnTo>
                  <a:pt x="58027" y="11025"/>
                </a:lnTo>
                <a:lnTo>
                  <a:pt x="58329" y="11704"/>
                </a:lnTo>
                <a:lnTo>
                  <a:pt x="58065" y="11006"/>
                </a:lnTo>
                <a:lnTo>
                  <a:pt x="57914" y="10609"/>
                </a:lnTo>
                <a:lnTo>
                  <a:pt x="57706" y="10175"/>
                </a:lnTo>
                <a:lnTo>
                  <a:pt x="57480" y="9647"/>
                </a:lnTo>
                <a:lnTo>
                  <a:pt x="57177" y="9080"/>
                </a:lnTo>
                <a:cubicBezTo>
                  <a:pt x="56989" y="8665"/>
                  <a:pt x="56706" y="8231"/>
                  <a:pt x="56441" y="7759"/>
                </a:cubicBezTo>
                <a:lnTo>
                  <a:pt x="55969" y="7060"/>
                </a:lnTo>
                <a:cubicBezTo>
                  <a:pt x="55781" y="6815"/>
                  <a:pt x="55592" y="6570"/>
                  <a:pt x="55403" y="6324"/>
                </a:cubicBezTo>
                <a:cubicBezTo>
                  <a:pt x="55290" y="6192"/>
                  <a:pt x="55177" y="6079"/>
                  <a:pt x="55063" y="5966"/>
                </a:cubicBezTo>
                <a:lnTo>
                  <a:pt x="54893" y="5777"/>
                </a:lnTo>
                <a:cubicBezTo>
                  <a:pt x="54837" y="5720"/>
                  <a:pt x="54761" y="5664"/>
                  <a:pt x="54705" y="5607"/>
                </a:cubicBezTo>
                <a:cubicBezTo>
                  <a:pt x="54422" y="5362"/>
                  <a:pt x="54138" y="5154"/>
                  <a:pt x="53836" y="4984"/>
                </a:cubicBezTo>
                <a:cubicBezTo>
                  <a:pt x="53213" y="4625"/>
                  <a:pt x="52553" y="4267"/>
                  <a:pt x="51835" y="3927"/>
                </a:cubicBezTo>
                <a:cubicBezTo>
                  <a:pt x="50306" y="3210"/>
                  <a:pt x="48740" y="2587"/>
                  <a:pt x="47116" y="2096"/>
                </a:cubicBezTo>
                <a:cubicBezTo>
                  <a:pt x="45323" y="1511"/>
                  <a:pt x="43492" y="1039"/>
                  <a:pt x="41623" y="699"/>
                </a:cubicBezTo>
                <a:cubicBezTo>
                  <a:pt x="39641" y="359"/>
                  <a:pt x="37640" y="133"/>
                  <a:pt x="35620" y="38"/>
                </a:cubicBezTo>
                <a:cubicBezTo>
                  <a:pt x="35111" y="19"/>
                  <a:pt x="34601" y="1"/>
                  <a:pt x="3407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6" name="Google Shape;1426;p43"/>
          <p:cNvSpPr/>
          <p:nvPr/>
        </p:nvSpPr>
        <p:spPr>
          <a:xfrm>
            <a:off x="8529963" y="3757541"/>
            <a:ext cx="3267520" cy="1425615"/>
          </a:xfrm>
          <a:custGeom>
            <a:avLst/>
            <a:gdLst/>
            <a:ahLst/>
            <a:cxnLst/>
            <a:rect l="l" t="t" r="r" b="b"/>
            <a:pathLst>
              <a:path w="101236" h="43233" extrusionOk="0">
                <a:moveTo>
                  <a:pt x="48250" y="0"/>
                </a:moveTo>
                <a:cubicBezTo>
                  <a:pt x="39342" y="0"/>
                  <a:pt x="30377" y="1342"/>
                  <a:pt x="27805" y="3818"/>
                </a:cubicBezTo>
                <a:cubicBezTo>
                  <a:pt x="22709" y="8726"/>
                  <a:pt x="22728" y="22280"/>
                  <a:pt x="22728" y="22280"/>
                </a:cubicBezTo>
                <a:cubicBezTo>
                  <a:pt x="22728" y="22280"/>
                  <a:pt x="19457" y="21924"/>
                  <a:pt x="15539" y="21924"/>
                </a:cubicBezTo>
                <a:cubicBezTo>
                  <a:pt x="10475" y="21924"/>
                  <a:pt x="4329" y="22518"/>
                  <a:pt x="2775" y="25243"/>
                </a:cubicBezTo>
                <a:cubicBezTo>
                  <a:pt x="0" y="30057"/>
                  <a:pt x="3983" y="40647"/>
                  <a:pt x="3983" y="40647"/>
                </a:cubicBezTo>
                <a:lnTo>
                  <a:pt x="97120" y="43233"/>
                </a:lnTo>
                <a:cubicBezTo>
                  <a:pt x="97120" y="43233"/>
                  <a:pt x="101236" y="31246"/>
                  <a:pt x="96724" y="24469"/>
                </a:cubicBezTo>
                <a:cubicBezTo>
                  <a:pt x="94632" y="21336"/>
                  <a:pt x="89581" y="20495"/>
                  <a:pt x="84764" y="20495"/>
                </a:cubicBezTo>
                <a:cubicBezTo>
                  <a:pt x="79195" y="20495"/>
                  <a:pt x="73940" y="21619"/>
                  <a:pt x="73940" y="21619"/>
                </a:cubicBezTo>
                <a:cubicBezTo>
                  <a:pt x="73940" y="21619"/>
                  <a:pt x="73317" y="9708"/>
                  <a:pt x="68220" y="4083"/>
                </a:cubicBezTo>
                <a:cubicBezTo>
                  <a:pt x="65695" y="1295"/>
                  <a:pt x="57000" y="0"/>
                  <a:pt x="482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7" name="Google Shape;1427;p43"/>
          <p:cNvSpPr/>
          <p:nvPr/>
        </p:nvSpPr>
        <p:spPr>
          <a:xfrm>
            <a:off x="9385348" y="3872228"/>
            <a:ext cx="1335560" cy="923272"/>
          </a:xfrm>
          <a:custGeom>
            <a:avLst/>
            <a:gdLst/>
            <a:ahLst/>
            <a:cxnLst/>
            <a:rect l="l" t="t" r="r" b="b"/>
            <a:pathLst>
              <a:path w="41379" h="27999" extrusionOk="0">
                <a:moveTo>
                  <a:pt x="21369" y="0"/>
                </a:moveTo>
                <a:cubicBezTo>
                  <a:pt x="12222" y="0"/>
                  <a:pt x="2729" y="725"/>
                  <a:pt x="1908" y="1907"/>
                </a:cubicBezTo>
                <a:cubicBezTo>
                  <a:pt x="360" y="4116"/>
                  <a:pt x="1" y="24937"/>
                  <a:pt x="2115" y="26919"/>
                </a:cubicBezTo>
                <a:cubicBezTo>
                  <a:pt x="2938" y="27683"/>
                  <a:pt x="7534" y="27998"/>
                  <a:pt x="13267" y="27998"/>
                </a:cubicBezTo>
                <a:cubicBezTo>
                  <a:pt x="24245" y="27998"/>
                  <a:pt x="39389" y="26842"/>
                  <a:pt x="40170" y="25465"/>
                </a:cubicBezTo>
                <a:cubicBezTo>
                  <a:pt x="41360" y="23351"/>
                  <a:pt x="41379" y="4682"/>
                  <a:pt x="38585" y="1888"/>
                </a:cubicBezTo>
                <a:cubicBezTo>
                  <a:pt x="37282" y="568"/>
                  <a:pt x="29461" y="0"/>
                  <a:pt x="2136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8" name="Google Shape;1428;p43"/>
          <p:cNvSpPr/>
          <p:nvPr/>
        </p:nvSpPr>
        <p:spPr>
          <a:xfrm>
            <a:off x="9431665" y="3904675"/>
            <a:ext cx="1243540" cy="859168"/>
          </a:xfrm>
          <a:custGeom>
            <a:avLst/>
            <a:gdLst/>
            <a:ahLst/>
            <a:cxnLst/>
            <a:rect l="l" t="t" r="r" b="b"/>
            <a:pathLst>
              <a:path w="38528" h="26055" extrusionOk="0">
                <a:moveTo>
                  <a:pt x="19973" y="0"/>
                </a:moveTo>
                <a:cubicBezTo>
                  <a:pt x="11437" y="0"/>
                  <a:pt x="2557" y="678"/>
                  <a:pt x="1794" y="1773"/>
                </a:cubicBezTo>
                <a:cubicBezTo>
                  <a:pt x="359" y="3830"/>
                  <a:pt x="1" y="23216"/>
                  <a:pt x="1983" y="25047"/>
                </a:cubicBezTo>
                <a:cubicBezTo>
                  <a:pt x="2747" y="25760"/>
                  <a:pt x="7033" y="26055"/>
                  <a:pt x="12376" y="26055"/>
                </a:cubicBezTo>
                <a:cubicBezTo>
                  <a:pt x="22594" y="26055"/>
                  <a:pt x="36683" y="24978"/>
                  <a:pt x="37414" y="23688"/>
                </a:cubicBezTo>
                <a:cubicBezTo>
                  <a:pt x="38509" y="21725"/>
                  <a:pt x="38528" y="4378"/>
                  <a:pt x="35942" y="1754"/>
                </a:cubicBezTo>
                <a:cubicBezTo>
                  <a:pt x="34731" y="525"/>
                  <a:pt x="27485" y="0"/>
                  <a:pt x="19973" y="0"/>
                </a:cubicBezTo>
                <a:close/>
              </a:path>
            </a:pathLst>
          </a:custGeom>
          <a:solidFill>
            <a:srgbClr val="26272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9" name="Google Shape;1429;p43"/>
          <p:cNvSpPr/>
          <p:nvPr/>
        </p:nvSpPr>
        <p:spPr>
          <a:xfrm>
            <a:off x="9519391" y="3965549"/>
            <a:ext cx="1069925" cy="739401"/>
          </a:xfrm>
          <a:custGeom>
            <a:avLst/>
            <a:gdLst/>
            <a:ahLst/>
            <a:cxnLst/>
            <a:rect l="l" t="t" r="r" b="b"/>
            <a:pathLst>
              <a:path w="33149" h="22423" extrusionOk="0">
                <a:moveTo>
                  <a:pt x="17208" y="0"/>
                </a:moveTo>
                <a:cubicBezTo>
                  <a:pt x="9853" y="0"/>
                  <a:pt x="2193" y="587"/>
                  <a:pt x="1530" y="1531"/>
                </a:cubicBezTo>
                <a:cubicBezTo>
                  <a:pt x="303" y="3305"/>
                  <a:pt x="1" y="19974"/>
                  <a:pt x="1700" y="21559"/>
                </a:cubicBezTo>
                <a:cubicBezTo>
                  <a:pt x="2350" y="22171"/>
                  <a:pt x="5993" y="22422"/>
                  <a:pt x="10550" y="22422"/>
                </a:cubicBezTo>
                <a:cubicBezTo>
                  <a:pt x="19354" y="22422"/>
                  <a:pt x="31570" y="21483"/>
                  <a:pt x="32204" y="20389"/>
                </a:cubicBezTo>
                <a:cubicBezTo>
                  <a:pt x="33148" y="18709"/>
                  <a:pt x="33148" y="3759"/>
                  <a:pt x="30940" y="1512"/>
                </a:cubicBezTo>
                <a:cubicBezTo>
                  <a:pt x="29898" y="453"/>
                  <a:pt x="23670" y="0"/>
                  <a:pt x="17208" y="0"/>
                </a:cubicBezTo>
                <a:close/>
              </a:path>
            </a:pathLst>
          </a:custGeom>
          <a:solidFill>
            <a:srgbClr val="484A4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0" name="Google Shape;1430;p43"/>
          <p:cNvSpPr/>
          <p:nvPr/>
        </p:nvSpPr>
        <p:spPr>
          <a:xfrm>
            <a:off x="9372567" y="4014779"/>
            <a:ext cx="1330072" cy="21796"/>
          </a:xfrm>
          <a:custGeom>
            <a:avLst/>
            <a:gdLst/>
            <a:ahLst/>
            <a:cxnLst/>
            <a:rect l="l" t="t" r="r" b="b"/>
            <a:pathLst>
              <a:path w="41209" h="661" fill="none" extrusionOk="0">
                <a:moveTo>
                  <a:pt x="1" y="661"/>
                </a:moveTo>
                <a:lnTo>
                  <a:pt x="41208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1" name="Google Shape;1431;p43"/>
          <p:cNvSpPr/>
          <p:nvPr/>
        </p:nvSpPr>
        <p:spPr>
          <a:xfrm>
            <a:off x="9365272" y="4103779"/>
            <a:ext cx="1330040" cy="21829"/>
          </a:xfrm>
          <a:custGeom>
            <a:avLst/>
            <a:gdLst/>
            <a:ahLst/>
            <a:cxnLst/>
            <a:rect l="l" t="t" r="r" b="b"/>
            <a:pathLst>
              <a:path w="41208" h="662" fill="none" extrusionOk="0">
                <a:moveTo>
                  <a:pt x="0" y="661"/>
                </a:moveTo>
                <a:lnTo>
                  <a:pt x="41208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2" name="Google Shape;1432;p43"/>
          <p:cNvSpPr/>
          <p:nvPr/>
        </p:nvSpPr>
        <p:spPr>
          <a:xfrm>
            <a:off x="9358559" y="4192813"/>
            <a:ext cx="1329459" cy="21796"/>
          </a:xfrm>
          <a:custGeom>
            <a:avLst/>
            <a:gdLst/>
            <a:ahLst/>
            <a:cxnLst/>
            <a:rect l="l" t="t" r="r" b="b"/>
            <a:pathLst>
              <a:path w="41190" h="661" fill="none" extrusionOk="0">
                <a:moveTo>
                  <a:pt x="0" y="661"/>
                </a:moveTo>
                <a:lnTo>
                  <a:pt x="41189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3" name="Google Shape;1433;p43"/>
          <p:cNvSpPr/>
          <p:nvPr/>
        </p:nvSpPr>
        <p:spPr>
          <a:xfrm>
            <a:off x="9351232" y="4281812"/>
            <a:ext cx="1329459" cy="21829"/>
          </a:xfrm>
          <a:custGeom>
            <a:avLst/>
            <a:gdLst/>
            <a:ahLst/>
            <a:cxnLst/>
            <a:rect l="l" t="t" r="r" b="b"/>
            <a:pathLst>
              <a:path w="41190" h="662" fill="none" extrusionOk="0">
                <a:moveTo>
                  <a:pt x="1" y="661"/>
                </a:moveTo>
                <a:lnTo>
                  <a:pt x="41190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4" name="Google Shape;1434;p43"/>
          <p:cNvSpPr/>
          <p:nvPr/>
        </p:nvSpPr>
        <p:spPr>
          <a:xfrm>
            <a:off x="9343937" y="4370812"/>
            <a:ext cx="1330072" cy="21829"/>
          </a:xfrm>
          <a:custGeom>
            <a:avLst/>
            <a:gdLst/>
            <a:ahLst/>
            <a:cxnLst/>
            <a:rect l="l" t="t" r="r" b="b"/>
            <a:pathLst>
              <a:path w="41209" h="662" fill="none" extrusionOk="0">
                <a:moveTo>
                  <a:pt x="0" y="661"/>
                </a:moveTo>
                <a:lnTo>
                  <a:pt x="41208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5" name="Google Shape;1435;p43"/>
          <p:cNvSpPr/>
          <p:nvPr/>
        </p:nvSpPr>
        <p:spPr>
          <a:xfrm>
            <a:off x="9336611" y="4459846"/>
            <a:ext cx="1330072" cy="21796"/>
          </a:xfrm>
          <a:custGeom>
            <a:avLst/>
            <a:gdLst/>
            <a:ahLst/>
            <a:cxnLst/>
            <a:rect l="l" t="t" r="r" b="b"/>
            <a:pathLst>
              <a:path w="41209" h="661" fill="none" extrusionOk="0">
                <a:moveTo>
                  <a:pt x="1" y="661"/>
                </a:moveTo>
                <a:lnTo>
                  <a:pt x="41209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6" name="Google Shape;1436;p43"/>
          <p:cNvSpPr/>
          <p:nvPr/>
        </p:nvSpPr>
        <p:spPr>
          <a:xfrm>
            <a:off x="9371340" y="4548219"/>
            <a:ext cx="1329459" cy="21829"/>
          </a:xfrm>
          <a:custGeom>
            <a:avLst/>
            <a:gdLst/>
            <a:ahLst/>
            <a:cxnLst/>
            <a:rect l="l" t="t" r="r" b="b"/>
            <a:pathLst>
              <a:path w="41190" h="662" fill="none" extrusionOk="0">
                <a:moveTo>
                  <a:pt x="1" y="661"/>
                </a:moveTo>
                <a:lnTo>
                  <a:pt x="41190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7" name="Google Shape;1437;p43"/>
          <p:cNvSpPr/>
          <p:nvPr/>
        </p:nvSpPr>
        <p:spPr>
          <a:xfrm>
            <a:off x="9371340" y="4619182"/>
            <a:ext cx="1329459" cy="21829"/>
          </a:xfrm>
          <a:custGeom>
            <a:avLst/>
            <a:gdLst/>
            <a:ahLst/>
            <a:cxnLst/>
            <a:rect l="l" t="t" r="r" b="b"/>
            <a:pathLst>
              <a:path w="41190" h="662" fill="none" extrusionOk="0">
                <a:moveTo>
                  <a:pt x="1" y="661"/>
                </a:moveTo>
                <a:lnTo>
                  <a:pt x="41190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8" name="Google Shape;1438;p43"/>
          <p:cNvSpPr/>
          <p:nvPr/>
        </p:nvSpPr>
        <p:spPr>
          <a:xfrm>
            <a:off x="9649787" y="3860390"/>
            <a:ext cx="12813" cy="1024604"/>
          </a:xfrm>
          <a:custGeom>
            <a:avLst/>
            <a:gdLst/>
            <a:ahLst/>
            <a:cxnLst/>
            <a:rect l="l" t="t" r="r" b="b"/>
            <a:pathLst>
              <a:path w="397" h="31072" fill="none" extrusionOk="0">
                <a:moveTo>
                  <a:pt x="0" y="1"/>
                </a:moveTo>
                <a:lnTo>
                  <a:pt x="397" y="31072"/>
                </a:lnTo>
              </a:path>
            </a:pathLst>
          </a:custGeom>
          <a:solidFill>
            <a:schemeClr val="accent2"/>
          </a:solidFill>
          <a:ln w="29725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9" name="Google Shape;1439;p43"/>
          <p:cNvSpPr/>
          <p:nvPr/>
        </p:nvSpPr>
        <p:spPr>
          <a:xfrm>
            <a:off x="10004375" y="3846706"/>
            <a:ext cx="12845" cy="1024604"/>
          </a:xfrm>
          <a:custGeom>
            <a:avLst/>
            <a:gdLst/>
            <a:ahLst/>
            <a:cxnLst/>
            <a:rect l="l" t="t" r="r" b="b"/>
            <a:pathLst>
              <a:path w="398" h="31072" fill="none" extrusionOk="0">
                <a:moveTo>
                  <a:pt x="1" y="1"/>
                </a:moveTo>
                <a:lnTo>
                  <a:pt x="397" y="31072"/>
                </a:lnTo>
              </a:path>
            </a:pathLst>
          </a:custGeom>
          <a:solidFill>
            <a:schemeClr val="accent2"/>
          </a:solidFill>
          <a:ln w="29725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0" name="Google Shape;1440;p43"/>
          <p:cNvSpPr/>
          <p:nvPr/>
        </p:nvSpPr>
        <p:spPr>
          <a:xfrm>
            <a:off x="10360801" y="3816203"/>
            <a:ext cx="13427" cy="1024604"/>
          </a:xfrm>
          <a:custGeom>
            <a:avLst/>
            <a:gdLst/>
            <a:ahLst/>
            <a:cxnLst/>
            <a:rect l="l" t="t" r="r" b="b"/>
            <a:pathLst>
              <a:path w="416" h="31072" fill="none" extrusionOk="0">
                <a:moveTo>
                  <a:pt x="0" y="1"/>
                </a:moveTo>
                <a:lnTo>
                  <a:pt x="416" y="31072"/>
                </a:lnTo>
              </a:path>
            </a:pathLst>
          </a:custGeom>
          <a:solidFill>
            <a:schemeClr val="accent2"/>
          </a:solidFill>
          <a:ln w="29725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1" name="Google Shape;1441;p43"/>
          <p:cNvSpPr/>
          <p:nvPr/>
        </p:nvSpPr>
        <p:spPr>
          <a:xfrm>
            <a:off x="9290327" y="4849876"/>
            <a:ext cx="1710836" cy="277881"/>
          </a:xfrm>
          <a:custGeom>
            <a:avLst/>
            <a:gdLst/>
            <a:ahLst/>
            <a:cxnLst/>
            <a:rect l="l" t="t" r="r" b="b"/>
            <a:pathLst>
              <a:path w="53006" h="8427" extrusionOk="0">
                <a:moveTo>
                  <a:pt x="24250" y="0"/>
                </a:moveTo>
                <a:cubicBezTo>
                  <a:pt x="15034" y="0"/>
                  <a:pt x="6421" y="279"/>
                  <a:pt x="5625" y="744"/>
                </a:cubicBezTo>
                <a:cubicBezTo>
                  <a:pt x="3945" y="1726"/>
                  <a:pt x="0" y="6445"/>
                  <a:pt x="0" y="6445"/>
                </a:cubicBezTo>
                <a:lnTo>
                  <a:pt x="53006" y="8427"/>
                </a:lnTo>
                <a:cubicBezTo>
                  <a:pt x="51024" y="5576"/>
                  <a:pt x="47305" y="1159"/>
                  <a:pt x="47305" y="1159"/>
                </a:cubicBezTo>
                <a:cubicBezTo>
                  <a:pt x="45477" y="345"/>
                  <a:pt x="34491" y="0"/>
                  <a:pt x="242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2" name="Google Shape;1442;p43"/>
          <p:cNvSpPr/>
          <p:nvPr/>
        </p:nvSpPr>
        <p:spPr>
          <a:xfrm>
            <a:off x="8653645" y="4555539"/>
            <a:ext cx="442960" cy="434184"/>
          </a:xfrm>
          <a:custGeom>
            <a:avLst/>
            <a:gdLst/>
            <a:ahLst/>
            <a:cxnLst/>
            <a:rect l="l" t="t" r="r" b="b"/>
            <a:pathLst>
              <a:path w="13724" h="13167" extrusionOk="0">
                <a:moveTo>
                  <a:pt x="6847" y="1"/>
                </a:moveTo>
                <a:cubicBezTo>
                  <a:pt x="3458" y="1"/>
                  <a:pt x="589" y="2607"/>
                  <a:pt x="302" y="6046"/>
                </a:cubicBezTo>
                <a:cubicBezTo>
                  <a:pt x="0" y="9670"/>
                  <a:pt x="2700" y="12841"/>
                  <a:pt x="6324" y="13143"/>
                </a:cubicBezTo>
                <a:cubicBezTo>
                  <a:pt x="6509" y="13159"/>
                  <a:pt x="6694" y="13166"/>
                  <a:pt x="6877" y="13166"/>
                </a:cubicBezTo>
                <a:cubicBezTo>
                  <a:pt x="10265" y="13166"/>
                  <a:pt x="13135" y="10560"/>
                  <a:pt x="13421" y="7122"/>
                </a:cubicBezTo>
                <a:cubicBezTo>
                  <a:pt x="13723" y="3497"/>
                  <a:pt x="11024" y="307"/>
                  <a:pt x="7400" y="24"/>
                </a:cubicBezTo>
                <a:cubicBezTo>
                  <a:pt x="7214" y="9"/>
                  <a:pt x="7030" y="1"/>
                  <a:pt x="6847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3" name="Google Shape;1443;p43"/>
          <p:cNvSpPr/>
          <p:nvPr/>
        </p:nvSpPr>
        <p:spPr>
          <a:xfrm>
            <a:off x="8690795" y="4591813"/>
            <a:ext cx="368627" cy="361639"/>
          </a:xfrm>
          <a:custGeom>
            <a:avLst/>
            <a:gdLst/>
            <a:ahLst/>
            <a:cxnLst/>
            <a:rect l="l" t="t" r="r" b="b"/>
            <a:pathLst>
              <a:path w="11421" h="10967" extrusionOk="0">
                <a:moveTo>
                  <a:pt x="5703" y="1"/>
                </a:moveTo>
                <a:cubicBezTo>
                  <a:pt x="2875" y="1"/>
                  <a:pt x="479" y="2171"/>
                  <a:pt x="246" y="5040"/>
                </a:cubicBezTo>
                <a:cubicBezTo>
                  <a:pt x="1" y="8060"/>
                  <a:pt x="2247" y="10703"/>
                  <a:pt x="5267" y="10948"/>
                </a:cubicBezTo>
                <a:cubicBezTo>
                  <a:pt x="5419" y="10961"/>
                  <a:pt x="5569" y="10967"/>
                  <a:pt x="5718" y="10967"/>
                </a:cubicBezTo>
                <a:cubicBezTo>
                  <a:pt x="8546" y="10967"/>
                  <a:pt x="10942" y="8796"/>
                  <a:pt x="11176" y="5927"/>
                </a:cubicBezTo>
                <a:cubicBezTo>
                  <a:pt x="11421" y="2907"/>
                  <a:pt x="9175" y="264"/>
                  <a:pt x="6154" y="19"/>
                </a:cubicBezTo>
                <a:cubicBezTo>
                  <a:pt x="6003" y="7"/>
                  <a:pt x="5853" y="1"/>
                  <a:pt x="57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4" name="Google Shape;1444;p43"/>
          <p:cNvSpPr/>
          <p:nvPr/>
        </p:nvSpPr>
        <p:spPr>
          <a:xfrm>
            <a:off x="8708483" y="4623171"/>
            <a:ext cx="220576" cy="216680"/>
          </a:xfrm>
          <a:custGeom>
            <a:avLst/>
            <a:gdLst/>
            <a:ahLst/>
            <a:cxnLst/>
            <a:rect l="l" t="t" r="r" b="b"/>
            <a:pathLst>
              <a:path w="6834" h="6571" extrusionOk="0">
                <a:moveTo>
                  <a:pt x="3403" y="0"/>
                </a:moveTo>
                <a:cubicBezTo>
                  <a:pt x="1709" y="0"/>
                  <a:pt x="275" y="1294"/>
                  <a:pt x="132" y="3013"/>
                </a:cubicBezTo>
                <a:cubicBezTo>
                  <a:pt x="0" y="4825"/>
                  <a:pt x="1340" y="6411"/>
                  <a:pt x="3152" y="6562"/>
                </a:cubicBezTo>
                <a:cubicBezTo>
                  <a:pt x="3234" y="6568"/>
                  <a:pt x="3316" y="6571"/>
                  <a:pt x="3396" y="6571"/>
                </a:cubicBezTo>
                <a:cubicBezTo>
                  <a:pt x="5087" y="6571"/>
                  <a:pt x="6538" y="5272"/>
                  <a:pt x="6682" y="3561"/>
                </a:cubicBezTo>
                <a:cubicBezTo>
                  <a:pt x="6833" y="1748"/>
                  <a:pt x="5493" y="163"/>
                  <a:pt x="3681" y="12"/>
                </a:cubicBezTo>
                <a:cubicBezTo>
                  <a:pt x="3588" y="4"/>
                  <a:pt x="3495" y="0"/>
                  <a:pt x="340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5" name="Google Shape;1445;p43"/>
          <p:cNvSpPr/>
          <p:nvPr/>
        </p:nvSpPr>
        <p:spPr>
          <a:xfrm>
            <a:off x="11108384" y="4543107"/>
            <a:ext cx="442960" cy="434151"/>
          </a:xfrm>
          <a:custGeom>
            <a:avLst/>
            <a:gdLst/>
            <a:ahLst/>
            <a:cxnLst/>
            <a:rect l="l" t="t" r="r" b="b"/>
            <a:pathLst>
              <a:path w="13724" h="13166" extrusionOk="0">
                <a:moveTo>
                  <a:pt x="6847" y="0"/>
                </a:moveTo>
                <a:cubicBezTo>
                  <a:pt x="3456" y="0"/>
                  <a:pt x="571" y="2606"/>
                  <a:pt x="302" y="6045"/>
                </a:cubicBezTo>
                <a:cubicBezTo>
                  <a:pt x="0" y="9669"/>
                  <a:pt x="2699" y="12860"/>
                  <a:pt x="6324" y="13143"/>
                </a:cubicBezTo>
                <a:cubicBezTo>
                  <a:pt x="6509" y="13158"/>
                  <a:pt x="6694" y="13166"/>
                  <a:pt x="6877" y="13166"/>
                </a:cubicBezTo>
                <a:cubicBezTo>
                  <a:pt x="10265" y="13166"/>
                  <a:pt x="13135" y="10560"/>
                  <a:pt x="13421" y="7121"/>
                </a:cubicBezTo>
                <a:cubicBezTo>
                  <a:pt x="13723" y="3497"/>
                  <a:pt x="11024" y="326"/>
                  <a:pt x="7400" y="23"/>
                </a:cubicBezTo>
                <a:cubicBezTo>
                  <a:pt x="7214" y="8"/>
                  <a:pt x="7030" y="0"/>
                  <a:pt x="6847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6" name="Google Shape;1446;p43"/>
          <p:cNvSpPr/>
          <p:nvPr/>
        </p:nvSpPr>
        <p:spPr>
          <a:xfrm>
            <a:off x="11145533" y="4579381"/>
            <a:ext cx="368627" cy="361639"/>
          </a:xfrm>
          <a:custGeom>
            <a:avLst/>
            <a:gdLst/>
            <a:ahLst/>
            <a:cxnLst/>
            <a:rect l="l" t="t" r="r" b="b"/>
            <a:pathLst>
              <a:path w="11421" h="10967" extrusionOk="0">
                <a:moveTo>
                  <a:pt x="5703" y="0"/>
                </a:moveTo>
                <a:cubicBezTo>
                  <a:pt x="2875" y="0"/>
                  <a:pt x="479" y="2171"/>
                  <a:pt x="246" y="5040"/>
                </a:cubicBezTo>
                <a:cubicBezTo>
                  <a:pt x="1" y="8060"/>
                  <a:pt x="2247" y="10703"/>
                  <a:pt x="5267" y="10948"/>
                </a:cubicBezTo>
                <a:cubicBezTo>
                  <a:pt x="5418" y="10960"/>
                  <a:pt x="5569" y="10966"/>
                  <a:pt x="5718" y="10966"/>
                </a:cubicBezTo>
                <a:cubicBezTo>
                  <a:pt x="8546" y="10966"/>
                  <a:pt x="10942" y="8796"/>
                  <a:pt x="11176" y="5927"/>
                </a:cubicBezTo>
                <a:cubicBezTo>
                  <a:pt x="11421" y="2925"/>
                  <a:pt x="9175" y="264"/>
                  <a:pt x="6154" y="18"/>
                </a:cubicBezTo>
                <a:cubicBezTo>
                  <a:pt x="6003" y="6"/>
                  <a:pt x="5853" y="0"/>
                  <a:pt x="570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7" name="Google Shape;1447;p43"/>
          <p:cNvSpPr/>
          <p:nvPr/>
        </p:nvSpPr>
        <p:spPr>
          <a:xfrm>
            <a:off x="11173549" y="4620138"/>
            <a:ext cx="220608" cy="216713"/>
          </a:xfrm>
          <a:custGeom>
            <a:avLst/>
            <a:gdLst/>
            <a:ahLst/>
            <a:cxnLst/>
            <a:rect l="l" t="t" r="r" b="b"/>
            <a:pathLst>
              <a:path w="6835" h="6572" extrusionOk="0">
                <a:moveTo>
                  <a:pt x="3438" y="0"/>
                </a:moveTo>
                <a:cubicBezTo>
                  <a:pt x="1747" y="0"/>
                  <a:pt x="296" y="1300"/>
                  <a:pt x="152" y="3030"/>
                </a:cubicBezTo>
                <a:cubicBezTo>
                  <a:pt x="1" y="4823"/>
                  <a:pt x="1341" y="6409"/>
                  <a:pt x="3153" y="6560"/>
                </a:cubicBezTo>
                <a:cubicBezTo>
                  <a:pt x="3247" y="6567"/>
                  <a:pt x="3339" y="6571"/>
                  <a:pt x="3431" y="6571"/>
                </a:cubicBezTo>
                <a:cubicBezTo>
                  <a:pt x="5125" y="6571"/>
                  <a:pt x="6558" y="5277"/>
                  <a:pt x="6683" y="3558"/>
                </a:cubicBezTo>
                <a:cubicBezTo>
                  <a:pt x="6834" y="1746"/>
                  <a:pt x="5494" y="160"/>
                  <a:pt x="3682" y="9"/>
                </a:cubicBezTo>
                <a:cubicBezTo>
                  <a:pt x="3600" y="3"/>
                  <a:pt x="3519" y="0"/>
                  <a:pt x="343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8" name="Google Shape;1448;p43"/>
          <p:cNvSpPr/>
          <p:nvPr/>
        </p:nvSpPr>
        <p:spPr>
          <a:xfrm>
            <a:off x="8499494" y="5017027"/>
            <a:ext cx="3354665" cy="538517"/>
          </a:xfrm>
          <a:custGeom>
            <a:avLst/>
            <a:gdLst/>
            <a:ahLst/>
            <a:cxnLst/>
            <a:rect l="l" t="t" r="r" b="b"/>
            <a:pathLst>
              <a:path w="103936" h="16331" extrusionOk="0">
                <a:moveTo>
                  <a:pt x="54422" y="1"/>
                </a:moveTo>
                <a:cubicBezTo>
                  <a:pt x="29737" y="1"/>
                  <a:pt x="4856" y="350"/>
                  <a:pt x="3587" y="753"/>
                </a:cubicBezTo>
                <a:cubicBezTo>
                  <a:pt x="2133" y="1244"/>
                  <a:pt x="869" y="2187"/>
                  <a:pt x="0" y="3471"/>
                </a:cubicBezTo>
                <a:cubicBezTo>
                  <a:pt x="661" y="6831"/>
                  <a:pt x="3115" y="15382"/>
                  <a:pt x="3115" y="15382"/>
                </a:cubicBezTo>
                <a:cubicBezTo>
                  <a:pt x="3115" y="15382"/>
                  <a:pt x="3782" y="16330"/>
                  <a:pt x="4828" y="16330"/>
                </a:cubicBezTo>
                <a:cubicBezTo>
                  <a:pt x="4867" y="16330"/>
                  <a:pt x="4906" y="16329"/>
                  <a:pt x="4946" y="16326"/>
                </a:cubicBezTo>
                <a:cubicBezTo>
                  <a:pt x="6041" y="16269"/>
                  <a:pt x="99442" y="15873"/>
                  <a:pt x="99442" y="15873"/>
                </a:cubicBezTo>
                <a:cubicBezTo>
                  <a:pt x="99442" y="15873"/>
                  <a:pt x="101311" y="15080"/>
                  <a:pt x="101726" y="14155"/>
                </a:cubicBezTo>
                <a:cubicBezTo>
                  <a:pt x="102142" y="13249"/>
                  <a:pt x="103935" y="4245"/>
                  <a:pt x="103878" y="3150"/>
                </a:cubicBezTo>
                <a:cubicBezTo>
                  <a:pt x="103803" y="2055"/>
                  <a:pt x="102802" y="998"/>
                  <a:pt x="102802" y="998"/>
                </a:cubicBezTo>
                <a:cubicBezTo>
                  <a:pt x="97423" y="268"/>
                  <a:pt x="75997" y="1"/>
                  <a:pt x="5442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9" name="Google Shape;1449;p43"/>
          <p:cNvSpPr/>
          <p:nvPr/>
        </p:nvSpPr>
        <p:spPr>
          <a:xfrm>
            <a:off x="9044770" y="5076679"/>
            <a:ext cx="2148695" cy="143541"/>
          </a:xfrm>
          <a:custGeom>
            <a:avLst/>
            <a:gdLst/>
            <a:ahLst/>
            <a:cxnLst/>
            <a:rect l="l" t="t" r="r" b="b"/>
            <a:pathLst>
              <a:path w="66572" h="4353" extrusionOk="0">
                <a:moveTo>
                  <a:pt x="63124" y="0"/>
                </a:moveTo>
                <a:cubicBezTo>
                  <a:pt x="63099" y="0"/>
                  <a:pt x="63074" y="1"/>
                  <a:pt x="63049" y="1"/>
                </a:cubicBezTo>
                <a:cubicBezTo>
                  <a:pt x="62007" y="18"/>
                  <a:pt x="56688" y="23"/>
                  <a:pt x="49620" y="23"/>
                </a:cubicBezTo>
                <a:cubicBezTo>
                  <a:pt x="37972" y="23"/>
                  <a:pt x="21576" y="9"/>
                  <a:pt x="11749" y="9"/>
                </a:cubicBezTo>
                <a:cubicBezTo>
                  <a:pt x="7340" y="9"/>
                  <a:pt x="4254" y="12"/>
                  <a:pt x="3512" y="20"/>
                </a:cubicBezTo>
                <a:cubicBezTo>
                  <a:pt x="1058" y="39"/>
                  <a:pt x="1" y="3814"/>
                  <a:pt x="4059" y="4154"/>
                </a:cubicBezTo>
                <a:cubicBezTo>
                  <a:pt x="5769" y="4297"/>
                  <a:pt x="15969" y="4353"/>
                  <a:pt x="27428" y="4353"/>
                </a:cubicBezTo>
                <a:cubicBezTo>
                  <a:pt x="43175" y="4353"/>
                  <a:pt x="61301" y="4247"/>
                  <a:pt x="63049" y="4116"/>
                </a:cubicBezTo>
                <a:cubicBezTo>
                  <a:pt x="66066" y="3891"/>
                  <a:pt x="66572" y="0"/>
                  <a:pt x="6312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50" name="Google Shape;1450;p43"/>
          <p:cNvSpPr/>
          <p:nvPr/>
        </p:nvSpPr>
        <p:spPr>
          <a:xfrm>
            <a:off x="8659133" y="5535462"/>
            <a:ext cx="3050009" cy="24929"/>
          </a:xfrm>
          <a:custGeom>
            <a:avLst/>
            <a:gdLst/>
            <a:ahLst/>
            <a:cxnLst/>
            <a:rect l="l" t="t" r="r" b="b"/>
            <a:pathLst>
              <a:path w="94497" h="756" extrusionOk="0">
                <a:moveTo>
                  <a:pt x="56064" y="0"/>
                </a:moveTo>
                <a:lnTo>
                  <a:pt x="47248" y="38"/>
                </a:lnTo>
                <a:lnTo>
                  <a:pt x="38433" y="94"/>
                </a:lnTo>
                <a:lnTo>
                  <a:pt x="29901" y="170"/>
                </a:lnTo>
                <a:cubicBezTo>
                  <a:pt x="27126" y="189"/>
                  <a:pt x="24445" y="227"/>
                  <a:pt x="21916" y="264"/>
                </a:cubicBezTo>
                <a:cubicBezTo>
                  <a:pt x="19367" y="283"/>
                  <a:pt x="16970" y="321"/>
                  <a:pt x="14762" y="359"/>
                </a:cubicBezTo>
                <a:cubicBezTo>
                  <a:pt x="5890" y="472"/>
                  <a:pt x="0" y="623"/>
                  <a:pt x="0" y="623"/>
                </a:cubicBezTo>
                <a:cubicBezTo>
                  <a:pt x="0" y="623"/>
                  <a:pt x="5908" y="698"/>
                  <a:pt x="14762" y="736"/>
                </a:cubicBezTo>
                <a:cubicBezTo>
                  <a:pt x="16970" y="755"/>
                  <a:pt x="19386" y="755"/>
                  <a:pt x="21916" y="755"/>
                </a:cubicBezTo>
                <a:lnTo>
                  <a:pt x="38433" y="755"/>
                </a:lnTo>
                <a:lnTo>
                  <a:pt x="47248" y="736"/>
                </a:lnTo>
                <a:lnTo>
                  <a:pt x="56064" y="680"/>
                </a:lnTo>
                <a:cubicBezTo>
                  <a:pt x="58971" y="661"/>
                  <a:pt x="61821" y="623"/>
                  <a:pt x="64596" y="604"/>
                </a:cubicBezTo>
                <a:cubicBezTo>
                  <a:pt x="67371" y="585"/>
                  <a:pt x="70032" y="547"/>
                  <a:pt x="72581" y="510"/>
                </a:cubicBezTo>
                <a:cubicBezTo>
                  <a:pt x="75110" y="491"/>
                  <a:pt x="77507" y="453"/>
                  <a:pt x="79735" y="415"/>
                </a:cubicBezTo>
                <a:cubicBezTo>
                  <a:pt x="84152" y="359"/>
                  <a:pt x="87833" y="283"/>
                  <a:pt x="90438" y="245"/>
                </a:cubicBezTo>
                <a:lnTo>
                  <a:pt x="94496" y="151"/>
                </a:lnTo>
                <a:lnTo>
                  <a:pt x="90438" y="94"/>
                </a:lnTo>
                <a:cubicBezTo>
                  <a:pt x="87852" y="76"/>
                  <a:pt x="84152" y="38"/>
                  <a:pt x="79735" y="19"/>
                </a:cubicBezTo>
                <a:cubicBezTo>
                  <a:pt x="77507" y="0"/>
                  <a:pt x="75110" y="0"/>
                  <a:pt x="725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7" name="Google Shape;3484;p74"/>
          <p:cNvSpPr/>
          <p:nvPr/>
        </p:nvSpPr>
        <p:spPr>
          <a:xfrm>
            <a:off x="3674879" y="2146473"/>
            <a:ext cx="192000" cy="1200000"/>
          </a:xfrm>
          <a:custGeom>
            <a:avLst/>
            <a:gdLst/>
            <a:ahLst/>
            <a:cxnLst/>
            <a:rect l="l" t="t" r="r" b="b"/>
            <a:pathLst>
              <a:path w="5575" h="20532" extrusionOk="0">
                <a:moveTo>
                  <a:pt x="0" y="1"/>
                </a:moveTo>
                <a:lnTo>
                  <a:pt x="0" y="20532"/>
                </a:lnTo>
                <a:lnTo>
                  <a:pt x="5575" y="20532"/>
                </a:lnTo>
                <a:lnTo>
                  <a:pt x="5575" y="1"/>
                </a:lnTo>
                <a:close/>
              </a:path>
            </a:pathLst>
          </a:custGeom>
          <a:solidFill>
            <a:srgbClr val="3B3B3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8" name="Google Shape;3485;p74"/>
          <p:cNvSpPr/>
          <p:nvPr/>
        </p:nvSpPr>
        <p:spPr>
          <a:xfrm>
            <a:off x="533401" y="3231774"/>
            <a:ext cx="6474959" cy="2694941"/>
          </a:xfrm>
          <a:prstGeom prst="roundRect">
            <a:avLst>
              <a:gd name="adj" fmla="val 9231"/>
            </a:avLst>
          </a:prstGeom>
          <a:solidFill>
            <a:schemeClr val="accent2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179" name="Google Shape;3486;p74"/>
          <p:cNvGrpSpPr/>
          <p:nvPr/>
        </p:nvGrpSpPr>
        <p:grpSpPr>
          <a:xfrm>
            <a:off x="2810879" y="470793"/>
            <a:ext cx="1920000" cy="1920000"/>
            <a:chOff x="-1951422" y="1371597"/>
            <a:chExt cx="828588" cy="828588"/>
          </a:xfrm>
        </p:grpSpPr>
        <p:sp>
          <p:nvSpPr>
            <p:cNvPr id="180" name="Google Shape;3487;p74"/>
            <p:cNvSpPr/>
            <p:nvPr/>
          </p:nvSpPr>
          <p:spPr>
            <a:xfrm rot="2700000">
              <a:off x="-1951422" y="1371597"/>
              <a:ext cx="828588" cy="828588"/>
            </a:xfrm>
            <a:prstGeom prst="roundRect">
              <a:avLst>
                <a:gd name="adj" fmla="val 804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1" name="Google Shape;3488;p74"/>
            <p:cNvSpPr/>
            <p:nvPr/>
          </p:nvSpPr>
          <p:spPr>
            <a:xfrm rot="2700000">
              <a:off x="-1920238" y="1402781"/>
              <a:ext cx="766221" cy="766221"/>
            </a:xfrm>
            <a:prstGeom prst="roundRect">
              <a:avLst>
                <a:gd name="adj" fmla="val 804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184" name="Picture 183">
            <a:extLst>
              <a:ext uri="{FF2B5EF4-FFF2-40B4-BE49-F238E27FC236}">
                <a16:creationId xmlns:a16="http://schemas.microsoft.com/office/drawing/2014/main" id="{C81334A8-743C-4782-9987-93BDAFA77A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" r="74221" b="68000"/>
          <a:stretch/>
        </p:blipFill>
        <p:spPr>
          <a:xfrm flipH="1">
            <a:off x="6557395" y="4760044"/>
            <a:ext cx="1447767" cy="21368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E510D5E-C419-C455-433E-FAE3CBEA86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520" y="3705268"/>
            <a:ext cx="6462320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799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AAC4AA-E4D7-5061-AC4B-8C8B9B812039}"/>
              </a:ext>
            </a:extLst>
          </p:cNvPr>
          <p:cNvGrpSpPr/>
          <p:nvPr/>
        </p:nvGrpSpPr>
        <p:grpSpPr>
          <a:xfrm>
            <a:off x="1152413" y="249786"/>
            <a:ext cx="10104868" cy="1241237"/>
            <a:chOff x="319337" y="1230879"/>
            <a:chExt cx="7534075" cy="930929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F2487AB-F114-6F36-4994-91DC6E138CA8}"/>
                </a:ext>
              </a:extLst>
            </p:cNvPr>
            <p:cNvSpPr txBox="1"/>
            <p:nvPr/>
          </p:nvSpPr>
          <p:spPr>
            <a:xfrm>
              <a:off x="495461" y="1230879"/>
              <a:ext cx="7357951" cy="9309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1219170">
                <a:buClr>
                  <a:srgbClr val="000000"/>
                </a:buClr>
              </a:pP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Những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tình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huống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dưới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đây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có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thể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dẫn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tới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hậu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quả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 </a:t>
              </a:r>
              <a:r>
                <a:rPr lang="en-US" sz="3733" b="1" kern="0" dirty="0" err="1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gì</a:t>
              </a:r>
              <a:r>
                <a:rPr lang="en-US" sz="3733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rial"/>
                </a:rPr>
                <a:t>?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7F40954-C8DF-D954-077C-2B25E63C5B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37" y="1296541"/>
              <a:ext cx="218361" cy="360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18001396-C6FE-9973-1B3B-7985AEB1B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262" y="1740852"/>
            <a:ext cx="9040178" cy="39709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358374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122"/>
          <p:cNvSpPr>
            <a:spLocks/>
          </p:cNvSpPr>
          <p:nvPr/>
        </p:nvSpPr>
        <p:spPr bwMode="auto">
          <a:xfrm>
            <a:off x="-130969" y="6424845"/>
            <a:ext cx="12552363" cy="444501"/>
          </a:xfrm>
          <a:custGeom>
            <a:avLst/>
            <a:gdLst>
              <a:gd name="T0" fmla="*/ 2904 w 2904"/>
              <a:gd name="T1" fmla="*/ 58 h 100"/>
              <a:gd name="T2" fmla="*/ 2859 w 2904"/>
              <a:gd name="T3" fmla="*/ 100 h 100"/>
              <a:gd name="T4" fmla="*/ 45 w 2904"/>
              <a:gd name="T5" fmla="*/ 100 h 100"/>
              <a:gd name="T6" fmla="*/ 0 w 2904"/>
              <a:gd name="T7" fmla="*/ 58 h 100"/>
              <a:gd name="T8" fmla="*/ 0 w 2904"/>
              <a:gd name="T9" fmla="*/ 42 h 100"/>
              <a:gd name="T10" fmla="*/ 45 w 2904"/>
              <a:gd name="T11" fmla="*/ 0 h 100"/>
              <a:gd name="T12" fmla="*/ 2859 w 2904"/>
              <a:gd name="T13" fmla="*/ 0 h 100"/>
              <a:gd name="T14" fmla="*/ 2904 w 2904"/>
              <a:gd name="T15" fmla="*/ 42 h 100"/>
              <a:gd name="T16" fmla="*/ 2904 w 2904"/>
              <a:gd name="T17" fmla="*/ 58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04" h="100">
                <a:moveTo>
                  <a:pt x="2904" y="58"/>
                </a:moveTo>
                <a:cubicBezTo>
                  <a:pt x="2904" y="81"/>
                  <a:pt x="2884" y="100"/>
                  <a:pt x="2859" y="100"/>
                </a:cubicBezTo>
                <a:cubicBezTo>
                  <a:pt x="45" y="100"/>
                  <a:pt x="45" y="100"/>
                  <a:pt x="45" y="100"/>
                </a:cubicBezTo>
                <a:cubicBezTo>
                  <a:pt x="20" y="100"/>
                  <a:pt x="0" y="81"/>
                  <a:pt x="0" y="58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19"/>
                  <a:pt x="20" y="0"/>
                  <a:pt x="45" y="0"/>
                </a:cubicBezTo>
                <a:cubicBezTo>
                  <a:pt x="2859" y="0"/>
                  <a:pt x="2859" y="0"/>
                  <a:pt x="2859" y="0"/>
                </a:cubicBezTo>
                <a:cubicBezTo>
                  <a:pt x="2884" y="0"/>
                  <a:pt x="2904" y="19"/>
                  <a:pt x="2904" y="42"/>
                </a:cubicBezTo>
                <a:lnTo>
                  <a:pt x="2904" y="58"/>
                </a:lnTo>
                <a:close/>
              </a:path>
            </a:pathLst>
          </a:custGeom>
          <a:solidFill>
            <a:srgbClr val="9DB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9596193" y="4108462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600" b="0" i="0" u="none" strike="noStrike" kern="1200" cap="none" spc="0" normalizeH="0" baseline="0" noProof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/>
              <a:uLnTx/>
              <a:uFillTx/>
              <a:latin typeface="iCiel Cadena" panose="02000503000000020004" pitchFamily="2" charset="0"/>
              <a:ea typeface="+mn-ea"/>
              <a:cs typeface="+mn-cs"/>
            </a:endParaRPr>
          </a:p>
        </p:txBody>
      </p:sp>
      <p:sp>
        <p:nvSpPr>
          <p:cNvPr id="76" name="Oval 28"/>
          <p:cNvSpPr>
            <a:spLocks noChangeArrowheads="1"/>
          </p:cNvSpPr>
          <p:nvPr/>
        </p:nvSpPr>
        <p:spPr bwMode="auto">
          <a:xfrm>
            <a:off x="8156575" y="126320"/>
            <a:ext cx="682625" cy="682625"/>
          </a:xfrm>
          <a:prstGeom prst="ellipse">
            <a:avLst/>
          </a:prstGeom>
          <a:solidFill>
            <a:srgbClr val="FFD0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7" name="Freeform 56"/>
          <p:cNvSpPr>
            <a:spLocks/>
          </p:cNvSpPr>
          <p:nvPr/>
        </p:nvSpPr>
        <p:spPr bwMode="auto">
          <a:xfrm>
            <a:off x="3313113" y="302532"/>
            <a:ext cx="412750" cy="201613"/>
          </a:xfrm>
          <a:custGeom>
            <a:avLst/>
            <a:gdLst>
              <a:gd name="T0" fmla="*/ 1 w 96"/>
              <a:gd name="T1" fmla="*/ 47 h 47"/>
              <a:gd name="T2" fmla="*/ 0 w 96"/>
              <a:gd name="T3" fmla="*/ 42 h 47"/>
              <a:gd name="T4" fmla="*/ 3 w 96"/>
              <a:gd name="T5" fmla="*/ 31 h 47"/>
              <a:gd name="T6" fmla="*/ 16 w 96"/>
              <a:gd name="T7" fmla="*/ 21 h 47"/>
              <a:gd name="T8" fmla="*/ 28 w 96"/>
              <a:gd name="T9" fmla="*/ 21 h 47"/>
              <a:gd name="T10" fmla="*/ 32 w 96"/>
              <a:gd name="T11" fmla="*/ 23 h 47"/>
              <a:gd name="T12" fmla="*/ 33 w 96"/>
              <a:gd name="T13" fmla="*/ 15 h 47"/>
              <a:gd name="T14" fmla="*/ 38 w 96"/>
              <a:gd name="T15" fmla="*/ 7 h 47"/>
              <a:gd name="T16" fmla="*/ 42 w 96"/>
              <a:gd name="T17" fmla="*/ 4 h 47"/>
              <a:gd name="T18" fmla="*/ 54 w 96"/>
              <a:gd name="T19" fmla="*/ 0 h 47"/>
              <a:gd name="T20" fmla="*/ 66 w 96"/>
              <a:gd name="T21" fmla="*/ 4 h 47"/>
              <a:gd name="T22" fmla="*/ 66 w 96"/>
              <a:gd name="T23" fmla="*/ 4 h 47"/>
              <a:gd name="T24" fmla="*/ 76 w 96"/>
              <a:gd name="T25" fmla="*/ 16 h 47"/>
              <a:gd name="T26" fmla="*/ 76 w 96"/>
              <a:gd name="T27" fmla="*/ 27 h 47"/>
              <a:gd name="T28" fmla="*/ 75 w 96"/>
              <a:gd name="T29" fmla="*/ 30 h 47"/>
              <a:gd name="T30" fmla="*/ 79 w 96"/>
              <a:gd name="T31" fmla="*/ 29 h 47"/>
              <a:gd name="T32" fmla="*/ 95 w 96"/>
              <a:gd name="T33" fmla="*/ 47 h 47"/>
              <a:gd name="T34" fmla="*/ 1 w 96"/>
              <a:gd name="T3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" h="47">
                <a:moveTo>
                  <a:pt x="1" y="47"/>
                </a:moveTo>
                <a:cubicBezTo>
                  <a:pt x="1" y="45"/>
                  <a:pt x="0" y="44"/>
                  <a:pt x="0" y="42"/>
                </a:cubicBezTo>
                <a:cubicBezTo>
                  <a:pt x="0" y="38"/>
                  <a:pt x="1" y="34"/>
                  <a:pt x="3" y="31"/>
                </a:cubicBezTo>
                <a:cubicBezTo>
                  <a:pt x="6" y="27"/>
                  <a:pt x="11" y="23"/>
                  <a:pt x="16" y="21"/>
                </a:cubicBezTo>
                <a:cubicBezTo>
                  <a:pt x="22" y="20"/>
                  <a:pt x="22" y="21"/>
                  <a:pt x="28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0"/>
                  <a:pt x="32" y="18"/>
                  <a:pt x="33" y="15"/>
                </a:cubicBezTo>
                <a:cubicBezTo>
                  <a:pt x="34" y="12"/>
                  <a:pt x="35" y="9"/>
                  <a:pt x="38" y="7"/>
                </a:cubicBezTo>
                <a:cubicBezTo>
                  <a:pt x="39" y="6"/>
                  <a:pt x="40" y="5"/>
                  <a:pt x="42" y="4"/>
                </a:cubicBezTo>
                <a:cubicBezTo>
                  <a:pt x="45" y="1"/>
                  <a:pt x="50" y="0"/>
                  <a:pt x="54" y="0"/>
                </a:cubicBezTo>
                <a:cubicBezTo>
                  <a:pt x="59" y="0"/>
                  <a:pt x="63" y="1"/>
                  <a:pt x="66" y="4"/>
                </a:cubicBezTo>
                <a:cubicBezTo>
                  <a:pt x="66" y="4"/>
                  <a:pt x="66" y="4"/>
                  <a:pt x="66" y="4"/>
                </a:cubicBezTo>
                <a:cubicBezTo>
                  <a:pt x="71" y="6"/>
                  <a:pt x="74" y="11"/>
                  <a:pt x="76" y="16"/>
                </a:cubicBezTo>
                <a:cubicBezTo>
                  <a:pt x="77" y="19"/>
                  <a:pt x="77" y="24"/>
                  <a:pt x="76" y="27"/>
                </a:cubicBezTo>
                <a:cubicBezTo>
                  <a:pt x="76" y="28"/>
                  <a:pt x="75" y="29"/>
                  <a:pt x="75" y="30"/>
                </a:cubicBezTo>
                <a:cubicBezTo>
                  <a:pt x="76" y="30"/>
                  <a:pt x="78" y="29"/>
                  <a:pt x="79" y="29"/>
                </a:cubicBezTo>
                <a:cubicBezTo>
                  <a:pt x="91" y="29"/>
                  <a:pt x="96" y="39"/>
                  <a:pt x="95" y="47"/>
                </a:cubicBezTo>
                <a:lnTo>
                  <a:pt x="1" y="47"/>
                </a:lnTo>
                <a:close/>
              </a:path>
            </a:pathLst>
          </a:custGeom>
          <a:solidFill>
            <a:srgbClr val="A4E7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8" name="Freeform 57"/>
          <p:cNvSpPr>
            <a:spLocks/>
          </p:cNvSpPr>
          <p:nvPr/>
        </p:nvSpPr>
        <p:spPr bwMode="auto">
          <a:xfrm>
            <a:off x="5162550" y="640670"/>
            <a:ext cx="814388" cy="334963"/>
          </a:xfrm>
          <a:custGeom>
            <a:avLst/>
            <a:gdLst>
              <a:gd name="T0" fmla="*/ 190 w 190"/>
              <a:gd name="T1" fmla="*/ 78 h 78"/>
              <a:gd name="T2" fmla="*/ 163 w 190"/>
              <a:gd name="T3" fmla="*/ 51 h 78"/>
              <a:gd name="T4" fmla="*/ 133 w 190"/>
              <a:gd name="T5" fmla="*/ 55 h 78"/>
              <a:gd name="T6" fmla="*/ 133 w 190"/>
              <a:gd name="T7" fmla="*/ 54 h 78"/>
              <a:gd name="T8" fmla="*/ 105 w 190"/>
              <a:gd name="T9" fmla="*/ 36 h 78"/>
              <a:gd name="T10" fmla="*/ 105 w 190"/>
              <a:gd name="T11" fmla="*/ 36 h 78"/>
              <a:gd name="T12" fmla="*/ 70 w 190"/>
              <a:gd name="T13" fmla="*/ 0 h 78"/>
              <a:gd name="T14" fmla="*/ 34 w 190"/>
              <a:gd name="T15" fmla="*/ 36 h 78"/>
              <a:gd name="T16" fmla="*/ 37 w 190"/>
              <a:gd name="T17" fmla="*/ 48 h 78"/>
              <a:gd name="T18" fmla="*/ 32 w 190"/>
              <a:gd name="T19" fmla="*/ 48 h 78"/>
              <a:gd name="T20" fmla="*/ 0 w 190"/>
              <a:gd name="T21" fmla="*/ 78 h 78"/>
              <a:gd name="T22" fmla="*/ 190 w 190"/>
              <a:gd name="T23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0" h="78">
                <a:moveTo>
                  <a:pt x="190" y="78"/>
                </a:moveTo>
                <a:cubicBezTo>
                  <a:pt x="187" y="65"/>
                  <a:pt x="177" y="54"/>
                  <a:pt x="163" y="51"/>
                </a:cubicBezTo>
                <a:cubicBezTo>
                  <a:pt x="153" y="48"/>
                  <a:pt x="142" y="50"/>
                  <a:pt x="133" y="55"/>
                </a:cubicBezTo>
                <a:cubicBezTo>
                  <a:pt x="133" y="54"/>
                  <a:pt x="133" y="54"/>
                  <a:pt x="133" y="54"/>
                </a:cubicBezTo>
                <a:cubicBezTo>
                  <a:pt x="127" y="44"/>
                  <a:pt x="116" y="38"/>
                  <a:pt x="105" y="36"/>
                </a:cubicBezTo>
                <a:cubicBezTo>
                  <a:pt x="105" y="36"/>
                  <a:pt x="105" y="36"/>
                  <a:pt x="105" y="36"/>
                </a:cubicBezTo>
                <a:cubicBezTo>
                  <a:pt x="105" y="16"/>
                  <a:pt x="89" y="0"/>
                  <a:pt x="70" y="0"/>
                </a:cubicBezTo>
                <a:cubicBezTo>
                  <a:pt x="50" y="0"/>
                  <a:pt x="34" y="16"/>
                  <a:pt x="34" y="36"/>
                </a:cubicBezTo>
                <a:cubicBezTo>
                  <a:pt x="34" y="40"/>
                  <a:pt x="35" y="44"/>
                  <a:pt x="37" y="48"/>
                </a:cubicBezTo>
                <a:cubicBezTo>
                  <a:pt x="35" y="48"/>
                  <a:pt x="34" y="48"/>
                  <a:pt x="32" y="48"/>
                </a:cubicBezTo>
                <a:cubicBezTo>
                  <a:pt x="12" y="48"/>
                  <a:pt x="1" y="63"/>
                  <a:pt x="0" y="78"/>
                </a:cubicBezTo>
                <a:lnTo>
                  <a:pt x="190" y="78"/>
                </a:lnTo>
                <a:close/>
              </a:path>
            </a:pathLst>
          </a:custGeom>
          <a:solidFill>
            <a:srgbClr val="A4E7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9" name="Freeform 58"/>
          <p:cNvSpPr>
            <a:spLocks/>
          </p:cNvSpPr>
          <p:nvPr/>
        </p:nvSpPr>
        <p:spPr bwMode="auto">
          <a:xfrm>
            <a:off x="9504363" y="859745"/>
            <a:ext cx="539750" cy="265113"/>
          </a:xfrm>
          <a:custGeom>
            <a:avLst/>
            <a:gdLst>
              <a:gd name="T0" fmla="*/ 1 w 126"/>
              <a:gd name="T1" fmla="*/ 62 h 62"/>
              <a:gd name="T2" fmla="*/ 120 w 126"/>
              <a:gd name="T3" fmla="*/ 62 h 62"/>
              <a:gd name="T4" fmla="*/ 95 w 126"/>
              <a:gd name="T5" fmla="*/ 23 h 62"/>
              <a:gd name="T6" fmla="*/ 90 w 126"/>
              <a:gd name="T7" fmla="*/ 23 h 62"/>
              <a:gd name="T8" fmla="*/ 66 w 126"/>
              <a:gd name="T9" fmla="*/ 0 h 62"/>
              <a:gd name="T10" fmla="*/ 43 w 126"/>
              <a:gd name="T11" fmla="*/ 31 h 62"/>
              <a:gd name="T12" fmla="*/ 33 w 126"/>
              <a:gd name="T13" fmla="*/ 29 h 62"/>
              <a:gd name="T14" fmla="*/ 1 w 126"/>
              <a:gd name="T15" fmla="*/ 61 h 62"/>
              <a:gd name="T16" fmla="*/ 1 w 126"/>
              <a:gd name="T17" fmla="*/ 6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6" h="62">
                <a:moveTo>
                  <a:pt x="1" y="62"/>
                </a:moveTo>
                <a:cubicBezTo>
                  <a:pt x="120" y="62"/>
                  <a:pt x="120" y="62"/>
                  <a:pt x="120" y="62"/>
                </a:cubicBezTo>
                <a:cubicBezTo>
                  <a:pt x="126" y="46"/>
                  <a:pt x="118" y="23"/>
                  <a:pt x="95" y="23"/>
                </a:cubicBezTo>
                <a:cubicBezTo>
                  <a:pt x="93" y="23"/>
                  <a:pt x="91" y="23"/>
                  <a:pt x="90" y="23"/>
                </a:cubicBezTo>
                <a:cubicBezTo>
                  <a:pt x="89" y="12"/>
                  <a:pt x="81" y="0"/>
                  <a:pt x="66" y="0"/>
                </a:cubicBezTo>
                <a:cubicBezTo>
                  <a:pt x="48" y="0"/>
                  <a:pt x="40" y="17"/>
                  <a:pt x="43" y="31"/>
                </a:cubicBezTo>
                <a:cubicBezTo>
                  <a:pt x="40" y="30"/>
                  <a:pt x="36" y="29"/>
                  <a:pt x="33" y="29"/>
                </a:cubicBezTo>
                <a:cubicBezTo>
                  <a:pt x="16" y="29"/>
                  <a:pt x="0" y="44"/>
                  <a:pt x="1" y="61"/>
                </a:cubicBezTo>
                <a:lnTo>
                  <a:pt x="1" y="62"/>
                </a:lnTo>
                <a:close/>
              </a:path>
            </a:pathLst>
          </a:custGeom>
          <a:solidFill>
            <a:srgbClr val="A4E7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0" name="Freeform 59"/>
          <p:cNvSpPr>
            <a:spLocks/>
          </p:cNvSpPr>
          <p:nvPr/>
        </p:nvSpPr>
        <p:spPr bwMode="auto">
          <a:xfrm>
            <a:off x="6934200" y="620032"/>
            <a:ext cx="481013" cy="217488"/>
          </a:xfrm>
          <a:custGeom>
            <a:avLst/>
            <a:gdLst>
              <a:gd name="T0" fmla="*/ 102 w 112"/>
              <a:gd name="T1" fmla="*/ 0 h 51"/>
              <a:gd name="T2" fmla="*/ 68 w 112"/>
              <a:gd name="T3" fmla="*/ 10 h 51"/>
              <a:gd name="T4" fmla="*/ 47 w 112"/>
              <a:gd name="T5" fmla="*/ 37 h 51"/>
              <a:gd name="T6" fmla="*/ 56 w 112"/>
              <a:gd name="T7" fmla="*/ 41 h 51"/>
              <a:gd name="T8" fmla="*/ 65 w 112"/>
              <a:gd name="T9" fmla="*/ 37 h 51"/>
              <a:gd name="T10" fmla="*/ 44 w 112"/>
              <a:gd name="T11" fmla="*/ 10 h 51"/>
              <a:gd name="T12" fmla="*/ 10 w 112"/>
              <a:gd name="T13" fmla="*/ 0 h 51"/>
              <a:gd name="T14" fmla="*/ 0 w 112"/>
              <a:gd name="T15" fmla="*/ 10 h 51"/>
              <a:gd name="T16" fmla="*/ 10 w 112"/>
              <a:gd name="T17" fmla="*/ 20 h 51"/>
              <a:gd name="T18" fmla="*/ 32 w 112"/>
              <a:gd name="T19" fmla="*/ 27 h 51"/>
              <a:gd name="T20" fmla="*/ 47 w 112"/>
              <a:gd name="T21" fmla="*/ 45 h 51"/>
              <a:gd name="T22" fmla="*/ 56 w 112"/>
              <a:gd name="T23" fmla="*/ 51 h 51"/>
              <a:gd name="T24" fmla="*/ 65 w 112"/>
              <a:gd name="T25" fmla="*/ 45 h 51"/>
              <a:gd name="T26" fmla="*/ 80 w 112"/>
              <a:gd name="T27" fmla="*/ 27 h 51"/>
              <a:gd name="T28" fmla="*/ 102 w 112"/>
              <a:gd name="T29" fmla="*/ 20 h 51"/>
              <a:gd name="T30" fmla="*/ 112 w 112"/>
              <a:gd name="T31" fmla="*/ 10 h 51"/>
              <a:gd name="T32" fmla="*/ 102 w 112"/>
              <a:gd name="T33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2" h="51">
                <a:moveTo>
                  <a:pt x="102" y="0"/>
                </a:moveTo>
                <a:cubicBezTo>
                  <a:pt x="89" y="0"/>
                  <a:pt x="78" y="4"/>
                  <a:pt x="68" y="10"/>
                </a:cubicBezTo>
                <a:cubicBezTo>
                  <a:pt x="59" y="17"/>
                  <a:pt x="51" y="26"/>
                  <a:pt x="47" y="37"/>
                </a:cubicBezTo>
                <a:cubicBezTo>
                  <a:pt x="56" y="41"/>
                  <a:pt x="56" y="41"/>
                  <a:pt x="56" y="41"/>
                </a:cubicBezTo>
                <a:cubicBezTo>
                  <a:pt x="65" y="37"/>
                  <a:pt x="65" y="37"/>
                  <a:pt x="65" y="37"/>
                </a:cubicBezTo>
                <a:cubicBezTo>
                  <a:pt x="61" y="26"/>
                  <a:pt x="53" y="17"/>
                  <a:pt x="44" y="10"/>
                </a:cubicBezTo>
                <a:cubicBezTo>
                  <a:pt x="34" y="4"/>
                  <a:pt x="22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5"/>
                  <a:pt x="4" y="20"/>
                  <a:pt x="10" y="20"/>
                </a:cubicBezTo>
                <a:cubicBezTo>
                  <a:pt x="18" y="20"/>
                  <a:pt x="26" y="22"/>
                  <a:pt x="32" y="27"/>
                </a:cubicBezTo>
                <a:cubicBezTo>
                  <a:pt x="39" y="31"/>
                  <a:pt x="44" y="38"/>
                  <a:pt x="47" y="45"/>
                </a:cubicBezTo>
                <a:cubicBezTo>
                  <a:pt x="48" y="49"/>
                  <a:pt x="52" y="51"/>
                  <a:pt x="56" y="51"/>
                </a:cubicBezTo>
                <a:cubicBezTo>
                  <a:pt x="60" y="51"/>
                  <a:pt x="64" y="49"/>
                  <a:pt x="65" y="45"/>
                </a:cubicBezTo>
                <a:cubicBezTo>
                  <a:pt x="68" y="38"/>
                  <a:pt x="73" y="31"/>
                  <a:pt x="80" y="27"/>
                </a:cubicBezTo>
                <a:cubicBezTo>
                  <a:pt x="86" y="22"/>
                  <a:pt x="94" y="20"/>
                  <a:pt x="102" y="20"/>
                </a:cubicBezTo>
                <a:cubicBezTo>
                  <a:pt x="108" y="20"/>
                  <a:pt x="112" y="15"/>
                  <a:pt x="112" y="10"/>
                </a:cubicBezTo>
                <a:cubicBezTo>
                  <a:pt x="112" y="4"/>
                  <a:pt x="108" y="0"/>
                  <a:pt x="102" y="0"/>
                </a:cubicBezTo>
                <a:close/>
              </a:path>
            </a:pathLst>
          </a:custGeom>
          <a:solidFill>
            <a:srgbClr val="FFC0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1" name="Freeform 60"/>
          <p:cNvSpPr>
            <a:spLocks/>
          </p:cNvSpPr>
          <p:nvPr/>
        </p:nvSpPr>
        <p:spPr bwMode="auto">
          <a:xfrm>
            <a:off x="8015288" y="1237570"/>
            <a:ext cx="481013" cy="217488"/>
          </a:xfrm>
          <a:custGeom>
            <a:avLst/>
            <a:gdLst>
              <a:gd name="T0" fmla="*/ 102 w 112"/>
              <a:gd name="T1" fmla="*/ 0 h 51"/>
              <a:gd name="T2" fmla="*/ 68 w 112"/>
              <a:gd name="T3" fmla="*/ 10 h 51"/>
              <a:gd name="T4" fmla="*/ 47 w 112"/>
              <a:gd name="T5" fmla="*/ 37 h 51"/>
              <a:gd name="T6" fmla="*/ 56 w 112"/>
              <a:gd name="T7" fmla="*/ 41 h 51"/>
              <a:gd name="T8" fmla="*/ 65 w 112"/>
              <a:gd name="T9" fmla="*/ 37 h 51"/>
              <a:gd name="T10" fmla="*/ 44 w 112"/>
              <a:gd name="T11" fmla="*/ 10 h 51"/>
              <a:gd name="T12" fmla="*/ 10 w 112"/>
              <a:gd name="T13" fmla="*/ 0 h 51"/>
              <a:gd name="T14" fmla="*/ 0 w 112"/>
              <a:gd name="T15" fmla="*/ 10 h 51"/>
              <a:gd name="T16" fmla="*/ 10 w 112"/>
              <a:gd name="T17" fmla="*/ 20 h 51"/>
              <a:gd name="T18" fmla="*/ 32 w 112"/>
              <a:gd name="T19" fmla="*/ 27 h 51"/>
              <a:gd name="T20" fmla="*/ 47 w 112"/>
              <a:gd name="T21" fmla="*/ 45 h 51"/>
              <a:gd name="T22" fmla="*/ 56 w 112"/>
              <a:gd name="T23" fmla="*/ 51 h 51"/>
              <a:gd name="T24" fmla="*/ 65 w 112"/>
              <a:gd name="T25" fmla="*/ 45 h 51"/>
              <a:gd name="T26" fmla="*/ 80 w 112"/>
              <a:gd name="T27" fmla="*/ 27 h 51"/>
              <a:gd name="T28" fmla="*/ 102 w 112"/>
              <a:gd name="T29" fmla="*/ 20 h 51"/>
              <a:gd name="T30" fmla="*/ 112 w 112"/>
              <a:gd name="T31" fmla="*/ 10 h 51"/>
              <a:gd name="T32" fmla="*/ 102 w 112"/>
              <a:gd name="T33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2" h="51">
                <a:moveTo>
                  <a:pt x="102" y="0"/>
                </a:moveTo>
                <a:cubicBezTo>
                  <a:pt x="89" y="0"/>
                  <a:pt x="78" y="4"/>
                  <a:pt x="68" y="10"/>
                </a:cubicBezTo>
                <a:cubicBezTo>
                  <a:pt x="59" y="17"/>
                  <a:pt x="51" y="26"/>
                  <a:pt x="47" y="37"/>
                </a:cubicBezTo>
                <a:cubicBezTo>
                  <a:pt x="56" y="41"/>
                  <a:pt x="56" y="41"/>
                  <a:pt x="56" y="41"/>
                </a:cubicBezTo>
                <a:cubicBezTo>
                  <a:pt x="65" y="37"/>
                  <a:pt x="65" y="37"/>
                  <a:pt x="65" y="37"/>
                </a:cubicBezTo>
                <a:cubicBezTo>
                  <a:pt x="61" y="26"/>
                  <a:pt x="53" y="17"/>
                  <a:pt x="44" y="10"/>
                </a:cubicBezTo>
                <a:cubicBezTo>
                  <a:pt x="34" y="4"/>
                  <a:pt x="22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5"/>
                  <a:pt x="4" y="20"/>
                  <a:pt x="10" y="20"/>
                </a:cubicBezTo>
                <a:cubicBezTo>
                  <a:pt x="18" y="20"/>
                  <a:pt x="26" y="22"/>
                  <a:pt x="32" y="27"/>
                </a:cubicBezTo>
                <a:cubicBezTo>
                  <a:pt x="39" y="31"/>
                  <a:pt x="44" y="38"/>
                  <a:pt x="47" y="45"/>
                </a:cubicBezTo>
                <a:cubicBezTo>
                  <a:pt x="48" y="49"/>
                  <a:pt x="52" y="51"/>
                  <a:pt x="56" y="51"/>
                </a:cubicBezTo>
                <a:cubicBezTo>
                  <a:pt x="60" y="51"/>
                  <a:pt x="64" y="49"/>
                  <a:pt x="65" y="45"/>
                </a:cubicBezTo>
                <a:cubicBezTo>
                  <a:pt x="68" y="38"/>
                  <a:pt x="73" y="31"/>
                  <a:pt x="80" y="27"/>
                </a:cubicBezTo>
                <a:cubicBezTo>
                  <a:pt x="86" y="22"/>
                  <a:pt x="94" y="20"/>
                  <a:pt x="102" y="20"/>
                </a:cubicBezTo>
                <a:cubicBezTo>
                  <a:pt x="108" y="20"/>
                  <a:pt x="112" y="15"/>
                  <a:pt x="112" y="10"/>
                </a:cubicBezTo>
                <a:cubicBezTo>
                  <a:pt x="112" y="4"/>
                  <a:pt x="108" y="0"/>
                  <a:pt x="102" y="0"/>
                </a:cubicBezTo>
                <a:close/>
              </a:path>
            </a:pathLst>
          </a:custGeom>
          <a:solidFill>
            <a:srgbClr val="FFC0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2" name="Freeform 61"/>
          <p:cNvSpPr>
            <a:spLocks/>
          </p:cNvSpPr>
          <p:nvPr/>
        </p:nvSpPr>
        <p:spPr bwMode="auto">
          <a:xfrm>
            <a:off x="4119563" y="224745"/>
            <a:ext cx="481013" cy="219075"/>
          </a:xfrm>
          <a:custGeom>
            <a:avLst/>
            <a:gdLst>
              <a:gd name="T0" fmla="*/ 102 w 112"/>
              <a:gd name="T1" fmla="*/ 0 h 51"/>
              <a:gd name="T2" fmla="*/ 68 w 112"/>
              <a:gd name="T3" fmla="*/ 10 h 51"/>
              <a:gd name="T4" fmla="*/ 47 w 112"/>
              <a:gd name="T5" fmla="*/ 37 h 51"/>
              <a:gd name="T6" fmla="*/ 56 w 112"/>
              <a:gd name="T7" fmla="*/ 41 h 51"/>
              <a:gd name="T8" fmla="*/ 65 w 112"/>
              <a:gd name="T9" fmla="*/ 37 h 51"/>
              <a:gd name="T10" fmla="*/ 44 w 112"/>
              <a:gd name="T11" fmla="*/ 10 h 51"/>
              <a:gd name="T12" fmla="*/ 10 w 112"/>
              <a:gd name="T13" fmla="*/ 0 h 51"/>
              <a:gd name="T14" fmla="*/ 0 w 112"/>
              <a:gd name="T15" fmla="*/ 10 h 51"/>
              <a:gd name="T16" fmla="*/ 10 w 112"/>
              <a:gd name="T17" fmla="*/ 20 h 51"/>
              <a:gd name="T18" fmla="*/ 32 w 112"/>
              <a:gd name="T19" fmla="*/ 27 h 51"/>
              <a:gd name="T20" fmla="*/ 47 w 112"/>
              <a:gd name="T21" fmla="*/ 45 h 51"/>
              <a:gd name="T22" fmla="*/ 56 w 112"/>
              <a:gd name="T23" fmla="*/ 51 h 51"/>
              <a:gd name="T24" fmla="*/ 65 w 112"/>
              <a:gd name="T25" fmla="*/ 45 h 51"/>
              <a:gd name="T26" fmla="*/ 80 w 112"/>
              <a:gd name="T27" fmla="*/ 27 h 51"/>
              <a:gd name="T28" fmla="*/ 102 w 112"/>
              <a:gd name="T29" fmla="*/ 20 h 51"/>
              <a:gd name="T30" fmla="*/ 112 w 112"/>
              <a:gd name="T31" fmla="*/ 10 h 51"/>
              <a:gd name="T32" fmla="*/ 102 w 112"/>
              <a:gd name="T33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2" h="51">
                <a:moveTo>
                  <a:pt x="102" y="0"/>
                </a:moveTo>
                <a:cubicBezTo>
                  <a:pt x="89" y="0"/>
                  <a:pt x="78" y="4"/>
                  <a:pt x="68" y="10"/>
                </a:cubicBezTo>
                <a:cubicBezTo>
                  <a:pt x="59" y="17"/>
                  <a:pt x="51" y="26"/>
                  <a:pt x="47" y="37"/>
                </a:cubicBezTo>
                <a:cubicBezTo>
                  <a:pt x="56" y="41"/>
                  <a:pt x="56" y="41"/>
                  <a:pt x="56" y="41"/>
                </a:cubicBezTo>
                <a:cubicBezTo>
                  <a:pt x="65" y="37"/>
                  <a:pt x="65" y="37"/>
                  <a:pt x="65" y="37"/>
                </a:cubicBezTo>
                <a:cubicBezTo>
                  <a:pt x="61" y="26"/>
                  <a:pt x="53" y="17"/>
                  <a:pt x="44" y="10"/>
                </a:cubicBezTo>
                <a:cubicBezTo>
                  <a:pt x="34" y="4"/>
                  <a:pt x="22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5"/>
                  <a:pt x="4" y="20"/>
                  <a:pt x="10" y="20"/>
                </a:cubicBezTo>
                <a:cubicBezTo>
                  <a:pt x="18" y="20"/>
                  <a:pt x="26" y="22"/>
                  <a:pt x="32" y="27"/>
                </a:cubicBezTo>
                <a:cubicBezTo>
                  <a:pt x="39" y="31"/>
                  <a:pt x="44" y="38"/>
                  <a:pt x="47" y="45"/>
                </a:cubicBezTo>
                <a:cubicBezTo>
                  <a:pt x="48" y="49"/>
                  <a:pt x="52" y="51"/>
                  <a:pt x="56" y="51"/>
                </a:cubicBezTo>
                <a:cubicBezTo>
                  <a:pt x="60" y="51"/>
                  <a:pt x="64" y="49"/>
                  <a:pt x="65" y="45"/>
                </a:cubicBezTo>
                <a:cubicBezTo>
                  <a:pt x="68" y="38"/>
                  <a:pt x="73" y="31"/>
                  <a:pt x="80" y="27"/>
                </a:cubicBezTo>
                <a:cubicBezTo>
                  <a:pt x="86" y="22"/>
                  <a:pt x="94" y="20"/>
                  <a:pt x="102" y="20"/>
                </a:cubicBezTo>
                <a:cubicBezTo>
                  <a:pt x="108" y="20"/>
                  <a:pt x="112" y="15"/>
                  <a:pt x="112" y="10"/>
                </a:cubicBezTo>
                <a:cubicBezTo>
                  <a:pt x="112" y="4"/>
                  <a:pt x="108" y="0"/>
                  <a:pt x="102" y="0"/>
                </a:cubicBezTo>
                <a:close/>
              </a:path>
            </a:pathLst>
          </a:custGeom>
          <a:solidFill>
            <a:srgbClr val="FFC0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83" name="vuideho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781" y="-131783"/>
            <a:ext cx="609600" cy="609600"/>
          </a:xfrm>
          <a:prstGeom prst="rect">
            <a:avLst/>
          </a:prstGeom>
        </p:spPr>
      </p:pic>
      <p:pic>
        <p:nvPicPr>
          <p:cNvPr id="84" name="Picture 8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550" y="5852163"/>
            <a:ext cx="1180821" cy="9982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8551">
            <a:off x="9829513" y="239380"/>
            <a:ext cx="2393720" cy="23937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344" y="4745467"/>
            <a:ext cx="2022258" cy="212387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85" y="4300966"/>
            <a:ext cx="2022258" cy="212387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18" y="4911440"/>
            <a:ext cx="2022258" cy="212387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912" y="4745245"/>
            <a:ext cx="1813184" cy="181318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12" y="4700605"/>
            <a:ext cx="1813184" cy="1813184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5893">
            <a:off x="81365" y="40711"/>
            <a:ext cx="2393720" cy="23937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2702" y="2044111"/>
            <a:ext cx="4828450" cy="24386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2127" y="1008566"/>
            <a:ext cx="4072481" cy="12010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A94CE6-3F32-45FB-BDEB-226F68616FF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9680" y="1310640"/>
            <a:ext cx="5252720" cy="4267200"/>
          </a:xfrm>
          <a:prstGeom prst="rect">
            <a:avLst/>
          </a:prstGeom>
        </p:spPr>
      </p:pic>
      <p:pic>
        <p:nvPicPr>
          <p:cNvPr id="29" name="Picture 28">
            <a:hlinkClick r:id="rId15" action="ppaction://hlinksldjump"/>
            <a:extLst>
              <a:ext uri="{FF2B5EF4-FFF2-40B4-BE49-F238E27FC236}">
                <a16:creationId xmlns:a16="http://schemas.microsoft.com/office/drawing/2014/main" id="{F2D27E94-CA7F-4E3A-B2B3-7D61E81AB2D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14935" y="962721"/>
            <a:ext cx="3066554" cy="2554445"/>
          </a:xfrm>
          <a:prstGeom prst="rect">
            <a:avLst/>
          </a:prstGeom>
        </p:spPr>
      </p:pic>
      <p:pic>
        <p:nvPicPr>
          <p:cNvPr id="30" name="Picture 29">
            <a:hlinkClick r:id="rId17" action="ppaction://hlinksldjump"/>
            <a:extLst>
              <a:ext uri="{FF2B5EF4-FFF2-40B4-BE49-F238E27FC236}">
                <a16:creationId xmlns:a16="http://schemas.microsoft.com/office/drawing/2014/main" id="{C9EB13E7-4DDF-41C0-8336-16495701ADB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954802" y="1288070"/>
            <a:ext cx="3078747" cy="2530059"/>
          </a:xfrm>
          <a:prstGeom prst="rect">
            <a:avLst/>
          </a:prstGeom>
        </p:spPr>
      </p:pic>
      <p:pic>
        <p:nvPicPr>
          <p:cNvPr id="31" name="Picture 30">
            <a:hlinkClick r:id="rId19" action="ppaction://hlinksldjump"/>
            <a:extLst>
              <a:ext uri="{FF2B5EF4-FFF2-40B4-BE49-F238E27FC236}">
                <a16:creationId xmlns:a16="http://schemas.microsoft.com/office/drawing/2014/main" id="{FC46FE2B-C42C-409B-A595-F89B328E96F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572980" y="3475995"/>
            <a:ext cx="3054361" cy="2493480"/>
          </a:xfrm>
          <a:prstGeom prst="rect">
            <a:avLst/>
          </a:prstGeom>
        </p:spPr>
      </p:pic>
      <p:pic>
        <p:nvPicPr>
          <p:cNvPr id="32" name="Picture 31">
            <a:hlinkClick r:id="rId21" action="ppaction://hlinksldjump"/>
            <a:extLst>
              <a:ext uri="{FF2B5EF4-FFF2-40B4-BE49-F238E27FC236}">
                <a16:creationId xmlns:a16="http://schemas.microsoft.com/office/drawing/2014/main" id="{3559DE82-33E8-4537-8E92-4054CA6C43D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862097" y="3154543"/>
            <a:ext cx="3115326" cy="2462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16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8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50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6314303" y="1976302"/>
            <a:ext cx="5462783" cy="4127936"/>
          </a:xfrm>
          <a:custGeom>
            <a:avLst/>
            <a:gdLst>
              <a:gd name="csX0" fmla="*/ 0 w 5462783"/>
              <a:gd name="csY0" fmla="*/ 688002 h 4127936"/>
              <a:gd name="csX1" fmla="*/ 639408 w 5462783"/>
              <a:gd name="csY1" fmla="*/ 0 h 4127936"/>
              <a:gd name="csX2" fmla="*/ 4823373 w 5462783"/>
              <a:gd name="csY2" fmla="*/ 0 h 4127936"/>
              <a:gd name="csX3" fmla="*/ 5462782 w 5462783"/>
              <a:gd name="csY3" fmla="*/ 688002 h 4127936"/>
              <a:gd name="csX4" fmla="*/ 5462782 w 5462783"/>
              <a:gd name="csY4" fmla="*/ 3439932 h 4127936"/>
              <a:gd name="csX5" fmla="*/ 4823373 w 5462783"/>
              <a:gd name="csY5" fmla="*/ 4127936 h 4127936"/>
              <a:gd name="csX6" fmla="*/ 639408 w 5462783"/>
              <a:gd name="csY6" fmla="*/ 4127936 h 4127936"/>
              <a:gd name="csX7" fmla="*/ 0 w 5462783"/>
              <a:gd name="csY7" fmla="*/ 3439932 h 4127936"/>
              <a:gd name="csX8" fmla="*/ 0 w 5462783"/>
              <a:gd name="csY8" fmla="*/ 688002 h 4127936"/>
              <a:gd name="csX0" fmla="*/ 0 w 5462783"/>
              <a:gd name="csY0" fmla="*/ 688002 h 4127936"/>
              <a:gd name="csX1" fmla="*/ 639408 w 5462783"/>
              <a:gd name="csY1" fmla="*/ 0 h 4127936"/>
              <a:gd name="csX2" fmla="*/ 4823373 w 5462783"/>
              <a:gd name="csY2" fmla="*/ 0 h 4127936"/>
              <a:gd name="csX3" fmla="*/ 5462782 w 5462783"/>
              <a:gd name="csY3" fmla="*/ 688002 h 4127936"/>
              <a:gd name="csX4" fmla="*/ 5462782 w 5462783"/>
              <a:gd name="csY4" fmla="*/ 3439932 h 4127936"/>
              <a:gd name="csX5" fmla="*/ 4823373 w 5462783"/>
              <a:gd name="csY5" fmla="*/ 4127936 h 4127936"/>
              <a:gd name="csX6" fmla="*/ 639408 w 5462783"/>
              <a:gd name="csY6" fmla="*/ 4127936 h 4127936"/>
              <a:gd name="csX7" fmla="*/ 0 w 5462783"/>
              <a:gd name="csY7" fmla="*/ 3439932 h 4127936"/>
              <a:gd name="csX8" fmla="*/ 0 w 5462783"/>
              <a:gd name="csY8" fmla="*/ 688002 h 4127936"/>
              <a:gd name="csX0" fmla="*/ 0 w 5462783"/>
              <a:gd name="csY0" fmla="*/ 688002 h 4127936"/>
              <a:gd name="csX1" fmla="*/ 639408 w 5462783"/>
              <a:gd name="csY1" fmla="*/ 0 h 4127936"/>
              <a:gd name="csX2" fmla="*/ 4823373 w 5462783"/>
              <a:gd name="csY2" fmla="*/ 0 h 4127936"/>
              <a:gd name="csX3" fmla="*/ 5462782 w 5462783"/>
              <a:gd name="csY3" fmla="*/ 688002 h 4127936"/>
              <a:gd name="csX4" fmla="*/ 5462782 w 5462783"/>
              <a:gd name="csY4" fmla="*/ 3439932 h 4127936"/>
              <a:gd name="csX5" fmla="*/ 4823373 w 5462783"/>
              <a:gd name="csY5" fmla="*/ 4127936 h 4127936"/>
              <a:gd name="csX6" fmla="*/ 639408 w 5462783"/>
              <a:gd name="csY6" fmla="*/ 4127936 h 4127936"/>
              <a:gd name="csX7" fmla="*/ 0 w 5462783"/>
              <a:gd name="csY7" fmla="*/ 3439932 h 4127936"/>
              <a:gd name="csX8" fmla="*/ 0 w 5462783"/>
              <a:gd name="csY8" fmla="*/ 688002 h 412793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5462783" h="4127936" fill="none" extrusionOk="0">
                <a:moveTo>
                  <a:pt x="0" y="688002"/>
                </a:moveTo>
                <a:cubicBezTo>
                  <a:pt x="3697" y="414792"/>
                  <a:pt x="320544" y="68126"/>
                  <a:pt x="639408" y="0"/>
                </a:cubicBezTo>
                <a:cubicBezTo>
                  <a:pt x="2162638" y="75003"/>
                  <a:pt x="4342417" y="150903"/>
                  <a:pt x="4823373" y="0"/>
                </a:cubicBezTo>
                <a:cubicBezTo>
                  <a:pt x="5157529" y="-151249"/>
                  <a:pt x="5334167" y="267094"/>
                  <a:pt x="5462782" y="688002"/>
                </a:cubicBezTo>
                <a:cubicBezTo>
                  <a:pt x="5609816" y="1395631"/>
                  <a:pt x="5354874" y="3135853"/>
                  <a:pt x="5462782" y="3439932"/>
                </a:cubicBezTo>
                <a:cubicBezTo>
                  <a:pt x="5482668" y="3703022"/>
                  <a:pt x="5119087" y="4052152"/>
                  <a:pt x="4823373" y="4127936"/>
                </a:cubicBezTo>
                <a:cubicBezTo>
                  <a:pt x="3967698" y="4216915"/>
                  <a:pt x="1219724" y="4108089"/>
                  <a:pt x="639408" y="4127936"/>
                </a:cubicBezTo>
                <a:cubicBezTo>
                  <a:pt x="409428" y="4112194"/>
                  <a:pt x="-120400" y="3847230"/>
                  <a:pt x="0" y="3439932"/>
                </a:cubicBezTo>
                <a:cubicBezTo>
                  <a:pt x="80200" y="2917930"/>
                  <a:pt x="-32083" y="1023258"/>
                  <a:pt x="0" y="688002"/>
                </a:cubicBezTo>
                <a:close/>
              </a:path>
              <a:path w="5462783" h="4127936" stroke="0" extrusionOk="0">
                <a:moveTo>
                  <a:pt x="0" y="688002"/>
                </a:moveTo>
                <a:cubicBezTo>
                  <a:pt x="29916" y="377652"/>
                  <a:pt x="309467" y="-6303"/>
                  <a:pt x="639408" y="0"/>
                </a:cubicBezTo>
                <a:cubicBezTo>
                  <a:pt x="1746464" y="-31848"/>
                  <a:pt x="3856850" y="282855"/>
                  <a:pt x="4823373" y="0"/>
                </a:cubicBezTo>
                <a:cubicBezTo>
                  <a:pt x="5050654" y="10446"/>
                  <a:pt x="5602785" y="277943"/>
                  <a:pt x="5462782" y="688002"/>
                </a:cubicBezTo>
                <a:cubicBezTo>
                  <a:pt x="5607658" y="1248072"/>
                  <a:pt x="5853984" y="2394281"/>
                  <a:pt x="5462782" y="3439932"/>
                </a:cubicBezTo>
                <a:cubicBezTo>
                  <a:pt x="5471264" y="3740669"/>
                  <a:pt x="5101533" y="4083599"/>
                  <a:pt x="4823373" y="4127936"/>
                </a:cubicBezTo>
                <a:cubicBezTo>
                  <a:pt x="4077260" y="3773488"/>
                  <a:pt x="1641469" y="4290762"/>
                  <a:pt x="639408" y="4127936"/>
                </a:cubicBezTo>
                <a:cubicBezTo>
                  <a:pt x="249785" y="4154518"/>
                  <a:pt x="-57483" y="3716201"/>
                  <a:pt x="0" y="3439932"/>
                </a:cubicBezTo>
                <a:cubicBezTo>
                  <a:pt x="33373" y="2854560"/>
                  <a:pt x="56863" y="1092637"/>
                  <a:pt x="0" y="688002"/>
                </a:cubicBezTo>
                <a:close/>
              </a:path>
              <a:path w="5462783" h="4127936" fill="none" stroke="0" extrusionOk="0">
                <a:moveTo>
                  <a:pt x="0" y="688002"/>
                </a:moveTo>
                <a:cubicBezTo>
                  <a:pt x="44078" y="324197"/>
                  <a:pt x="323628" y="20823"/>
                  <a:pt x="639408" y="0"/>
                </a:cubicBezTo>
                <a:cubicBezTo>
                  <a:pt x="2338187" y="185938"/>
                  <a:pt x="4260094" y="121577"/>
                  <a:pt x="4823373" y="0"/>
                </a:cubicBezTo>
                <a:cubicBezTo>
                  <a:pt x="5139004" y="-134588"/>
                  <a:pt x="5440278" y="169092"/>
                  <a:pt x="5462782" y="688002"/>
                </a:cubicBezTo>
                <a:cubicBezTo>
                  <a:pt x="5562671" y="1344589"/>
                  <a:pt x="5424921" y="3135002"/>
                  <a:pt x="5462782" y="3439932"/>
                </a:cubicBezTo>
                <a:cubicBezTo>
                  <a:pt x="5494364" y="3766349"/>
                  <a:pt x="5140934" y="4106159"/>
                  <a:pt x="4823373" y="4127936"/>
                </a:cubicBezTo>
                <a:cubicBezTo>
                  <a:pt x="3836213" y="3997883"/>
                  <a:pt x="1112410" y="4010422"/>
                  <a:pt x="639408" y="4127936"/>
                </a:cubicBezTo>
                <a:cubicBezTo>
                  <a:pt x="269711" y="4106922"/>
                  <a:pt x="-30027" y="3777342"/>
                  <a:pt x="0" y="3439932"/>
                </a:cubicBezTo>
                <a:cubicBezTo>
                  <a:pt x="-8812" y="3034056"/>
                  <a:pt x="-49315" y="1141534"/>
                  <a:pt x="0" y="688002"/>
                </a:cubicBezTo>
                <a:close/>
              </a:path>
              <a:path w="5462783" h="4127936" fill="none" stroke="0" extrusionOk="0">
                <a:moveTo>
                  <a:pt x="0" y="688002"/>
                </a:moveTo>
                <a:cubicBezTo>
                  <a:pt x="39154" y="369758"/>
                  <a:pt x="333649" y="100239"/>
                  <a:pt x="639408" y="0"/>
                </a:cubicBezTo>
                <a:cubicBezTo>
                  <a:pt x="2211599" y="77396"/>
                  <a:pt x="4276349" y="200943"/>
                  <a:pt x="4823373" y="0"/>
                </a:cubicBezTo>
                <a:cubicBezTo>
                  <a:pt x="5116335" y="-144550"/>
                  <a:pt x="5426997" y="225295"/>
                  <a:pt x="5462782" y="688002"/>
                </a:cubicBezTo>
                <a:cubicBezTo>
                  <a:pt x="5614373" y="1358168"/>
                  <a:pt x="5365387" y="3123953"/>
                  <a:pt x="5462782" y="3439932"/>
                </a:cubicBezTo>
                <a:cubicBezTo>
                  <a:pt x="5426433" y="3727143"/>
                  <a:pt x="5111694" y="4069781"/>
                  <a:pt x="4823373" y="4127936"/>
                </a:cubicBezTo>
                <a:cubicBezTo>
                  <a:pt x="3838155" y="4086651"/>
                  <a:pt x="1165885" y="4095423"/>
                  <a:pt x="639408" y="4127936"/>
                </a:cubicBezTo>
                <a:cubicBezTo>
                  <a:pt x="339823" y="4112462"/>
                  <a:pt x="-68481" y="3830402"/>
                  <a:pt x="0" y="3439932"/>
                </a:cubicBezTo>
                <a:cubicBezTo>
                  <a:pt x="49360" y="2981501"/>
                  <a:pt x="-65812" y="1069118"/>
                  <a:pt x="0" y="688002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609375 h 3656181"/>
                      <a:gd name="connsiteX1" fmla="*/ 751075 w 6416804"/>
                      <a:gd name="connsiteY1" fmla="*/ 0 h 3656181"/>
                      <a:gd name="connsiteX2" fmla="*/ 5665728 w 6416804"/>
                      <a:gd name="connsiteY2" fmla="*/ 0 h 3656181"/>
                      <a:gd name="connsiteX3" fmla="*/ 6416803 w 6416804"/>
                      <a:gd name="connsiteY3" fmla="*/ 609375 h 3656181"/>
                      <a:gd name="connsiteX4" fmla="*/ 6416803 w 6416804"/>
                      <a:gd name="connsiteY4" fmla="*/ 3046805 h 3656181"/>
                      <a:gd name="connsiteX5" fmla="*/ 5665728 w 6416804"/>
                      <a:gd name="connsiteY5" fmla="*/ 3656181 h 3656181"/>
                      <a:gd name="connsiteX6" fmla="*/ 751075 w 6416804"/>
                      <a:gd name="connsiteY6" fmla="*/ 3656181 h 3656181"/>
                      <a:gd name="connsiteX7" fmla="*/ 0 w 6416804"/>
                      <a:gd name="connsiteY7" fmla="*/ 3046805 h 3656181"/>
                      <a:gd name="connsiteX8" fmla="*/ 0 w 6416804"/>
                      <a:gd name="connsiteY8" fmla="*/ 609375 h 3656181"/>
                      <a:gd name="connsiteX0" fmla="*/ 0 w 6416804"/>
                      <a:gd name="connsiteY0" fmla="*/ 609375 h 3656181"/>
                      <a:gd name="connsiteX1" fmla="*/ 751075 w 6416804"/>
                      <a:gd name="connsiteY1" fmla="*/ 0 h 3656181"/>
                      <a:gd name="connsiteX2" fmla="*/ 5665728 w 6416804"/>
                      <a:gd name="connsiteY2" fmla="*/ 0 h 3656181"/>
                      <a:gd name="connsiteX3" fmla="*/ 6416803 w 6416804"/>
                      <a:gd name="connsiteY3" fmla="*/ 609375 h 3656181"/>
                      <a:gd name="connsiteX4" fmla="*/ 6416803 w 6416804"/>
                      <a:gd name="connsiteY4" fmla="*/ 3046805 h 3656181"/>
                      <a:gd name="connsiteX5" fmla="*/ 5665728 w 6416804"/>
                      <a:gd name="connsiteY5" fmla="*/ 3656181 h 3656181"/>
                      <a:gd name="connsiteX6" fmla="*/ 751075 w 6416804"/>
                      <a:gd name="connsiteY6" fmla="*/ 3656181 h 3656181"/>
                      <a:gd name="connsiteX7" fmla="*/ 0 w 6416804"/>
                      <a:gd name="connsiteY7" fmla="*/ 3046805 h 3656181"/>
                      <a:gd name="connsiteX8" fmla="*/ 0 w 6416804"/>
                      <a:gd name="connsiteY8" fmla="*/ 609375 h 36561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3656181" fill="none" extrusionOk="0">
                        <a:moveTo>
                          <a:pt x="0" y="609375"/>
                        </a:moveTo>
                        <a:cubicBezTo>
                          <a:pt x="1946" y="318448"/>
                          <a:pt x="362582" y="42696"/>
                          <a:pt x="751075" y="0"/>
                        </a:cubicBezTo>
                        <a:cubicBezTo>
                          <a:pt x="2589318" y="64239"/>
                          <a:pt x="5091230" y="117615"/>
                          <a:pt x="5665728" y="0"/>
                        </a:cubicBezTo>
                        <a:cubicBezTo>
                          <a:pt x="6065551" y="-96021"/>
                          <a:pt x="6339367" y="253365"/>
                          <a:pt x="6416803" y="609375"/>
                        </a:cubicBezTo>
                        <a:cubicBezTo>
                          <a:pt x="6563546" y="1223032"/>
                          <a:pt x="6294106" y="2771442"/>
                          <a:pt x="6416803" y="3046805"/>
                        </a:cubicBezTo>
                        <a:cubicBezTo>
                          <a:pt x="6439229" y="3283403"/>
                          <a:pt x="6036199" y="3608596"/>
                          <a:pt x="5665728" y="3656181"/>
                        </a:cubicBezTo>
                        <a:cubicBezTo>
                          <a:pt x="4535104" y="3701220"/>
                          <a:pt x="1429103" y="3604076"/>
                          <a:pt x="751075" y="3656181"/>
                        </a:cubicBezTo>
                        <a:cubicBezTo>
                          <a:pt x="427511" y="3646792"/>
                          <a:pt x="-68596" y="3396697"/>
                          <a:pt x="0" y="3046805"/>
                        </a:cubicBezTo>
                        <a:cubicBezTo>
                          <a:pt x="62113" y="2629512"/>
                          <a:pt x="-24410" y="932140"/>
                          <a:pt x="0" y="609375"/>
                        </a:cubicBezTo>
                        <a:close/>
                      </a:path>
                      <a:path w="6416804" h="3656181" stroke="0" extrusionOk="0">
                        <a:moveTo>
                          <a:pt x="0" y="609375"/>
                        </a:moveTo>
                        <a:cubicBezTo>
                          <a:pt x="41315" y="323343"/>
                          <a:pt x="369092" y="36879"/>
                          <a:pt x="751075" y="0"/>
                        </a:cubicBezTo>
                        <a:cubicBezTo>
                          <a:pt x="2043566" y="38109"/>
                          <a:pt x="4387233" y="103359"/>
                          <a:pt x="5665728" y="0"/>
                        </a:cubicBezTo>
                        <a:cubicBezTo>
                          <a:pt x="6006302" y="3655"/>
                          <a:pt x="6491948" y="231643"/>
                          <a:pt x="6416803" y="609375"/>
                        </a:cubicBezTo>
                        <a:cubicBezTo>
                          <a:pt x="6455198" y="1117403"/>
                          <a:pt x="6637621" y="2082520"/>
                          <a:pt x="6416803" y="3046805"/>
                        </a:cubicBezTo>
                        <a:cubicBezTo>
                          <a:pt x="6413360" y="3349051"/>
                          <a:pt x="6002474" y="3621090"/>
                          <a:pt x="5665728" y="3656181"/>
                        </a:cubicBezTo>
                        <a:cubicBezTo>
                          <a:pt x="4777719" y="3432785"/>
                          <a:pt x="1930833" y="3786413"/>
                          <a:pt x="751075" y="3656181"/>
                        </a:cubicBezTo>
                        <a:cubicBezTo>
                          <a:pt x="287295" y="3666450"/>
                          <a:pt x="-53534" y="3342397"/>
                          <a:pt x="0" y="3046805"/>
                        </a:cubicBezTo>
                        <a:cubicBezTo>
                          <a:pt x="37534" y="2545853"/>
                          <a:pt x="62037" y="1024501"/>
                          <a:pt x="0" y="609375"/>
                        </a:cubicBezTo>
                        <a:close/>
                      </a:path>
                      <a:path w="6416804" h="3656181" fill="none" stroke="0" extrusionOk="0">
                        <a:moveTo>
                          <a:pt x="0" y="609375"/>
                        </a:moveTo>
                        <a:cubicBezTo>
                          <a:pt x="7278" y="304788"/>
                          <a:pt x="354623" y="34895"/>
                          <a:pt x="751075" y="0"/>
                        </a:cubicBezTo>
                        <a:cubicBezTo>
                          <a:pt x="2692897" y="115259"/>
                          <a:pt x="5025411" y="96616"/>
                          <a:pt x="5665728" y="0"/>
                        </a:cubicBezTo>
                        <a:cubicBezTo>
                          <a:pt x="6019921" y="-72682"/>
                          <a:pt x="6378858" y="192295"/>
                          <a:pt x="6416803" y="609375"/>
                        </a:cubicBezTo>
                        <a:cubicBezTo>
                          <a:pt x="6558339" y="1168130"/>
                          <a:pt x="6314088" y="2746859"/>
                          <a:pt x="6416803" y="3046805"/>
                        </a:cubicBezTo>
                        <a:cubicBezTo>
                          <a:pt x="6411918" y="3330742"/>
                          <a:pt x="6044837" y="3642871"/>
                          <a:pt x="5665728" y="3656181"/>
                        </a:cubicBezTo>
                        <a:cubicBezTo>
                          <a:pt x="4454590" y="3573613"/>
                          <a:pt x="1413952" y="3594664"/>
                          <a:pt x="751075" y="3656181"/>
                        </a:cubicBezTo>
                        <a:cubicBezTo>
                          <a:pt x="321918" y="3640532"/>
                          <a:pt x="-26496" y="3374997"/>
                          <a:pt x="0" y="3046805"/>
                        </a:cubicBezTo>
                        <a:cubicBezTo>
                          <a:pt x="46424" y="2670960"/>
                          <a:pt x="-55105" y="1017973"/>
                          <a:pt x="0" y="609375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6561437" y="2327504"/>
            <a:ext cx="508192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Đá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bóng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ở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lòng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đường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và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vỉa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hè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rất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nguy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hiểm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có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thể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bị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phương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tiện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như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ô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tô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xe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máy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đâm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phải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hoặc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bạn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đá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bóng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gây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cản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trở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giao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thông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đá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vào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người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đi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đường</a:t>
            </a:r>
            <a:r>
              <a:rPr lang="en-US" sz="32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.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2" name="Picture 1">
            <a:hlinkClick r:id="rId5" action="ppaction://hlinksldjump"/>
            <a:extLst>
              <a:ext uri="{FF2B5EF4-FFF2-40B4-BE49-F238E27FC236}">
                <a16:creationId xmlns:a16="http://schemas.microsoft.com/office/drawing/2014/main" id="{E2A606BD-4FD4-8768-21F5-E16C37E124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533" y="5389797"/>
            <a:ext cx="2400300" cy="1468203"/>
          </a:xfrm>
          <a:prstGeom prst="rect">
            <a:avLst/>
          </a:prstGeom>
        </p:spPr>
      </p:pic>
      <p:pic>
        <p:nvPicPr>
          <p:cNvPr id="3" name="V_li_nh_202601291006_4w7ca">
            <a:hlinkClick r:id="" action="ppaction://media"/>
            <a:extLst>
              <a:ext uri="{FF2B5EF4-FFF2-40B4-BE49-F238E27FC236}">
                <a16:creationId xmlns:a16="http://schemas.microsoft.com/office/drawing/2014/main" id="{8CE94F4F-6735-DC2D-BEA1-6ABAF794BA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44843" y="2055083"/>
            <a:ext cx="5649784" cy="31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53453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8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5236716" y="2297578"/>
            <a:ext cx="6416804" cy="3656181"/>
          </a:xfrm>
          <a:custGeom>
            <a:avLst/>
            <a:gdLst>
              <a:gd name="csX0" fmla="*/ 0 w 6416804"/>
              <a:gd name="csY0" fmla="*/ 609375 h 3656181"/>
              <a:gd name="csX1" fmla="*/ 751075 w 6416804"/>
              <a:gd name="csY1" fmla="*/ 0 h 3656181"/>
              <a:gd name="csX2" fmla="*/ 5665728 w 6416804"/>
              <a:gd name="csY2" fmla="*/ 0 h 3656181"/>
              <a:gd name="csX3" fmla="*/ 6416803 w 6416804"/>
              <a:gd name="csY3" fmla="*/ 609375 h 3656181"/>
              <a:gd name="csX4" fmla="*/ 6416803 w 6416804"/>
              <a:gd name="csY4" fmla="*/ 3046805 h 3656181"/>
              <a:gd name="csX5" fmla="*/ 5665728 w 6416804"/>
              <a:gd name="csY5" fmla="*/ 3656181 h 3656181"/>
              <a:gd name="csX6" fmla="*/ 751075 w 6416804"/>
              <a:gd name="csY6" fmla="*/ 3656181 h 3656181"/>
              <a:gd name="csX7" fmla="*/ 0 w 6416804"/>
              <a:gd name="csY7" fmla="*/ 3046805 h 3656181"/>
              <a:gd name="csX8" fmla="*/ 0 w 6416804"/>
              <a:gd name="csY8" fmla="*/ 609375 h 3656181"/>
              <a:gd name="csX0" fmla="*/ 0 w 6416804"/>
              <a:gd name="csY0" fmla="*/ 609375 h 3656181"/>
              <a:gd name="csX1" fmla="*/ 751075 w 6416804"/>
              <a:gd name="csY1" fmla="*/ 0 h 3656181"/>
              <a:gd name="csX2" fmla="*/ 5665728 w 6416804"/>
              <a:gd name="csY2" fmla="*/ 0 h 3656181"/>
              <a:gd name="csX3" fmla="*/ 6416803 w 6416804"/>
              <a:gd name="csY3" fmla="*/ 609375 h 3656181"/>
              <a:gd name="csX4" fmla="*/ 6416803 w 6416804"/>
              <a:gd name="csY4" fmla="*/ 3046805 h 3656181"/>
              <a:gd name="csX5" fmla="*/ 5665728 w 6416804"/>
              <a:gd name="csY5" fmla="*/ 3656181 h 3656181"/>
              <a:gd name="csX6" fmla="*/ 751075 w 6416804"/>
              <a:gd name="csY6" fmla="*/ 3656181 h 3656181"/>
              <a:gd name="csX7" fmla="*/ 0 w 6416804"/>
              <a:gd name="csY7" fmla="*/ 3046805 h 3656181"/>
              <a:gd name="csX8" fmla="*/ 0 w 6416804"/>
              <a:gd name="csY8" fmla="*/ 609375 h 3656181"/>
              <a:gd name="csX0" fmla="*/ 0 w 6416804"/>
              <a:gd name="csY0" fmla="*/ 609375 h 3656181"/>
              <a:gd name="csX1" fmla="*/ 751075 w 6416804"/>
              <a:gd name="csY1" fmla="*/ 0 h 3656181"/>
              <a:gd name="csX2" fmla="*/ 5665728 w 6416804"/>
              <a:gd name="csY2" fmla="*/ 0 h 3656181"/>
              <a:gd name="csX3" fmla="*/ 6416803 w 6416804"/>
              <a:gd name="csY3" fmla="*/ 609375 h 3656181"/>
              <a:gd name="csX4" fmla="*/ 6416803 w 6416804"/>
              <a:gd name="csY4" fmla="*/ 3046805 h 3656181"/>
              <a:gd name="csX5" fmla="*/ 5665728 w 6416804"/>
              <a:gd name="csY5" fmla="*/ 3656181 h 3656181"/>
              <a:gd name="csX6" fmla="*/ 751075 w 6416804"/>
              <a:gd name="csY6" fmla="*/ 3656181 h 3656181"/>
              <a:gd name="csX7" fmla="*/ 0 w 6416804"/>
              <a:gd name="csY7" fmla="*/ 3046805 h 3656181"/>
              <a:gd name="csX8" fmla="*/ 0 w 6416804"/>
              <a:gd name="csY8" fmla="*/ 609375 h 36561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3656181" fill="none" extrusionOk="0">
                <a:moveTo>
                  <a:pt x="0" y="609375"/>
                </a:moveTo>
                <a:cubicBezTo>
                  <a:pt x="2202" y="325383"/>
                  <a:pt x="368436" y="52521"/>
                  <a:pt x="751075" y="0"/>
                </a:cubicBezTo>
                <a:cubicBezTo>
                  <a:pt x="2516395" y="68567"/>
                  <a:pt x="5109697" y="158768"/>
                  <a:pt x="5665728" y="0"/>
                </a:cubicBezTo>
                <a:cubicBezTo>
                  <a:pt x="6060296" y="-132192"/>
                  <a:pt x="6325213" y="249084"/>
                  <a:pt x="6416803" y="609375"/>
                </a:cubicBezTo>
                <a:cubicBezTo>
                  <a:pt x="6585752" y="1237890"/>
                  <a:pt x="6289630" y="2780273"/>
                  <a:pt x="6416803" y="3046805"/>
                </a:cubicBezTo>
                <a:cubicBezTo>
                  <a:pt x="6451966" y="3218760"/>
                  <a:pt x="5998798" y="3566669"/>
                  <a:pt x="5665728" y="3656181"/>
                </a:cubicBezTo>
                <a:cubicBezTo>
                  <a:pt x="4614619" y="3729594"/>
                  <a:pt x="1436157" y="3692955"/>
                  <a:pt x="751075" y="3656181"/>
                </a:cubicBezTo>
                <a:cubicBezTo>
                  <a:pt x="460635" y="3643048"/>
                  <a:pt x="-82339" y="3399415"/>
                  <a:pt x="0" y="3046805"/>
                </a:cubicBezTo>
                <a:cubicBezTo>
                  <a:pt x="70032" y="2614770"/>
                  <a:pt x="-33339" y="909106"/>
                  <a:pt x="0" y="609375"/>
                </a:cubicBezTo>
                <a:close/>
              </a:path>
              <a:path w="6416804" h="3656181" stroke="0" extrusionOk="0">
                <a:moveTo>
                  <a:pt x="0" y="609375"/>
                </a:moveTo>
                <a:cubicBezTo>
                  <a:pt x="23098" y="366973"/>
                  <a:pt x="365335" y="-1037"/>
                  <a:pt x="751075" y="0"/>
                </a:cubicBezTo>
                <a:cubicBezTo>
                  <a:pt x="2065135" y="-201954"/>
                  <a:pt x="4420726" y="149016"/>
                  <a:pt x="5665728" y="0"/>
                </a:cubicBezTo>
                <a:cubicBezTo>
                  <a:pt x="5934952" y="10852"/>
                  <a:pt x="6540854" y="242200"/>
                  <a:pt x="6416803" y="609375"/>
                </a:cubicBezTo>
                <a:cubicBezTo>
                  <a:pt x="6633843" y="1095894"/>
                  <a:pt x="6805574" y="2118104"/>
                  <a:pt x="6416803" y="3046805"/>
                </a:cubicBezTo>
                <a:cubicBezTo>
                  <a:pt x="6431569" y="3284426"/>
                  <a:pt x="5983217" y="3610426"/>
                  <a:pt x="5665728" y="3656181"/>
                </a:cubicBezTo>
                <a:cubicBezTo>
                  <a:pt x="4798169" y="3220983"/>
                  <a:pt x="1919326" y="3865555"/>
                  <a:pt x="751075" y="3656181"/>
                </a:cubicBezTo>
                <a:cubicBezTo>
                  <a:pt x="296803" y="3693835"/>
                  <a:pt x="-56453" y="3328313"/>
                  <a:pt x="0" y="3046805"/>
                </a:cubicBezTo>
                <a:cubicBezTo>
                  <a:pt x="41246" y="2494135"/>
                  <a:pt x="63175" y="1006505"/>
                  <a:pt x="0" y="609375"/>
                </a:cubicBezTo>
                <a:close/>
              </a:path>
              <a:path w="6416804" h="3656181" fill="none" stroke="0" extrusionOk="0">
                <a:moveTo>
                  <a:pt x="0" y="609375"/>
                </a:moveTo>
                <a:cubicBezTo>
                  <a:pt x="40789" y="287169"/>
                  <a:pt x="406759" y="-9672"/>
                  <a:pt x="751075" y="0"/>
                </a:cubicBezTo>
                <a:cubicBezTo>
                  <a:pt x="2768688" y="207898"/>
                  <a:pt x="4967676" y="136340"/>
                  <a:pt x="5665728" y="0"/>
                </a:cubicBezTo>
                <a:cubicBezTo>
                  <a:pt x="6040292" y="-148578"/>
                  <a:pt x="6395009" y="113167"/>
                  <a:pt x="6416803" y="609375"/>
                </a:cubicBezTo>
                <a:cubicBezTo>
                  <a:pt x="6532675" y="1200187"/>
                  <a:pt x="6334195" y="2760533"/>
                  <a:pt x="6416803" y="3046805"/>
                </a:cubicBezTo>
                <a:cubicBezTo>
                  <a:pt x="6427125" y="3333228"/>
                  <a:pt x="6003786" y="3589423"/>
                  <a:pt x="5665728" y="3656181"/>
                </a:cubicBezTo>
                <a:cubicBezTo>
                  <a:pt x="4500834" y="3534826"/>
                  <a:pt x="1297737" y="3533505"/>
                  <a:pt x="751075" y="3656181"/>
                </a:cubicBezTo>
                <a:cubicBezTo>
                  <a:pt x="311741" y="3632697"/>
                  <a:pt x="-36883" y="3328934"/>
                  <a:pt x="0" y="3046805"/>
                </a:cubicBezTo>
                <a:cubicBezTo>
                  <a:pt x="-11411" y="2693054"/>
                  <a:pt x="-63957" y="989279"/>
                  <a:pt x="0" y="609375"/>
                </a:cubicBezTo>
                <a:close/>
              </a:path>
              <a:path w="6416804" h="3656181" fill="none" stroke="0" extrusionOk="0">
                <a:moveTo>
                  <a:pt x="0" y="609375"/>
                </a:moveTo>
                <a:cubicBezTo>
                  <a:pt x="56698" y="333372"/>
                  <a:pt x="382898" y="85023"/>
                  <a:pt x="751075" y="0"/>
                </a:cubicBezTo>
                <a:cubicBezTo>
                  <a:pt x="2604928" y="74725"/>
                  <a:pt x="5063890" y="149774"/>
                  <a:pt x="5665728" y="0"/>
                </a:cubicBezTo>
                <a:cubicBezTo>
                  <a:pt x="6030320" y="-122872"/>
                  <a:pt x="6368102" y="195433"/>
                  <a:pt x="6416803" y="609375"/>
                </a:cubicBezTo>
                <a:cubicBezTo>
                  <a:pt x="6580247" y="1208833"/>
                  <a:pt x="6302178" y="2765627"/>
                  <a:pt x="6416803" y="3046805"/>
                </a:cubicBezTo>
                <a:cubicBezTo>
                  <a:pt x="6381287" y="3304394"/>
                  <a:pt x="6021893" y="3606255"/>
                  <a:pt x="5665728" y="3656181"/>
                </a:cubicBezTo>
                <a:cubicBezTo>
                  <a:pt x="4507413" y="3588776"/>
                  <a:pt x="1400585" y="3618866"/>
                  <a:pt x="751075" y="3656181"/>
                </a:cubicBezTo>
                <a:cubicBezTo>
                  <a:pt x="367870" y="3634746"/>
                  <a:pt x="-120688" y="3373098"/>
                  <a:pt x="0" y="3046805"/>
                </a:cubicBezTo>
                <a:cubicBezTo>
                  <a:pt x="54094" y="2658471"/>
                  <a:pt x="-52899" y="942708"/>
                  <a:pt x="0" y="609375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609375 h 3656181"/>
                      <a:gd name="connsiteX1" fmla="*/ 751075 w 6416804"/>
                      <a:gd name="connsiteY1" fmla="*/ 0 h 3656181"/>
                      <a:gd name="connsiteX2" fmla="*/ 5665728 w 6416804"/>
                      <a:gd name="connsiteY2" fmla="*/ 0 h 3656181"/>
                      <a:gd name="connsiteX3" fmla="*/ 6416803 w 6416804"/>
                      <a:gd name="connsiteY3" fmla="*/ 609375 h 3656181"/>
                      <a:gd name="connsiteX4" fmla="*/ 6416803 w 6416804"/>
                      <a:gd name="connsiteY4" fmla="*/ 3046805 h 3656181"/>
                      <a:gd name="connsiteX5" fmla="*/ 5665728 w 6416804"/>
                      <a:gd name="connsiteY5" fmla="*/ 3656181 h 3656181"/>
                      <a:gd name="connsiteX6" fmla="*/ 751075 w 6416804"/>
                      <a:gd name="connsiteY6" fmla="*/ 3656181 h 3656181"/>
                      <a:gd name="connsiteX7" fmla="*/ 0 w 6416804"/>
                      <a:gd name="connsiteY7" fmla="*/ 3046805 h 3656181"/>
                      <a:gd name="connsiteX8" fmla="*/ 0 w 6416804"/>
                      <a:gd name="connsiteY8" fmla="*/ 609375 h 3656181"/>
                      <a:gd name="connsiteX0" fmla="*/ 0 w 6416804"/>
                      <a:gd name="connsiteY0" fmla="*/ 609375 h 3656181"/>
                      <a:gd name="connsiteX1" fmla="*/ 751075 w 6416804"/>
                      <a:gd name="connsiteY1" fmla="*/ 0 h 3656181"/>
                      <a:gd name="connsiteX2" fmla="*/ 5665728 w 6416804"/>
                      <a:gd name="connsiteY2" fmla="*/ 0 h 3656181"/>
                      <a:gd name="connsiteX3" fmla="*/ 6416803 w 6416804"/>
                      <a:gd name="connsiteY3" fmla="*/ 609375 h 3656181"/>
                      <a:gd name="connsiteX4" fmla="*/ 6416803 w 6416804"/>
                      <a:gd name="connsiteY4" fmla="*/ 3046805 h 3656181"/>
                      <a:gd name="connsiteX5" fmla="*/ 5665728 w 6416804"/>
                      <a:gd name="connsiteY5" fmla="*/ 3656181 h 3656181"/>
                      <a:gd name="connsiteX6" fmla="*/ 751075 w 6416804"/>
                      <a:gd name="connsiteY6" fmla="*/ 3656181 h 3656181"/>
                      <a:gd name="connsiteX7" fmla="*/ 0 w 6416804"/>
                      <a:gd name="connsiteY7" fmla="*/ 3046805 h 3656181"/>
                      <a:gd name="connsiteX8" fmla="*/ 0 w 6416804"/>
                      <a:gd name="connsiteY8" fmla="*/ 609375 h 36561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3656181" fill="none" extrusionOk="0">
                        <a:moveTo>
                          <a:pt x="0" y="609375"/>
                        </a:moveTo>
                        <a:cubicBezTo>
                          <a:pt x="1946" y="318448"/>
                          <a:pt x="362582" y="42696"/>
                          <a:pt x="751075" y="0"/>
                        </a:cubicBezTo>
                        <a:cubicBezTo>
                          <a:pt x="2589318" y="64239"/>
                          <a:pt x="5091230" y="117615"/>
                          <a:pt x="5665728" y="0"/>
                        </a:cubicBezTo>
                        <a:cubicBezTo>
                          <a:pt x="6065551" y="-96021"/>
                          <a:pt x="6339367" y="253365"/>
                          <a:pt x="6416803" y="609375"/>
                        </a:cubicBezTo>
                        <a:cubicBezTo>
                          <a:pt x="6563546" y="1223032"/>
                          <a:pt x="6294106" y="2771442"/>
                          <a:pt x="6416803" y="3046805"/>
                        </a:cubicBezTo>
                        <a:cubicBezTo>
                          <a:pt x="6439229" y="3283403"/>
                          <a:pt x="6036199" y="3608596"/>
                          <a:pt x="5665728" y="3656181"/>
                        </a:cubicBezTo>
                        <a:cubicBezTo>
                          <a:pt x="4535104" y="3701220"/>
                          <a:pt x="1429103" y="3604076"/>
                          <a:pt x="751075" y="3656181"/>
                        </a:cubicBezTo>
                        <a:cubicBezTo>
                          <a:pt x="427511" y="3646792"/>
                          <a:pt x="-68596" y="3396697"/>
                          <a:pt x="0" y="3046805"/>
                        </a:cubicBezTo>
                        <a:cubicBezTo>
                          <a:pt x="62113" y="2629512"/>
                          <a:pt x="-24410" y="932140"/>
                          <a:pt x="0" y="609375"/>
                        </a:cubicBezTo>
                        <a:close/>
                      </a:path>
                      <a:path w="6416804" h="3656181" stroke="0" extrusionOk="0">
                        <a:moveTo>
                          <a:pt x="0" y="609375"/>
                        </a:moveTo>
                        <a:cubicBezTo>
                          <a:pt x="41315" y="323343"/>
                          <a:pt x="369092" y="36879"/>
                          <a:pt x="751075" y="0"/>
                        </a:cubicBezTo>
                        <a:cubicBezTo>
                          <a:pt x="2043566" y="38109"/>
                          <a:pt x="4387233" y="103359"/>
                          <a:pt x="5665728" y="0"/>
                        </a:cubicBezTo>
                        <a:cubicBezTo>
                          <a:pt x="6006302" y="3655"/>
                          <a:pt x="6491948" y="231643"/>
                          <a:pt x="6416803" y="609375"/>
                        </a:cubicBezTo>
                        <a:cubicBezTo>
                          <a:pt x="6455198" y="1117403"/>
                          <a:pt x="6637621" y="2082520"/>
                          <a:pt x="6416803" y="3046805"/>
                        </a:cubicBezTo>
                        <a:cubicBezTo>
                          <a:pt x="6413360" y="3349051"/>
                          <a:pt x="6002474" y="3621090"/>
                          <a:pt x="5665728" y="3656181"/>
                        </a:cubicBezTo>
                        <a:cubicBezTo>
                          <a:pt x="4777719" y="3432785"/>
                          <a:pt x="1930833" y="3786413"/>
                          <a:pt x="751075" y="3656181"/>
                        </a:cubicBezTo>
                        <a:cubicBezTo>
                          <a:pt x="287295" y="3666450"/>
                          <a:pt x="-53534" y="3342397"/>
                          <a:pt x="0" y="3046805"/>
                        </a:cubicBezTo>
                        <a:cubicBezTo>
                          <a:pt x="37534" y="2545853"/>
                          <a:pt x="62037" y="1024501"/>
                          <a:pt x="0" y="609375"/>
                        </a:cubicBezTo>
                        <a:close/>
                      </a:path>
                      <a:path w="6416804" h="3656181" fill="none" stroke="0" extrusionOk="0">
                        <a:moveTo>
                          <a:pt x="0" y="609375"/>
                        </a:moveTo>
                        <a:cubicBezTo>
                          <a:pt x="7278" y="304788"/>
                          <a:pt x="354623" y="34895"/>
                          <a:pt x="751075" y="0"/>
                        </a:cubicBezTo>
                        <a:cubicBezTo>
                          <a:pt x="2692897" y="115259"/>
                          <a:pt x="5025411" y="96616"/>
                          <a:pt x="5665728" y="0"/>
                        </a:cubicBezTo>
                        <a:cubicBezTo>
                          <a:pt x="6019921" y="-72682"/>
                          <a:pt x="6378858" y="192295"/>
                          <a:pt x="6416803" y="609375"/>
                        </a:cubicBezTo>
                        <a:cubicBezTo>
                          <a:pt x="6558339" y="1168130"/>
                          <a:pt x="6314088" y="2746859"/>
                          <a:pt x="6416803" y="3046805"/>
                        </a:cubicBezTo>
                        <a:cubicBezTo>
                          <a:pt x="6411918" y="3330742"/>
                          <a:pt x="6044837" y="3642871"/>
                          <a:pt x="5665728" y="3656181"/>
                        </a:cubicBezTo>
                        <a:cubicBezTo>
                          <a:pt x="4454590" y="3573613"/>
                          <a:pt x="1413952" y="3594664"/>
                          <a:pt x="751075" y="3656181"/>
                        </a:cubicBezTo>
                        <a:cubicBezTo>
                          <a:pt x="321918" y="3640532"/>
                          <a:pt x="-26496" y="3374997"/>
                          <a:pt x="0" y="3046805"/>
                        </a:cubicBezTo>
                        <a:cubicBezTo>
                          <a:pt x="46424" y="2670960"/>
                          <a:pt x="-55105" y="1017973"/>
                          <a:pt x="0" y="609375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5449702" y="2530155"/>
            <a:ext cx="612253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lang="en-US" sz="4000" b="1" kern="0" noProof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i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bộ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qua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đường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không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chú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ý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đèn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tín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hiệu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giao</a:t>
            </a:r>
            <a:r>
              <a:rPr kumimoji="0" lang="en-US" sz="4000" b="1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kumimoji="0" lang="en-US" sz="4000" b="1" i="0" u="none" strike="noStrike" kern="0" cap="none" spc="0" normalizeH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thôn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rất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nguy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hiểm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có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thể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bị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phương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tiện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giao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thông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đâm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phải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.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519662-F232-ECCD-D8CE-29C91BCA4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749" y="2722880"/>
            <a:ext cx="4205945" cy="1960880"/>
          </a:xfrm>
          <a:prstGeom prst="rect">
            <a:avLst/>
          </a:prstGeom>
        </p:spPr>
      </p:pic>
      <p:pic>
        <p:nvPicPr>
          <p:cNvPr id="2" name="Picture 1">
            <a:hlinkClick r:id="rId4" action="ppaction://hlinksldjump"/>
            <a:extLst>
              <a:ext uri="{FF2B5EF4-FFF2-40B4-BE49-F238E27FC236}">
                <a16:creationId xmlns:a16="http://schemas.microsoft.com/office/drawing/2014/main" id="{716CD854-F3C7-7D1B-E01D-F9058EF5E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533" y="5389797"/>
            <a:ext cx="2400300" cy="146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205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5236716" y="2297579"/>
            <a:ext cx="6416804" cy="3087222"/>
          </a:xfrm>
          <a:custGeom>
            <a:avLst/>
            <a:gdLst>
              <a:gd name="csX0" fmla="*/ 0 w 6416804"/>
              <a:gd name="csY0" fmla="*/ 514547 h 3087222"/>
              <a:gd name="csX1" fmla="*/ 751075 w 6416804"/>
              <a:gd name="csY1" fmla="*/ 0 h 3087222"/>
              <a:gd name="csX2" fmla="*/ 5665728 w 6416804"/>
              <a:gd name="csY2" fmla="*/ 0 h 3087222"/>
              <a:gd name="csX3" fmla="*/ 6416803 w 6416804"/>
              <a:gd name="csY3" fmla="*/ 514547 h 3087222"/>
              <a:gd name="csX4" fmla="*/ 6416803 w 6416804"/>
              <a:gd name="csY4" fmla="*/ 2572674 h 3087222"/>
              <a:gd name="csX5" fmla="*/ 5665728 w 6416804"/>
              <a:gd name="csY5" fmla="*/ 3087222 h 3087222"/>
              <a:gd name="csX6" fmla="*/ 751075 w 6416804"/>
              <a:gd name="csY6" fmla="*/ 3087222 h 3087222"/>
              <a:gd name="csX7" fmla="*/ 0 w 6416804"/>
              <a:gd name="csY7" fmla="*/ 2572674 h 3087222"/>
              <a:gd name="csX8" fmla="*/ 0 w 6416804"/>
              <a:gd name="csY8" fmla="*/ 514547 h 3087222"/>
              <a:gd name="csX0" fmla="*/ 0 w 6416804"/>
              <a:gd name="csY0" fmla="*/ 514547 h 3087222"/>
              <a:gd name="csX1" fmla="*/ 751075 w 6416804"/>
              <a:gd name="csY1" fmla="*/ 0 h 3087222"/>
              <a:gd name="csX2" fmla="*/ 5665728 w 6416804"/>
              <a:gd name="csY2" fmla="*/ 0 h 3087222"/>
              <a:gd name="csX3" fmla="*/ 6416803 w 6416804"/>
              <a:gd name="csY3" fmla="*/ 514547 h 3087222"/>
              <a:gd name="csX4" fmla="*/ 6416803 w 6416804"/>
              <a:gd name="csY4" fmla="*/ 2572674 h 3087222"/>
              <a:gd name="csX5" fmla="*/ 5665728 w 6416804"/>
              <a:gd name="csY5" fmla="*/ 3087222 h 3087222"/>
              <a:gd name="csX6" fmla="*/ 751075 w 6416804"/>
              <a:gd name="csY6" fmla="*/ 3087222 h 3087222"/>
              <a:gd name="csX7" fmla="*/ 0 w 6416804"/>
              <a:gd name="csY7" fmla="*/ 2572674 h 3087222"/>
              <a:gd name="csX8" fmla="*/ 0 w 6416804"/>
              <a:gd name="csY8" fmla="*/ 514547 h 3087222"/>
              <a:gd name="csX0" fmla="*/ 0 w 6416804"/>
              <a:gd name="csY0" fmla="*/ 514547 h 3087222"/>
              <a:gd name="csX1" fmla="*/ 751075 w 6416804"/>
              <a:gd name="csY1" fmla="*/ 0 h 3087222"/>
              <a:gd name="csX2" fmla="*/ 5665728 w 6416804"/>
              <a:gd name="csY2" fmla="*/ 0 h 3087222"/>
              <a:gd name="csX3" fmla="*/ 6416803 w 6416804"/>
              <a:gd name="csY3" fmla="*/ 514547 h 3087222"/>
              <a:gd name="csX4" fmla="*/ 6416803 w 6416804"/>
              <a:gd name="csY4" fmla="*/ 2572674 h 3087222"/>
              <a:gd name="csX5" fmla="*/ 5665728 w 6416804"/>
              <a:gd name="csY5" fmla="*/ 3087222 h 3087222"/>
              <a:gd name="csX6" fmla="*/ 751075 w 6416804"/>
              <a:gd name="csY6" fmla="*/ 3087222 h 3087222"/>
              <a:gd name="csX7" fmla="*/ 0 w 6416804"/>
              <a:gd name="csY7" fmla="*/ 2572674 h 3087222"/>
              <a:gd name="csX8" fmla="*/ 0 w 6416804"/>
              <a:gd name="csY8" fmla="*/ 514547 h 308722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3087222" fill="none" extrusionOk="0">
                <a:moveTo>
                  <a:pt x="0" y="514547"/>
                </a:moveTo>
                <a:cubicBezTo>
                  <a:pt x="2816" y="294825"/>
                  <a:pt x="386462" y="81790"/>
                  <a:pt x="751075" y="0"/>
                </a:cubicBezTo>
                <a:cubicBezTo>
                  <a:pt x="2533921" y="57765"/>
                  <a:pt x="5147340" y="234375"/>
                  <a:pt x="5665728" y="0"/>
                </a:cubicBezTo>
                <a:cubicBezTo>
                  <a:pt x="6070304" y="-58525"/>
                  <a:pt x="6282756" y="196438"/>
                  <a:pt x="6416803" y="514547"/>
                </a:cubicBezTo>
                <a:cubicBezTo>
                  <a:pt x="6580532" y="1048140"/>
                  <a:pt x="6266402" y="2397315"/>
                  <a:pt x="6416803" y="2572674"/>
                </a:cubicBezTo>
                <a:cubicBezTo>
                  <a:pt x="6443982" y="2742057"/>
                  <a:pt x="6017932" y="3020576"/>
                  <a:pt x="5665728" y="3087222"/>
                </a:cubicBezTo>
                <a:cubicBezTo>
                  <a:pt x="4620463" y="3158698"/>
                  <a:pt x="1440492" y="3189293"/>
                  <a:pt x="751075" y="3087222"/>
                </a:cubicBezTo>
                <a:cubicBezTo>
                  <a:pt x="411915" y="3080215"/>
                  <a:pt x="-39589" y="2864309"/>
                  <a:pt x="0" y="2572674"/>
                </a:cubicBezTo>
                <a:cubicBezTo>
                  <a:pt x="89224" y="2167328"/>
                  <a:pt x="-23724" y="778725"/>
                  <a:pt x="0" y="514547"/>
                </a:cubicBezTo>
                <a:close/>
              </a:path>
              <a:path w="6416804" h="3087222" stroke="0" extrusionOk="0">
                <a:moveTo>
                  <a:pt x="0" y="514547"/>
                </a:moveTo>
                <a:cubicBezTo>
                  <a:pt x="36986" y="289288"/>
                  <a:pt x="361637" y="-47579"/>
                  <a:pt x="751075" y="0"/>
                </a:cubicBezTo>
                <a:cubicBezTo>
                  <a:pt x="2062183" y="-185671"/>
                  <a:pt x="4416971" y="156955"/>
                  <a:pt x="5665728" y="0"/>
                </a:cubicBezTo>
                <a:cubicBezTo>
                  <a:pt x="6009078" y="3887"/>
                  <a:pt x="6479389" y="194366"/>
                  <a:pt x="6416803" y="514547"/>
                </a:cubicBezTo>
                <a:cubicBezTo>
                  <a:pt x="6499996" y="937467"/>
                  <a:pt x="6668952" y="1769047"/>
                  <a:pt x="6416803" y="2572674"/>
                </a:cubicBezTo>
                <a:cubicBezTo>
                  <a:pt x="6420611" y="2796157"/>
                  <a:pt x="5996945" y="3049469"/>
                  <a:pt x="5665728" y="3087222"/>
                </a:cubicBezTo>
                <a:cubicBezTo>
                  <a:pt x="4797690" y="2678643"/>
                  <a:pt x="1905038" y="3389527"/>
                  <a:pt x="751075" y="3087222"/>
                </a:cubicBezTo>
                <a:cubicBezTo>
                  <a:pt x="311178" y="3167700"/>
                  <a:pt x="-56696" y="2803426"/>
                  <a:pt x="0" y="2572674"/>
                </a:cubicBezTo>
                <a:cubicBezTo>
                  <a:pt x="40970" y="2094992"/>
                  <a:pt x="62447" y="856208"/>
                  <a:pt x="0" y="514547"/>
                </a:cubicBezTo>
                <a:close/>
              </a:path>
              <a:path w="6416804" h="3087222" fill="none" stroke="0" extrusionOk="0">
                <a:moveTo>
                  <a:pt x="0" y="514547"/>
                </a:moveTo>
                <a:cubicBezTo>
                  <a:pt x="72642" y="234395"/>
                  <a:pt x="392825" y="46959"/>
                  <a:pt x="751075" y="0"/>
                </a:cubicBezTo>
                <a:cubicBezTo>
                  <a:pt x="2706869" y="156530"/>
                  <a:pt x="4921970" y="165060"/>
                  <a:pt x="5665728" y="0"/>
                </a:cubicBezTo>
                <a:cubicBezTo>
                  <a:pt x="6051489" y="-113743"/>
                  <a:pt x="6369630" y="142691"/>
                  <a:pt x="6416803" y="514547"/>
                </a:cubicBezTo>
                <a:cubicBezTo>
                  <a:pt x="6525817" y="1020968"/>
                  <a:pt x="6367182" y="2324591"/>
                  <a:pt x="6416803" y="2572674"/>
                </a:cubicBezTo>
                <a:cubicBezTo>
                  <a:pt x="6446920" y="2824885"/>
                  <a:pt x="5989292" y="3021207"/>
                  <a:pt x="5665728" y="3087222"/>
                </a:cubicBezTo>
                <a:cubicBezTo>
                  <a:pt x="4476232" y="3037515"/>
                  <a:pt x="1268771" y="3054136"/>
                  <a:pt x="751075" y="3087222"/>
                </a:cubicBezTo>
                <a:cubicBezTo>
                  <a:pt x="328653" y="3051908"/>
                  <a:pt x="-37981" y="2832045"/>
                  <a:pt x="0" y="2572674"/>
                </a:cubicBezTo>
                <a:cubicBezTo>
                  <a:pt x="-11340" y="2291800"/>
                  <a:pt x="-39390" y="803061"/>
                  <a:pt x="0" y="514547"/>
                </a:cubicBezTo>
                <a:close/>
              </a:path>
              <a:path w="6416804" h="3087222" fill="none" stroke="0" extrusionOk="0">
                <a:moveTo>
                  <a:pt x="0" y="514547"/>
                </a:moveTo>
                <a:cubicBezTo>
                  <a:pt x="50751" y="302425"/>
                  <a:pt x="367978" y="54996"/>
                  <a:pt x="751075" y="0"/>
                </a:cubicBezTo>
                <a:cubicBezTo>
                  <a:pt x="2633457" y="93866"/>
                  <a:pt x="5068848" y="192897"/>
                  <a:pt x="5665728" y="0"/>
                </a:cubicBezTo>
                <a:cubicBezTo>
                  <a:pt x="6041269" y="-70520"/>
                  <a:pt x="6358610" y="165219"/>
                  <a:pt x="6416803" y="514547"/>
                </a:cubicBezTo>
                <a:cubicBezTo>
                  <a:pt x="6580190" y="1017295"/>
                  <a:pt x="6288606" y="2362600"/>
                  <a:pt x="6416803" y="2572674"/>
                </a:cubicBezTo>
                <a:cubicBezTo>
                  <a:pt x="6378788" y="2778590"/>
                  <a:pt x="5969947" y="3027967"/>
                  <a:pt x="5665728" y="3087222"/>
                </a:cubicBezTo>
                <a:cubicBezTo>
                  <a:pt x="4546154" y="3030821"/>
                  <a:pt x="1327812" y="3181718"/>
                  <a:pt x="751075" y="3087222"/>
                </a:cubicBezTo>
                <a:cubicBezTo>
                  <a:pt x="392842" y="3079983"/>
                  <a:pt x="-32649" y="2855944"/>
                  <a:pt x="0" y="2572674"/>
                </a:cubicBezTo>
                <a:cubicBezTo>
                  <a:pt x="47748" y="2271023"/>
                  <a:pt x="-53380" y="821294"/>
                  <a:pt x="0" y="514547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514547 h 3087222"/>
                      <a:gd name="connsiteX1" fmla="*/ 751075 w 6416804"/>
                      <a:gd name="connsiteY1" fmla="*/ 0 h 3087222"/>
                      <a:gd name="connsiteX2" fmla="*/ 5665728 w 6416804"/>
                      <a:gd name="connsiteY2" fmla="*/ 0 h 3087222"/>
                      <a:gd name="connsiteX3" fmla="*/ 6416803 w 6416804"/>
                      <a:gd name="connsiteY3" fmla="*/ 514547 h 3087222"/>
                      <a:gd name="connsiteX4" fmla="*/ 6416803 w 6416804"/>
                      <a:gd name="connsiteY4" fmla="*/ 2572674 h 3087222"/>
                      <a:gd name="connsiteX5" fmla="*/ 5665728 w 6416804"/>
                      <a:gd name="connsiteY5" fmla="*/ 3087222 h 3087222"/>
                      <a:gd name="connsiteX6" fmla="*/ 751075 w 6416804"/>
                      <a:gd name="connsiteY6" fmla="*/ 3087222 h 3087222"/>
                      <a:gd name="connsiteX7" fmla="*/ 0 w 6416804"/>
                      <a:gd name="connsiteY7" fmla="*/ 2572674 h 3087222"/>
                      <a:gd name="connsiteX8" fmla="*/ 0 w 6416804"/>
                      <a:gd name="connsiteY8" fmla="*/ 514547 h 3087222"/>
                      <a:gd name="connsiteX0" fmla="*/ 0 w 6416804"/>
                      <a:gd name="connsiteY0" fmla="*/ 514547 h 3087222"/>
                      <a:gd name="connsiteX1" fmla="*/ 751075 w 6416804"/>
                      <a:gd name="connsiteY1" fmla="*/ 0 h 3087222"/>
                      <a:gd name="connsiteX2" fmla="*/ 5665728 w 6416804"/>
                      <a:gd name="connsiteY2" fmla="*/ 0 h 3087222"/>
                      <a:gd name="connsiteX3" fmla="*/ 6416803 w 6416804"/>
                      <a:gd name="connsiteY3" fmla="*/ 514547 h 3087222"/>
                      <a:gd name="connsiteX4" fmla="*/ 6416803 w 6416804"/>
                      <a:gd name="connsiteY4" fmla="*/ 2572674 h 3087222"/>
                      <a:gd name="connsiteX5" fmla="*/ 5665728 w 6416804"/>
                      <a:gd name="connsiteY5" fmla="*/ 3087222 h 3087222"/>
                      <a:gd name="connsiteX6" fmla="*/ 751075 w 6416804"/>
                      <a:gd name="connsiteY6" fmla="*/ 3087222 h 3087222"/>
                      <a:gd name="connsiteX7" fmla="*/ 0 w 6416804"/>
                      <a:gd name="connsiteY7" fmla="*/ 2572674 h 3087222"/>
                      <a:gd name="connsiteX8" fmla="*/ 0 w 6416804"/>
                      <a:gd name="connsiteY8" fmla="*/ 514547 h 30872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3087222" fill="none" extrusionOk="0">
                        <a:moveTo>
                          <a:pt x="0" y="514547"/>
                        </a:moveTo>
                        <a:cubicBezTo>
                          <a:pt x="2612" y="289303"/>
                          <a:pt x="357548" y="33264"/>
                          <a:pt x="751075" y="0"/>
                        </a:cubicBezTo>
                        <a:cubicBezTo>
                          <a:pt x="2575994" y="55268"/>
                          <a:pt x="5108040" y="146797"/>
                          <a:pt x="5665728" y="0"/>
                        </a:cubicBezTo>
                        <a:cubicBezTo>
                          <a:pt x="6071960" y="-47129"/>
                          <a:pt x="6335249" y="212316"/>
                          <a:pt x="6416803" y="514547"/>
                        </a:cubicBezTo>
                        <a:cubicBezTo>
                          <a:pt x="6560039" y="1034428"/>
                          <a:pt x="6281347" y="2367830"/>
                          <a:pt x="6416803" y="2572674"/>
                        </a:cubicBezTo>
                        <a:cubicBezTo>
                          <a:pt x="6441242" y="2755964"/>
                          <a:pt x="6033855" y="3038426"/>
                          <a:pt x="5665728" y="3087222"/>
                        </a:cubicBezTo>
                        <a:cubicBezTo>
                          <a:pt x="4573521" y="3141948"/>
                          <a:pt x="1435460" y="3125892"/>
                          <a:pt x="751075" y="3087222"/>
                        </a:cubicBezTo>
                        <a:cubicBezTo>
                          <a:pt x="400423" y="3081514"/>
                          <a:pt x="-21904" y="2860812"/>
                          <a:pt x="0" y="2572674"/>
                        </a:cubicBezTo>
                        <a:cubicBezTo>
                          <a:pt x="62882" y="2216368"/>
                          <a:pt x="-13025" y="806324"/>
                          <a:pt x="0" y="514547"/>
                        </a:cubicBezTo>
                        <a:close/>
                      </a:path>
                      <a:path w="6416804" h="3087222" stroke="0" extrusionOk="0">
                        <a:moveTo>
                          <a:pt x="0" y="514547"/>
                        </a:moveTo>
                        <a:cubicBezTo>
                          <a:pt x="39334" y="283665"/>
                          <a:pt x="367213" y="8694"/>
                          <a:pt x="751075" y="0"/>
                        </a:cubicBezTo>
                        <a:cubicBezTo>
                          <a:pt x="2057921" y="-138240"/>
                          <a:pt x="4393793" y="125359"/>
                          <a:pt x="5665728" y="0"/>
                        </a:cubicBezTo>
                        <a:cubicBezTo>
                          <a:pt x="6069105" y="-2168"/>
                          <a:pt x="6469077" y="192140"/>
                          <a:pt x="6416803" y="514547"/>
                        </a:cubicBezTo>
                        <a:cubicBezTo>
                          <a:pt x="6438261" y="944900"/>
                          <a:pt x="6567283" y="1747507"/>
                          <a:pt x="6416803" y="2572674"/>
                        </a:cubicBezTo>
                        <a:cubicBezTo>
                          <a:pt x="6418302" y="2804352"/>
                          <a:pt x="6000730" y="3051565"/>
                          <a:pt x="5665728" y="3087222"/>
                        </a:cubicBezTo>
                        <a:cubicBezTo>
                          <a:pt x="4788205" y="2776882"/>
                          <a:pt x="1926493" y="3241958"/>
                          <a:pt x="751075" y="3087222"/>
                        </a:cubicBezTo>
                        <a:cubicBezTo>
                          <a:pt x="294402" y="3119381"/>
                          <a:pt x="-52547" y="2823447"/>
                          <a:pt x="0" y="2572674"/>
                        </a:cubicBezTo>
                        <a:cubicBezTo>
                          <a:pt x="38381" y="2131066"/>
                          <a:pt x="61646" y="868875"/>
                          <a:pt x="0" y="514547"/>
                        </a:cubicBezTo>
                        <a:close/>
                      </a:path>
                      <a:path w="6416804" h="3087222" fill="none" stroke="0" extrusionOk="0">
                        <a:moveTo>
                          <a:pt x="0" y="514547"/>
                        </a:moveTo>
                        <a:cubicBezTo>
                          <a:pt x="21248" y="261416"/>
                          <a:pt x="370177" y="66319"/>
                          <a:pt x="751075" y="0"/>
                        </a:cubicBezTo>
                        <a:cubicBezTo>
                          <a:pt x="2631227" y="64073"/>
                          <a:pt x="5014046" y="101707"/>
                          <a:pt x="5665728" y="0"/>
                        </a:cubicBezTo>
                        <a:cubicBezTo>
                          <a:pt x="6035915" y="-55719"/>
                          <a:pt x="6359778" y="190958"/>
                          <a:pt x="6416803" y="514547"/>
                        </a:cubicBezTo>
                        <a:cubicBezTo>
                          <a:pt x="6554511" y="985127"/>
                          <a:pt x="6335217" y="2302854"/>
                          <a:pt x="6416803" y="2572674"/>
                        </a:cubicBezTo>
                        <a:cubicBezTo>
                          <a:pt x="6401186" y="2817407"/>
                          <a:pt x="6028851" y="3072713"/>
                          <a:pt x="5665728" y="3087222"/>
                        </a:cubicBezTo>
                        <a:cubicBezTo>
                          <a:pt x="4465823" y="3046245"/>
                          <a:pt x="1323849" y="3083121"/>
                          <a:pt x="751075" y="3087222"/>
                        </a:cubicBezTo>
                        <a:cubicBezTo>
                          <a:pt x="366766" y="3081250"/>
                          <a:pt x="-35194" y="2844404"/>
                          <a:pt x="0" y="2572674"/>
                        </a:cubicBezTo>
                        <a:cubicBezTo>
                          <a:pt x="43176" y="2270974"/>
                          <a:pt x="-24470" y="851425"/>
                          <a:pt x="0" y="514547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5449702" y="2611435"/>
            <a:ext cx="612253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Đùa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nghịch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khi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xe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máy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và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không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đội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mũ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bảo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hiểm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có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thể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dẫn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tới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tai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nạn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giao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thông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.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9BC3ED-2879-74C5-2673-030D83115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5" y="2824480"/>
            <a:ext cx="4525986" cy="2035175"/>
          </a:xfrm>
          <a:prstGeom prst="rect">
            <a:avLst/>
          </a:prstGeom>
        </p:spPr>
      </p:pic>
      <p:pic>
        <p:nvPicPr>
          <p:cNvPr id="2" name="Picture 1">
            <a:hlinkClick r:id="rId4" action="ppaction://hlinksldjump"/>
            <a:extLst>
              <a:ext uri="{FF2B5EF4-FFF2-40B4-BE49-F238E27FC236}">
                <a16:creationId xmlns:a16="http://schemas.microsoft.com/office/drawing/2014/main" id="{73DD31B9-F26E-93FC-8800-9499210CAE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533" y="5389797"/>
            <a:ext cx="2400300" cy="146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683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5236716" y="2297579"/>
            <a:ext cx="6416804" cy="2701141"/>
          </a:xfrm>
          <a:custGeom>
            <a:avLst/>
            <a:gdLst>
              <a:gd name="csX0" fmla="*/ 0 w 6416804"/>
              <a:gd name="csY0" fmla="*/ 450199 h 2701141"/>
              <a:gd name="csX1" fmla="*/ 751075 w 6416804"/>
              <a:gd name="csY1" fmla="*/ 0 h 2701141"/>
              <a:gd name="csX2" fmla="*/ 5665728 w 6416804"/>
              <a:gd name="csY2" fmla="*/ 0 h 2701141"/>
              <a:gd name="csX3" fmla="*/ 6416803 w 6416804"/>
              <a:gd name="csY3" fmla="*/ 450199 h 2701141"/>
              <a:gd name="csX4" fmla="*/ 6416803 w 6416804"/>
              <a:gd name="csY4" fmla="*/ 2250941 h 2701141"/>
              <a:gd name="csX5" fmla="*/ 5665728 w 6416804"/>
              <a:gd name="csY5" fmla="*/ 2701141 h 2701141"/>
              <a:gd name="csX6" fmla="*/ 751075 w 6416804"/>
              <a:gd name="csY6" fmla="*/ 2701141 h 2701141"/>
              <a:gd name="csX7" fmla="*/ 0 w 6416804"/>
              <a:gd name="csY7" fmla="*/ 2250941 h 2701141"/>
              <a:gd name="csX8" fmla="*/ 0 w 6416804"/>
              <a:gd name="csY8" fmla="*/ 450199 h 2701141"/>
              <a:gd name="csX0" fmla="*/ 0 w 6416804"/>
              <a:gd name="csY0" fmla="*/ 450199 h 2701141"/>
              <a:gd name="csX1" fmla="*/ 751075 w 6416804"/>
              <a:gd name="csY1" fmla="*/ 0 h 2701141"/>
              <a:gd name="csX2" fmla="*/ 5665728 w 6416804"/>
              <a:gd name="csY2" fmla="*/ 0 h 2701141"/>
              <a:gd name="csX3" fmla="*/ 6416803 w 6416804"/>
              <a:gd name="csY3" fmla="*/ 450199 h 2701141"/>
              <a:gd name="csX4" fmla="*/ 6416803 w 6416804"/>
              <a:gd name="csY4" fmla="*/ 2250941 h 2701141"/>
              <a:gd name="csX5" fmla="*/ 5665728 w 6416804"/>
              <a:gd name="csY5" fmla="*/ 2701141 h 2701141"/>
              <a:gd name="csX6" fmla="*/ 751075 w 6416804"/>
              <a:gd name="csY6" fmla="*/ 2701141 h 2701141"/>
              <a:gd name="csX7" fmla="*/ 0 w 6416804"/>
              <a:gd name="csY7" fmla="*/ 2250941 h 2701141"/>
              <a:gd name="csX8" fmla="*/ 0 w 6416804"/>
              <a:gd name="csY8" fmla="*/ 450199 h 2701141"/>
              <a:gd name="csX0" fmla="*/ 0 w 6416804"/>
              <a:gd name="csY0" fmla="*/ 450199 h 2701141"/>
              <a:gd name="csX1" fmla="*/ 751075 w 6416804"/>
              <a:gd name="csY1" fmla="*/ 0 h 2701141"/>
              <a:gd name="csX2" fmla="*/ 5665728 w 6416804"/>
              <a:gd name="csY2" fmla="*/ 0 h 2701141"/>
              <a:gd name="csX3" fmla="*/ 6416803 w 6416804"/>
              <a:gd name="csY3" fmla="*/ 450199 h 2701141"/>
              <a:gd name="csX4" fmla="*/ 6416803 w 6416804"/>
              <a:gd name="csY4" fmla="*/ 2250941 h 2701141"/>
              <a:gd name="csX5" fmla="*/ 5665728 w 6416804"/>
              <a:gd name="csY5" fmla="*/ 2701141 h 2701141"/>
              <a:gd name="csX6" fmla="*/ 751075 w 6416804"/>
              <a:gd name="csY6" fmla="*/ 2701141 h 2701141"/>
              <a:gd name="csX7" fmla="*/ 0 w 6416804"/>
              <a:gd name="csY7" fmla="*/ 2250941 h 2701141"/>
              <a:gd name="csX8" fmla="*/ 0 w 6416804"/>
              <a:gd name="csY8" fmla="*/ 450199 h 270114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701141" fill="none" extrusionOk="0">
                <a:moveTo>
                  <a:pt x="0" y="450199"/>
                </a:moveTo>
                <a:cubicBezTo>
                  <a:pt x="2559" y="255857"/>
                  <a:pt x="408783" y="118585"/>
                  <a:pt x="751075" y="0"/>
                </a:cubicBezTo>
                <a:cubicBezTo>
                  <a:pt x="2520001" y="51967"/>
                  <a:pt x="5114116" y="154720"/>
                  <a:pt x="5665728" y="0"/>
                </a:cubicBezTo>
                <a:cubicBezTo>
                  <a:pt x="6070925" y="-51021"/>
                  <a:pt x="6278295" y="168079"/>
                  <a:pt x="6416803" y="450199"/>
                </a:cubicBezTo>
                <a:cubicBezTo>
                  <a:pt x="6544285" y="897498"/>
                  <a:pt x="6284104" y="2071429"/>
                  <a:pt x="6416803" y="2250941"/>
                </a:cubicBezTo>
                <a:cubicBezTo>
                  <a:pt x="6453354" y="2343520"/>
                  <a:pt x="6013532" y="2630524"/>
                  <a:pt x="5665728" y="2701141"/>
                </a:cubicBezTo>
                <a:cubicBezTo>
                  <a:pt x="4646463" y="2779167"/>
                  <a:pt x="1440205" y="2806851"/>
                  <a:pt x="751075" y="2701141"/>
                </a:cubicBezTo>
                <a:cubicBezTo>
                  <a:pt x="425014" y="2693074"/>
                  <a:pt x="-72996" y="2513543"/>
                  <a:pt x="0" y="2250941"/>
                </a:cubicBezTo>
                <a:cubicBezTo>
                  <a:pt x="84984" y="1895844"/>
                  <a:pt x="-25073" y="669943"/>
                  <a:pt x="0" y="450199"/>
                </a:cubicBezTo>
                <a:close/>
              </a:path>
              <a:path w="6416804" h="2701141" stroke="0" extrusionOk="0">
                <a:moveTo>
                  <a:pt x="0" y="450199"/>
                </a:moveTo>
                <a:cubicBezTo>
                  <a:pt x="19923" y="300011"/>
                  <a:pt x="363106" y="-39000"/>
                  <a:pt x="751075" y="0"/>
                </a:cubicBezTo>
                <a:cubicBezTo>
                  <a:pt x="2064745" y="-225442"/>
                  <a:pt x="4437607" y="193944"/>
                  <a:pt x="5665728" y="0"/>
                </a:cubicBezTo>
                <a:cubicBezTo>
                  <a:pt x="6017722" y="3363"/>
                  <a:pt x="6491795" y="173590"/>
                  <a:pt x="6416803" y="450199"/>
                </a:cubicBezTo>
                <a:cubicBezTo>
                  <a:pt x="6589120" y="808298"/>
                  <a:pt x="6585113" y="1534067"/>
                  <a:pt x="6416803" y="2250941"/>
                </a:cubicBezTo>
                <a:cubicBezTo>
                  <a:pt x="6427374" y="2414440"/>
                  <a:pt x="6012369" y="2672201"/>
                  <a:pt x="5665728" y="2701141"/>
                </a:cubicBezTo>
                <a:cubicBezTo>
                  <a:pt x="4787890" y="2408762"/>
                  <a:pt x="1915212" y="2929840"/>
                  <a:pt x="751075" y="2701141"/>
                </a:cubicBezTo>
                <a:cubicBezTo>
                  <a:pt x="295143" y="2736396"/>
                  <a:pt x="-54291" y="2459655"/>
                  <a:pt x="0" y="2250941"/>
                </a:cubicBezTo>
                <a:cubicBezTo>
                  <a:pt x="39008" y="1848875"/>
                  <a:pt x="64253" y="717835"/>
                  <a:pt x="0" y="450199"/>
                </a:cubicBezTo>
                <a:close/>
              </a:path>
              <a:path w="6416804" h="2701141" fill="none" stroke="0" extrusionOk="0">
                <a:moveTo>
                  <a:pt x="0" y="450199"/>
                </a:moveTo>
                <a:cubicBezTo>
                  <a:pt x="68653" y="201853"/>
                  <a:pt x="428589" y="15085"/>
                  <a:pt x="751075" y="0"/>
                </a:cubicBezTo>
                <a:cubicBezTo>
                  <a:pt x="2717174" y="151952"/>
                  <a:pt x="4971281" y="138628"/>
                  <a:pt x="5665728" y="0"/>
                </a:cubicBezTo>
                <a:cubicBezTo>
                  <a:pt x="6078322" y="-89774"/>
                  <a:pt x="6375570" y="105410"/>
                  <a:pt x="6416803" y="450199"/>
                </a:cubicBezTo>
                <a:cubicBezTo>
                  <a:pt x="6536785" y="880389"/>
                  <a:pt x="6331988" y="2042481"/>
                  <a:pt x="6416803" y="2250941"/>
                </a:cubicBezTo>
                <a:cubicBezTo>
                  <a:pt x="6405857" y="2470481"/>
                  <a:pt x="6024452" y="2656741"/>
                  <a:pt x="5665728" y="2701141"/>
                </a:cubicBezTo>
                <a:cubicBezTo>
                  <a:pt x="4525566" y="2623475"/>
                  <a:pt x="1377272" y="2668978"/>
                  <a:pt x="751075" y="2701141"/>
                </a:cubicBezTo>
                <a:cubicBezTo>
                  <a:pt x="313159" y="2665901"/>
                  <a:pt x="-41845" y="2446340"/>
                  <a:pt x="0" y="2250941"/>
                </a:cubicBezTo>
                <a:cubicBezTo>
                  <a:pt x="7461" y="1987444"/>
                  <a:pt x="-25116" y="704801"/>
                  <a:pt x="0" y="450199"/>
                </a:cubicBezTo>
                <a:close/>
              </a:path>
              <a:path w="6416804" h="2701141" fill="none" stroke="0" extrusionOk="0">
                <a:moveTo>
                  <a:pt x="0" y="450199"/>
                </a:moveTo>
                <a:cubicBezTo>
                  <a:pt x="21329" y="238672"/>
                  <a:pt x="382163" y="77709"/>
                  <a:pt x="751075" y="0"/>
                </a:cubicBezTo>
                <a:cubicBezTo>
                  <a:pt x="2540873" y="58636"/>
                  <a:pt x="5072429" y="178608"/>
                  <a:pt x="5665728" y="0"/>
                </a:cubicBezTo>
                <a:cubicBezTo>
                  <a:pt x="6048982" y="-49952"/>
                  <a:pt x="6349760" y="144823"/>
                  <a:pt x="6416803" y="450199"/>
                </a:cubicBezTo>
                <a:cubicBezTo>
                  <a:pt x="6570676" y="867094"/>
                  <a:pt x="6314991" y="2030648"/>
                  <a:pt x="6416803" y="2250941"/>
                </a:cubicBezTo>
                <a:cubicBezTo>
                  <a:pt x="6396122" y="2404402"/>
                  <a:pt x="6040683" y="2665399"/>
                  <a:pt x="5665728" y="2701141"/>
                </a:cubicBezTo>
                <a:cubicBezTo>
                  <a:pt x="4544929" y="2678341"/>
                  <a:pt x="1344514" y="2745012"/>
                  <a:pt x="751075" y="2701141"/>
                </a:cubicBezTo>
                <a:cubicBezTo>
                  <a:pt x="384544" y="2689395"/>
                  <a:pt x="-78310" y="2489516"/>
                  <a:pt x="0" y="2250941"/>
                </a:cubicBezTo>
                <a:cubicBezTo>
                  <a:pt x="76282" y="1919406"/>
                  <a:pt x="-20012" y="708873"/>
                  <a:pt x="0" y="450199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450199 h 2701141"/>
                      <a:gd name="connsiteX1" fmla="*/ 751075 w 6416804"/>
                      <a:gd name="connsiteY1" fmla="*/ 0 h 2701141"/>
                      <a:gd name="connsiteX2" fmla="*/ 5665728 w 6416804"/>
                      <a:gd name="connsiteY2" fmla="*/ 0 h 2701141"/>
                      <a:gd name="connsiteX3" fmla="*/ 6416803 w 6416804"/>
                      <a:gd name="connsiteY3" fmla="*/ 450199 h 2701141"/>
                      <a:gd name="connsiteX4" fmla="*/ 6416803 w 6416804"/>
                      <a:gd name="connsiteY4" fmla="*/ 2250941 h 2701141"/>
                      <a:gd name="connsiteX5" fmla="*/ 5665728 w 6416804"/>
                      <a:gd name="connsiteY5" fmla="*/ 2701141 h 2701141"/>
                      <a:gd name="connsiteX6" fmla="*/ 751075 w 6416804"/>
                      <a:gd name="connsiteY6" fmla="*/ 2701141 h 2701141"/>
                      <a:gd name="connsiteX7" fmla="*/ 0 w 6416804"/>
                      <a:gd name="connsiteY7" fmla="*/ 2250941 h 2701141"/>
                      <a:gd name="connsiteX8" fmla="*/ 0 w 6416804"/>
                      <a:gd name="connsiteY8" fmla="*/ 450199 h 2701141"/>
                      <a:gd name="connsiteX0" fmla="*/ 0 w 6416804"/>
                      <a:gd name="connsiteY0" fmla="*/ 450199 h 2701141"/>
                      <a:gd name="connsiteX1" fmla="*/ 751075 w 6416804"/>
                      <a:gd name="connsiteY1" fmla="*/ 0 h 2701141"/>
                      <a:gd name="connsiteX2" fmla="*/ 5665728 w 6416804"/>
                      <a:gd name="connsiteY2" fmla="*/ 0 h 2701141"/>
                      <a:gd name="connsiteX3" fmla="*/ 6416803 w 6416804"/>
                      <a:gd name="connsiteY3" fmla="*/ 450199 h 2701141"/>
                      <a:gd name="connsiteX4" fmla="*/ 6416803 w 6416804"/>
                      <a:gd name="connsiteY4" fmla="*/ 2250941 h 2701141"/>
                      <a:gd name="connsiteX5" fmla="*/ 5665728 w 6416804"/>
                      <a:gd name="connsiteY5" fmla="*/ 2701141 h 2701141"/>
                      <a:gd name="connsiteX6" fmla="*/ 751075 w 6416804"/>
                      <a:gd name="connsiteY6" fmla="*/ 2701141 h 2701141"/>
                      <a:gd name="connsiteX7" fmla="*/ 0 w 6416804"/>
                      <a:gd name="connsiteY7" fmla="*/ 2250941 h 2701141"/>
                      <a:gd name="connsiteX8" fmla="*/ 0 w 6416804"/>
                      <a:gd name="connsiteY8" fmla="*/ 450199 h 27011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701141" fill="none" extrusionOk="0">
                        <a:moveTo>
                          <a:pt x="0" y="450199"/>
                        </a:moveTo>
                        <a:cubicBezTo>
                          <a:pt x="1727" y="233329"/>
                          <a:pt x="372785" y="58169"/>
                          <a:pt x="751075" y="0"/>
                        </a:cubicBezTo>
                        <a:cubicBezTo>
                          <a:pt x="2530056" y="51370"/>
                          <a:pt x="5106730" y="138261"/>
                          <a:pt x="5665728" y="0"/>
                        </a:cubicBezTo>
                        <a:cubicBezTo>
                          <a:pt x="6073831" y="-31014"/>
                          <a:pt x="6330406" y="183841"/>
                          <a:pt x="6416803" y="450199"/>
                        </a:cubicBezTo>
                        <a:cubicBezTo>
                          <a:pt x="6539042" y="893990"/>
                          <a:pt x="6298898" y="2042242"/>
                          <a:pt x="6416803" y="2250941"/>
                        </a:cubicBezTo>
                        <a:cubicBezTo>
                          <a:pt x="6444835" y="2386754"/>
                          <a:pt x="6045319" y="2666158"/>
                          <a:pt x="5665728" y="2701141"/>
                        </a:cubicBezTo>
                        <a:cubicBezTo>
                          <a:pt x="4562369" y="2749160"/>
                          <a:pt x="1431708" y="2699794"/>
                          <a:pt x="751075" y="2701141"/>
                        </a:cubicBezTo>
                        <a:cubicBezTo>
                          <a:pt x="410747" y="2694687"/>
                          <a:pt x="-39774" y="2506974"/>
                          <a:pt x="0" y="2250941"/>
                        </a:cubicBezTo>
                        <a:cubicBezTo>
                          <a:pt x="80490" y="1904210"/>
                          <a:pt x="-11242" y="705620"/>
                          <a:pt x="0" y="450199"/>
                        </a:cubicBezTo>
                        <a:close/>
                      </a:path>
                      <a:path w="6416804" h="2701141" stroke="0" extrusionOk="0">
                        <a:moveTo>
                          <a:pt x="0" y="450199"/>
                        </a:moveTo>
                        <a:cubicBezTo>
                          <a:pt x="45693" y="238292"/>
                          <a:pt x="365611" y="-13723"/>
                          <a:pt x="751075" y="0"/>
                        </a:cubicBezTo>
                        <a:cubicBezTo>
                          <a:pt x="2050371" y="-65461"/>
                          <a:pt x="4358124" y="85593"/>
                          <a:pt x="5665728" y="0"/>
                        </a:cubicBezTo>
                        <a:cubicBezTo>
                          <a:pt x="6062623" y="-1166"/>
                          <a:pt x="6464814" y="167766"/>
                          <a:pt x="6416803" y="450199"/>
                        </a:cubicBezTo>
                        <a:cubicBezTo>
                          <a:pt x="6485892" y="820727"/>
                          <a:pt x="6529998" y="1522390"/>
                          <a:pt x="6416803" y="2250941"/>
                        </a:cubicBezTo>
                        <a:cubicBezTo>
                          <a:pt x="6413831" y="2462506"/>
                          <a:pt x="6056700" y="2696752"/>
                          <a:pt x="5665728" y="2701141"/>
                        </a:cubicBezTo>
                        <a:cubicBezTo>
                          <a:pt x="4785308" y="2435503"/>
                          <a:pt x="1923965" y="2869637"/>
                          <a:pt x="751075" y="2701141"/>
                        </a:cubicBezTo>
                        <a:cubicBezTo>
                          <a:pt x="283097" y="2701702"/>
                          <a:pt x="-51263" y="2474267"/>
                          <a:pt x="0" y="2250941"/>
                        </a:cubicBezTo>
                        <a:cubicBezTo>
                          <a:pt x="35869" y="1892607"/>
                          <a:pt x="63169" y="734985"/>
                          <a:pt x="0" y="450199"/>
                        </a:cubicBezTo>
                        <a:close/>
                      </a:path>
                      <a:path w="6416804" h="2701141" fill="none" stroke="0" extrusionOk="0">
                        <a:moveTo>
                          <a:pt x="0" y="450199"/>
                        </a:moveTo>
                        <a:cubicBezTo>
                          <a:pt x="17961" y="228505"/>
                          <a:pt x="369961" y="65201"/>
                          <a:pt x="751075" y="0"/>
                        </a:cubicBezTo>
                        <a:cubicBezTo>
                          <a:pt x="2650389" y="70320"/>
                          <a:pt x="4987184" y="127686"/>
                          <a:pt x="5665728" y="0"/>
                        </a:cubicBezTo>
                        <a:cubicBezTo>
                          <a:pt x="6062811" y="-31982"/>
                          <a:pt x="6366309" y="150781"/>
                          <a:pt x="6416803" y="450199"/>
                        </a:cubicBezTo>
                        <a:cubicBezTo>
                          <a:pt x="6553280" y="859785"/>
                          <a:pt x="6311807" y="2028758"/>
                          <a:pt x="6416803" y="2250941"/>
                        </a:cubicBezTo>
                        <a:cubicBezTo>
                          <a:pt x="6394937" y="2468696"/>
                          <a:pt x="6050922" y="2691205"/>
                          <a:pt x="5665728" y="2701141"/>
                        </a:cubicBezTo>
                        <a:cubicBezTo>
                          <a:pt x="4469119" y="2670821"/>
                          <a:pt x="1384556" y="2672811"/>
                          <a:pt x="751075" y="2701141"/>
                        </a:cubicBezTo>
                        <a:cubicBezTo>
                          <a:pt x="346373" y="2691471"/>
                          <a:pt x="-32382" y="2488306"/>
                          <a:pt x="0" y="2250941"/>
                        </a:cubicBezTo>
                        <a:cubicBezTo>
                          <a:pt x="48687" y="1971695"/>
                          <a:pt x="-13611" y="742093"/>
                          <a:pt x="0" y="450199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5449702" y="2611435"/>
            <a:ext cx="612253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bộ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giữa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lòng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đường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có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thể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dẫn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tới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tai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nạn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giao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thông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rất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nguy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0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hiểm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.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FF086-0380-8C55-007F-C5682540C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49" y="2844800"/>
            <a:ext cx="4471403" cy="1998980"/>
          </a:xfrm>
          <a:prstGeom prst="rect">
            <a:avLst/>
          </a:prstGeom>
        </p:spPr>
      </p:pic>
      <p:pic>
        <p:nvPicPr>
          <p:cNvPr id="2" name="Picture 1">
            <a:hlinkClick r:id="rId4" action="ppaction://hlinksldjump"/>
            <a:extLst>
              <a:ext uri="{FF2B5EF4-FFF2-40B4-BE49-F238E27FC236}">
                <a16:creationId xmlns:a16="http://schemas.microsoft.com/office/drawing/2014/main" id="{AEB7A833-18A5-42E2-BE44-D6B9D62E59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533" y="5389797"/>
            <a:ext cx="2400300" cy="146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208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AAC4AA-E4D7-5061-AC4B-8C8B9B812039}"/>
              </a:ext>
            </a:extLst>
          </p:cNvPr>
          <p:cNvGrpSpPr/>
          <p:nvPr/>
        </p:nvGrpSpPr>
        <p:grpSpPr>
          <a:xfrm>
            <a:off x="1152413" y="249786"/>
            <a:ext cx="10104868" cy="1241237"/>
            <a:chOff x="319337" y="1230879"/>
            <a:chExt cx="7534075" cy="930929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F2487AB-F114-6F36-4994-91DC6E138CA8}"/>
                </a:ext>
              </a:extLst>
            </p:cNvPr>
            <p:cNvSpPr txBox="1"/>
            <p:nvPr/>
          </p:nvSpPr>
          <p:spPr>
            <a:xfrm>
              <a:off x="495461" y="1230879"/>
              <a:ext cx="7357951" cy="9309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Các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bạn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nhỏ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trong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tranh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có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hành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động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gì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để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phòng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,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tránh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tai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nạn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giao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en-US" sz="3733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thông</a:t>
              </a:r>
              <a:r>
                <a:rPr kumimoji="0" lang="en-US" sz="3733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7F40954-C8DF-D954-077C-2B25E63C5B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37" y="1296541"/>
              <a:ext cx="218361" cy="360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2E131A2-B82D-3FA1-E886-EB9FCCDA2B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37" y="1976004"/>
            <a:ext cx="9909688" cy="234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1145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4737953" y="2583906"/>
            <a:ext cx="6416804" cy="2828604"/>
          </a:xfrm>
          <a:custGeom>
            <a:avLst/>
            <a:gdLst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828604" fill="none" extrusionOk="0">
                <a:moveTo>
                  <a:pt x="0" y="471443"/>
                </a:moveTo>
                <a:cubicBezTo>
                  <a:pt x="3906" y="302881"/>
                  <a:pt x="380960" y="72108"/>
                  <a:pt x="751075" y="0"/>
                </a:cubicBezTo>
                <a:cubicBezTo>
                  <a:pt x="2402097" y="61151"/>
                  <a:pt x="5112556" y="153099"/>
                  <a:pt x="5665728" y="0"/>
                </a:cubicBezTo>
                <a:cubicBezTo>
                  <a:pt x="6064268" y="-97915"/>
                  <a:pt x="6246317" y="167323"/>
                  <a:pt x="6416803" y="471443"/>
                </a:cubicBezTo>
                <a:cubicBezTo>
                  <a:pt x="6537226" y="934501"/>
                  <a:pt x="6277123" y="2181264"/>
                  <a:pt x="6416803" y="2357160"/>
                </a:cubicBezTo>
                <a:cubicBezTo>
                  <a:pt x="6452097" y="2465771"/>
                  <a:pt x="5979496" y="2719514"/>
                  <a:pt x="5665728" y="2828604"/>
                </a:cubicBezTo>
                <a:cubicBezTo>
                  <a:pt x="4608529" y="2893995"/>
                  <a:pt x="1443659" y="2975438"/>
                  <a:pt x="751075" y="2828604"/>
                </a:cubicBezTo>
                <a:cubicBezTo>
                  <a:pt x="420108" y="2820953"/>
                  <a:pt x="-21752" y="2621395"/>
                  <a:pt x="0" y="2357160"/>
                </a:cubicBezTo>
                <a:cubicBezTo>
                  <a:pt x="65780" y="2023831"/>
                  <a:pt x="-26114" y="702021"/>
                  <a:pt x="0" y="471443"/>
                </a:cubicBezTo>
                <a:close/>
              </a:path>
              <a:path w="6416804" h="2828604" stroke="0" extrusionOk="0">
                <a:moveTo>
                  <a:pt x="0" y="471443"/>
                </a:moveTo>
                <a:cubicBezTo>
                  <a:pt x="35774" y="272000"/>
                  <a:pt x="363840" y="-29538"/>
                  <a:pt x="751075" y="0"/>
                </a:cubicBezTo>
                <a:cubicBezTo>
                  <a:pt x="2071742" y="-299607"/>
                  <a:pt x="4329995" y="44323"/>
                  <a:pt x="5665728" y="0"/>
                </a:cubicBezTo>
                <a:cubicBezTo>
                  <a:pt x="6010624" y="3964"/>
                  <a:pt x="6522212" y="187900"/>
                  <a:pt x="6416803" y="471443"/>
                </a:cubicBezTo>
                <a:cubicBezTo>
                  <a:pt x="6627342" y="842798"/>
                  <a:pt x="6636698" y="1616710"/>
                  <a:pt x="6416803" y="2357160"/>
                </a:cubicBezTo>
                <a:cubicBezTo>
                  <a:pt x="6428192" y="2529633"/>
                  <a:pt x="5978487" y="2780809"/>
                  <a:pt x="5665728" y="2828604"/>
                </a:cubicBezTo>
                <a:cubicBezTo>
                  <a:pt x="4782166" y="2590653"/>
                  <a:pt x="1921784" y="3013294"/>
                  <a:pt x="751075" y="2828604"/>
                </a:cubicBezTo>
                <a:cubicBezTo>
                  <a:pt x="302332" y="2884246"/>
                  <a:pt x="-65803" y="2521432"/>
                  <a:pt x="0" y="2357160"/>
                </a:cubicBezTo>
                <a:cubicBezTo>
                  <a:pt x="42542" y="1889925"/>
                  <a:pt x="63945" y="758964"/>
                  <a:pt x="0" y="471443"/>
                </a:cubicBezTo>
                <a:close/>
              </a:path>
              <a:path w="6416804" h="2828604" fill="none" stroke="0" extrusionOk="0">
                <a:moveTo>
                  <a:pt x="0" y="471443"/>
                </a:moveTo>
                <a:cubicBezTo>
                  <a:pt x="24371" y="236865"/>
                  <a:pt x="413262" y="33327"/>
                  <a:pt x="751075" y="0"/>
                </a:cubicBezTo>
                <a:cubicBezTo>
                  <a:pt x="2676660" y="107946"/>
                  <a:pt x="4931896" y="163542"/>
                  <a:pt x="5665728" y="0"/>
                </a:cubicBezTo>
                <a:cubicBezTo>
                  <a:pt x="6045715" y="-75594"/>
                  <a:pt x="6361205" y="137192"/>
                  <a:pt x="6416803" y="471443"/>
                </a:cubicBezTo>
                <a:cubicBezTo>
                  <a:pt x="6503805" y="954840"/>
                  <a:pt x="6358311" y="2113018"/>
                  <a:pt x="6416803" y="2357160"/>
                </a:cubicBezTo>
                <a:cubicBezTo>
                  <a:pt x="6404274" y="2585059"/>
                  <a:pt x="5963139" y="2770533"/>
                  <a:pt x="5665728" y="2828604"/>
                </a:cubicBezTo>
                <a:cubicBezTo>
                  <a:pt x="4527992" y="2665854"/>
                  <a:pt x="1309848" y="2741209"/>
                  <a:pt x="751075" y="2828604"/>
                </a:cubicBezTo>
                <a:cubicBezTo>
                  <a:pt x="323638" y="2795333"/>
                  <a:pt x="-52533" y="2580520"/>
                  <a:pt x="0" y="2357160"/>
                </a:cubicBezTo>
                <a:cubicBezTo>
                  <a:pt x="22618" y="2083791"/>
                  <a:pt x="-34286" y="755459"/>
                  <a:pt x="0" y="471443"/>
                </a:cubicBezTo>
                <a:close/>
              </a:path>
              <a:path w="6416804" h="2828604" fill="none" stroke="0" extrusionOk="0">
                <a:moveTo>
                  <a:pt x="0" y="471443"/>
                </a:moveTo>
                <a:cubicBezTo>
                  <a:pt x="70831" y="296334"/>
                  <a:pt x="346309" y="15015"/>
                  <a:pt x="751075" y="0"/>
                </a:cubicBezTo>
                <a:cubicBezTo>
                  <a:pt x="2573509" y="102743"/>
                  <a:pt x="5019540" y="110816"/>
                  <a:pt x="5665728" y="0"/>
                </a:cubicBezTo>
                <a:cubicBezTo>
                  <a:pt x="6056914" y="-71399"/>
                  <a:pt x="6324360" y="138552"/>
                  <a:pt x="6416803" y="471443"/>
                </a:cubicBezTo>
                <a:cubicBezTo>
                  <a:pt x="6543799" y="921494"/>
                  <a:pt x="6312200" y="2136760"/>
                  <a:pt x="6416803" y="2357160"/>
                </a:cubicBezTo>
                <a:cubicBezTo>
                  <a:pt x="6428921" y="2535582"/>
                  <a:pt x="5993245" y="2763389"/>
                  <a:pt x="5665728" y="2828604"/>
                </a:cubicBezTo>
                <a:cubicBezTo>
                  <a:pt x="4526133" y="2809901"/>
                  <a:pt x="1362075" y="2890524"/>
                  <a:pt x="751075" y="2828604"/>
                </a:cubicBezTo>
                <a:cubicBezTo>
                  <a:pt x="399280" y="2818415"/>
                  <a:pt x="-27842" y="2613610"/>
                  <a:pt x="0" y="2357160"/>
                </a:cubicBezTo>
                <a:cubicBezTo>
                  <a:pt x="52474" y="2065258"/>
                  <a:pt x="-60619" y="739382"/>
                  <a:pt x="0" y="471443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471443 h 2828604"/>
                      <a:gd name="connsiteX1" fmla="*/ 751075 w 6416804"/>
                      <a:gd name="connsiteY1" fmla="*/ 0 h 2828604"/>
                      <a:gd name="connsiteX2" fmla="*/ 5665728 w 6416804"/>
                      <a:gd name="connsiteY2" fmla="*/ 0 h 2828604"/>
                      <a:gd name="connsiteX3" fmla="*/ 6416803 w 6416804"/>
                      <a:gd name="connsiteY3" fmla="*/ 471443 h 2828604"/>
                      <a:gd name="connsiteX4" fmla="*/ 6416803 w 6416804"/>
                      <a:gd name="connsiteY4" fmla="*/ 2357160 h 2828604"/>
                      <a:gd name="connsiteX5" fmla="*/ 5665728 w 6416804"/>
                      <a:gd name="connsiteY5" fmla="*/ 2828604 h 2828604"/>
                      <a:gd name="connsiteX6" fmla="*/ 751075 w 6416804"/>
                      <a:gd name="connsiteY6" fmla="*/ 2828604 h 2828604"/>
                      <a:gd name="connsiteX7" fmla="*/ 0 w 6416804"/>
                      <a:gd name="connsiteY7" fmla="*/ 2357160 h 2828604"/>
                      <a:gd name="connsiteX8" fmla="*/ 0 w 6416804"/>
                      <a:gd name="connsiteY8" fmla="*/ 471443 h 2828604"/>
                      <a:gd name="connsiteX0" fmla="*/ 0 w 6416804"/>
                      <a:gd name="connsiteY0" fmla="*/ 471443 h 2828604"/>
                      <a:gd name="connsiteX1" fmla="*/ 751075 w 6416804"/>
                      <a:gd name="connsiteY1" fmla="*/ 0 h 2828604"/>
                      <a:gd name="connsiteX2" fmla="*/ 5665728 w 6416804"/>
                      <a:gd name="connsiteY2" fmla="*/ 0 h 2828604"/>
                      <a:gd name="connsiteX3" fmla="*/ 6416803 w 6416804"/>
                      <a:gd name="connsiteY3" fmla="*/ 471443 h 2828604"/>
                      <a:gd name="connsiteX4" fmla="*/ 6416803 w 6416804"/>
                      <a:gd name="connsiteY4" fmla="*/ 2357160 h 2828604"/>
                      <a:gd name="connsiteX5" fmla="*/ 5665728 w 6416804"/>
                      <a:gd name="connsiteY5" fmla="*/ 2828604 h 2828604"/>
                      <a:gd name="connsiteX6" fmla="*/ 751075 w 6416804"/>
                      <a:gd name="connsiteY6" fmla="*/ 2828604 h 2828604"/>
                      <a:gd name="connsiteX7" fmla="*/ 0 w 6416804"/>
                      <a:gd name="connsiteY7" fmla="*/ 2357160 h 2828604"/>
                      <a:gd name="connsiteX8" fmla="*/ 0 w 6416804"/>
                      <a:gd name="connsiteY8" fmla="*/ 471443 h 28286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828604" fill="none" extrusionOk="0">
                        <a:moveTo>
                          <a:pt x="0" y="471443"/>
                        </a:moveTo>
                        <a:cubicBezTo>
                          <a:pt x="2981" y="277840"/>
                          <a:pt x="343690" y="9558"/>
                          <a:pt x="751075" y="0"/>
                        </a:cubicBezTo>
                        <a:cubicBezTo>
                          <a:pt x="2502700" y="55180"/>
                          <a:pt x="5068002" y="53812"/>
                          <a:pt x="5665728" y="0"/>
                        </a:cubicBezTo>
                        <a:cubicBezTo>
                          <a:pt x="6069515" y="-61795"/>
                          <a:pt x="6301769" y="184096"/>
                          <a:pt x="6416803" y="471443"/>
                        </a:cubicBezTo>
                        <a:cubicBezTo>
                          <a:pt x="6532343" y="931234"/>
                          <a:pt x="6292479" y="2150967"/>
                          <a:pt x="6416803" y="2357160"/>
                        </a:cubicBezTo>
                        <a:cubicBezTo>
                          <a:pt x="6439066" y="2531907"/>
                          <a:pt x="6022974" y="2768254"/>
                          <a:pt x="5665728" y="2828604"/>
                        </a:cubicBezTo>
                        <a:cubicBezTo>
                          <a:pt x="4540900" y="2869863"/>
                          <a:pt x="1433961" y="2853244"/>
                          <a:pt x="751075" y="2828604"/>
                        </a:cubicBezTo>
                        <a:cubicBezTo>
                          <a:pt x="414810" y="2821552"/>
                          <a:pt x="-14029" y="2619868"/>
                          <a:pt x="0" y="2357160"/>
                        </a:cubicBezTo>
                        <a:cubicBezTo>
                          <a:pt x="61994" y="2030879"/>
                          <a:pt x="-17790" y="723494"/>
                          <a:pt x="0" y="471443"/>
                        </a:cubicBezTo>
                        <a:close/>
                      </a:path>
                      <a:path w="6416804" h="2828604" stroke="0" extrusionOk="0">
                        <a:moveTo>
                          <a:pt x="0" y="471443"/>
                        </a:moveTo>
                        <a:cubicBezTo>
                          <a:pt x="38325" y="265890"/>
                          <a:pt x="365980" y="-7943"/>
                          <a:pt x="751075" y="0"/>
                        </a:cubicBezTo>
                        <a:cubicBezTo>
                          <a:pt x="2054027" y="-102439"/>
                          <a:pt x="4269919" y="-37572"/>
                          <a:pt x="5665728" y="0"/>
                        </a:cubicBezTo>
                        <a:cubicBezTo>
                          <a:pt x="6022746" y="2741"/>
                          <a:pt x="6494623" y="181944"/>
                          <a:pt x="6416803" y="471443"/>
                        </a:cubicBezTo>
                        <a:cubicBezTo>
                          <a:pt x="6518669" y="855882"/>
                          <a:pt x="6621289" y="1613445"/>
                          <a:pt x="6416803" y="2357160"/>
                        </a:cubicBezTo>
                        <a:cubicBezTo>
                          <a:pt x="6420264" y="2557771"/>
                          <a:pt x="6000037" y="2792744"/>
                          <a:pt x="5665728" y="2828604"/>
                        </a:cubicBezTo>
                        <a:cubicBezTo>
                          <a:pt x="4779416" y="2619137"/>
                          <a:pt x="1924762" y="2992813"/>
                          <a:pt x="751075" y="2828604"/>
                        </a:cubicBezTo>
                        <a:cubicBezTo>
                          <a:pt x="292218" y="2855117"/>
                          <a:pt x="-58547" y="2556445"/>
                          <a:pt x="0" y="2357160"/>
                        </a:cubicBezTo>
                        <a:cubicBezTo>
                          <a:pt x="38802" y="1942030"/>
                          <a:pt x="62116" y="787897"/>
                          <a:pt x="0" y="471443"/>
                        </a:cubicBezTo>
                        <a:close/>
                      </a:path>
                      <a:path w="6416804" h="2828604" fill="none" stroke="0" extrusionOk="0">
                        <a:moveTo>
                          <a:pt x="0" y="471443"/>
                        </a:moveTo>
                        <a:cubicBezTo>
                          <a:pt x="19414" y="239471"/>
                          <a:pt x="371636" y="68910"/>
                          <a:pt x="751075" y="0"/>
                        </a:cubicBezTo>
                        <a:cubicBezTo>
                          <a:pt x="2644344" y="68446"/>
                          <a:pt x="4995457" y="119809"/>
                          <a:pt x="5665728" y="0"/>
                        </a:cubicBezTo>
                        <a:cubicBezTo>
                          <a:pt x="6039139" y="-51092"/>
                          <a:pt x="6349830" y="192921"/>
                          <a:pt x="6416803" y="471443"/>
                        </a:cubicBezTo>
                        <a:cubicBezTo>
                          <a:pt x="6532048" y="919563"/>
                          <a:pt x="6342815" y="2102480"/>
                          <a:pt x="6416803" y="2357160"/>
                        </a:cubicBezTo>
                        <a:cubicBezTo>
                          <a:pt x="6396906" y="2583854"/>
                          <a:pt x="5992524" y="2808793"/>
                          <a:pt x="5665728" y="2828604"/>
                        </a:cubicBezTo>
                        <a:cubicBezTo>
                          <a:pt x="4451984" y="2729607"/>
                          <a:pt x="1401166" y="2789266"/>
                          <a:pt x="751075" y="2828604"/>
                        </a:cubicBezTo>
                        <a:cubicBezTo>
                          <a:pt x="356867" y="2820915"/>
                          <a:pt x="-48354" y="2599055"/>
                          <a:pt x="0" y="2357160"/>
                        </a:cubicBezTo>
                        <a:cubicBezTo>
                          <a:pt x="45621" y="2075004"/>
                          <a:pt x="-26239" y="781544"/>
                          <a:pt x="0" y="471443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5022059" y="2725042"/>
            <a:ext cx="612253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vi-VN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 bạn dừng lại bên đường khi đèn dành cho người đi bộ màu đỏ mặc dù không có xe ở gần.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E9B93-E44A-27A4-3B42-21A273009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943" y="2484552"/>
            <a:ext cx="2904548" cy="272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825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4737953" y="2583906"/>
            <a:ext cx="6416804" cy="2828604"/>
          </a:xfrm>
          <a:custGeom>
            <a:avLst/>
            <a:gdLst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828604" fill="none" extrusionOk="0">
                <a:moveTo>
                  <a:pt x="0" y="471443"/>
                </a:moveTo>
                <a:cubicBezTo>
                  <a:pt x="3906" y="302881"/>
                  <a:pt x="380960" y="72108"/>
                  <a:pt x="751075" y="0"/>
                </a:cubicBezTo>
                <a:cubicBezTo>
                  <a:pt x="2402097" y="61151"/>
                  <a:pt x="5112556" y="153099"/>
                  <a:pt x="5665728" y="0"/>
                </a:cubicBezTo>
                <a:cubicBezTo>
                  <a:pt x="6064268" y="-97915"/>
                  <a:pt x="6246317" y="167323"/>
                  <a:pt x="6416803" y="471443"/>
                </a:cubicBezTo>
                <a:cubicBezTo>
                  <a:pt x="6537226" y="934501"/>
                  <a:pt x="6277123" y="2181264"/>
                  <a:pt x="6416803" y="2357160"/>
                </a:cubicBezTo>
                <a:cubicBezTo>
                  <a:pt x="6452097" y="2465771"/>
                  <a:pt x="5979496" y="2719514"/>
                  <a:pt x="5665728" y="2828604"/>
                </a:cubicBezTo>
                <a:cubicBezTo>
                  <a:pt x="4608529" y="2893995"/>
                  <a:pt x="1443659" y="2975438"/>
                  <a:pt x="751075" y="2828604"/>
                </a:cubicBezTo>
                <a:cubicBezTo>
                  <a:pt x="420108" y="2820953"/>
                  <a:pt x="-21752" y="2621395"/>
                  <a:pt x="0" y="2357160"/>
                </a:cubicBezTo>
                <a:cubicBezTo>
                  <a:pt x="65780" y="2023831"/>
                  <a:pt x="-26114" y="702021"/>
                  <a:pt x="0" y="471443"/>
                </a:cubicBezTo>
                <a:close/>
              </a:path>
              <a:path w="6416804" h="2828604" stroke="0" extrusionOk="0">
                <a:moveTo>
                  <a:pt x="0" y="471443"/>
                </a:moveTo>
                <a:cubicBezTo>
                  <a:pt x="35774" y="272000"/>
                  <a:pt x="363840" y="-29538"/>
                  <a:pt x="751075" y="0"/>
                </a:cubicBezTo>
                <a:cubicBezTo>
                  <a:pt x="2071742" y="-299607"/>
                  <a:pt x="4329995" y="44323"/>
                  <a:pt x="5665728" y="0"/>
                </a:cubicBezTo>
                <a:cubicBezTo>
                  <a:pt x="6010624" y="3964"/>
                  <a:pt x="6522212" y="187900"/>
                  <a:pt x="6416803" y="471443"/>
                </a:cubicBezTo>
                <a:cubicBezTo>
                  <a:pt x="6627342" y="842798"/>
                  <a:pt x="6636698" y="1616710"/>
                  <a:pt x="6416803" y="2357160"/>
                </a:cubicBezTo>
                <a:cubicBezTo>
                  <a:pt x="6428192" y="2529633"/>
                  <a:pt x="5978487" y="2780809"/>
                  <a:pt x="5665728" y="2828604"/>
                </a:cubicBezTo>
                <a:cubicBezTo>
                  <a:pt x="4782166" y="2590653"/>
                  <a:pt x="1921784" y="3013294"/>
                  <a:pt x="751075" y="2828604"/>
                </a:cubicBezTo>
                <a:cubicBezTo>
                  <a:pt x="302332" y="2884246"/>
                  <a:pt x="-65803" y="2521432"/>
                  <a:pt x="0" y="2357160"/>
                </a:cubicBezTo>
                <a:cubicBezTo>
                  <a:pt x="42542" y="1889925"/>
                  <a:pt x="63945" y="758964"/>
                  <a:pt x="0" y="471443"/>
                </a:cubicBezTo>
                <a:close/>
              </a:path>
              <a:path w="6416804" h="2828604" fill="none" stroke="0" extrusionOk="0">
                <a:moveTo>
                  <a:pt x="0" y="471443"/>
                </a:moveTo>
                <a:cubicBezTo>
                  <a:pt x="24371" y="236865"/>
                  <a:pt x="413262" y="33327"/>
                  <a:pt x="751075" y="0"/>
                </a:cubicBezTo>
                <a:cubicBezTo>
                  <a:pt x="2676660" y="107946"/>
                  <a:pt x="4931896" y="163542"/>
                  <a:pt x="5665728" y="0"/>
                </a:cubicBezTo>
                <a:cubicBezTo>
                  <a:pt x="6045715" y="-75594"/>
                  <a:pt x="6361205" y="137192"/>
                  <a:pt x="6416803" y="471443"/>
                </a:cubicBezTo>
                <a:cubicBezTo>
                  <a:pt x="6503805" y="954840"/>
                  <a:pt x="6358311" y="2113018"/>
                  <a:pt x="6416803" y="2357160"/>
                </a:cubicBezTo>
                <a:cubicBezTo>
                  <a:pt x="6404274" y="2585059"/>
                  <a:pt x="5963139" y="2770533"/>
                  <a:pt x="5665728" y="2828604"/>
                </a:cubicBezTo>
                <a:cubicBezTo>
                  <a:pt x="4527992" y="2665854"/>
                  <a:pt x="1309848" y="2741209"/>
                  <a:pt x="751075" y="2828604"/>
                </a:cubicBezTo>
                <a:cubicBezTo>
                  <a:pt x="323638" y="2795333"/>
                  <a:pt x="-52533" y="2580520"/>
                  <a:pt x="0" y="2357160"/>
                </a:cubicBezTo>
                <a:cubicBezTo>
                  <a:pt x="22618" y="2083791"/>
                  <a:pt x="-34286" y="755459"/>
                  <a:pt x="0" y="471443"/>
                </a:cubicBezTo>
                <a:close/>
              </a:path>
              <a:path w="6416804" h="2828604" fill="none" stroke="0" extrusionOk="0">
                <a:moveTo>
                  <a:pt x="0" y="471443"/>
                </a:moveTo>
                <a:cubicBezTo>
                  <a:pt x="70831" y="296334"/>
                  <a:pt x="346309" y="15015"/>
                  <a:pt x="751075" y="0"/>
                </a:cubicBezTo>
                <a:cubicBezTo>
                  <a:pt x="2573509" y="102743"/>
                  <a:pt x="5019540" y="110816"/>
                  <a:pt x="5665728" y="0"/>
                </a:cubicBezTo>
                <a:cubicBezTo>
                  <a:pt x="6056914" y="-71399"/>
                  <a:pt x="6324360" y="138552"/>
                  <a:pt x="6416803" y="471443"/>
                </a:cubicBezTo>
                <a:cubicBezTo>
                  <a:pt x="6543799" y="921494"/>
                  <a:pt x="6312200" y="2136760"/>
                  <a:pt x="6416803" y="2357160"/>
                </a:cubicBezTo>
                <a:cubicBezTo>
                  <a:pt x="6428921" y="2535582"/>
                  <a:pt x="5993245" y="2763389"/>
                  <a:pt x="5665728" y="2828604"/>
                </a:cubicBezTo>
                <a:cubicBezTo>
                  <a:pt x="4526133" y="2809901"/>
                  <a:pt x="1362075" y="2890524"/>
                  <a:pt x="751075" y="2828604"/>
                </a:cubicBezTo>
                <a:cubicBezTo>
                  <a:pt x="399280" y="2818415"/>
                  <a:pt x="-27842" y="2613610"/>
                  <a:pt x="0" y="2357160"/>
                </a:cubicBezTo>
                <a:cubicBezTo>
                  <a:pt x="52474" y="2065258"/>
                  <a:pt x="-60619" y="739382"/>
                  <a:pt x="0" y="471443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471443 h 2828604"/>
                      <a:gd name="connsiteX1" fmla="*/ 751075 w 6416804"/>
                      <a:gd name="connsiteY1" fmla="*/ 0 h 2828604"/>
                      <a:gd name="connsiteX2" fmla="*/ 5665728 w 6416804"/>
                      <a:gd name="connsiteY2" fmla="*/ 0 h 2828604"/>
                      <a:gd name="connsiteX3" fmla="*/ 6416803 w 6416804"/>
                      <a:gd name="connsiteY3" fmla="*/ 471443 h 2828604"/>
                      <a:gd name="connsiteX4" fmla="*/ 6416803 w 6416804"/>
                      <a:gd name="connsiteY4" fmla="*/ 2357160 h 2828604"/>
                      <a:gd name="connsiteX5" fmla="*/ 5665728 w 6416804"/>
                      <a:gd name="connsiteY5" fmla="*/ 2828604 h 2828604"/>
                      <a:gd name="connsiteX6" fmla="*/ 751075 w 6416804"/>
                      <a:gd name="connsiteY6" fmla="*/ 2828604 h 2828604"/>
                      <a:gd name="connsiteX7" fmla="*/ 0 w 6416804"/>
                      <a:gd name="connsiteY7" fmla="*/ 2357160 h 2828604"/>
                      <a:gd name="connsiteX8" fmla="*/ 0 w 6416804"/>
                      <a:gd name="connsiteY8" fmla="*/ 471443 h 2828604"/>
                      <a:gd name="connsiteX0" fmla="*/ 0 w 6416804"/>
                      <a:gd name="connsiteY0" fmla="*/ 471443 h 2828604"/>
                      <a:gd name="connsiteX1" fmla="*/ 751075 w 6416804"/>
                      <a:gd name="connsiteY1" fmla="*/ 0 h 2828604"/>
                      <a:gd name="connsiteX2" fmla="*/ 5665728 w 6416804"/>
                      <a:gd name="connsiteY2" fmla="*/ 0 h 2828604"/>
                      <a:gd name="connsiteX3" fmla="*/ 6416803 w 6416804"/>
                      <a:gd name="connsiteY3" fmla="*/ 471443 h 2828604"/>
                      <a:gd name="connsiteX4" fmla="*/ 6416803 w 6416804"/>
                      <a:gd name="connsiteY4" fmla="*/ 2357160 h 2828604"/>
                      <a:gd name="connsiteX5" fmla="*/ 5665728 w 6416804"/>
                      <a:gd name="connsiteY5" fmla="*/ 2828604 h 2828604"/>
                      <a:gd name="connsiteX6" fmla="*/ 751075 w 6416804"/>
                      <a:gd name="connsiteY6" fmla="*/ 2828604 h 2828604"/>
                      <a:gd name="connsiteX7" fmla="*/ 0 w 6416804"/>
                      <a:gd name="connsiteY7" fmla="*/ 2357160 h 2828604"/>
                      <a:gd name="connsiteX8" fmla="*/ 0 w 6416804"/>
                      <a:gd name="connsiteY8" fmla="*/ 471443 h 28286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828604" fill="none" extrusionOk="0">
                        <a:moveTo>
                          <a:pt x="0" y="471443"/>
                        </a:moveTo>
                        <a:cubicBezTo>
                          <a:pt x="2981" y="277840"/>
                          <a:pt x="343690" y="9558"/>
                          <a:pt x="751075" y="0"/>
                        </a:cubicBezTo>
                        <a:cubicBezTo>
                          <a:pt x="2502700" y="55180"/>
                          <a:pt x="5068002" y="53812"/>
                          <a:pt x="5665728" y="0"/>
                        </a:cubicBezTo>
                        <a:cubicBezTo>
                          <a:pt x="6069515" y="-61795"/>
                          <a:pt x="6301769" y="184096"/>
                          <a:pt x="6416803" y="471443"/>
                        </a:cubicBezTo>
                        <a:cubicBezTo>
                          <a:pt x="6532343" y="931234"/>
                          <a:pt x="6292479" y="2150967"/>
                          <a:pt x="6416803" y="2357160"/>
                        </a:cubicBezTo>
                        <a:cubicBezTo>
                          <a:pt x="6439066" y="2531907"/>
                          <a:pt x="6022974" y="2768254"/>
                          <a:pt x="5665728" y="2828604"/>
                        </a:cubicBezTo>
                        <a:cubicBezTo>
                          <a:pt x="4540900" y="2869863"/>
                          <a:pt x="1433961" y="2853244"/>
                          <a:pt x="751075" y="2828604"/>
                        </a:cubicBezTo>
                        <a:cubicBezTo>
                          <a:pt x="414810" y="2821552"/>
                          <a:pt x="-14029" y="2619868"/>
                          <a:pt x="0" y="2357160"/>
                        </a:cubicBezTo>
                        <a:cubicBezTo>
                          <a:pt x="61994" y="2030879"/>
                          <a:pt x="-17790" y="723494"/>
                          <a:pt x="0" y="471443"/>
                        </a:cubicBezTo>
                        <a:close/>
                      </a:path>
                      <a:path w="6416804" h="2828604" stroke="0" extrusionOk="0">
                        <a:moveTo>
                          <a:pt x="0" y="471443"/>
                        </a:moveTo>
                        <a:cubicBezTo>
                          <a:pt x="38325" y="265890"/>
                          <a:pt x="365980" y="-7943"/>
                          <a:pt x="751075" y="0"/>
                        </a:cubicBezTo>
                        <a:cubicBezTo>
                          <a:pt x="2054027" y="-102439"/>
                          <a:pt x="4269919" y="-37572"/>
                          <a:pt x="5665728" y="0"/>
                        </a:cubicBezTo>
                        <a:cubicBezTo>
                          <a:pt x="6022746" y="2741"/>
                          <a:pt x="6494623" y="181944"/>
                          <a:pt x="6416803" y="471443"/>
                        </a:cubicBezTo>
                        <a:cubicBezTo>
                          <a:pt x="6518669" y="855882"/>
                          <a:pt x="6621289" y="1613445"/>
                          <a:pt x="6416803" y="2357160"/>
                        </a:cubicBezTo>
                        <a:cubicBezTo>
                          <a:pt x="6420264" y="2557771"/>
                          <a:pt x="6000037" y="2792744"/>
                          <a:pt x="5665728" y="2828604"/>
                        </a:cubicBezTo>
                        <a:cubicBezTo>
                          <a:pt x="4779416" y="2619137"/>
                          <a:pt x="1924762" y="2992813"/>
                          <a:pt x="751075" y="2828604"/>
                        </a:cubicBezTo>
                        <a:cubicBezTo>
                          <a:pt x="292218" y="2855117"/>
                          <a:pt x="-58547" y="2556445"/>
                          <a:pt x="0" y="2357160"/>
                        </a:cubicBezTo>
                        <a:cubicBezTo>
                          <a:pt x="38802" y="1942030"/>
                          <a:pt x="62116" y="787897"/>
                          <a:pt x="0" y="471443"/>
                        </a:cubicBezTo>
                        <a:close/>
                      </a:path>
                      <a:path w="6416804" h="2828604" fill="none" stroke="0" extrusionOk="0">
                        <a:moveTo>
                          <a:pt x="0" y="471443"/>
                        </a:moveTo>
                        <a:cubicBezTo>
                          <a:pt x="19414" y="239471"/>
                          <a:pt x="371636" y="68910"/>
                          <a:pt x="751075" y="0"/>
                        </a:cubicBezTo>
                        <a:cubicBezTo>
                          <a:pt x="2644344" y="68446"/>
                          <a:pt x="4995457" y="119809"/>
                          <a:pt x="5665728" y="0"/>
                        </a:cubicBezTo>
                        <a:cubicBezTo>
                          <a:pt x="6039139" y="-51092"/>
                          <a:pt x="6349830" y="192921"/>
                          <a:pt x="6416803" y="471443"/>
                        </a:cubicBezTo>
                        <a:cubicBezTo>
                          <a:pt x="6532048" y="919563"/>
                          <a:pt x="6342815" y="2102480"/>
                          <a:pt x="6416803" y="2357160"/>
                        </a:cubicBezTo>
                        <a:cubicBezTo>
                          <a:pt x="6396906" y="2583854"/>
                          <a:pt x="5992524" y="2808793"/>
                          <a:pt x="5665728" y="2828604"/>
                        </a:cubicBezTo>
                        <a:cubicBezTo>
                          <a:pt x="4451984" y="2729607"/>
                          <a:pt x="1401166" y="2789266"/>
                          <a:pt x="751075" y="2828604"/>
                        </a:cubicBezTo>
                        <a:cubicBezTo>
                          <a:pt x="356867" y="2820915"/>
                          <a:pt x="-48354" y="2599055"/>
                          <a:pt x="0" y="2357160"/>
                        </a:cubicBezTo>
                        <a:cubicBezTo>
                          <a:pt x="45621" y="2075004"/>
                          <a:pt x="-26239" y="781544"/>
                          <a:pt x="0" y="471443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5022059" y="2780460"/>
            <a:ext cx="612253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vi-VN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 bạn dắt nhau đi trên vạch kẻ dành cho người đi bộ qua đường lúc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vi-VN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đèn dành cho người đi bộ bật màu xanh.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24924F-16E6-5A93-55E9-EFC2D3DF0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292" y="2521527"/>
            <a:ext cx="2521855" cy="285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866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4737953" y="2583906"/>
            <a:ext cx="6416804" cy="2828604"/>
          </a:xfrm>
          <a:custGeom>
            <a:avLst/>
            <a:gdLst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  <a:gd name="csX0" fmla="*/ 0 w 6416804"/>
              <a:gd name="csY0" fmla="*/ 471443 h 2828604"/>
              <a:gd name="csX1" fmla="*/ 751075 w 6416804"/>
              <a:gd name="csY1" fmla="*/ 0 h 2828604"/>
              <a:gd name="csX2" fmla="*/ 5665728 w 6416804"/>
              <a:gd name="csY2" fmla="*/ 0 h 2828604"/>
              <a:gd name="csX3" fmla="*/ 6416803 w 6416804"/>
              <a:gd name="csY3" fmla="*/ 471443 h 2828604"/>
              <a:gd name="csX4" fmla="*/ 6416803 w 6416804"/>
              <a:gd name="csY4" fmla="*/ 2357160 h 2828604"/>
              <a:gd name="csX5" fmla="*/ 5665728 w 6416804"/>
              <a:gd name="csY5" fmla="*/ 2828604 h 2828604"/>
              <a:gd name="csX6" fmla="*/ 751075 w 6416804"/>
              <a:gd name="csY6" fmla="*/ 2828604 h 2828604"/>
              <a:gd name="csX7" fmla="*/ 0 w 6416804"/>
              <a:gd name="csY7" fmla="*/ 2357160 h 2828604"/>
              <a:gd name="csX8" fmla="*/ 0 w 6416804"/>
              <a:gd name="csY8" fmla="*/ 471443 h 28286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828604" fill="none" extrusionOk="0">
                <a:moveTo>
                  <a:pt x="0" y="471443"/>
                </a:moveTo>
                <a:cubicBezTo>
                  <a:pt x="3906" y="302881"/>
                  <a:pt x="380960" y="72108"/>
                  <a:pt x="751075" y="0"/>
                </a:cubicBezTo>
                <a:cubicBezTo>
                  <a:pt x="2402097" y="61151"/>
                  <a:pt x="5112556" y="153099"/>
                  <a:pt x="5665728" y="0"/>
                </a:cubicBezTo>
                <a:cubicBezTo>
                  <a:pt x="6064268" y="-97915"/>
                  <a:pt x="6246317" y="167323"/>
                  <a:pt x="6416803" y="471443"/>
                </a:cubicBezTo>
                <a:cubicBezTo>
                  <a:pt x="6537226" y="934501"/>
                  <a:pt x="6277123" y="2181264"/>
                  <a:pt x="6416803" y="2357160"/>
                </a:cubicBezTo>
                <a:cubicBezTo>
                  <a:pt x="6452097" y="2465771"/>
                  <a:pt x="5979496" y="2719514"/>
                  <a:pt x="5665728" y="2828604"/>
                </a:cubicBezTo>
                <a:cubicBezTo>
                  <a:pt x="4608529" y="2893995"/>
                  <a:pt x="1443659" y="2975438"/>
                  <a:pt x="751075" y="2828604"/>
                </a:cubicBezTo>
                <a:cubicBezTo>
                  <a:pt x="420108" y="2820953"/>
                  <a:pt x="-21752" y="2621395"/>
                  <a:pt x="0" y="2357160"/>
                </a:cubicBezTo>
                <a:cubicBezTo>
                  <a:pt x="65780" y="2023831"/>
                  <a:pt x="-26114" y="702021"/>
                  <a:pt x="0" y="471443"/>
                </a:cubicBezTo>
                <a:close/>
              </a:path>
              <a:path w="6416804" h="2828604" stroke="0" extrusionOk="0">
                <a:moveTo>
                  <a:pt x="0" y="471443"/>
                </a:moveTo>
                <a:cubicBezTo>
                  <a:pt x="35774" y="272000"/>
                  <a:pt x="363840" y="-29538"/>
                  <a:pt x="751075" y="0"/>
                </a:cubicBezTo>
                <a:cubicBezTo>
                  <a:pt x="2071742" y="-299607"/>
                  <a:pt x="4329995" y="44323"/>
                  <a:pt x="5665728" y="0"/>
                </a:cubicBezTo>
                <a:cubicBezTo>
                  <a:pt x="6010624" y="3964"/>
                  <a:pt x="6522212" y="187900"/>
                  <a:pt x="6416803" y="471443"/>
                </a:cubicBezTo>
                <a:cubicBezTo>
                  <a:pt x="6627342" y="842798"/>
                  <a:pt x="6636698" y="1616710"/>
                  <a:pt x="6416803" y="2357160"/>
                </a:cubicBezTo>
                <a:cubicBezTo>
                  <a:pt x="6428192" y="2529633"/>
                  <a:pt x="5978487" y="2780809"/>
                  <a:pt x="5665728" y="2828604"/>
                </a:cubicBezTo>
                <a:cubicBezTo>
                  <a:pt x="4782166" y="2590653"/>
                  <a:pt x="1921784" y="3013294"/>
                  <a:pt x="751075" y="2828604"/>
                </a:cubicBezTo>
                <a:cubicBezTo>
                  <a:pt x="302332" y="2884246"/>
                  <a:pt x="-65803" y="2521432"/>
                  <a:pt x="0" y="2357160"/>
                </a:cubicBezTo>
                <a:cubicBezTo>
                  <a:pt x="42542" y="1889925"/>
                  <a:pt x="63945" y="758964"/>
                  <a:pt x="0" y="471443"/>
                </a:cubicBezTo>
                <a:close/>
              </a:path>
              <a:path w="6416804" h="2828604" fill="none" stroke="0" extrusionOk="0">
                <a:moveTo>
                  <a:pt x="0" y="471443"/>
                </a:moveTo>
                <a:cubicBezTo>
                  <a:pt x="24371" y="236865"/>
                  <a:pt x="413262" y="33327"/>
                  <a:pt x="751075" y="0"/>
                </a:cubicBezTo>
                <a:cubicBezTo>
                  <a:pt x="2676660" y="107946"/>
                  <a:pt x="4931896" y="163542"/>
                  <a:pt x="5665728" y="0"/>
                </a:cubicBezTo>
                <a:cubicBezTo>
                  <a:pt x="6045715" y="-75594"/>
                  <a:pt x="6361205" y="137192"/>
                  <a:pt x="6416803" y="471443"/>
                </a:cubicBezTo>
                <a:cubicBezTo>
                  <a:pt x="6503805" y="954840"/>
                  <a:pt x="6358311" y="2113018"/>
                  <a:pt x="6416803" y="2357160"/>
                </a:cubicBezTo>
                <a:cubicBezTo>
                  <a:pt x="6404274" y="2585059"/>
                  <a:pt x="5963139" y="2770533"/>
                  <a:pt x="5665728" y="2828604"/>
                </a:cubicBezTo>
                <a:cubicBezTo>
                  <a:pt x="4527992" y="2665854"/>
                  <a:pt x="1309848" y="2741209"/>
                  <a:pt x="751075" y="2828604"/>
                </a:cubicBezTo>
                <a:cubicBezTo>
                  <a:pt x="323638" y="2795333"/>
                  <a:pt x="-52533" y="2580520"/>
                  <a:pt x="0" y="2357160"/>
                </a:cubicBezTo>
                <a:cubicBezTo>
                  <a:pt x="22618" y="2083791"/>
                  <a:pt x="-34286" y="755459"/>
                  <a:pt x="0" y="471443"/>
                </a:cubicBezTo>
                <a:close/>
              </a:path>
              <a:path w="6416804" h="2828604" fill="none" stroke="0" extrusionOk="0">
                <a:moveTo>
                  <a:pt x="0" y="471443"/>
                </a:moveTo>
                <a:cubicBezTo>
                  <a:pt x="70831" y="296334"/>
                  <a:pt x="346309" y="15015"/>
                  <a:pt x="751075" y="0"/>
                </a:cubicBezTo>
                <a:cubicBezTo>
                  <a:pt x="2573509" y="102743"/>
                  <a:pt x="5019540" y="110816"/>
                  <a:pt x="5665728" y="0"/>
                </a:cubicBezTo>
                <a:cubicBezTo>
                  <a:pt x="6056914" y="-71399"/>
                  <a:pt x="6324360" y="138552"/>
                  <a:pt x="6416803" y="471443"/>
                </a:cubicBezTo>
                <a:cubicBezTo>
                  <a:pt x="6543799" y="921494"/>
                  <a:pt x="6312200" y="2136760"/>
                  <a:pt x="6416803" y="2357160"/>
                </a:cubicBezTo>
                <a:cubicBezTo>
                  <a:pt x="6428921" y="2535582"/>
                  <a:pt x="5993245" y="2763389"/>
                  <a:pt x="5665728" y="2828604"/>
                </a:cubicBezTo>
                <a:cubicBezTo>
                  <a:pt x="4526133" y="2809901"/>
                  <a:pt x="1362075" y="2890524"/>
                  <a:pt x="751075" y="2828604"/>
                </a:cubicBezTo>
                <a:cubicBezTo>
                  <a:pt x="399280" y="2818415"/>
                  <a:pt x="-27842" y="2613610"/>
                  <a:pt x="0" y="2357160"/>
                </a:cubicBezTo>
                <a:cubicBezTo>
                  <a:pt x="52474" y="2065258"/>
                  <a:pt x="-60619" y="739382"/>
                  <a:pt x="0" y="471443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471443 h 2828604"/>
                      <a:gd name="connsiteX1" fmla="*/ 751075 w 6416804"/>
                      <a:gd name="connsiteY1" fmla="*/ 0 h 2828604"/>
                      <a:gd name="connsiteX2" fmla="*/ 5665728 w 6416804"/>
                      <a:gd name="connsiteY2" fmla="*/ 0 h 2828604"/>
                      <a:gd name="connsiteX3" fmla="*/ 6416803 w 6416804"/>
                      <a:gd name="connsiteY3" fmla="*/ 471443 h 2828604"/>
                      <a:gd name="connsiteX4" fmla="*/ 6416803 w 6416804"/>
                      <a:gd name="connsiteY4" fmla="*/ 2357160 h 2828604"/>
                      <a:gd name="connsiteX5" fmla="*/ 5665728 w 6416804"/>
                      <a:gd name="connsiteY5" fmla="*/ 2828604 h 2828604"/>
                      <a:gd name="connsiteX6" fmla="*/ 751075 w 6416804"/>
                      <a:gd name="connsiteY6" fmla="*/ 2828604 h 2828604"/>
                      <a:gd name="connsiteX7" fmla="*/ 0 w 6416804"/>
                      <a:gd name="connsiteY7" fmla="*/ 2357160 h 2828604"/>
                      <a:gd name="connsiteX8" fmla="*/ 0 w 6416804"/>
                      <a:gd name="connsiteY8" fmla="*/ 471443 h 2828604"/>
                      <a:gd name="connsiteX0" fmla="*/ 0 w 6416804"/>
                      <a:gd name="connsiteY0" fmla="*/ 471443 h 2828604"/>
                      <a:gd name="connsiteX1" fmla="*/ 751075 w 6416804"/>
                      <a:gd name="connsiteY1" fmla="*/ 0 h 2828604"/>
                      <a:gd name="connsiteX2" fmla="*/ 5665728 w 6416804"/>
                      <a:gd name="connsiteY2" fmla="*/ 0 h 2828604"/>
                      <a:gd name="connsiteX3" fmla="*/ 6416803 w 6416804"/>
                      <a:gd name="connsiteY3" fmla="*/ 471443 h 2828604"/>
                      <a:gd name="connsiteX4" fmla="*/ 6416803 w 6416804"/>
                      <a:gd name="connsiteY4" fmla="*/ 2357160 h 2828604"/>
                      <a:gd name="connsiteX5" fmla="*/ 5665728 w 6416804"/>
                      <a:gd name="connsiteY5" fmla="*/ 2828604 h 2828604"/>
                      <a:gd name="connsiteX6" fmla="*/ 751075 w 6416804"/>
                      <a:gd name="connsiteY6" fmla="*/ 2828604 h 2828604"/>
                      <a:gd name="connsiteX7" fmla="*/ 0 w 6416804"/>
                      <a:gd name="connsiteY7" fmla="*/ 2357160 h 2828604"/>
                      <a:gd name="connsiteX8" fmla="*/ 0 w 6416804"/>
                      <a:gd name="connsiteY8" fmla="*/ 471443 h 28286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828604" fill="none" extrusionOk="0">
                        <a:moveTo>
                          <a:pt x="0" y="471443"/>
                        </a:moveTo>
                        <a:cubicBezTo>
                          <a:pt x="2981" y="277840"/>
                          <a:pt x="343690" y="9558"/>
                          <a:pt x="751075" y="0"/>
                        </a:cubicBezTo>
                        <a:cubicBezTo>
                          <a:pt x="2502700" y="55180"/>
                          <a:pt x="5068002" y="53812"/>
                          <a:pt x="5665728" y="0"/>
                        </a:cubicBezTo>
                        <a:cubicBezTo>
                          <a:pt x="6069515" y="-61795"/>
                          <a:pt x="6301769" y="184096"/>
                          <a:pt x="6416803" y="471443"/>
                        </a:cubicBezTo>
                        <a:cubicBezTo>
                          <a:pt x="6532343" y="931234"/>
                          <a:pt x="6292479" y="2150967"/>
                          <a:pt x="6416803" y="2357160"/>
                        </a:cubicBezTo>
                        <a:cubicBezTo>
                          <a:pt x="6439066" y="2531907"/>
                          <a:pt x="6022974" y="2768254"/>
                          <a:pt x="5665728" y="2828604"/>
                        </a:cubicBezTo>
                        <a:cubicBezTo>
                          <a:pt x="4540900" y="2869863"/>
                          <a:pt x="1433961" y="2853244"/>
                          <a:pt x="751075" y="2828604"/>
                        </a:cubicBezTo>
                        <a:cubicBezTo>
                          <a:pt x="414810" y="2821552"/>
                          <a:pt x="-14029" y="2619868"/>
                          <a:pt x="0" y="2357160"/>
                        </a:cubicBezTo>
                        <a:cubicBezTo>
                          <a:pt x="61994" y="2030879"/>
                          <a:pt x="-17790" y="723494"/>
                          <a:pt x="0" y="471443"/>
                        </a:cubicBezTo>
                        <a:close/>
                      </a:path>
                      <a:path w="6416804" h="2828604" stroke="0" extrusionOk="0">
                        <a:moveTo>
                          <a:pt x="0" y="471443"/>
                        </a:moveTo>
                        <a:cubicBezTo>
                          <a:pt x="38325" y="265890"/>
                          <a:pt x="365980" y="-7943"/>
                          <a:pt x="751075" y="0"/>
                        </a:cubicBezTo>
                        <a:cubicBezTo>
                          <a:pt x="2054027" y="-102439"/>
                          <a:pt x="4269919" y="-37572"/>
                          <a:pt x="5665728" y="0"/>
                        </a:cubicBezTo>
                        <a:cubicBezTo>
                          <a:pt x="6022746" y="2741"/>
                          <a:pt x="6494623" y="181944"/>
                          <a:pt x="6416803" y="471443"/>
                        </a:cubicBezTo>
                        <a:cubicBezTo>
                          <a:pt x="6518669" y="855882"/>
                          <a:pt x="6621289" y="1613445"/>
                          <a:pt x="6416803" y="2357160"/>
                        </a:cubicBezTo>
                        <a:cubicBezTo>
                          <a:pt x="6420264" y="2557771"/>
                          <a:pt x="6000037" y="2792744"/>
                          <a:pt x="5665728" y="2828604"/>
                        </a:cubicBezTo>
                        <a:cubicBezTo>
                          <a:pt x="4779416" y="2619137"/>
                          <a:pt x="1924762" y="2992813"/>
                          <a:pt x="751075" y="2828604"/>
                        </a:cubicBezTo>
                        <a:cubicBezTo>
                          <a:pt x="292218" y="2855117"/>
                          <a:pt x="-58547" y="2556445"/>
                          <a:pt x="0" y="2357160"/>
                        </a:cubicBezTo>
                        <a:cubicBezTo>
                          <a:pt x="38802" y="1942030"/>
                          <a:pt x="62116" y="787897"/>
                          <a:pt x="0" y="471443"/>
                        </a:cubicBezTo>
                        <a:close/>
                      </a:path>
                      <a:path w="6416804" h="2828604" fill="none" stroke="0" extrusionOk="0">
                        <a:moveTo>
                          <a:pt x="0" y="471443"/>
                        </a:moveTo>
                        <a:cubicBezTo>
                          <a:pt x="19414" y="239471"/>
                          <a:pt x="371636" y="68910"/>
                          <a:pt x="751075" y="0"/>
                        </a:cubicBezTo>
                        <a:cubicBezTo>
                          <a:pt x="2644344" y="68446"/>
                          <a:pt x="4995457" y="119809"/>
                          <a:pt x="5665728" y="0"/>
                        </a:cubicBezTo>
                        <a:cubicBezTo>
                          <a:pt x="6039139" y="-51092"/>
                          <a:pt x="6349830" y="192921"/>
                          <a:pt x="6416803" y="471443"/>
                        </a:cubicBezTo>
                        <a:cubicBezTo>
                          <a:pt x="6532048" y="919563"/>
                          <a:pt x="6342815" y="2102480"/>
                          <a:pt x="6416803" y="2357160"/>
                        </a:cubicBezTo>
                        <a:cubicBezTo>
                          <a:pt x="6396906" y="2583854"/>
                          <a:pt x="5992524" y="2808793"/>
                          <a:pt x="5665728" y="2828604"/>
                        </a:cubicBezTo>
                        <a:cubicBezTo>
                          <a:pt x="4451984" y="2729607"/>
                          <a:pt x="1401166" y="2789266"/>
                          <a:pt x="751075" y="2828604"/>
                        </a:cubicBezTo>
                        <a:cubicBezTo>
                          <a:pt x="356867" y="2820915"/>
                          <a:pt x="-48354" y="2599055"/>
                          <a:pt x="0" y="2357160"/>
                        </a:cubicBezTo>
                        <a:cubicBezTo>
                          <a:pt x="45621" y="2075004"/>
                          <a:pt x="-26239" y="781544"/>
                          <a:pt x="0" y="471443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5022059" y="2854350"/>
            <a:ext cx="612253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vi-VN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 bạn chơi bóng đá ở khu vui chơi trong sân trường có rào chắn</a:t>
            </a:r>
            <a:r>
              <a:rPr lang="en-US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vi-VN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với đường.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A5C562-9CA0-8B04-4897-681D36368A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947" y="2540000"/>
            <a:ext cx="2450260" cy="26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9496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id="{5F877402-5BCC-FD0B-FD3B-61FB37537E29}"/>
              </a:ext>
            </a:extLst>
          </p:cNvPr>
          <p:cNvSpPr/>
          <p:nvPr/>
        </p:nvSpPr>
        <p:spPr>
          <a:xfrm>
            <a:off x="4756425" y="2824051"/>
            <a:ext cx="6416804" cy="2292894"/>
          </a:xfrm>
          <a:custGeom>
            <a:avLst/>
            <a:gdLst>
              <a:gd name="csX0" fmla="*/ 0 w 6416804"/>
              <a:gd name="csY0" fmla="*/ 382156 h 2292894"/>
              <a:gd name="csX1" fmla="*/ 751075 w 6416804"/>
              <a:gd name="csY1" fmla="*/ 0 h 2292894"/>
              <a:gd name="csX2" fmla="*/ 5665728 w 6416804"/>
              <a:gd name="csY2" fmla="*/ 0 h 2292894"/>
              <a:gd name="csX3" fmla="*/ 6416803 w 6416804"/>
              <a:gd name="csY3" fmla="*/ 382156 h 2292894"/>
              <a:gd name="csX4" fmla="*/ 6416803 w 6416804"/>
              <a:gd name="csY4" fmla="*/ 1910737 h 2292894"/>
              <a:gd name="csX5" fmla="*/ 5665728 w 6416804"/>
              <a:gd name="csY5" fmla="*/ 2292894 h 2292894"/>
              <a:gd name="csX6" fmla="*/ 751075 w 6416804"/>
              <a:gd name="csY6" fmla="*/ 2292894 h 2292894"/>
              <a:gd name="csX7" fmla="*/ 0 w 6416804"/>
              <a:gd name="csY7" fmla="*/ 1910737 h 2292894"/>
              <a:gd name="csX8" fmla="*/ 0 w 6416804"/>
              <a:gd name="csY8" fmla="*/ 382156 h 2292894"/>
              <a:gd name="csX0" fmla="*/ 0 w 6416804"/>
              <a:gd name="csY0" fmla="*/ 382156 h 2292894"/>
              <a:gd name="csX1" fmla="*/ 751075 w 6416804"/>
              <a:gd name="csY1" fmla="*/ 0 h 2292894"/>
              <a:gd name="csX2" fmla="*/ 5665728 w 6416804"/>
              <a:gd name="csY2" fmla="*/ 0 h 2292894"/>
              <a:gd name="csX3" fmla="*/ 6416803 w 6416804"/>
              <a:gd name="csY3" fmla="*/ 382156 h 2292894"/>
              <a:gd name="csX4" fmla="*/ 6416803 w 6416804"/>
              <a:gd name="csY4" fmla="*/ 1910737 h 2292894"/>
              <a:gd name="csX5" fmla="*/ 5665728 w 6416804"/>
              <a:gd name="csY5" fmla="*/ 2292894 h 2292894"/>
              <a:gd name="csX6" fmla="*/ 751075 w 6416804"/>
              <a:gd name="csY6" fmla="*/ 2292894 h 2292894"/>
              <a:gd name="csX7" fmla="*/ 0 w 6416804"/>
              <a:gd name="csY7" fmla="*/ 1910737 h 2292894"/>
              <a:gd name="csX8" fmla="*/ 0 w 6416804"/>
              <a:gd name="csY8" fmla="*/ 382156 h 2292894"/>
              <a:gd name="csX0" fmla="*/ 0 w 6416804"/>
              <a:gd name="csY0" fmla="*/ 382156 h 2292894"/>
              <a:gd name="csX1" fmla="*/ 751075 w 6416804"/>
              <a:gd name="csY1" fmla="*/ 0 h 2292894"/>
              <a:gd name="csX2" fmla="*/ 5665728 w 6416804"/>
              <a:gd name="csY2" fmla="*/ 0 h 2292894"/>
              <a:gd name="csX3" fmla="*/ 6416803 w 6416804"/>
              <a:gd name="csY3" fmla="*/ 382156 h 2292894"/>
              <a:gd name="csX4" fmla="*/ 6416803 w 6416804"/>
              <a:gd name="csY4" fmla="*/ 1910737 h 2292894"/>
              <a:gd name="csX5" fmla="*/ 5665728 w 6416804"/>
              <a:gd name="csY5" fmla="*/ 2292894 h 2292894"/>
              <a:gd name="csX6" fmla="*/ 751075 w 6416804"/>
              <a:gd name="csY6" fmla="*/ 2292894 h 2292894"/>
              <a:gd name="csX7" fmla="*/ 0 w 6416804"/>
              <a:gd name="csY7" fmla="*/ 1910737 h 2292894"/>
              <a:gd name="csX8" fmla="*/ 0 w 6416804"/>
              <a:gd name="csY8" fmla="*/ 382156 h 22928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292894" fill="none" extrusionOk="0">
                <a:moveTo>
                  <a:pt x="0" y="382156"/>
                </a:moveTo>
                <a:cubicBezTo>
                  <a:pt x="3441" y="245853"/>
                  <a:pt x="374669" y="60626"/>
                  <a:pt x="751075" y="0"/>
                </a:cubicBezTo>
                <a:cubicBezTo>
                  <a:pt x="2437703" y="49846"/>
                  <a:pt x="5102893" y="123771"/>
                  <a:pt x="5665728" y="0"/>
                </a:cubicBezTo>
                <a:cubicBezTo>
                  <a:pt x="6066800" y="-75990"/>
                  <a:pt x="6279687" y="139939"/>
                  <a:pt x="6416803" y="382156"/>
                </a:cubicBezTo>
                <a:cubicBezTo>
                  <a:pt x="6546141" y="765094"/>
                  <a:pt x="6269340" y="1792893"/>
                  <a:pt x="6416803" y="1910737"/>
                </a:cubicBezTo>
                <a:cubicBezTo>
                  <a:pt x="6449800" y="1990428"/>
                  <a:pt x="6061284" y="2276825"/>
                  <a:pt x="5665728" y="2292894"/>
                </a:cubicBezTo>
                <a:cubicBezTo>
                  <a:pt x="4607942" y="2354290"/>
                  <a:pt x="1434727" y="2337254"/>
                  <a:pt x="751075" y="2292894"/>
                </a:cubicBezTo>
                <a:cubicBezTo>
                  <a:pt x="458188" y="2281521"/>
                  <a:pt x="-47821" y="2130675"/>
                  <a:pt x="0" y="1910737"/>
                </a:cubicBezTo>
                <a:cubicBezTo>
                  <a:pt x="83291" y="1603577"/>
                  <a:pt x="-17311" y="578613"/>
                  <a:pt x="0" y="382156"/>
                </a:cubicBezTo>
                <a:close/>
              </a:path>
              <a:path w="6416804" h="2292894" stroke="0" extrusionOk="0">
                <a:moveTo>
                  <a:pt x="0" y="382156"/>
                </a:moveTo>
                <a:cubicBezTo>
                  <a:pt x="35587" y="230620"/>
                  <a:pt x="361676" y="-60051"/>
                  <a:pt x="751075" y="0"/>
                </a:cubicBezTo>
                <a:cubicBezTo>
                  <a:pt x="2062798" y="-215664"/>
                  <a:pt x="4373962" y="116552"/>
                  <a:pt x="5665728" y="0"/>
                </a:cubicBezTo>
                <a:cubicBezTo>
                  <a:pt x="6016477" y="3857"/>
                  <a:pt x="6526778" y="156342"/>
                  <a:pt x="6416803" y="382156"/>
                </a:cubicBezTo>
                <a:cubicBezTo>
                  <a:pt x="6608358" y="680743"/>
                  <a:pt x="6720328" y="1333024"/>
                  <a:pt x="6416803" y="1910737"/>
                </a:cubicBezTo>
                <a:cubicBezTo>
                  <a:pt x="6421186" y="2058150"/>
                  <a:pt x="6016359" y="2266450"/>
                  <a:pt x="5665728" y="2292894"/>
                </a:cubicBezTo>
                <a:cubicBezTo>
                  <a:pt x="4792478" y="1968544"/>
                  <a:pt x="1897184" y="2641751"/>
                  <a:pt x="751075" y="2292894"/>
                </a:cubicBezTo>
                <a:cubicBezTo>
                  <a:pt x="294045" y="2326009"/>
                  <a:pt x="-59797" y="2057307"/>
                  <a:pt x="0" y="1910737"/>
                </a:cubicBezTo>
                <a:cubicBezTo>
                  <a:pt x="36997" y="1587749"/>
                  <a:pt x="63914" y="607118"/>
                  <a:pt x="0" y="382156"/>
                </a:cubicBezTo>
                <a:close/>
              </a:path>
              <a:path w="6416804" h="2292894" fill="none" stroke="0" extrusionOk="0">
                <a:moveTo>
                  <a:pt x="0" y="382156"/>
                </a:moveTo>
                <a:cubicBezTo>
                  <a:pt x="117908" y="176284"/>
                  <a:pt x="404451" y="31937"/>
                  <a:pt x="751075" y="0"/>
                </a:cubicBezTo>
                <a:cubicBezTo>
                  <a:pt x="2734217" y="156146"/>
                  <a:pt x="4964007" y="126825"/>
                  <a:pt x="5665728" y="0"/>
                </a:cubicBezTo>
                <a:cubicBezTo>
                  <a:pt x="6059330" y="-70475"/>
                  <a:pt x="6374179" y="84334"/>
                  <a:pt x="6416803" y="382156"/>
                </a:cubicBezTo>
                <a:cubicBezTo>
                  <a:pt x="6530536" y="751685"/>
                  <a:pt x="6341757" y="1720816"/>
                  <a:pt x="6416803" y="1910737"/>
                </a:cubicBezTo>
                <a:cubicBezTo>
                  <a:pt x="6452012" y="2109902"/>
                  <a:pt x="5974054" y="2239032"/>
                  <a:pt x="5665728" y="2292894"/>
                </a:cubicBezTo>
                <a:cubicBezTo>
                  <a:pt x="4489351" y="2248592"/>
                  <a:pt x="1323290" y="2290214"/>
                  <a:pt x="751075" y="2292894"/>
                </a:cubicBezTo>
                <a:cubicBezTo>
                  <a:pt x="324357" y="2270003"/>
                  <a:pt x="-36542" y="2102397"/>
                  <a:pt x="0" y="1910737"/>
                </a:cubicBezTo>
                <a:cubicBezTo>
                  <a:pt x="20396" y="1698224"/>
                  <a:pt x="-30565" y="618638"/>
                  <a:pt x="0" y="382156"/>
                </a:cubicBezTo>
                <a:close/>
              </a:path>
              <a:path w="6416804" h="2292894" fill="none" stroke="0" extrusionOk="0">
                <a:moveTo>
                  <a:pt x="0" y="382156"/>
                </a:moveTo>
                <a:cubicBezTo>
                  <a:pt x="70038" y="244908"/>
                  <a:pt x="376788" y="72055"/>
                  <a:pt x="751075" y="0"/>
                </a:cubicBezTo>
                <a:cubicBezTo>
                  <a:pt x="2577392" y="92538"/>
                  <a:pt x="5061377" y="58894"/>
                  <a:pt x="5665728" y="0"/>
                </a:cubicBezTo>
                <a:cubicBezTo>
                  <a:pt x="6065056" y="-54235"/>
                  <a:pt x="6335790" y="107641"/>
                  <a:pt x="6416803" y="382156"/>
                </a:cubicBezTo>
                <a:cubicBezTo>
                  <a:pt x="6559322" y="748317"/>
                  <a:pt x="6309244" y="1742654"/>
                  <a:pt x="6416803" y="1910737"/>
                </a:cubicBezTo>
                <a:cubicBezTo>
                  <a:pt x="6406706" y="2019999"/>
                  <a:pt x="6038800" y="2276303"/>
                  <a:pt x="5665728" y="2292894"/>
                </a:cubicBezTo>
                <a:cubicBezTo>
                  <a:pt x="4512899" y="2274120"/>
                  <a:pt x="1407613" y="2331206"/>
                  <a:pt x="751075" y="2292894"/>
                </a:cubicBezTo>
                <a:cubicBezTo>
                  <a:pt x="377891" y="2278453"/>
                  <a:pt x="-52429" y="2106702"/>
                  <a:pt x="0" y="1910737"/>
                </a:cubicBezTo>
                <a:cubicBezTo>
                  <a:pt x="65030" y="1638855"/>
                  <a:pt x="-28750" y="618724"/>
                  <a:pt x="0" y="382156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292894" fill="none" extrusionOk="0">
                        <a:moveTo>
                          <a:pt x="0" y="382156"/>
                        </a:moveTo>
                        <a:cubicBezTo>
                          <a:pt x="2728" y="226561"/>
                          <a:pt x="357358" y="31572"/>
                          <a:pt x="751075" y="0"/>
                        </a:cubicBezTo>
                        <a:cubicBezTo>
                          <a:pt x="2507653" y="45694"/>
                          <a:pt x="5069495" y="49345"/>
                          <a:pt x="5665728" y="0"/>
                        </a:cubicBezTo>
                        <a:cubicBezTo>
                          <a:pt x="6070571" y="-50032"/>
                          <a:pt x="6314540" y="150481"/>
                          <a:pt x="6416803" y="382156"/>
                        </a:cubicBezTo>
                        <a:cubicBezTo>
                          <a:pt x="6542475" y="762641"/>
                          <a:pt x="6286498" y="1759041"/>
                          <a:pt x="6416803" y="1910737"/>
                        </a:cubicBezTo>
                        <a:cubicBezTo>
                          <a:pt x="6446838" y="2005460"/>
                          <a:pt x="6064583" y="2280523"/>
                          <a:pt x="5665728" y="2292894"/>
                        </a:cubicBezTo>
                        <a:cubicBezTo>
                          <a:pt x="4525388" y="2324832"/>
                          <a:pt x="1433194" y="2317940"/>
                          <a:pt x="751075" y="2292894"/>
                        </a:cubicBezTo>
                        <a:cubicBezTo>
                          <a:pt x="416445" y="2286240"/>
                          <a:pt x="-14191" y="2124025"/>
                          <a:pt x="0" y="1910737"/>
                        </a:cubicBezTo>
                        <a:cubicBezTo>
                          <a:pt x="65762" y="1636211"/>
                          <a:pt x="-5155" y="609971"/>
                          <a:pt x="0" y="382156"/>
                        </a:cubicBezTo>
                        <a:close/>
                      </a:path>
                      <a:path w="6416804" h="2292894" stroke="0" extrusionOk="0">
                        <a:moveTo>
                          <a:pt x="0" y="382156"/>
                        </a:moveTo>
                        <a:cubicBezTo>
                          <a:pt x="46663" y="204093"/>
                          <a:pt x="368913" y="12986"/>
                          <a:pt x="751075" y="0"/>
                        </a:cubicBezTo>
                        <a:cubicBezTo>
                          <a:pt x="2061104" y="-196815"/>
                          <a:pt x="4298192" y="13263"/>
                          <a:pt x="5665728" y="0"/>
                        </a:cubicBezTo>
                        <a:cubicBezTo>
                          <a:pt x="6065027" y="-1040"/>
                          <a:pt x="6482813" y="146851"/>
                          <a:pt x="6416803" y="382156"/>
                        </a:cubicBezTo>
                        <a:cubicBezTo>
                          <a:pt x="6503325" y="693389"/>
                          <a:pt x="6611027" y="1309867"/>
                          <a:pt x="6416803" y="1910737"/>
                        </a:cubicBezTo>
                        <a:cubicBezTo>
                          <a:pt x="6406424" y="2110542"/>
                          <a:pt x="6036556" y="2277635"/>
                          <a:pt x="5665728" y="2292894"/>
                        </a:cubicBezTo>
                        <a:cubicBezTo>
                          <a:pt x="4780780" y="2089695"/>
                          <a:pt x="1921658" y="2473419"/>
                          <a:pt x="751075" y="2292894"/>
                        </a:cubicBezTo>
                        <a:cubicBezTo>
                          <a:pt x="284780" y="2299324"/>
                          <a:pt x="-55125" y="2079850"/>
                          <a:pt x="0" y="1910737"/>
                        </a:cubicBezTo>
                        <a:cubicBezTo>
                          <a:pt x="35198" y="1612810"/>
                          <a:pt x="62086" y="636026"/>
                          <a:pt x="0" y="382156"/>
                        </a:cubicBezTo>
                        <a:close/>
                      </a:path>
                      <a:path w="6416804" h="2292894" fill="none" stroke="0" extrusionOk="0">
                        <a:moveTo>
                          <a:pt x="0" y="382156"/>
                        </a:moveTo>
                        <a:cubicBezTo>
                          <a:pt x="60775" y="206322"/>
                          <a:pt x="368914" y="62314"/>
                          <a:pt x="751075" y="0"/>
                        </a:cubicBezTo>
                        <a:cubicBezTo>
                          <a:pt x="2667880" y="75063"/>
                          <a:pt x="5009443" y="95563"/>
                          <a:pt x="5665728" y="0"/>
                        </a:cubicBezTo>
                        <a:cubicBezTo>
                          <a:pt x="6050581" y="-37878"/>
                          <a:pt x="6366541" y="121753"/>
                          <a:pt x="6416803" y="382156"/>
                        </a:cubicBezTo>
                        <a:cubicBezTo>
                          <a:pt x="6546105" y="732239"/>
                          <a:pt x="6326547" y="1710473"/>
                          <a:pt x="6416803" y="1910737"/>
                        </a:cubicBezTo>
                        <a:cubicBezTo>
                          <a:pt x="6389232" y="2099637"/>
                          <a:pt x="6002484" y="2276048"/>
                          <a:pt x="5665728" y="2292894"/>
                        </a:cubicBezTo>
                        <a:cubicBezTo>
                          <a:pt x="4470318" y="2264556"/>
                          <a:pt x="1336491" y="2297161"/>
                          <a:pt x="751075" y="2292894"/>
                        </a:cubicBezTo>
                        <a:cubicBezTo>
                          <a:pt x="340591" y="2282501"/>
                          <a:pt x="-35002" y="2109229"/>
                          <a:pt x="0" y="1910737"/>
                        </a:cubicBezTo>
                        <a:cubicBezTo>
                          <a:pt x="45238" y="1688734"/>
                          <a:pt x="-25473" y="635143"/>
                          <a:pt x="0" y="382156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3B5BA-4362-C27A-941D-2000A7871E1C}"/>
              </a:ext>
            </a:extLst>
          </p:cNvPr>
          <p:cNvSpPr txBox="1"/>
          <p:nvPr/>
        </p:nvSpPr>
        <p:spPr>
          <a:xfrm>
            <a:off x="4994350" y="3233041"/>
            <a:ext cx="61225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Bạn 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nhỏ </a:t>
            </a: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đi sát l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ề</a:t>
            </a: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đường bên phải.</a:t>
            </a:r>
            <a:endParaRPr kumimoji="0" lang="vi-VN" sz="4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8D5444-63AD-64D8-996D-13CF3B1C8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164" y="2650837"/>
            <a:ext cx="2856658" cy="287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3409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202F2E-79AC-4354-91C6-250647F17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4EC078C-923D-4BD0-BFF4-91605C972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55517" y="3402211"/>
            <a:ext cx="5362575" cy="3204467"/>
          </a:xfrm>
          <a:prstGeom prst="rect">
            <a:avLst/>
          </a:prstGeom>
        </p:spPr>
      </p:pic>
      <p:sp>
        <p:nvSpPr>
          <p:cNvPr id="7" name="Google Shape;3522;p75">
            <a:extLst>
              <a:ext uri="{FF2B5EF4-FFF2-40B4-BE49-F238E27FC236}">
                <a16:creationId xmlns:a16="http://schemas.microsoft.com/office/drawing/2014/main" id="{6FFC10A0-F8D8-51B1-DCE9-D5ABB800D748}"/>
              </a:ext>
            </a:extLst>
          </p:cNvPr>
          <p:cNvSpPr/>
          <p:nvPr/>
        </p:nvSpPr>
        <p:spPr>
          <a:xfrm>
            <a:off x="1276400" y="1454700"/>
            <a:ext cx="9639200" cy="1528645"/>
          </a:xfrm>
          <a:prstGeom prst="roundRect">
            <a:avLst>
              <a:gd name="adj" fmla="val 11095"/>
            </a:avLst>
          </a:prstGeom>
          <a:solidFill>
            <a:srgbClr val="FFFFFF"/>
          </a:solidFill>
          <a:ln w="762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1219170">
              <a:buClr>
                <a:srgbClr val="000000"/>
              </a:buClr>
              <a:defRPr/>
            </a:pP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Em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sẽ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làm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gì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để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phòng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,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tránh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tai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nạn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giao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4000" kern="0" dirty="0" err="1">
                <a:solidFill>
                  <a:srgbClr val="002060"/>
                </a:solidFill>
                <a:latin typeface="Arial"/>
                <a:cs typeface="Arial"/>
                <a:sym typeface="Arial"/>
              </a:rPr>
              <a:t>thông</a:t>
            </a:r>
            <a:r>
              <a:rPr lang="en-US" sz="40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?</a:t>
            </a:r>
            <a:endParaRPr sz="4000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0921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ADA"/>
        </a:solidFill>
        <a:effectLst/>
      </p:bgPr>
    </p:bg>
    <p:spTree>
      <p:nvGrpSpPr>
        <p:cNvPr id="1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4" name="Google Shape;1234;p43"/>
          <p:cNvSpPr/>
          <p:nvPr/>
        </p:nvSpPr>
        <p:spPr>
          <a:xfrm>
            <a:off x="8933594" y="6486337"/>
            <a:ext cx="78012" cy="112049"/>
          </a:xfrm>
          <a:custGeom>
            <a:avLst/>
            <a:gdLst/>
            <a:ahLst/>
            <a:cxnLst/>
            <a:rect l="l" t="t" r="r" b="b"/>
            <a:pathLst>
              <a:path w="2417" h="3398" extrusionOk="0">
                <a:moveTo>
                  <a:pt x="1208" y="1359"/>
                </a:moveTo>
                <a:cubicBezTo>
                  <a:pt x="1302" y="1359"/>
                  <a:pt x="1416" y="1397"/>
                  <a:pt x="1491" y="1454"/>
                </a:cubicBezTo>
                <a:cubicBezTo>
                  <a:pt x="1605" y="1529"/>
                  <a:pt x="1661" y="1624"/>
                  <a:pt x="1718" y="1718"/>
                </a:cubicBezTo>
                <a:cubicBezTo>
                  <a:pt x="1774" y="1850"/>
                  <a:pt x="1793" y="2001"/>
                  <a:pt x="1793" y="2152"/>
                </a:cubicBezTo>
                <a:cubicBezTo>
                  <a:pt x="1793" y="2303"/>
                  <a:pt x="1774" y="2435"/>
                  <a:pt x="1718" y="2586"/>
                </a:cubicBezTo>
                <a:cubicBezTo>
                  <a:pt x="1680" y="2681"/>
                  <a:pt x="1605" y="2775"/>
                  <a:pt x="1510" y="2832"/>
                </a:cubicBezTo>
                <a:cubicBezTo>
                  <a:pt x="1416" y="2888"/>
                  <a:pt x="1321" y="2926"/>
                  <a:pt x="1208" y="2926"/>
                </a:cubicBezTo>
                <a:cubicBezTo>
                  <a:pt x="1095" y="2926"/>
                  <a:pt x="1000" y="2888"/>
                  <a:pt x="906" y="2832"/>
                </a:cubicBezTo>
                <a:cubicBezTo>
                  <a:pt x="812" y="2775"/>
                  <a:pt x="755" y="2681"/>
                  <a:pt x="698" y="2567"/>
                </a:cubicBezTo>
                <a:cubicBezTo>
                  <a:pt x="642" y="2435"/>
                  <a:pt x="623" y="2284"/>
                  <a:pt x="623" y="2152"/>
                </a:cubicBezTo>
                <a:cubicBezTo>
                  <a:pt x="623" y="2001"/>
                  <a:pt x="642" y="1869"/>
                  <a:pt x="698" y="1737"/>
                </a:cubicBezTo>
                <a:cubicBezTo>
                  <a:pt x="736" y="1624"/>
                  <a:pt x="812" y="1529"/>
                  <a:pt x="906" y="1454"/>
                </a:cubicBezTo>
                <a:cubicBezTo>
                  <a:pt x="982" y="1397"/>
                  <a:pt x="1095" y="1359"/>
                  <a:pt x="1208" y="1359"/>
                </a:cubicBezTo>
                <a:close/>
                <a:moveTo>
                  <a:pt x="2133" y="0"/>
                </a:moveTo>
                <a:cubicBezTo>
                  <a:pt x="2039" y="0"/>
                  <a:pt x="1963" y="38"/>
                  <a:pt x="1907" y="95"/>
                </a:cubicBezTo>
                <a:cubicBezTo>
                  <a:pt x="1850" y="189"/>
                  <a:pt x="1831" y="283"/>
                  <a:pt x="1831" y="378"/>
                </a:cubicBezTo>
                <a:lnTo>
                  <a:pt x="1831" y="1284"/>
                </a:lnTo>
                <a:cubicBezTo>
                  <a:pt x="1737" y="1171"/>
                  <a:pt x="1623" y="1076"/>
                  <a:pt x="1472" y="1001"/>
                </a:cubicBezTo>
                <a:cubicBezTo>
                  <a:pt x="1340" y="944"/>
                  <a:pt x="1189" y="906"/>
                  <a:pt x="1038" y="906"/>
                </a:cubicBezTo>
                <a:cubicBezTo>
                  <a:pt x="755" y="906"/>
                  <a:pt x="491" y="1019"/>
                  <a:pt x="302" y="1227"/>
                </a:cubicBezTo>
                <a:cubicBezTo>
                  <a:pt x="94" y="1491"/>
                  <a:pt x="0" y="1812"/>
                  <a:pt x="19" y="2133"/>
                </a:cubicBezTo>
                <a:cubicBezTo>
                  <a:pt x="19" y="2303"/>
                  <a:pt x="38" y="2473"/>
                  <a:pt x="94" y="2624"/>
                </a:cubicBezTo>
                <a:cubicBezTo>
                  <a:pt x="132" y="2775"/>
                  <a:pt x="208" y="2907"/>
                  <a:pt x="302" y="3039"/>
                </a:cubicBezTo>
                <a:cubicBezTo>
                  <a:pt x="378" y="3153"/>
                  <a:pt x="491" y="3247"/>
                  <a:pt x="623" y="3304"/>
                </a:cubicBezTo>
                <a:cubicBezTo>
                  <a:pt x="755" y="3360"/>
                  <a:pt x="887" y="3398"/>
                  <a:pt x="1019" y="3398"/>
                </a:cubicBezTo>
                <a:cubicBezTo>
                  <a:pt x="1133" y="3398"/>
                  <a:pt x="1227" y="3379"/>
                  <a:pt x="1340" y="3341"/>
                </a:cubicBezTo>
                <a:cubicBezTo>
                  <a:pt x="1435" y="3322"/>
                  <a:pt x="1510" y="3266"/>
                  <a:pt x="1586" y="3209"/>
                </a:cubicBezTo>
                <a:cubicBezTo>
                  <a:pt x="1680" y="3153"/>
                  <a:pt x="1756" y="3058"/>
                  <a:pt x="1831" y="2983"/>
                </a:cubicBezTo>
                <a:lnTo>
                  <a:pt x="1831" y="3039"/>
                </a:lnTo>
                <a:cubicBezTo>
                  <a:pt x="1831" y="3134"/>
                  <a:pt x="1850" y="3228"/>
                  <a:pt x="1925" y="3304"/>
                </a:cubicBezTo>
                <a:cubicBezTo>
                  <a:pt x="1982" y="3379"/>
                  <a:pt x="2058" y="3398"/>
                  <a:pt x="2133" y="3398"/>
                </a:cubicBezTo>
                <a:cubicBezTo>
                  <a:pt x="2209" y="3398"/>
                  <a:pt x="2284" y="3379"/>
                  <a:pt x="2341" y="3322"/>
                </a:cubicBezTo>
                <a:cubicBezTo>
                  <a:pt x="2397" y="3247"/>
                  <a:pt x="2416" y="3153"/>
                  <a:pt x="2416" y="3058"/>
                </a:cubicBezTo>
                <a:lnTo>
                  <a:pt x="2416" y="359"/>
                </a:lnTo>
                <a:cubicBezTo>
                  <a:pt x="2416" y="264"/>
                  <a:pt x="2397" y="170"/>
                  <a:pt x="2341" y="95"/>
                </a:cubicBezTo>
                <a:cubicBezTo>
                  <a:pt x="2284" y="19"/>
                  <a:pt x="2209" y="0"/>
                  <a:pt x="213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5" name="Google Shape;1235;p43"/>
          <p:cNvSpPr/>
          <p:nvPr/>
        </p:nvSpPr>
        <p:spPr>
          <a:xfrm>
            <a:off x="9020096" y="6516212"/>
            <a:ext cx="76785" cy="82240"/>
          </a:xfrm>
          <a:custGeom>
            <a:avLst/>
            <a:gdLst/>
            <a:ahLst/>
            <a:cxnLst/>
            <a:rect l="l" t="t" r="r" b="b"/>
            <a:pathLst>
              <a:path w="2379" h="2494" extrusionOk="0">
                <a:moveTo>
                  <a:pt x="1209" y="416"/>
                </a:moveTo>
                <a:cubicBezTo>
                  <a:pt x="1341" y="416"/>
                  <a:pt x="1492" y="472"/>
                  <a:pt x="1586" y="585"/>
                </a:cubicBezTo>
                <a:cubicBezTo>
                  <a:pt x="1699" y="718"/>
                  <a:pt x="1756" y="869"/>
                  <a:pt x="1756" y="1057"/>
                </a:cubicBezTo>
                <a:lnTo>
                  <a:pt x="642" y="1057"/>
                </a:lnTo>
                <a:cubicBezTo>
                  <a:pt x="661" y="869"/>
                  <a:pt x="718" y="718"/>
                  <a:pt x="831" y="585"/>
                </a:cubicBezTo>
                <a:cubicBezTo>
                  <a:pt x="925" y="472"/>
                  <a:pt x="1058" y="416"/>
                  <a:pt x="1209" y="416"/>
                </a:cubicBezTo>
                <a:close/>
                <a:moveTo>
                  <a:pt x="1227" y="0"/>
                </a:moveTo>
                <a:cubicBezTo>
                  <a:pt x="1058" y="0"/>
                  <a:pt x="888" y="19"/>
                  <a:pt x="718" y="95"/>
                </a:cubicBezTo>
                <a:cubicBezTo>
                  <a:pt x="586" y="151"/>
                  <a:pt x="454" y="227"/>
                  <a:pt x="340" y="340"/>
                </a:cubicBezTo>
                <a:cubicBezTo>
                  <a:pt x="227" y="453"/>
                  <a:pt x="152" y="585"/>
                  <a:pt x="114" y="736"/>
                </a:cubicBezTo>
                <a:cubicBezTo>
                  <a:pt x="57" y="906"/>
                  <a:pt x="19" y="1076"/>
                  <a:pt x="19" y="1246"/>
                </a:cubicBezTo>
                <a:cubicBezTo>
                  <a:pt x="0" y="1586"/>
                  <a:pt x="133" y="1907"/>
                  <a:pt x="359" y="2152"/>
                </a:cubicBezTo>
                <a:cubicBezTo>
                  <a:pt x="587" y="2380"/>
                  <a:pt x="880" y="2494"/>
                  <a:pt x="1193" y="2494"/>
                </a:cubicBezTo>
                <a:cubicBezTo>
                  <a:pt x="1217" y="2494"/>
                  <a:pt x="1241" y="2493"/>
                  <a:pt x="1265" y="2492"/>
                </a:cubicBezTo>
                <a:cubicBezTo>
                  <a:pt x="1416" y="2492"/>
                  <a:pt x="1567" y="2473"/>
                  <a:pt x="1718" y="2416"/>
                </a:cubicBezTo>
                <a:cubicBezTo>
                  <a:pt x="1850" y="2379"/>
                  <a:pt x="1945" y="2322"/>
                  <a:pt x="2058" y="2247"/>
                </a:cubicBezTo>
                <a:cubicBezTo>
                  <a:pt x="2134" y="2190"/>
                  <a:pt x="2190" y="2114"/>
                  <a:pt x="2247" y="2039"/>
                </a:cubicBezTo>
                <a:cubicBezTo>
                  <a:pt x="2285" y="1982"/>
                  <a:pt x="2303" y="1926"/>
                  <a:pt x="2322" y="1850"/>
                </a:cubicBezTo>
                <a:cubicBezTo>
                  <a:pt x="2322" y="1794"/>
                  <a:pt x="2303" y="1737"/>
                  <a:pt x="2266" y="1699"/>
                </a:cubicBezTo>
                <a:cubicBezTo>
                  <a:pt x="2209" y="1661"/>
                  <a:pt x="2152" y="1643"/>
                  <a:pt x="2115" y="1643"/>
                </a:cubicBezTo>
                <a:cubicBezTo>
                  <a:pt x="2058" y="1643"/>
                  <a:pt x="2001" y="1661"/>
                  <a:pt x="1964" y="1680"/>
                </a:cubicBezTo>
                <a:lnTo>
                  <a:pt x="1794" y="1869"/>
                </a:lnTo>
                <a:cubicBezTo>
                  <a:pt x="1737" y="1907"/>
                  <a:pt x="1681" y="1945"/>
                  <a:pt x="1624" y="1982"/>
                </a:cubicBezTo>
                <a:cubicBezTo>
                  <a:pt x="1567" y="2020"/>
                  <a:pt x="1511" y="2039"/>
                  <a:pt x="1454" y="2058"/>
                </a:cubicBezTo>
                <a:cubicBezTo>
                  <a:pt x="1378" y="2077"/>
                  <a:pt x="1322" y="2077"/>
                  <a:pt x="1246" y="2077"/>
                </a:cubicBezTo>
                <a:cubicBezTo>
                  <a:pt x="1233" y="2078"/>
                  <a:pt x="1220" y="2078"/>
                  <a:pt x="1207" y="2078"/>
                </a:cubicBezTo>
                <a:cubicBezTo>
                  <a:pt x="1013" y="2078"/>
                  <a:pt x="825" y="1950"/>
                  <a:pt x="737" y="1756"/>
                </a:cubicBezTo>
                <a:cubicBezTo>
                  <a:pt x="680" y="1643"/>
                  <a:pt x="642" y="1529"/>
                  <a:pt x="642" y="1397"/>
                </a:cubicBezTo>
                <a:lnTo>
                  <a:pt x="1850" y="1397"/>
                </a:lnTo>
                <a:cubicBezTo>
                  <a:pt x="1983" y="1397"/>
                  <a:pt x="2096" y="1378"/>
                  <a:pt x="2228" y="1340"/>
                </a:cubicBezTo>
                <a:cubicBezTo>
                  <a:pt x="2322" y="1265"/>
                  <a:pt x="2379" y="1152"/>
                  <a:pt x="2360" y="1038"/>
                </a:cubicBezTo>
                <a:cubicBezTo>
                  <a:pt x="2360" y="869"/>
                  <a:pt x="2303" y="699"/>
                  <a:pt x="2228" y="548"/>
                </a:cubicBezTo>
                <a:cubicBezTo>
                  <a:pt x="2134" y="378"/>
                  <a:pt x="2001" y="246"/>
                  <a:pt x="1850" y="151"/>
                </a:cubicBezTo>
                <a:cubicBezTo>
                  <a:pt x="1662" y="38"/>
                  <a:pt x="1435" y="0"/>
                  <a:pt x="1227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6" name="Google Shape;1236;p43"/>
          <p:cNvSpPr/>
          <p:nvPr/>
        </p:nvSpPr>
        <p:spPr>
          <a:xfrm>
            <a:off x="9101721" y="6515585"/>
            <a:ext cx="68296" cy="82800"/>
          </a:xfrm>
          <a:custGeom>
            <a:avLst/>
            <a:gdLst/>
            <a:ahLst/>
            <a:cxnLst/>
            <a:rect l="l" t="t" r="r" b="b"/>
            <a:pathLst>
              <a:path w="2116" h="2511" extrusionOk="0">
                <a:moveTo>
                  <a:pt x="1001" y="0"/>
                </a:moveTo>
                <a:cubicBezTo>
                  <a:pt x="813" y="0"/>
                  <a:pt x="643" y="19"/>
                  <a:pt x="473" y="95"/>
                </a:cubicBezTo>
                <a:cubicBezTo>
                  <a:pt x="341" y="151"/>
                  <a:pt x="227" y="246"/>
                  <a:pt x="152" y="359"/>
                </a:cubicBezTo>
                <a:cubicBezTo>
                  <a:pt x="76" y="453"/>
                  <a:pt x="39" y="586"/>
                  <a:pt x="39" y="699"/>
                </a:cubicBezTo>
                <a:cubicBezTo>
                  <a:pt x="39" y="831"/>
                  <a:pt x="76" y="963"/>
                  <a:pt x="171" y="1057"/>
                </a:cubicBezTo>
                <a:cubicBezTo>
                  <a:pt x="246" y="1152"/>
                  <a:pt x="360" y="1227"/>
                  <a:pt x="473" y="1284"/>
                </a:cubicBezTo>
                <a:cubicBezTo>
                  <a:pt x="643" y="1359"/>
                  <a:pt x="813" y="1416"/>
                  <a:pt x="983" y="1454"/>
                </a:cubicBezTo>
                <a:cubicBezTo>
                  <a:pt x="1134" y="1473"/>
                  <a:pt x="1266" y="1529"/>
                  <a:pt x="1398" y="1605"/>
                </a:cubicBezTo>
                <a:cubicBezTo>
                  <a:pt x="1473" y="1643"/>
                  <a:pt x="1530" y="1737"/>
                  <a:pt x="1511" y="1831"/>
                </a:cubicBezTo>
                <a:cubicBezTo>
                  <a:pt x="1511" y="1907"/>
                  <a:pt x="1473" y="1982"/>
                  <a:pt x="1398" y="2020"/>
                </a:cubicBezTo>
                <a:cubicBezTo>
                  <a:pt x="1303" y="2077"/>
                  <a:pt x="1209" y="2096"/>
                  <a:pt x="1096" y="2096"/>
                </a:cubicBezTo>
                <a:cubicBezTo>
                  <a:pt x="1076" y="2099"/>
                  <a:pt x="1055" y="2101"/>
                  <a:pt x="1034" y="2101"/>
                </a:cubicBezTo>
                <a:cubicBezTo>
                  <a:pt x="936" y="2101"/>
                  <a:pt x="830" y="2067"/>
                  <a:pt x="737" y="2020"/>
                </a:cubicBezTo>
                <a:cubicBezTo>
                  <a:pt x="643" y="1964"/>
                  <a:pt x="567" y="1888"/>
                  <a:pt x="511" y="1794"/>
                </a:cubicBezTo>
                <a:cubicBezTo>
                  <a:pt x="473" y="1737"/>
                  <a:pt x="435" y="1699"/>
                  <a:pt x="397" y="1662"/>
                </a:cubicBezTo>
                <a:cubicBezTo>
                  <a:pt x="360" y="1624"/>
                  <a:pt x="303" y="1605"/>
                  <a:pt x="246" y="1605"/>
                </a:cubicBezTo>
                <a:cubicBezTo>
                  <a:pt x="190" y="1605"/>
                  <a:pt x="114" y="1624"/>
                  <a:pt x="76" y="1680"/>
                </a:cubicBezTo>
                <a:cubicBezTo>
                  <a:pt x="20" y="1718"/>
                  <a:pt x="1" y="1775"/>
                  <a:pt x="1" y="1850"/>
                </a:cubicBezTo>
                <a:cubicBezTo>
                  <a:pt x="1" y="1964"/>
                  <a:pt x="39" y="2058"/>
                  <a:pt x="114" y="2152"/>
                </a:cubicBezTo>
                <a:cubicBezTo>
                  <a:pt x="209" y="2266"/>
                  <a:pt x="322" y="2360"/>
                  <a:pt x="473" y="2398"/>
                </a:cubicBezTo>
                <a:cubicBezTo>
                  <a:pt x="643" y="2473"/>
                  <a:pt x="832" y="2511"/>
                  <a:pt x="1020" y="2511"/>
                </a:cubicBezTo>
                <a:cubicBezTo>
                  <a:pt x="1228" y="2511"/>
                  <a:pt x="1417" y="2473"/>
                  <a:pt x="1605" y="2417"/>
                </a:cubicBezTo>
                <a:cubicBezTo>
                  <a:pt x="1907" y="2322"/>
                  <a:pt x="2115" y="2020"/>
                  <a:pt x="2096" y="1699"/>
                </a:cubicBezTo>
                <a:cubicBezTo>
                  <a:pt x="2115" y="1605"/>
                  <a:pt x="2077" y="1492"/>
                  <a:pt x="2021" y="1397"/>
                </a:cubicBezTo>
                <a:cubicBezTo>
                  <a:pt x="1964" y="1303"/>
                  <a:pt x="1870" y="1208"/>
                  <a:pt x="1756" y="1152"/>
                </a:cubicBezTo>
                <a:cubicBezTo>
                  <a:pt x="1605" y="1095"/>
                  <a:pt x="1454" y="1039"/>
                  <a:pt x="1285" y="1001"/>
                </a:cubicBezTo>
                <a:cubicBezTo>
                  <a:pt x="1115" y="963"/>
                  <a:pt x="1001" y="925"/>
                  <a:pt x="907" y="888"/>
                </a:cubicBezTo>
                <a:cubicBezTo>
                  <a:pt x="832" y="869"/>
                  <a:pt x="756" y="850"/>
                  <a:pt x="681" y="793"/>
                </a:cubicBezTo>
                <a:cubicBezTo>
                  <a:pt x="643" y="755"/>
                  <a:pt x="605" y="699"/>
                  <a:pt x="605" y="642"/>
                </a:cubicBezTo>
                <a:cubicBezTo>
                  <a:pt x="605" y="567"/>
                  <a:pt x="662" y="491"/>
                  <a:pt x="718" y="472"/>
                </a:cubicBezTo>
                <a:cubicBezTo>
                  <a:pt x="813" y="416"/>
                  <a:pt x="907" y="397"/>
                  <a:pt x="1001" y="397"/>
                </a:cubicBezTo>
                <a:cubicBezTo>
                  <a:pt x="1077" y="397"/>
                  <a:pt x="1171" y="416"/>
                  <a:pt x="1247" y="453"/>
                </a:cubicBezTo>
                <a:cubicBezTo>
                  <a:pt x="1322" y="491"/>
                  <a:pt x="1379" y="529"/>
                  <a:pt x="1417" y="586"/>
                </a:cubicBezTo>
                <a:cubicBezTo>
                  <a:pt x="1454" y="642"/>
                  <a:pt x="1511" y="699"/>
                  <a:pt x="1568" y="755"/>
                </a:cubicBezTo>
                <a:cubicBezTo>
                  <a:pt x="1605" y="793"/>
                  <a:pt x="1662" y="812"/>
                  <a:pt x="1719" y="812"/>
                </a:cubicBezTo>
                <a:cubicBezTo>
                  <a:pt x="1794" y="812"/>
                  <a:pt x="1870" y="793"/>
                  <a:pt x="1926" y="737"/>
                </a:cubicBezTo>
                <a:cubicBezTo>
                  <a:pt x="1964" y="699"/>
                  <a:pt x="2002" y="623"/>
                  <a:pt x="2002" y="567"/>
                </a:cubicBezTo>
                <a:cubicBezTo>
                  <a:pt x="2002" y="491"/>
                  <a:pt x="1964" y="416"/>
                  <a:pt x="1926" y="359"/>
                </a:cubicBezTo>
                <a:cubicBezTo>
                  <a:pt x="1889" y="284"/>
                  <a:pt x="1813" y="227"/>
                  <a:pt x="1738" y="189"/>
                </a:cubicBezTo>
                <a:cubicBezTo>
                  <a:pt x="1643" y="114"/>
                  <a:pt x="1530" y="76"/>
                  <a:pt x="1417" y="57"/>
                </a:cubicBezTo>
                <a:cubicBezTo>
                  <a:pt x="1285" y="19"/>
                  <a:pt x="1134" y="0"/>
                  <a:pt x="1001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7" name="Google Shape;1237;p43"/>
          <p:cNvSpPr/>
          <p:nvPr/>
        </p:nvSpPr>
        <p:spPr>
          <a:xfrm>
            <a:off x="9178507" y="6486963"/>
            <a:ext cx="21367" cy="111423"/>
          </a:xfrm>
          <a:custGeom>
            <a:avLst/>
            <a:gdLst/>
            <a:ahLst/>
            <a:cxnLst/>
            <a:rect l="l" t="t" r="r" b="b"/>
            <a:pathLst>
              <a:path w="662" h="3379" extrusionOk="0">
                <a:moveTo>
                  <a:pt x="359" y="0"/>
                </a:moveTo>
                <a:cubicBezTo>
                  <a:pt x="265" y="0"/>
                  <a:pt x="189" y="38"/>
                  <a:pt x="133" y="94"/>
                </a:cubicBezTo>
                <a:cubicBezTo>
                  <a:pt x="0" y="208"/>
                  <a:pt x="0" y="396"/>
                  <a:pt x="133" y="529"/>
                </a:cubicBezTo>
                <a:cubicBezTo>
                  <a:pt x="189" y="566"/>
                  <a:pt x="265" y="604"/>
                  <a:pt x="359" y="604"/>
                </a:cubicBezTo>
                <a:cubicBezTo>
                  <a:pt x="435" y="604"/>
                  <a:pt x="510" y="566"/>
                  <a:pt x="567" y="529"/>
                </a:cubicBezTo>
                <a:cubicBezTo>
                  <a:pt x="623" y="453"/>
                  <a:pt x="661" y="378"/>
                  <a:pt x="661" y="302"/>
                </a:cubicBezTo>
                <a:cubicBezTo>
                  <a:pt x="661" y="208"/>
                  <a:pt x="623" y="132"/>
                  <a:pt x="567" y="76"/>
                </a:cubicBezTo>
                <a:cubicBezTo>
                  <a:pt x="510" y="19"/>
                  <a:pt x="435" y="0"/>
                  <a:pt x="359" y="0"/>
                </a:cubicBezTo>
                <a:close/>
                <a:moveTo>
                  <a:pt x="340" y="887"/>
                </a:moveTo>
                <a:cubicBezTo>
                  <a:pt x="265" y="887"/>
                  <a:pt x="189" y="906"/>
                  <a:pt x="133" y="982"/>
                </a:cubicBezTo>
                <a:cubicBezTo>
                  <a:pt x="57" y="1057"/>
                  <a:pt x="38" y="1152"/>
                  <a:pt x="38" y="1246"/>
                </a:cubicBezTo>
                <a:lnTo>
                  <a:pt x="38" y="3001"/>
                </a:lnTo>
                <a:cubicBezTo>
                  <a:pt x="38" y="3096"/>
                  <a:pt x="57" y="3190"/>
                  <a:pt x="133" y="3285"/>
                </a:cubicBezTo>
                <a:cubicBezTo>
                  <a:pt x="189" y="3341"/>
                  <a:pt x="265" y="3379"/>
                  <a:pt x="340" y="3379"/>
                </a:cubicBezTo>
                <a:cubicBezTo>
                  <a:pt x="435" y="3379"/>
                  <a:pt x="510" y="3341"/>
                  <a:pt x="567" y="3285"/>
                </a:cubicBezTo>
                <a:cubicBezTo>
                  <a:pt x="623" y="3190"/>
                  <a:pt x="661" y="3096"/>
                  <a:pt x="661" y="3001"/>
                </a:cubicBezTo>
                <a:lnTo>
                  <a:pt x="661" y="1227"/>
                </a:lnTo>
                <a:cubicBezTo>
                  <a:pt x="661" y="1133"/>
                  <a:pt x="623" y="1038"/>
                  <a:pt x="567" y="982"/>
                </a:cubicBezTo>
                <a:cubicBezTo>
                  <a:pt x="510" y="906"/>
                  <a:pt x="435" y="887"/>
                  <a:pt x="340" y="887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8" name="Google Shape;1238;p43"/>
          <p:cNvSpPr/>
          <p:nvPr/>
        </p:nvSpPr>
        <p:spPr>
          <a:xfrm>
            <a:off x="9208975" y="6516047"/>
            <a:ext cx="77399" cy="112248"/>
          </a:xfrm>
          <a:custGeom>
            <a:avLst/>
            <a:gdLst/>
            <a:ahLst/>
            <a:cxnLst/>
            <a:rect l="l" t="t" r="r" b="b"/>
            <a:pathLst>
              <a:path w="2398" h="3404" extrusionOk="0">
                <a:moveTo>
                  <a:pt x="1233" y="475"/>
                </a:moveTo>
                <a:cubicBezTo>
                  <a:pt x="1388" y="475"/>
                  <a:pt x="1537" y="564"/>
                  <a:pt x="1624" y="685"/>
                </a:cubicBezTo>
                <a:cubicBezTo>
                  <a:pt x="1756" y="855"/>
                  <a:pt x="1812" y="1062"/>
                  <a:pt x="1794" y="1270"/>
                </a:cubicBezTo>
                <a:cubicBezTo>
                  <a:pt x="1794" y="1402"/>
                  <a:pt x="1775" y="1534"/>
                  <a:pt x="1718" y="1666"/>
                </a:cubicBezTo>
                <a:cubicBezTo>
                  <a:pt x="1661" y="1761"/>
                  <a:pt x="1586" y="1836"/>
                  <a:pt x="1491" y="1893"/>
                </a:cubicBezTo>
                <a:cubicBezTo>
                  <a:pt x="1397" y="1950"/>
                  <a:pt x="1303" y="1987"/>
                  <a:pt x="1208" y="1987"/>
                </a:cubicBezTo>
                <a:cubicBezTo>
                  <a:pt x="1038" y="1987"/>
                  <a:pt x="887" y="1912"/>
                  <a:pt x="774" y="1799"/>
                </a:cubicBezTo>
                <a:cubicBezTo>
                  <a:pt x="661" y="1629"/>
                  <a:pt x="604" y="1440"/>
                  <a:pt x="623" y="1232"/>
                </a:cubicBezTo>
                <a:cubicBezTo>
                  <a:pt x="604" y="1025"/>
                  <a:pt x="661" y="836"/>
                  <a:pt x="774" y="666"/>
                </a:cubicBezTo>
                <a:cubicBezTo>
                  <a:pt x="869" y="534"/>
                  <a:pt x="1038" y="477"/>
                  <a:pt x="1189" y="477"/>
                </a:cubicBezTo>
                <a:cubicBezTo>
                  <a:pt x="1204" y="476"/>
                  <a:pt x="1219" y="475"/>
                  <a:pt x="1233" y="475"/>
                </a:cubicBezTo>
                <a:close/>
                <a:moveTo>
                  <a:pt x="941" y="0"/>
                </a:moveTo>
                <a:cubicBezTo>
                  <a:pt x="822" y="0"/>
                  <a:pt x="713" y="34"/>
                  <a:pt x="604" y="81"/>
                </a:cubicBezTo>
                <a:cubicBezTo>
                  <a:pt x="491" y="118"/>
                  <a:pt x="378" y="213"/>
                  <a:pt x="283" y="307"/>
                </a:cubicBezTo>
                <a:cubicBezTo>
                  <a:pt x="189" y="421"/>
                  <a:pt x="114" y="553"/>
                  <a:pt x="76" y="685"/>
                </a:cubicBezTo>
                <a:cubicBezTo>
                  <a:pt x="19" y="855"/>
                  <a:pt x="0" y="1006"/>
                  <a:pt x="0" y="1176"/>
                </a:cubicBezTo>
                <a:cubicBezTo>
                  <a:pt x="0" y="1402"/>
                  <a:pt x="38" y="1629"/>
                  <a:pt x="132" y="1836"/>
                </a:cubicBezTo>
                <a:cubicBezTo>
                  <a:pt x="189" y="2006"/>
                  <a:pt x="321" y="2157"/>
                  <a:pt x="472" y="2270"/>
                </a:cubicBezTo>
                <a:cubicBezTo>
                  <a:pt x="620" y="2369"/>
                  <a:pt x="783" y="2425"/>
                  <a:pt x="948" y="2425"/>
                </a:cubicBezTo>
                <a:cubicBezTo>
                  <a:pt x="972" y="2425"/>
                  <a:pt x="996" y="2424"/>
                  <a:pt x="1020" y="2421"/>
                </a:cubicBezTo>
                <a:cubicBezTo>
                  <a:pt x="1045" y="2425"/>
                  <a:pt x="1071" y="2426"/>
                  <a:pt x="1097" y="2426"/>
                </a:cubicBezTo>
                <a:cubicBezTo>
                  <a:pt x="1222" y="2426"/>
                  <a:pt x="1344" y="2390"/>
                  <a:pt x="1454" y="2327"/>
                </a:cubicBezTo>
                <a:cubicBezTo>
                  <a:pt x="1586" y="2252"/>
                  <a:pt x="1699" y="2157"/>
                  <a:pt x="1775" y="2025"/>
                </a:cubicBezTo>
                <a:cubicBezTo>
                  <a:pt x="1775" y="2233"/>
                  <a:pt x="1775" y="2365"/>
                  <a:pt x="1775" y="2459"/>
                </a:cubicBezTo>
                <a:cubicBezTo>
                  <a:pt x="1756" y="2554"/>
                  <a:pt x="1737" y="2629"/>
                  <a:pt x="1699" y="2723"/>
                </a:cubicBezTo>
                <a:cubicBezTo>
                  <a:pt x="1661" y="2799"/>
                  <a:pt x="1605" y="2856"/>
                  <a:pt x="1529" y="2893"/>
                </a:cubicBezTo>
                <a:cubicBezTo>
                  <a:pt x="1397" y="2950"/>
                  <a:pt x="1284" y="2969"/>
                  <a:pt x="1152" y="2969"/>
                </a:cubicBezTo>
                <a:cubicBezTo>
                  <a:pt x="1076" y="2969"/>
                  <a:pt x="1020" y="2969"/>
                  <a:pt x="944" y="2950"/>
                </a:cubicBezTo>
                <a:cubicBezTo>
                  <a:pt x="887" y="2931"/>
                  <a:pt x="850" y="2912"/>
                  <a:pt x="793" y="2874"/>
                </a:cubicBezTo>
                <a:cubicBezTo>
                  <a:pt x="755" y="2856"/>
                  <a:pt x="718" y="2818"/>
                  <a:pt x="680" y="2780"/>
                </a:cubicBezTo>
                <a:lnTo>
                  <a:pt x="585" y="2648"/>
                </a:lnTo>
                <a:cubicBezTo>
                  <a:pt x="529" y="2572"/>
                  <a:pt x="434" y="2535"/>
                  <a:pt x="340" y="2535"/>
                </a:cubicBezTo>
                <a:cubicBezTo>
                  <a:pt x="283" y="2535"/>
                  <a:pt x="208" y="2554"/>
                  <a:pt x="151" y="2610"/>
                </a:cubicBezTo>
                <a:cubicBezTo>
                  <a:pt x="114" y="2648"/>
                  <a:pt x="76" y="2723"/>
                  <a:pt x="76" y="2780"/>
                </a:cubicBezTo>
                <a:cubicBezTo>
                  <a:pt x="95" y="2893"/>
                  <a:pt x="132" y="3007"/>
                  <a:pt x="227" y="3082"/>
                </a:cubicBezTo>
                <a:cubicBezTo>
                  <a:pt x="321" y="3177"/>
                  <a:pt x="453" y="3271"/>
                  <a:pt x="604" y="3309"/>
                </a:cubicBezTo>
                <a:cubicBezTo>
                  <a:pt x="774" y="3365"/>
                  <a:pt x="963" y="3403"/>
                  <a:pt x="1171" y="3403"/>
                </a:cubicBezTo>
                <a:cubicBezTo>
                  <a:pt x="1359" y="3403"/>
                  <a:pt x="1548" y="3384"/>
                  <a:pt x="1737" y="3328"/>
                </a:cubicBezTo>
                <a:cubicBezTo>
                  <a:pt x="1888" y="3290"/>
                  <a:pt x="2020" y="3214"/>
                  <a:pt x="2114" y="3120"/>
                </a:cubicBezTo>
                <a:cubicBezTo>
                  <a:pt x="2209" y="3007"/>
                  <a:pt x="2284" y="2893"/>
                  <a:pt x="2322" y="2761"/>
                </a:cubicBezTo>
                <a:cubicBezTo>
                  <a:pt x="2379" y="2591"/>
                  <a:pt x="2398" y="2403"/>
                  <a:pt x="2398" y="2233"/>
                </a:cubicBezTo>
                <a:lnTo>
                  <a:pt x="2398" y="458"/>
                </a:lnTo>
                <a:cubicBezTo>
                  <a:pt x="2398" y="345"/>
                  <a:pt x="2379" y="232"/>
                  <a:pt x="2341" y="118"/>
                </a:cubicBezTo>
                <a:cubicBezTo>
                  <a:pt x="2292" y="53"/>
                  <a:pt x="2214" y="2"/>
                  <a:pt x="2133" y="2"/>
                </a:cubicBezTo>
                <a:cubicBezTo>
                  <a:pt x="2120" y="2"/>
                  <a:pt x="2108" y="3"/>
                  <a:pt x="2096" y="5"/>
                </a:cubicBezTo>
                <a:cubicBezTo>
                  <a:pt x="2020" y="5"/>
                  <a:pt x="1945" y="24"/>
                  <a:pt x="1888" y="100"/>
                </a:cubicBezTo>
                <a:cubicBezTo>
                  <a:pt x="1831" y="156"/>
                  <a:pt x="1812" y="232"/>
                  <a:pt x="1812" y="326"/>
                </a:cubicBezTo>
                <a:lnTo>
                  <a:pt x="1812" y="402"/>
                </a:lnTo>
                <a:cubicBezTo>
                  <a:pt x="1718" y="288"/>
                  <a:pt x="1605" y="175"/>
                  <a:pt x="1454" y="100"/>
                </a:cubicBezTo>
                <a:cubicBezTo>
                  <a:pt x="1344" y="37"/>
                  <a:pt x="1222" y="0"/>
                  <a:pt x="1097" y="0"/>
                </a:cubicBezTo>
                <a:cubicBezTo>
                  <a:pt x="1071" y="0"/>
                  <a:pt x="1045" y="2"/>
                  <a:pt x="1020" y="5"/>
                </a:cubicBezTo>
                <a:cubicBezTo>
                  <a:pt x="993" y="2"/>
                  <a:pt x="967" y="0"/>
                  <a:pt x="941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39" name="Google Shape;1239;p43"/>
          <p:cNvSpPr/>
          <p:nvPr/>
        </p:nvSpPr>
        <p:spPr>
          <a:xfrm>
            <a:off x="9298541" y="6515948"/>
            <a:ext cx="71299" cy="82603"/>
          </a:xfrm>
          <a:custGeom>
            <a:avLst/>
            <a:gdLst/>
            <a:ahLst/>
            <a:cxnLst/>
            <a:rect l="l" t="t" r="r" b="b"/>
            <a:pathLst>
              <a:path w="2209" h="2505" extrusionOk="0">
                <a:moveTo>
                  <a:pt x="336" y="1"/>
                </a:moveTo>
                <a:cubicBezTo>
                  <a:pt x="324" y="1"/>
                  <a:pt x="312" y="3"/>
                  <a:pt x="302" y="8"/>
                </a:cubicBezTo>
                <a:cubicBezTo>
                  <a:pt x="289" y="5"/>
                  <a:pt x="275" y="3"/>
                  <a:pt x="262" y="3"/>
                </a:cubicBezTo>
                <a:cubicBezTo>
                  <a:pt x="200" y="3"/>
                  <a:pt x="141" y="37"/>
                  <a:pt x="94" y="84"/>
                </a:cubicBezTo>
                <a:cubicBezTo>
                  <a:pt x="38" y="159"/>
                  <a:pt x="0" y="254"/>
                  <a:pt x="19" y="348"/>
                </a:cubicBezTo>
                <a:lnTo>
                  <a:pt x="19" y="2122"/>
                </a:lnTo>
                <a:cubicBezTo>
                  <a:pt x="0" y="2217"/>
                  <a:pt x="38" y="2311"/>
                  <a:pt x="94" y="2387"/>
                </a:cubicBezTo>
                <a:cubicBezTo>
                  <a:pt x="151" y="2462"/>
                  <a:pt x="227" y="2481"/>
                  <a:pt x="321" y="2481"/>
                </a:cubicBezTo>
                <a:cubicBezTo>
                  <a:pt x="334" y="2484"/>
                  <a:pt x="348" y="2486"/>
                  <a:pt x="361" y="2486"/>
                </a:cubicBezTo>
                <a:cubicBezTo>
                  <a:pt x="423" y="2486"/>
                  <a:pt x="482" y="2452"/>
                  <a:pt x="529" y="2406"/>
                </a:cubicBezTo>
                <a:cubicBezTo>
                  <a:pt x="604" y="2311"/>
                  <a:pt x="642" y="2217"/>
                  <a:pt x="623" y="2122"/>
                </a:cubicBezTo>
                <a:lnTo>
                  <a:pt x="623" y="1348"/>
                </a:lnTo>
                <a:cubicBezTo>
                  <a:pt x="623" y="1179"/>
                  <a:pt x="642" y="1009"/>
                  <a:pt x="661" y="839"/>
                </a:cubicBezTo>
                <a:cubicBezTo>
                  <a:pt x="699" y="726"/>
                  <a:pt x="774" y="631"/>
                  <a:pt x="868" y="575"/>
                </a:cubicBezTo>
                <a:cubicBezTo>
                  <a:pt x="963" y="518"/>
                  <a:pt x="1057" y="480"/>
                  <a:pt x="1170" y="480"/>
                </a:cubicBezTo>
                <a:cubicBezTo>
                  <a:pt x="1187" y="478"/>
                  <a:pt x="1204" y="477"/>
                  <a:pt x="1221" y="477"/>
                </a:cubicBezTo>
                <a:cubicBezTo>
                  <a:pt x="1335" y="477"/>
                  <a:pt x="1442" y="532"/>
                  <a:pt x="1491" y="631"/>
                </a:cubicBezTo>
                <a:cubicBezTo>
                  <a:pt x="1567" y="782"/>
                  <a:pt x="1605" y="952"/>
                  <a:pt x="1586" y="1103"/>
                </a:cubicBezTo>
                <a:lnTo>
                  <a:pt x="1586" y="2122"/>
                </a:lnTo>
                <a:cubicBezTo>
                  <a:pt x="1586" y="2236"/>
                  <a:pt x="1605" y="2330"/>
                  <a:pt x="1661" y="2406"/>
                </a:cubicBezTo>
                <a:cubicBezTo>
                  <a:pt x="1727" y="2472"/>
                  <a:pt x="1812" y="2505"/>
                  <a:pt x="1895" y="2505"/>
                </a:cubicBezTo>
                <a:cubicBezTo>
                  <a:pt x="1977" y="2505"/>
                  <a:pt x="2058" y="2472"/>
                  <a:pt x="2114" y="2406"/>
                </a:cubicBezTo>
                <a:cubicBezTo>
                  <a:pt x="2171" y="2330"/>
                  <a:pt x="2209" y="2217"/>
                  <a:pt x="2190" y="2122"/>
                </a:cubicBezTo>
                <a:lnTo>
                  <a:pt x="2190" y="990"/>
                </a:lnTo>
                <a:cubicBezTo>
                  <a:pt x="2190" y="877"/>
                  <a:pt x="2190" y="763"/>
                  <a:pt x="2171" y="650"/>
                </a:cubicBezTo>
                <a:cubicBezTo>
                  <a:pt x="2171" y="575"/>
                  <a:pt x="2133" y="499"/>
                  <a:pt x="2095" y="424"/>
                </a:cubicBezTo>
                <a:cubicBezTo>
                  <a:pt x="2039" y="291"/>
                  <a:pt x="1944" y="197"/>
                  <a:pt x="1812" y="121"/>
                </a:cubicBezTo>
                <a:cubicBezTo>
                  <a:pt x="1680" y="46"/>
                  <a:pt x="1529" y="8"/>
                  <a:pt x="1378" y="8"/>
                </a:cubicBezTo>
                <a:cubicBezTo>
                  <a:pt x="1227" y="8"/>
                  <a:pt x="1076" y="46"/>
                  <a:pt x="944" y="121"/>
                </a:cubicBezTo>
                <a:cubicBezTo>
                  <a:pt x="793" y="197"/>
                  <a:pt x="680" y="291"/>
                  <a:pt x="585" y="424"/>
                </a:cubicBezTo>
                <a:lnTo>
                  <a:pt x="585" y="348"/>
                </a:lnTo>
                <a:cubicBezTo>
                  <a:pt x="585" y="273"/>
                  <a:pt x="585" y="216"/>
                  <a:pt x="548" y="159"/>
                </a:cubicBezTo>
                <a:cubicBezTo>
                  <a:pt x="529" y="103"/>
                  <a:pt x="491" y="65"/>
                  <a:pt x="434" y="46"/>
                </a:cubicBezTo>
                <a:cubicBezTo>
                  <a:pt x="407" y="18"/>
                  <a:pt x="369" y="1"/>
                  <a:pt x="336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0" name="Google Shape;1240;p43"/>
          <p:cNvSpPr/>
          <p:nvPr/>
        </p:nvSpPr>
        <p:spPr>
          <a:xfrm>
            <a:off x="9378329" y="6516212"/>
            <a:ext cx="75591" cy="82240"/>
          </a:xfrm>
          <a:custGeom>
            <a:avLst/>
            <a:gdLst/>
            <a:ahLst/>
            <a:cxnLst/>
            <a:rect l="l" t="t" r="r" b="b"/>
            <a:pathLst>
              <a:path w="2342" h="2494" extrusionOk="0">
                <a:moveTo>
                  <a:pt x="1190" y="416"/>
                </a:moveTo>
                <a:cubicBezTo>
                  <a:pt x="1341" y="416"/>
                  <a:pt x="1473" y="472"/>
                  <a:pt x="1587" y="585"/>
                </a:cubicBezTo>
                <a:cubicBezTo>
                  <a:pt x="1681" y="718"/>
                  <a:pt x="1756" y="869"/>
                  <a:pt x="1756" y="1057"/>
                </a:cubicBezTo>
                <a:lnTo>
                  <a:pt x="643" y="1057"/>
                </a:lnTo>
                <a:cubicBezTo>
                  <a:pt x="643" y="869"/>
                  <a:pt x="699" y="718"/>
                  <a:pt x="813" y="585"/>
                </a:cubicBezTo>
                <a:cubicBezTo>
                  <a:pt x="907" y="472"/>
                  <a:pt x="1058" y="416"/>
                  <a:pt x="1190" y="416"/>
                </a:cubicBezTo>
                <a:close/>
                <a:moveTo>
                  <a:pt x="1209" y="0"/>
                </a:moveTo>
                <a:cubicBezTo>
                  <a:pt x="1039" y="0"/>
                  <a:pt x="869" y="19"/>
                  <a:pt x="718" y="95"/>
                </a:cubicBezTo>
                <a:cubicBezTo>
                  <a:pt x="567" y="151"/>
                  <a:pt x="435" y="227"/>
                  <a:pt x="341" y="340"/>
                </a:cubicBezTo>
                <a:cubicBezTo>
                  <a:pt x="227" y="453"/>
                  <a:pt x="152" y="585"/>
                  <a:pt x="95" y="736"/>
                </a:cubicBezTo>
                <a:cubicBezTo>
                  <a:pt x="39" y="906"/>
                  <a:pt x="20" y="1076"/>
                  <a:pt x="20" y="1246"/>
                </a:cubicBezTo>
                <a:cubicBezTo>
                  <a:pt x="1" y="1586"/>
                  <a:pt x="114" y="1907"/>
                  <a:pt x="341" y="2152"/>
                </a:cubicBezTo>
                <a:cubicBezTo>
                  <a:pt x="569" y="2380"/>
                  <a:pt x="878" y="2494"/>
                  <a:pt x="1193" y="2494"/>
                </a:cubicBezTo>
                <a:cubicBezTo>
                  <a:pt x="1217" y="2494"/>
                  <a:pt x="1241" y="2493"/>
                  <a:pt x="1266" y="2492"/>
                </a:cubicBezTo>
                <a:cubicBezTo>
                  <a:pt x="1417" y="2492"/>
                  <a:pt x="1568" y="2473"/>
                  <a:pt x="1719" y="2416"/>
                </a:cubicBezTo>
                <a:cubicBezTo>
                  <a:pt x="1832" y="2379"/>
                  <a:pt x="1945" y="2322"/>
                  <a:pt x="2058" y="2247"/>
                </a:cubicBezTo>
                <a:cubicBezTo>
                  <a:pt x="2134" y="2190"/>
                  <a:pt x="2191" y="2114"/>
                  <a:pt x="2247" y="2039"/>
                </a:cubicBezTo>
                <a:cubicBezTo>
                  <a:pt x="2285" y="1982"/>
                  <a:pt x="2304" y="1926"/>
                  <a:pt x="2304" y="1850"/>
                </a:cubicBezTo>
                <a:cubicBezTo>
                  <a:pt x="2323" y="1794"/>
                  <a:pt x="2285" y="1737"/>
                  <a:pt x="2247" y="1699"/>
                </a:cubicBezTo>
                <a:cubicBezTo>
                  <a:pt x="2210" y="1661"/>
                  <a:pt x="2153" y="1643"/>
                  <a:pt x="2096" y="1643"/>
                </a:cubicBezTo>
                <a:cubicBezTo>
                  <a:pt x="2058" y="1643"/>
                  <a:pt x="2002" y="1661"/>
                  <a:pt x="1964" y="1680"/>
                </a:cubicBezTo>
                <a:lnTo>
                  <a:pt x="1775" y="1869"/>
                </a:lnTo>
                <a:cubicBezTo>
                  <a:pt x="1719" y="1907"/>
                  <a:pt x="1681" y="1945"/>
                  <a:pt x="1624" y="1982"/>
                </a:cubicBezTo>
                <a:cubicBezTo>
                  <a:pt x="1568" y="2020"/>
                  <a:pt x="1511" y="2039"/>
                  <a:pt x="1436" y="2058"/>
                </a:cubicBezTo>
                <a:cubicBezTo>
                  <a:pt x="1379" y="2077"/>
                  <a:pt x="1303" y="2077"/>
                  <a:pt x="1247" y="2077"/>
                </a:cubicBezTo>
                <a:cubicBezTo>
                  <a:pt x="1232" y="2078"/>
                  <a:pt x="1218" y="2078"/>
                  <a:pt x="1204" y="2078"/>
                </a:cubicBezTo>
                <a:cubicBezTo>
                  <a:pt x="994" y="2078"/>
                  <a:pt x="807" y="1950"/>
                  <a:pt x="718" y="1756"/>
                </a:cubicBezTo>
                <a:cubicBezTo>
                  <a:pt x="662" y="1643"/>
                  <a:pt x="643" y="1529"/>
                  <a:pt x="643" y="1397"/>
                </a:cubicBezTo>
                <a:lnTo>
                  <a:pt x="1832" y="1397"/>
                </a:lnTo>
                <a:cubicBezTo>
                  <a:pt x="1964" y="1397"/>
                  <a:pt x="2096" y="1378"/>
                  <a:pt x="2210" y="1340"/>
                </a:cubicBezTo>
                <a:cubicBezTo>
                  <a:pt x="2304" y="1284"/>
                  <a:pt x="2342" y="1189"/>
                  <a:pt x="2342" y="1038"/>
                </a:cubicBezTo>
                <a:cubicBezTo>
                  <a:pt x="2342" y="869"/>
                  <a:pt x="2304" y="699"/>
                  <a:pt x="2210" y="548"/>
                </a:cubicBezTo>
                <a:cubicBezTo>
                  <a:pt x="2134" y="378"/>
                  <a:pt x="2002" y="246"/>
                  <a:pt x="1832" y="151"/>
                </a:cubicBezTo>
                <a:cubicBezTo>
                  <a:pt x="1643" y="38"/>
                  <a:pt x="1436" y="0"/>
                  <a:pt x="1209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1" name="Google Shape;1241;p43"/>
          <p:cNvSpPr/>
          <p:nvPr/>
        </p:nvSpPr>
        <p:spPr>
          <a:xfrm>
            <a:off x="9458762" y="6486337"/>
            <a:ext cx="78625" cy="112049"/>
          </a:xfrm>
          <a:custGeom>
            <a:avLst/>
            <a:gdLst/>
            <a:ahLst/>
            <a:cxnLst/>
            <a:rect l="l" t="t" r="r" b="b"/>
            <a:pathLst>
              <a:path w="2436" h="3398" extrusionOk="0">
                <a:moveTo>
                  <a:pt x="1209" y="1359"/>
                </a:moveTo>
                <a:cubicBezTo>
                  <a:pt x="1322" y="1359"/>
                  <a:pt x="1416" y="1397"/>
                  <a:pt x="1511" y="1454"/>
                </a:cubicBezTo>
                <a:cubicBezTo>
                  <a:pt x="1605" y="1529"/>
                  <a:pt x="1681" y="1624"/>
                  <a:pt x="1718" y="1718"/>
                </a:cubicBezTo>
                <a:cubicBezTo>
                  <a:pt x="1775" y="1850"/>
                  <a:pt x="1813" y="2001"/>
                  <a:pt x="1813" y="2152"/>
                </a:cubicBezTo>
                <a:cubicBezTo>
                  <a:pt x="1813" y="2303"/>
                  <a:pt x="1775" y="2435"/>
                  <a:pt x="1718" y="2586"/>
                </a:cubicBezTo>
                <a:cubicBezTo>
                  <a:pt x="1681" y="2681"/>
                  <a:pt x="1605" y="2775"/>
                  <a:pt x="1511" y="2832"/>
                </a:cubicBezTo>
                <a:cubicBezTo>
                  <a:pt x="1416" y="2888"/>
                  <a:pt x="1322" y="2926"/>
                  <a:pt x="1209" y="2926"/>
                </a:cubicBezTo>
                <a:cubicBezTo>
                  <a:pt x="1114" y="2926"/>
                  <a:pt x="1020" y="2888"/>
                  <a:pt x="926" y="2832"/>
                </a:cubicBezTo>
                <a:cubicBezTo>
                  <a:pt x="831" y="2775"/>
                  <a:pt x="756" y="2681"/>
                  <a:pt x="718" y="2567"/>
                </a:cubicBezTo>
                <a:cubicBezTo>
                  <a:pt x="661" y="2435"/>
                  <a:pt x="624" y="2284"/>
                  <a:pt x="642" y="2152"/>
                </a:cubicBezTo>
                <a:cubicBezTo>
                  <a:pt x="624" y="2001"/>
                  <a:pt x="661" y="1869"/>
                  <a:pt x="699" y="1737"/>
                </a:cubicBezTo>
                <a:cubicBezTo>
                  <a:pt x="756" y="1624"/>
                  <a:pt x="812" y="1529"/>
                  <a:pt x="907" y="1454"/>
                </a:cubicBezTo>
                <a:cubicBezTo>
                  <a:pt x="1001" y="1397"/>
                  <a:pt x="1114" y="1359"/>
                  <a:pt x="1209" y="1359"/>
                </a:cubicBezTo>
                <a:close/>
                <a:moveTo>
                  <a:pt x="2134" y="0"/>
                </a:moveTo>
                <a:cubicBezTo>
                  <a:pt x="2058" y="0"/>
                  <a:pt x="1964" y="38"/>
                  <a:pt x="1926" y="95"/>
                </a:cubicBezTo>
                <a:cubicBezTo>
                  <a:pt x="1869" y="189"/>
                  <a:pt x="1832" y="283"/>
                  <a:pt x="1851" y="378"/>
                </a:cubicBezTo>
                <a:lnTo>
                  <a:pt x="1851" y="1284"/>
                </a:lnTo>
                <a:cubicBezTo>
                  <a:pt x="1737" y="1171"/>
                  <a:pt x="1624" y="1076"/>
                  <a:pt x="1492" y="1001"/>
                </a:cubicBezTo>
                <a:cubicBezTo>
                  <a:pt x="1360" y="944"/>
                  <a:pt x="1209" y="906"/>
                  <a:pt x="1039" y="906"/>
                </a:cubicBezTo>
                <a:cubicBezTo>
                  <a:pt x="756" y="906"/>
                  <a:pt x="491" y="1019"/>
                  <a:pt x="303" y="1227"/>
                </a:cubicBezTo>
                <a:cubicBezTo>
                  <a:pt x="114" y="1491"/>
                  <a:pt x="1" y="1812"/>
                  <a:pt x="20" y="2133"/>
                </a:cubicBezTo>
                <a:cubicBezTo>
                  <a:pt x="20" y="2303"/>
                  <a:pt x="57" y="2473"/>
                  <a:pt x="95" y="2624"/>
                </a:cubicBezTo>
                <a:cubicBezTo>
                  <a:pt x="152" y="2775"/>
                  <a:pt x="208" y="2907"/>
                  <a:pt x="303" y="3039"/>
                </a:cubicBezTo>
                <a:cubicBezTo>
                  <a:pt x="397" y="3153"/>
                  <a:pt x="510" y="3247"/>
                  <a:pt x="624" y="3304"/>
                </a:cubicBezTo>
                <a:cubicBezTo>
                  <a:pt x="756" y="3360"/>
                  <a:pt x="888" y="3398"/>
                  <a:pt x="1039" y="3398"/>
                </a:cubicBezTo>
                <a:cubicBezTo>
                  <a:pt x="1133" y="3398"/>
                  <a:pt x="1247" y="3379"/>
                  <a:pt x="1341" y="3341"/>
                </a:cubicBezTo>
                <a:cubicBezTo>
                  <a:pt x="1435" y="3322"/>
                  <a:pt x="1530" y="3266"/>
                  <a:pt x="1605" y="3209"/>
                </a:cubicBezTo>
                <a:cubicBezTo>
                  <a:pt x="1681" y="3153"/>
                  <a:pt x="1775" y="3058"/>
                  <a:pt x="1832" y="2983"/>
                </a:cubicBezTo>
                <a:lnTo>
                  <a:pt x="1832" y="3039"/>
                </a:lnTo>
                <a:cubicBezTo>
                  <a:pt x="1832" y="3134"/>
                  <a:pt x="1869" y="3228"/>
                  <a:pt x="1926" y="3304"/>
                </a:cubicBezTo>
                <a:cubicBezTo>
                  <a:pt x="1983" y="3379"/>
                  <a:pt x="2058" y="3398"/>
                  <a:pt x="2134" y="3398"/>
                </a:cubicBezTo>
                <a:cubicBezTo>
                  <a:pt x="2209" y="3398"/>
                  <a:pt x="2285" y="3379"/>
                  <a:pt x="2341" y="3322"/>
                </a:cubicBezTo>
                <a:cubicBezTo>
                  <a:pt x="2398" y="3247"/>
                  <a:pt x="2436" y="3153"/>
                  <a:pt x="2417" y="3058"/>
                </a:cubicBezTo>
                <a:lnTo>
                  <a:pt x="2417" y="359"/>
                </a:lnTo>
                <a:cubicBezTo>
                  <a:pt x="2436" y="264"/>
                  <a:pt x="2398" y="170"/>
                  <a:pt x="2341" y="95"/>
                </a:cubicBezTo>
                <a:cubicBezTo>
                  <a:pt x="2304" y="19"/>
                  <a:pt x="2209" y="0"/>
                  <a:pt x="2134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2" name="Google Shape;1242;p43"/>
          <p:cNvSpPr/>
          <p:nvPr/>
        </p:nvSpPr>
        <p:spPr>
          <a:xfrm>
            <a:off x="9580023" y="6486337"/>
            <a:ext cx="77399" cy="112215"/>
          </a:xfrm>
          <a:custGeom>
            <a:avLst/>
            <a:gdLst/>
            <a:ahLst/>
            <a:cxnLst/>
            <a:rect l="l" t="t" r="r" b="b"/>
            <a:pathLst>
              <a:path w="2398" h="3403" extrusionOk="0">
                <a:moveTo>
                  <a:pt x="1227" y="1359"/>
                </a:moveTo>
                <a:cubicBezTo>
                  <a:pt x="1321" y="1359"/>
                  <a:pt x="1435" y="1397"/>
                  <a:pt x="1510" y="1454"/>
                </a:cubicBezTo>
                <a:cubicBezTo>
                  <a:pt x="1605" y="1529"/>
                  <a:pt x="1680" y="1624"/>
                  <a:pt x="1718" y="1718"/>
                </a:cubicBezTo>
                <a:cubicBezTo>
                  <a:pt x="1756" y="1850"/>
                  <a:pt x="1793" y="2001"/>
                  <a:pt x="1793" y="2152"/>
                </a:cubicBezTo>
                <a:cubicBezTo>
                  <a:pt x="1793" y="2341"/>
                  <a:pt x="1737" y="2549"/>
                  <a:pt x="1623" y="2718"/>
                </a:cubicBezTo>
                <a:cubicBezTo>
                  <a:pt x="1529" y="2851"/>
                  <a:pt x="1378" y="2926"/>
                  <a:pt x="1227" y="2926"/>
                </a:cubicBezTo>
                <a:cubicBezTo>
                  <a:pt x="1057" y="2926"/>
                  <a:pt x="887" y="2851"/>
                  <a:pt x="774" y="2718"/>
                </a:cubicBezTo>
                <a:cubicBezTo>
                  <a:pt x="661" y="2567"/>
                  <a:pt x="604" y="2360"/>
                  <a:pt x="604" y="2171"/>
                </a:cubicBezTo>
                <a:cubicBezTo>
                  <a:pt x="604" y="2020"/>
                  <a:pt x="642" y="1869"/>
                  <a:pt x="699" y="1737"/>
                </a:cubicBezTo>
                <a:cubicBezTo>
                  <a:pt x="736" y="1624"/>
                  <a:pt x="812" y="1529"/>
                  <a:pt x="906" y="1454"/>
                </a:cubicBezTo>
                <a:cubicBezTo>
                  <a:pt x="1001" y="1397"/>
                  <a:pt x="1114" y="1359"/>
                  <a:pt x="1227" y="1359"/>
                </a:cubicBezTo>
                <a:close/>
                <a:moveTo>
                  <a:pt x="283" y="0"/>
                </a:moveTo>
                <a:cubicBezTo>
                  <a:pt x="208" y="0"/>
                  <a:pt x="132" y="38"/>
                  <a:pt x="76" y="95"/>
                </a:cubicBezTo>
                <a:cubicBezTo>
                  <a:pt x="19" y="189"/>
                  <a:pt x="0" y="283"/>
                  <a:pt x="0" y="378"/>
                </a:cubicBezTo>
                <a:lnTo>
                  <a:pt x="0" y="3058"/>
                </a:lnTo>
                <a:cubicBezTo>
                  <a:pt x="0" y="3153"/>
                  <a:pt x="19" y="3247"/>
                  <a:pt x="76" y="3322"/>
                </a:cubicBezTo>
                <a:cubicBezTo>
                  <a:pt x="122" y="3369"/>
                  <a:pt x="182" y="3403"/>
                  <a:pt x="243" y="3403"/>
                </a:cubicBezTo>
                <a:cubicBezTo>
                  <a:pt x="257" y="3403"/>
                  <a:pt x="270" y="3401"/>
                  <a:pt x="283" y="3398"/>
                </a:cubicBezTo>
                <a:cubicBezTo>
                  <a:pt x="300" y="3401"/>
                  <a:pt x="316" y="3403"/>
                  <a:pt x="332" y="3403"/>
                </a:cubicBezTo>
                <a:cubicBezTo>
                  <a:pt x="403" y="3403"/>
                  <a:pt x="460" y="3369"/>
                  <a:pt x="491" y="3322"/>
                </a:cubicBezTo>
                <a:cubicBezTo>
                  <a:pt x="566" y="3247"/>
                  <a:pt x="585" y="3153"/>
                  <a:pt x="585" y="3058"/>
                </a:cubicBezTo>
                <a:lnTo>
                  <a:pt x="585" y="3002"/>
                </a:lnTo>
                <a:cubicBezTo>
                  <a:pt x="661" y="3077"/>
                  <a:pt x="699" y="3134"/>
                  <a:pt x="755" y="3171"/>
                </a:cubicBezTo>
                <a:cubicBezTo>
                  <a:pt x="793" y="3209"/>
                  <a:pt x="850" y="3247"/>
                  <a:pt x="887" y="3285"/>
                </a:cubicBezTo>
                <a:cubicBezTo>
                  <a:pt x="963" y="3322"/>
                  <a:pt x="1038" y="3360"/>
                  <a:pt x="1114" y="3379"/>
                </a:cubicBezTo>
                <a:cubicBezTo>
                  <a:pt x="1189" y="3398"/>
                  <a:pt x="1284" y="3398"/>
                  <a:pt x="1378" y="3398"/>
                </a:cubicBezTo>
                <a:cubicBezTo>
                  <a:pt x="1510" y="3398"/>
                  <a:pt x="1661" y="3379"/>
                  <a:pt x="1793" y="3304"/>
                </a:cubicBezTo>
                <a:cubicBezTo>
                  <a:pt x="1926" y="3247"/>
                  <a:pt x="2039" y="3153"/>
                  <a:pt x="2114" y="3039"/>
                </a:cubicBezTo>
                <a:cubicBezTo>
                  <a:pt x="2209" y="2926"/>
                  <a:pt x="2284" y="2794"/>
                  <a:pt x="2322" y="2643"/>
                </a:cubicBezTo>
                <a:cubicBezTo>
                  <a:pt x="2379" y="2473"/>
                  <a:pt x="2397" y="2303"/>
                  <a:pt x="2397" y="2133"/>
                </a:cubicBezTo>
                <a:cubicBezTo>
                  <a:pt x="2397" y="1907"/>
                  <a:pt x="2360" y="1680"/>
                  <a:pt x="2265" y="1491"/>
                </a:cubicBezTo>
                <a:cubicBezTo>
                  <a:pt x="2190" y="1303"/>
                  <a:pt x="2077" y="1171"/>
                  <a:pt x="1907" y="1057"/>
                </a:cubicBezTo>
                <a:cubicBezTo>
                  <a:pt x="1756" y="963"/>
                  <a:pt x="1567" y="925"/>
                  <a:pt x="1378" y="925"/>
                </a:cubicBezTo>
                <a:cubicBezTo>
                  <a:pt x="1352" y="922"/>
                  <a:pt x="1326" y="920"/>
                  <a:pt x="1300" y="920"/>
                </a:cubicBezTo>
                <a:cubicBezTo>
                  <a:pt x="1176" y="920"/>
                  <a:pt x="1053" y="957"/>
                  <a:pt x="944" y="1019"/>
                </a:cubicBezTo>
                <a:cubicBezTo>
                  <a:pt x="812" y="1095"/>
                  <a:pt x="680" y="1171"/>
                  <a:pt x="585" y="1284"/>
                </a:cubicBezTo>
                <a:lnTo>
                  <a:pt x="585" y="340"/>
                </a:lnTo>
                <a:cubicBezTo>
                  <a:pt x="585" y="264"/>
                  <a:pt x="566" y="170"/>
                  <a:pt x="510" y="95"/>
                </a:cubicBezTo>
                <a:cubicBezTo>
                  <a:pt x="453" y="38"/>
                  <a:pt x="378" y="0"/>
                  <a:pt x="28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3" name="Google Shape;1243;p43"/>
          <p:cNvSpPr/>
          <p:nvPr/>
        </p:nvSpPr>
        <p:spPr>
          <a:xfrm>
            <a:off x="9656164" y="6516212"/>
            <a:ext cx="74977" cy="112083"/>
          </a:xfrm>
          <a:custGeom>
            <a:avLst/>
            <a:gdLst/>
            <a:ahLst/>
            <a:cxnLst/>
            <a:rect l="l" t="t" r="r" b="b"/>
            <a:pathLst>
              <a:path w="2323" h="3399" extrusionOk="0">
                <a:moveTo>
                  <a:pt x="359" y="0"/>
                </a:moveTo>
                <a:cubicBezTo>
                  <a:pt x="322" y="0"/>
                  <a:pt x="265" y="19"/>
                  <a:pt x="227" y="57"/>
                </a:cubicBezTo>
                <a:cubicBezTo>
                  <a:pt x="171" y="76"/>
                  <a:pt x="133" y="113"/>
                  <a:pt x="114" y="151"/>
                </a:cubicBezTo>
                <a:cubicBezTo>
                  <a:pt x="76" y="208"/>
                  <a:pt x="57" y="246"/>
                  <a:pt x="76" y="302"/>
                </a:cubicBezTo>
                <a:cubicBezTo>
                  <a:pt x="76" y="378"/>
                  <a:pt x="95" y="472"/>
                  <a:pt x="133" y="548"/>
                </a:cubicBezTo>
                <a:lnTo>
                  <a:pt x="888" y="2435"/>
                </a:lnTo>
                <a:lnTo>
                  <a:pt x="831" y="2567"/>
                </a:lnTo>
                <a:cubicBezTo>
                  <a:pt x="794" y="2643"/>
                  <a:pt x="756" y="2718"/>
                  <a:pt x="718" y="2794"/>
                </a:cubicBezTo>
                <a:cubicBezTo>
                  <a:pt x="699" y="2832"/>
                  <a:pt x="661" y="2869"/>
                  <a:pt x="605" y="2888"/>
                </a:cubicBezTo>
                <a:cubicBezTo>
                  <a:pt x="567" y="2926"/>
                  <a:pt x="510" y="2926"/>
                  <a:pt x="454" y="2926"/>
                </a:cubicBezTo>
                <a:cubicBezTo>
                  <a:pt x="416" y="2926"/>
                  <a:pt x="378" y="2926"/>
                  <a:pt x="340" y="2907"/>
                </a:cubicBezTo>
                <a:lnTo>
                  <a:pt x="246" y="2907"/>
                </a:lnTo>
                <a:cubicBezTo>
                  <a:pt x="232" y="2903"/>
                  <a:pt x="217" y="2900"/>
                  <a:pt x="201" y="2900"/>
                </a:cubicBezTo>
                <a:cubicBezTo>
                  <a:pt x="153" y="2900"/>
                  <a:pt x="100" y="2921"/>
                  <a:pt x="57" y="2964"/>
                </a:cubicBezTo>
                <a:cubicBezTo>
                  <a:pt x="20" y="3002"/>
                  <a:pt x="1" y="3058"/>
                  <a:pt x="1" y="3115"/>
                </a:cubicBezTo>
                <a:cubicBezTo>
                  <a:pt x="1" y="3209"/>
                  <a:pt x="38" y="3304"/>
                  <a:pt x="133" y="3341"/>
                </a:cubicBezTo>
                <a:cubicBezTo>
                  <a:pt x="265" y="3379"/>
                  <a:pt x="397" y="3398"/>
                  <a:pt x="529" y="3398"/>
                </a:cubicBezTo>
                <a:cubicBezTo>
                  <a:pt x="680" y="3398"/>
                  <a:pt x="831" y="3360"/>
                  <a:pt x="982" y="3304"/>
                </a:cubicBezTo>
                <a:cubicBezTo>
                  <a:pt x="1077" y="3247"/>
                  <a:pt x="1171" y="3172"/>
                  <a:pt x="1247" y="3077"/>
                </a:cubicBezTo>
                <a:cubicBezTo>
                  <a:pt x="1322" y="2926"/>
                  <a:pt x="1379" y="2794"/>
                  <a:pt x="1435" y="2643"/>
                </a:cubicBezTo>
                <a:lnTo>
                  <a:pt x="2247" y="548"/>
                </a:lnTo>
                <a:cubicBezTo>
                  <a:pt x="2266" y="510"/>
                  <a:pt x="2285" y="453"/>
                  <a:pt x="2285" y="397"/>
                </a:cubicBezTo>
                <a:cubicBezTo>
                  <a:pt x="2304" y="340"/>
                  <a:pt x="2323" y="302"/>
                  <a:pt x="2323" y="283"/>
                </a:cubicBezTo>
                <a:cubicBezTo>
                  <a:pt x="2323" y="227"/>
                  <a:pt x="2304" y="189"/>
                  <a:pt x="2285" y="151"/>
                </a:cubicBezTo>
                <a:cubicBezTo>
                  <a:pt x="2228" y="57"/>
                  <a:pt x="2153" y="0"/>
                  <a:pt x="2058" y="0"/>
                </a:cubicBezTo>
                <a:cubicBezTo>
                  <a:pt x="2002" y="0"/>
                  <a:pt x="1945" y="19"/>
                  <a:pt x="1907" y="38"/>
                </a:cubicBezTo>
                <a:cubicBezTo>
                  <a:pt x="1851" y="76"/>
                  <a:pt x="1813" y="113"/>
                  <a:pt x="1794" y="170"/>
                </a:cubicBezTo>
                <a:cubicBezTo>
                  <a:pt x="1756" y="246"/>
                  <a:pt x="1718" y="340"/>
                  <a:pt x="1700" y="434"/>
                </a:cubicBezTo>
                <a:lnTo>
                  <a:pt x="1209" y="1831"/>
                </a:lnTo>
                <a:lnTo>
                  <a:pt x="680" y="321"/>
                </a:lnTo>
                <a:cubicBezTo>
                  <a:pt x="661" y="246"/>
                  <a:pt x="624" y="170"/>
                  <a:pt x="567" y="95"/>
                </a:cubicBezTo>
                <a:cubicBezTo>
                  <a:pt x="510" y="38"/>
                  <a:pt x="435" y="0"/>
                  <a:pt x="359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4" name="Google Shape;1244;p43"/>
          <p:cNvSpPr/>
          <p:nvPr/>
        </p:nvSpPr>
        <p:spPr>
          <a:xfrm>
            <a:off x="9958979" y="6486337"/>
            <a:ext cx="57291" cy="112215"/>
          </a:xfrm>
          <a:custGeom>
            <a:avLst/>
            <a:gdLst/>
            <a:ahLst/>
            <a:cxnLst/>
            <a:rect l="l" t="t" r="r" b="b"/>
            <a:pathLst>
              <a:path w="1775" h="3403" extrusionOk="0">
                <a:moveTo>
                  <a:pt x="1246" y="0"/>
                </a:moveTo>
                <a:cubicBezTo>
                  <a:pt x="1076" y="0"/>
                  <a:pt x="925" y="19"/>
                  <a:pt x="774" y="76"/>
                </a:cubicBezTo>
                <a:cubicBezTo>
                  <a:pt x="661" y="132"/>
                  <a:pt x="586" y="208"/>
                  <a:pt x="529" y="321"/>
                </a:cubicBezTo>
                <a:cubicBezTo>
                  <a:pt x="472" y="453"/>
                  <a:pt x="453" y="623"/>
                  <a:pt x="472" y="774"/>
                </a:cubicBezTo>
                <a:lnTo>
                  <a:pt x="472" y="963"/>
                </a:lnTo>
                <a:lnTo>
                  <a:pt x="302" y="963"/>
                </a:lnTo>
                <a:cubicBezTo>
                  <a:pt x="95" y="963"/>
                  <a:pt x="0" y="1038"/>
                  <a:pt x="0" y="1189"/>
                </a:cubicBezTo>
                <a:cubicBezTo>
                  <a:pt x="0" y="1246"/>
                  <a:pt x="19" y="1303"/>
                  <a:pt x="76" y="1340"/>
                </a:cubicBezTo>
                <a:cubicBezTo>
                  <a:pt x="133" y="1397"/>
                  <a:pt x="208" y="1416"/>
                  <a:pt x="284" y="1416"/>
                </a:cubicBezTo>
                <a:lnTo>
                  <a:pt x="453" y="1416"/>
                </a:lnTo>
                <a:lnTo>
                  <a:pt x="453" y="3020"/>
                </a:lnTo>
                <a:cubicBezTo>
                  <a:pt x="435" y="3134"/>
                  <a:pt x="472" y="3228"/>
                  <a:pt x="529" y="3304"/>
                </a:cubicBezTo>
                <a:cubicBezTo>
                  <a:pt x="586" y="3370"/>
                  <a:pt x="666" y="3403"/>
                  <a:pt x="746" y="3403"/>
                </a:cubicBezTo>
                <a:cubicBezTo>
                  <a:pt x="826" y="3403"/>
                  <a:pt x="906" y="3370"/>
                  <a:pt x="963" y="3304"/>
                </a:cubicBezTo>
                <a:cubicBezTo>
                  <a:pt x="1039" y="3228"/>
                  <a:pt x="1057" y="3134"/>
                  <a:pt x="1057" y="3020"/>
                </a:cubicBezTo>
                <a:lnTo>
                  <a:pt x="1057" y="1416"/>
                </a:lnTo>
                <a:lnTo>
                  <a:pt x="1208" y="1416"/>
                </a:lnTo>
                <a:cubicBezTo>
                  <a:pt x="1303" y="1416"/>
                  <a:pt x="1378" y="1397"/>
                  <a:pt x="1473" y="1359"/>
                </a:cubicBezTo>
                <a:cubicBezTo>
                  <a:pt x="1529" y="1340"/>
                  <a:pt x="1548" y="1284"/>
                  <a:pt x="1548" y="1171"/>
                </a:cubicBezTo>
                <a:cubicBezTo>
                  <a:pt x="1548" y="1038"/>
                  <a:pt x="1435" y="963"/>
                  <a:pt x="1208" y="963"/>
                </a:cubicBezTo>
                <a:lnTo>
                  <a:pt x="1057" y="963"/>
                </a:lnTo>
                <a:lnTo>
                  <a:pt x="1057" y="812"/>
                </a:lnTo>
                <a:cubicBezTo>
                  <a:pt x="1057" y="717"/>
                  <a:pt x="1076" y="623"/>
                  <a:pt x="1114" y="548"/>
                </a:cubicBezTo>
                <a:cubicBezTo>
                  <a:pt x="1145" y="485"/>
                  <a:pt x="1203" y="448"/>
                  <a:pt x="1275" y="448"/>
                </a:cubicBezTo>
                <a:cubicBezTo>
                  <a:pt x="1290" y="448"/>
                  <a:pt x="1306" y="450"/>
                  <a:pt x="1322" y="453"/>
                </a:cubicBezTo>
                <a:lnTo>
                  <a:pt x="1473" y="453"/>
                </a:lnTo>
                <a:cubicBezTo>
                  <a:pt x="1510" y="472"/>
                  <a:pt x="1548" y="472"/>
                  <a:pt x="1586" y="472"/>
                </a:cubicBezTo>
                <a:cubicBezTo>
                  <a:pt x="1643" y="472"/>
                  <a:pt x="1699" y="453"/>
                  <a:pt x="1718" y="415"/>
                </a:cubicBezTo>
                <a:cubicBezTo>
                  <a:pt x="1756" y="378"/>
                  <a:pt x="1775" y="321"/>
                  <a:pt x="1775" y="264"/>
                </a:cubicBezTo>
                <a:cubicBezTo>
                  <a:pt x="1775" y="95"/>
                  <a:pt x="1605" y="0"/>
                  <a:pt x="1246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5" name="Google Shape;1245;p43"/>
          <p:cNvSpPr/>
          <p:nvPr/>
        </p:nvSpPr>
        <p:spPr>
          <a:xfrm>
            <a:off x="10013816" y="6516212"/>
            <a:ext cx="54256" cy="81712"/>
          </a:xfrm>
          <a:custGeom>
            <a:avLst/>
            <a:gdLst/>
            <a:ahLst/>
            <a:cxnLst/>
            <a:rect l="l" t="t" r="r" b="b"/>
            <a:pathLst>
              <a:path w="1681" h="2478" extrusionOk="0">
                <a:moveTo>
                  <a:pt x="302" y="0"/>
                </a:moveTo>
                <a:cubicBezTo>
                  <a:pt x="95" y="0"/>
                  <a:pt x="0" y="151"/>
                  <a:pt x="0" y="416"/>
                </a:cubicBezTo>
                <a:lnTo>
                  <a:pt x="0" y="2114"/>
                </a:lnTo>
                <a:cubicBezTo>
                  <a:pt x="0" y="2209"/>
                  <a:pt x="19" y="2303"/>
                  <a:pt x="95" y="2398"/>
                </a:cubicBezTo>
                <a:cubicBezTo>
                  <a:pt x="141" y="2444"/>
                  <a:pt x="201" y="2478"/>
                  <a:pt x="262" y="2478"/>
                </a:cubicBezTo>
                <a:cubicBezTo>
                  <a:pt x="276" y="2478"/>
                  <a:pt x="289" y="2476"/>
                  <a:pt x="302" y="2473"/>
                </a:cubicBezTo>
                <a:cubicBezTo>
                  <a:pt x="319" y="2476"/>
                  <a:pt x="335" y="2478"/>
                  <a:pt x="351" y="2478"/>
                </a:cubicBezTo>
                <a:cubicBezTo>
                  <a:pt x="423" y="2478"/>
                  <a:pt x="482" y="2444"/>
                  <a:pt x="529" y="2398"/>
                </a:cubicBezTo>
                <a:cubicBezTo>
                  <a:pt x="585" y="2303"/>
                  <a:pt x="623" y="2209"/>
                  <a:pt x="623" y="2114"/>
                </a:cubicBezTo>
                <a:lnTo>
                  <a:pt x="623" y="1605"/>
                </a:lnTo>
                <a:lnTo>
                  <a:pt x="604" y="1624"/>
                </a:lnTo>
                <a:cubicBezTo>
                  <a:pt x="604" y="1435"/>
                  <a:pt x="623" y="1265"/>
                  <a:pt x="623" y="1152"/>
                </a:cubicBezTo>
                <a:cubicBezTo>
                  <a:pt x="642" y="1038"/>
                  <a:pt x="661" y="925"/>
                  <a:pt x="680" y="812"/>
                </a:cubicBezTo>
                <a:cubicBezTo>
                  <a:pt x="718" y="736"/>
                  <a:pt x="755" y="661"/>
                  <a:pt x="831" y="604"/>
                </a:cubicBezTo>
                <a:cubicBezTo>
                  <a:pt x="887" y="548"/>
                  <a:pt x="963" y="529"/>
                  <a:pt x="1038" y="529"/>
                </a:cubicBezTo>
                <a:cubicBezTo>
                  <a:pt x="1114" y="529"/>
                  <a:pt x="1208" y="548"/>
                  <a:pt x="1284" y="567"/>
                </a:cubicBezTo>
                <a:cubicBezTo>
                  <a:pt x="1322" y="585"/>
                  <a:pt x="1378" y="604"/>
                  <a:pt x="1435" y="623"/>
                </a:cubicBezTo>
                <a:cubicBezTo>
                  <a:pt x="1510" y="623"/>
                  <a:pt x="1567" y="585"/>
                  <a:pt x="1605" y="548"/>
                </a:cubicBezTo>
                <a:cubicBezTo>
                  <a:pt x="1661" y="491"/>
                  <a:pt x="1680" y="434"/>
                  <a:pt x="1680" y="359"/>
                </a:cubicBezTo>
                <a:cubicBezTo>
                  <a:pt x="1680" y="246"/>
                  <a:pt x="1605" y="151"/>
                  <a:pt x="1510" y="113"/>
                </a:cubicBezTo>
                <a:cubicBezTo>
                  <a:pt x="1397" y="38"/>
                  <a:pt x="1265" y="0"/>
                  <a:pt x="1133" y="0"/>
                </a:cubicBezTo>
                <a:cubicBezTo>
                  <a:pt x="1020" y="0"/>
                  <a:pt x="906" y="38"/>
                  <a:pt x="812" y="113"/>
                </a:cubicBezTo>
                <a:cubicBezTo>
                  <a:pt x="736" y="189"/>
                  <a:pt x="661" y="283"/>
                  <a:pt x="604" y="397"/>
                </a:cubicBezTo>
                <a:cubicBezTo>
                  <a:pt x="604" y="283"/>
                  <a:pt x="567" y="189"/>
                  <a:pt x="529" y="113"/>
                </a:cubicBezTo>
                <a:cubicBezTo>
                  <a:pt x="472" y="38"/>
                  <a:pt x="378" y="0"/>
                  <a:pt x="302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6" name="Google Shape;1246;p43"/>
          <p:cNvSpPr/>
          <p:nvPr/>
        </p:nvSpPr>
        <p:spPr>
          <a:xfrm>
            <a:off x="10064974" y="6516047"/>
            <a:ext cx="76204" cy="82405"/>
          </a:xfrm>
          <a:custGeom>
            <a:avLst/>
            <a:gdLst/>
            <a:ahLst/>
            <a:cxnLst/>
            <a:rect l="l" t="t" r="r" b="b"/>
            <a:pathLst>
              <a:path w="2361" h="2499" extrusionOk="0">
                <a:moveTo>
                  <a:pt x="1190" y="421"/>
                </a:moveTo>
                <a:cubicBezTo>
                  <a:pt x="1341" y="421"/>
                  <a:pt x="1492" y="477"/>
                  <a:pt x="1587" y="572"/>
                </a:cubicBezTo>
                <a:cubicBezTo>
                  <a:pt x="1700" y="704"/>
                  <a:pt x="1756" y="874"/>
                  <a:pt x="1756" y="1043"/>
                </a:cubicBezTo>
                <a:lnTo>
                  <a:pt x="643" y="1043"/>
                </a:lnTo>
                <a:cubicBezTo>
                  <a:pt x="643" y="874"/>
                  <a:pt x="718" y="723"/>
                  <a:pt x="831" y="572"/>
                </a:cubicBezTo>
                <a:cubicBezTo>
                  <a:pt x="926" y="477"/>
                  <a:pt x="1058" y="421"/>
                  <a:pt x="1190" y="421"/>
                </a:cubicBezTo>
                <a:close/>
                <a:moveTo>
                  <a:pt x="1129" y="0"/>
                </a:moveTo>
                <a:cubicBezTo>
                  <a:pt x="980" y="0"/>
                  <a:pt x="842" y="34"/>
                  <a:pt x="718" y="81"/>
                </a:cubicBezTo>
                <a:cubicBezTo>
                  <a:pt x="567" y="137"/>
                  <a:pt x="435" y="232"/>
                  <a:pt x="341" y="345"/>
                </a:cubicBezTo>
                <a:cubicBezTo>
                  <a:pt x="227" y="458"/>
                  <a:pt x="152" y="590"/>
                  <a:pt x="95" y="741"/>
                </a:cubicBezTo>
                <a:cubicBezTo>
                  <a:pt x="39" y="892"/>
                  <a:pt x="20" y="1062"/>
                  <a:pt x="20" y="1251"/>
                </a:cubicBezTo>
                <a:cubicBezTo>
                  <a:pt x="1" y="1572"/>
                  <a:pt x="114" y="1912"/>
                  <a:pt x="341" y="2157"/>
                </a:cubicBezTo>
                <a:cubicBezTo>
                  <a:pt x="571" y="2369"/>
                  <a:pt x="883" y="2499"/>
                  <a:pt x="1201" y="2499"/>
                </a:cubicBezTo>
                <a:cubicBezTo>
                  <a:pt x="1223" y="2499"/>
                  <a:pt x="1244" y="2498"/>
                  <a:pt x="1266" y="2497"/>
                </a:cubicBezTo>
                <a:cubicBezTo>
                  <a:pt x="1417" y="2497"/>
                  <a:pt x="1568" y="2478"/>
                  <a:pt x="1719" y="2421"/>
                </a:cubicBezTo>
                <a:cubicBezTo>
                  <a:pt x="1832" y="2384"/>
                  <a:pt x="1945" y="2327"/>
                  <a:pt x="2058" y="2252"/>
                </a:cubicBezTo>
                <a:cubicBezTo>
                  <a:pt x="2134" y="2195"/>
                  <a:pt x="2191" y="2119"/>
                  <a:pt x="2247" y="2044"/>
                </a:cubicBezTo>
                <a:cubicBezTo>
                  <a:pt x="2285" y="1987"/>
                  <a:pt x="2304" y="1912"/>
                  <a:pt x="2304" y="1855"/>
                </a:cubicBezTo>
                <a:cubicBezTo>
                  <a:pt x="2323" y="1799"/>
                  <a:pt x="2285" y="1742"/>
                  <a:pt x="2247" y="1704"/>
                </a:cubicBezTo>
                <a:cubicBezTo>
                  <a:pt x="2209" y="1666"/>
                  <a:pt x="2153" y="1648"/>
                  <a:pt x="2096" y="1648"/>
                </a:cubicBezTo>
                <a:cubicBezTo>
                  <a:pt x="2058" y="1648"/>
                  <a:pt x="2002" y="1666"/>
                  <a:pt x="1964" y="1685"/>
                </a:cubicBezTo>
                <a:lnTo>
                  <a:pt x="1775" y="1855"/>
                </a:lnTo>
                <a:cubicBezTo>
                  <a:pt x="1738" y="1893"/>
                  <a:pt x="1681" y="1950"/>
                  <a:pt x="1624" y="1968"/>
                </a:cubicBezTo>
                <a:cubicBezTo>
                  <a:pt x="1568" y="2006"/>
                  <a:pt x="1511" y="2044"/>
                  <a:pt x="1454" y="2063"/>
                </a:cubicBezTo>
                <a:cubicBezTo>
                  <a:pt x="1379" y="2082"/>
                  <a:pt x="1322" y="2082"/>
                  <a:pt x="1247" y="2082"/>
                </a:cubicBezTo>
                <a:cubicBezTo>
                  <a:pt x="1133" y="2082"/>
                  <a:pt x="1039" y="2063"/>
                  <a:pt x="945" y="2006"/>
                </a:cubicBezTo>
                <a:cubicBezTo>
                  <a:pt x="850" y="1950"/>
                  <a:pt x="775" y="1855"/>
                  <a:pt x="737" y="1761"/>
                </a:cubicBezTo>
                <a:cubicBezTo>
                  <a:pt x="680" y="1648"/>
                  <a:pt x="643" y="1534"/>
                  <a:pt x="643" y="1402"/>
                </a:cubicBezTo>
                <a:lnTo>
                  <a:pt x="1851" y="1402"/>
                </a:lnTo>
                <a:cubicBezTo>
                  <a:pt x="1964" y="1402"/>
                  <a:pt x="2096" y="1383"/>
                  <a:pt x="2209" y="1327"/>
                </a:cubicBezTo>
                <a:cubicBezTo>
                  <a:pt x="2304" y="1270"/>
                  <a:pt x="2360" y="1138"/>
                  <a:pt x="2342" y="1025"/>
                </a:cubicBezTo>
                <a:cubicBezTo>
                  <a:pt x="2342" y="855"/>
                  <a:pt x="2304" y="685"/>
                  <a:pt x="2228" y="534"/>
                </a:cubicBezTo>
                <a:cubicBezTo>
                  <a:pt x="2134" y="383"/>
                  <a:pt x="2002" y="251"/>
                  <a:pt x="1832" y="156"/>
                </a:cubicBezTo>
                <a:cubicBezTo>
                  <a:pt x="1667" y="57"/>
                  <a:pt x="1488" y="2"/>
                  <a:pt x="1307" y="2"/>
                </a:cubicBezTo>
                <a:cubicBezTo>
                  <a:pt x="1281" y="2"/>
                  <a:pt x="1254" y="3"/>
                  <a:pt x="1228" y="5"/>
                </a:cubicBezTo>
                <a:cubicBezTo>
                  <a:pt x="1194" y="2"/>
                  <a:pt x="1162" y="0"/>
                  <a:pt x="1129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7" name="Google Shape;1247;p43"/>
          <p:cNvSpPr/>
          <p:nvPr/>
        </p:nvSpPr>
        <p:spPr>
          <a:xfrm>
            <a:off x="10147246" y="6516047"/>
            <a:ext cx="76172" cy="82405"/>
          </a:xfrm>
          <a:custGeom>
            <a:avLst/>
            <a:gdLst/>
            <a:ahLst/>
            <a:cxnLst/>
            <a:rect l="l" t="t" r="r" b="b"/>
            <a:pathLst>
              <a:path w="2360" h="2499" extrusionOk="0">
                <a:moveTo>
                  <a:pt x="1189" y="421"/>
                </a:moveTo>
                <a:cubicBezTo>
                  <a:pt x="1340" y="421"/>
                  <a:pt x="1473" y="477"/>
                  <a:pt x="1586" y="572"/>
                </a:cubicBezTo>
                <a:cubicBezTo>
                  <a:pt x="1680" y="704"/>
                  <a:pt x="1756" y="874"/>
                  <a:pt x="1756" y="1043"/>
                </a:cubicBezTo>
                <a:lnTo>
                  <a:pt x="642" y="1043"/>
                </a:lnTo>
                <a:cubicBezTo>
                  <a:pt x="642" y="874"/>
                  <a:pt x="699" y="723"/>
                  <a:pt x="812" y="572"/>
                </a:cubicBezTo>
                <a:cubicBezTo>
                  <a:pt x="906" y="477"/>
                  <a:pt x="1057" y="421"/>
                  <a:pt x="1189" y="421"/>
                </a:cubicBezTo>
                <a:close/>
                <a:moveTo>
                  <a:pt x="1118" y="0"/>
                </a:moveTo>
                <a:cubicBezTo>
                  <a:pt x="979" y="0"/>
                  <a:pt x="842" y="34"/>
                  <a:pt x="718" y="81"/>
                </a:cubicBezTo>
                <a:cubicBezTo>
                  <a:pt x="567" y="137"/>
                  <a:pt x="434" y="232"/>
                  <a:pt x="340" y="345"/>
                </a:cubicBezTo>
                <a:cubicBezTo>
                  <a:pt x="227" y="458"/>
                  <a:pt x="151" y="590"/>
                  <a:pt x="95" y="741"/>
                </a:cubicBezTo>
                <a:cubicBezTo>
                  <a:pt x="38" y="892"/>
                  <a:pt x="19" y="1062"/>
                  <a:pt x="19" y="1251"/>
                </a:cubicBezTo>
                <a:cubicBezTo>
                  <a:pt x="0" y="1572"/>
                  <a:pt x="114" y="1912"/>
                  <a:pt x="340" y="2157"/>
                </a:cubicBezTo>
                <a:cubicBezTo>
                  <a:pt x="570" y="2369"/>
                  <a:pt x="883" y="2499"/>
                  <a:pt x="1201" y="2499"/>
                </a:cubicBezTo>
                <a:cubicBezTo>
                  <a:pt x="1222" y="2499"/>
                  <a:pt x="1243" y="2498"/>
                  <a:pt x="1265" y="2497"/>
                </a:cubicBezTo>
                <a:cubicBezTo>
                  <a:pt x="1416" y="2497"/>
                  <a:pt x="1567" y="2478"/>
                  <a:pt x="1718" y="2421"/>
                </a:cubicBezTo>
                <a:cubicBezTo>
                  <a:pt x="1831" y="2384"/>
                  <a:pt x="1945" y="2327"/>
                  <a:pt x="2039" y="2252"/>
                </a:cubicBezTo>
                <a:cubicBezTo>
                  <a:pt x="2114" y="2195"/>
                  <a:pt x="2190" y="2119"/>
                  <a:pt x="2247" y="2044"/>
                </a:cubicBezTo>
                <a:cubicBezTo>
                  <a:pt x="2284" y="1987"/>
                  <a:pt x="2303" y="1912"/>
                  <a:pt x="2303" y="1855"/>
                </a:cubicBezTo>
                <a:cubicBezTo>
                  <a:pt x="2303" y="1799"/>
                  <a:pt x="2284" y="1742"/>
                  <a:pt x="2247" y="1704"/>
                </a:cubicBezTo>
                <a:cubicBezTo>
                  <a:pt x="2209" y="1666"/>
                  <a:pt x="2152" y="1648"/>
                  <a:pt x="2096" y="1648"/>
                </a:cubicBezTo>
                <a:cubicBezTo>
                  <a:pt x="2039" y="1648"/>
                  <a:pt x="2001" y="1666"/>
                  <a:pt x="1963" y="1685"/>
                </a:cubicBezTo>
                <a:lnTo>
                  <a:pt x="1775" y="1855"/>
                </a:lnTo>
                <a:cubicBezTo>
                  <a:pt x="1718" y="1893"/>
                  <a:pt x="1680" y="1950"/>
                  <a:pt x="1624" y="1968"/>
                </a:cubicBezTo>
                <a:cubicBezTo>
                  <a:pt x="1567" y="2006"/>
                  <a:pt x="1510" y="2044"/>
                  <a:pt x="1435" y="2063"/>
                </a:cubicBezTo>
                <a:cubicBezTo>
                  <a:pt x="1378" y="2082"/>
                  <a:pt x="1303" y="2082"/>
                  <a:pt x="1246" y="2082"/>
                </a:cubicBezTo>
                <a:cubicBezTo>
                  <a:pt x="1133" y="2082"/>
                  <a:pt x="1038" y="2063"/>
                  <a:pt x="944" y="2006"/>
                </a:cubicBezTo>
                <a:cubicBezTo>
                  <a:pt x="850" y="1950"/>
                  <a:pt x="774" y="1855"/>
                  <a:pt x="718" y="1761"/>
                </a:cubicBezTo>
                <a:cubicBezTo>
                  <a:pt x="661" y="1648"/>
                  <a:pt x="642" y="1534"/>
                  <a:pt x="642" y="1402"/>
                </a:cubicBezTo>
                <a:lnTo>
                  <a:pt x="1831" y="1402"/>
                </a:lnTo>
                <a:cubicBezTo>
                  <a:pt x="1963" y="1402"/>
                  <a:pt x="2096" y="1383"/>
                  <a:pt x="2209" y="1327"/>
                </a:cubicBezTo>
                <a:cubicBezTo>
                  <a:pt x="2303" y="1270"/>
                  <a:pt x="2360" y="1138"/>
                  <a:pt x="2341" y="1025"/>
                </a:cubicBezTo>
                <a:cubicBezTo>
                  <a:pt x="2341" y="855"/>
                  <a:pt x="2284" y="685"/>
                  <a:pt x="2209" y="534"/>
                </a:cubicBezTo>
                <a:cubicBezTo>
                  <a:pt x="2114" y="383"/>
                  <a:pt x="1982" y="251"/>
                  <a:pt x="1831" y="156"/>
                </a:cubicBezTo>
                <a:cubicBezTo>
                  <a:pt x="1666" y="57"/>
                  <a:pt x="1487" y="2"/>
                  <a:pt x="1294" y="2"/>
                </a:cubicBezTo>
                <a:cubicBezTo>
                  <a:pt x="1266" y="2"/>
                  <a:pt x="1237" y="3"/>
                  <a:pt x="1208" y="5"/>
                </a:cubicBezTo>
                <a:cubicBezTo>
                  <a:pt x="1178" y="2"/>
                  <a:pt x="1148" y="0"/>
                  <a:pt x="1118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8" name="Google Shape;1248;p43"/>
          <p:cNvSpPr/>
          <p:nvPr/>
        </p:nvSpPr>
        <p:spPr>
          <a:xfrm>
            <a:off x="10230713" y="6516213"/>
            <a:ext cx="78012" cy="111588"/>
          </a:xfrm>
          <a:custGeom>
            <a:avLst/>
            <a:gdLst/>
            <a:ahLst/>
            <a:cxnLst/>
            <a:rect l="l" t="t" r="r" b="b"/>
            <a:pathLst>
              <a:path w="2417" h="3384" extrusionOk="0">
                <a:moveTo>
                  <a:pt x="1208" y="453"/>
                </a:moveTo>
                <a:cubicBezTo>
                  <a:pt x="1322" y="453"/>
                  <a:pt x="1416" y="491"/>
                  <a:pt x="1510" y="548"/>
                </a:cubicBezTo>
                <a:cubicBezTo>
                  <a:pt x="1605" y="623"/>
                  <a:pt x="1680" y="718"/>
                  <a:pt x="1718" y="812"/>
                </a:cubicBezTo>
                <a:cubicBezTo>
                  <a:pt x="1756" y="944"/>
                  <a:pt x="1794" y="1095"/>
                  <a:pt x="1794" y="1227"/>
                </a:cubicBezTo>
                <a:cubicBezTo>
                  <a:pt x="1794" y="1378"/>
                  <a:pt x="1756" y="1529"/>
                  <a:pt x="1699" y="1661"/>
                </a:cubicBezTo>
                <a:cubicBezTo>
                  <a:pt x="1661" y="1775"/>
                  <a:pt x="1586" y="1850"/>
                  <a:pt x="1492" y="1926"/>
                </a:cubicBezTo>
                <a:cubicBezTo>
                  <a:pt x="1416" y="1982"/>
                  <a:pt x="1322" y="2020"/>
                  <a:pt x="1208" y="2020"/>
                </a:cubicBezTo>
                <a:cubicBezTo>
                  <a:pt x="1057" y="2020"/>
                  <a:pt x="888" y="1945"/>
                  <a:pt x="793" y="1812"/>
                </a:cubicBezTo>
                <a:cubicBezTo>
                  <a:pt x="661" y="1643"/>
                  <a:pt x="604" y="1454"/>
                  <a:pt x="623" y="1246"/>
                </a:cubicBezTo>
                <a:cubicBezTo>
                  <a:pt x="604" y="1038"/>
                  <a:pt x="661" y="831"/>
                  <a:pt x="793" y="661"/>
                </a:cubicBezTo>
                <a:cubicBezTo>
                  <a:pt x="888" y="529"/>
                  <a:pt x="1057" y="453"/>
                  <a:pt x="1208" y="453"/>
                </a:cubicBezTo>
                <a:close/>
                <a:moveTo>
                  <a:pt x="283" y="0"/>
                </a:moveTo>
                <a:cubicBezTo>
                  <a:pt x="208" y="0"/>
                  <a:pt x="132" y="19"/>
                  <a:pt x="76" y="95"/>
                </a:cubicBezTo>
                <a:cubicBezTo>
                  <a:pt x="38" y="151"/>
                  <a:pt x="0" y="246"/>
                  <a:pt x="0" y="340"/>
                </a:cubicBezTo>
                <a:lnTo>
                  <a:pt x="0" y="2983"/>
                </a:lnTo>
                <a:cubicBezTo>
                  <a:pt x="0" y="3077"/>
                  <a:pt x="19" y="3190"/>
                  <a:pt x="57" y="3285"/>
                </a:cubicBezTo>
                <a:cubicBezTo>
                  <a:pt x="104" y="3347"/>
                  <a:pt x="177" y="3384"/>
                  <a:pt x="254" y="3384"/>
                </a:cubicBezTo>
                <a:cubicBezTo>
                  <a:pt x="270" y="3384"/>
                  <a:pt x="286" y="3382"/>
                  <a:pt x="302" y="3379"/>
                </a:cubicBezTo>
                <a:cubicBezTo>
                  <a:pt x="491" y="3379"/>
                  <a:pt x="586" y="3247"/>
                  <a:pt x="586" y="2983"/>
                </a:cubicBezTo>
                <a:lnTo>
                  <a:pt x="586" y="2058"/>
                </a:lnTo>
                <a:cubicBezTo>
                  <a:pt x="680" y="2190"/>
                  <a:pt x="793" y="2284"/>
                  <a:pt x="925" y="2379"/>
                </a:cubicBezTo>
                <a:cubicBezTo>
                  <a:pt x="1050" y="2441"/>
                  <a:pt x="1176" y="2478"/>
                  <a:pt x="1301" y="2478"/>
                </a:cubicBezTo>
                <a:cubicBezTo>
                  <a:pt x="1327" y="2478"/>
                  <a:pt x="1352" y="2476"/>
                  <a:pt x="1378" y="2473"/>
                </a:cubicBezTo>
                <a:cubicBezTo>
                  <a:pt x="1510" y="2473"/>
                  <a:pt x="1661" y="2454"/>
                  <a:pt x="1775" y="2398"/>
                </a:cubicBezTo>
                <a:cubicBezTo>
                  <a:pt x="1907" y="2341"/>
                  <a:pt x="2020" y="2265"/>
                  <a:pt x="2115" y="2152"/>
                </a:cubicBezTo>
                <a:cubicBezTo>
                  <a:pt x="2209" y="2039"/>
                  <a:pt x="2284" y="1907"/>
                  <a:pt x="2322" y="1756"/>
                </a:cubicBezTo>
                <a:cubicBezTo>
                  <a:pt x="2379" y="1586"/>
                  <a:pt x="2417" y="1416"/>
                  <a:pt x="2417" y="1246"/>
                </a:cubicBezTo>
                <a:cubicBezTo>
                  <a:pt x="2417" y="1020"/>
                  <a:pt x="2360" y="793"/>
                  <a:pt x="2266" y="585"/>
                </a:cubicBezTo>
                <a:cubicBezTo>
                  <a:pt x="2190" y="397"/>
                  <a:pt x="2058" y="265"/>
                  <a:pt x="1888" y="151"/>
                </a:cubicBezTo>
                <a:cubicBezTo>
                  <a:pt x="1737" y="57"/>
                  <a:pt x="1567" y="0"/>
                  <a:pt x="1378" y="0"/>
                </a:cubicBezTo>
                <a:cubicBezTo>
                  <a:pt x="1227" y="0"/>
                  <a:pt x="1076" y="38"/>
                  <a:pt x="963" y="113"/>
                </a:cubicBezTo>
                <a:cubicBezTo>
                  <a:pt x="812" y="189"/>
                  <a:pt x="699" y="302"/>
                  <a:pt x="604" y="416"/>
                </a:cubicBezTo>
                <a:lnTo>
                  <a:pt x="604" y="340"/>
                </a:lnTo>
                <a:lnTo>
                  <a:pt x="586" y="340"/>
                </a:lnTo>
                <a:cubicBezTo>
                  <a:pt x="586" y="246"/>
                  <a:pt x="567" y="151"/>
                  <a:pt x="510" y="95"/>
                </a:cubicBezTo>
                <a:cubicBezTo>
                  <a:pt x="453" y="38"/>
                  <a:pt x="378" y="0"/>
                  <a:pt x="28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49" name="Google Shape;1249;p43"/>
          <p:cNvSpPr/>
          <p:nvPr/>
        </p:nvSpPr>
        <p:spPr>
          <a:xfrm>
            <a:off x="10317214" y="6486963"/>
            <a:ext cx="20753" cy="111423"/>
          </a:xfrm>
          <a:custGeom>
            <a:avLst/>
            <a:gdLst/>
            <a:ahLst/>
            <a:cxnLst/>
            <a:rect l="l" t="t" r="r" b="b"/>
            <a:pathLst>
              <a:path w="643" h="3379" extrusionOk="0">
                <a:moveTo>
                  <a:pt x="341" y="0"/>
                </a:moveTo>
                <a:cubicBezTo>
                  <a:pt x="265" y="0"/>
                  <a:pt x="190" y="38"/>
                  <a:pt x="133" y="94"/>
                </a:cubicBezTo>
                <a:cubicBezTo>
                  <a:pt x="1" y="208"/>
                  <a:pt x="1" y="396"/>
                  <a:pt x="133" y="529"/>
                </a:cubicBezTo>
                <a:cubicBezTo>
                  <a:pt x="190" y="566"/>
                  <a:pt x="265" y="604"/>
                  <a:pt x="341" y="604"/>
                </a:cubicBezTo>
                <a:cubicBezTo>
                  <a:pt x="416" y="604"/>
                  <a:pt x="492" y="566"/>
                  <a:pt x="548" y="529"/>
                </a:cubicBezTo>
                <a:cubicBezTo>
                  <a:pt x="624" y="472"/>
                  <a:pt x="643" y="378"/>
                  <a:pt x="643" y="302"/>
                </a:cubicBezTo>
                <a:cubicBezTo>
                  <a:pt x="643" y="208"/>
                  <a:pt x="624" y="132"/>
                  <a:pt x="548" y="76"/>
                </a:cubicBezTo>
                <a:cubicBezTo>
                  <a:pt x="492" y="19"/>
                  <a:pt x="416" y="0"/>
                  <a:pt x="341" y="0"/>
                </a:cubicBezTo>
                <a:close/>
                <a:moveTo>
                  <a:pt x="341" y="887"/>
                </a:moveTo>
                <a:cubicBezTo>
                  <a:pt x="246" y="887"/>
                  <a:pt x="171" y="906"/>
                  <a:pt x="114" y="982"/>
                </a:cubicBezTo>
                <a:cubicBezTo>
                  <a:pt x="57" y="1057"/>
                  <a:pt x="20" y="1152"/>
                  <a:pt x="20" y="1246"/>
                </a:cubicBezTo>
                <a:lnTo>
                  <a:pt x="20" y="3001"/>
                </a:lnTo>
                <a:cubicBezTo>
                  <a:pt x="20" y="3096"/>
                  <a:pt x="57" y="3190"/>
                  <a:pt x="114" y="3285"/>
                </a:cubicBezTo>
                <a:cubicBezTo>
                  <a:pt x="171" y="3341"/>
                  <a:pt x="246" y="3379"/>
                  <a:pt x="341" y="3379"/>
                </a:cubicBezTo>
                <a:cubicBezTo>
                  <a:pt x="416" y="3379"/>
                  <a:pt x="492" y="3341"/>
                  <a:pt x="548" y="3285"/>
                </a:cubicBezTo>
                <a:cubicBezTo>
                  <a:pt x="624" y="3209"/>
                  <a:pt x="643" y="3096"/>
                  <a:pt x="643" y="3001"/>
                </a:cubicBezTo>
                <a:lnTo>
                  <a:pt x="643" y="1227"/>
                </a:lnTo>
                <a:cubicBezTo>
                  <a:pt x="643" y="1133"/>
                  <a:pt x="624" y="1038"/>
                  <a:pt x="548" y="982"/>
                </a:cubicBezTo>
                <a:cubicBezTo>
                  <a:pt x="492" y="925"/>
                  <a:pt x="416" y="887"/>
                  <a:pt x="341" y="887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0" name="Google Shape;1250;p43"/>
          <p:cNvSpPr/>
          <p:nvPr/>
        </p:nvSpPr>
        <p:spPr>
          <a:xfrm>
            <a:off x="10353781" y="6486171"/>
            <a:ext cx="68264" cy="112215"/>
          </a:xfrm>
          <a:custGeom>
            <a:avLst/>
            <a:gdLst/>
            <a:ahLst/>
            <a:cxnLst/>
            <a:rect l="l" t="t" r="r" b="b"/>
            <a:pathLst>
              <a:path w="2115" h="3403" extrusionOk="0">
                <a:moveTo>
                  <a:pt x="273" y="0"/>
                </a:moveTo>
                <a:cubicBezTo>
                  <a:pt x="196" y="0"/>
                  <a:pt x="123" y="37"/>
                  <a:pt x="76" y="100"/>
                </a:cubicBezTo>
                <a:cubicBezTo>
                  <a:pt x="19" y="194"/>
                  <a:pt x="0" y="307"/>
                  <a:pt x="0" y="420"/>
                </a:cubicBezTo>
                <a:lnTo>
                  <a:pt x="0" y="3025"/>
                </a:lnTo>
                <a:cubicBezTo>
                  <a:pt x="0" y="3120"/>
                  <a:pt x="19" y="3233"/>
                  <a:pt x="95" y="3309"/>
                </a:cubicBezTo>
                <a:cubicBezTo>
                  <a:pt x="133" y="3365"/>
                  <a:pt x="227" y="3403"/>
                  <a:pt x="302" y="3403"/>
                </a:cubicBezTo>
                <a:cubicBezTo>
                  <a:pt x="397" y="3403"/>
                  <a:pt x="472" y="3365"/>
                  <a:pt x="529" y="3309"/>
                </a:cubicBezTo>
                <a:cubicBezTo>
                  <a:pt x="586" y="3233"/>
                  <a:pt x="623" y="3139"/>
                  <a:pt x="623" y="3025"/>
                </a:cubicBezTo>
                <a:lnTo>
                  <a:pt x="623" y="2554"/>
                </a:lnTo>
                <a:lnTo>
                  <a:pt x="944" y="2233"/>
                </a:lnTo>
                <a:lnTo>
                  <a:pt x="1492" y="3120"/>
                </a:lnTo>
                <a:cubicBezTo>
                  <a:pt x="1529" y="3195"/>
                  <a:pt x="1586" y="3271"/>
                  <a:pt x="1643" y="3346"/>
                </a:cubicBezTo>
                <a:cubicBezTo>
                  <a:pt x="1699" y="3384"/>
                  <a:pt x="1756" y="3403"/>
                  <a:pt x="1813" y="3403"/>
                </a:cubicBezTo>
                <a:cubicBezTo>
                  <a:pt x="1907" y="3403"/>
                  <a:pt x="1982" y="3365"/>
                  <a:pt x="2039" y="3327"/>
                </a:cubicBezTo>
                <a:cubicBezTo>
                  <a:pt x="2096" y="3252"/>
                  <a:pt x="2115" y="3176"/>
                  <a:pt x="2115" y="3082"/>
                </a:cubicBezTo>
                <a:cubicBezTo>
                  <a:pt x="2115" y="3044"/>
                  <a:pt x="2096" y="3007"/>
                  <a:pt x="2077" y="2969"/>
                </a:cubicBezTo>
                <a:cubicBezTo>
                  <a:pt x="2058" y="2931"/>
                  <a:pt x="2020" y="2874"/>
                  <a:pt x="1982" y="2799"/>
                </a:cubicBezTo>
                <a:lnTo>
                  <a:pt x="1360" y="1817"/>
                </a:lnTo>
                <a:lnTo>
                  <a:pt x="1680" y="1515"/>
                </a:lnTo>
                <a:cubicBezTo>
                  <a:pt x="1850" y="1383"/>
                  <a:pt x="1926" y="1251"/>
                  <a:pt x="1926" y="1157"/>
                </a:cubicBezTo>
                <a:cubicBezTo>
                  <a:pt x="1926" y="1100"/>
                  <a:pt x="1907" y="1024"/>
                  <a:pt x="1850" y="987"/>
                </a:cubicBezTo>
                <a:cubicBezTo>
                  <a:pt x="1794" y="930"/>
                  <a:pt x="1737" y="911"/>
                  <a:pt x="1662" y="911"/>
                </a:cubicBezTo>
                <a:cubicBezTo>
                  <a:pt x="1605" y="911"/>
                  <a:pt x="1548" y="930"/>
                  <a:pt x="1492" y="968"/>
                </a:cubicBezTo>
                <a:cubicBezTo>
                  <a:pt x="1416" y="1006"/>
                  <a:pt x="1360" y="1081"/>
                  <a:pt x="1303" y="1138"/>
                </a:cubicBezTo>
                <a:lnTo>
                  <a:pt x="623" y="1874"/>
                </a:lnTo>
                <a:lnTo>
                  <a:pt x="623" y="383"/>
                </a:lnTo>
                <a:cubicBezTo>
                  <a:pt x="642" y="288"/>
                  <a:pt x="604" y="175"/>
                  <a:pt x="548" y="100"/>
                </a:cubicBezTo>
                <a:cubicBezTo>
                  <a:pt x="491" y="24"/>
                  <a:pt x="397" y="5"/>
                  <a:pt x="321" y="5"/>
                </a:cubicBezTo>
                <a:cubicBezTo>
                  <a:pt x="305" y="2"/>
                  <a:pt x="289" y="0"/>
                  <a:pt x="273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1" name="Google Shape;1251;p43"/>
          <p:cNvSpPr/>
          <p:nvPr/>
        </p:nvSpPr>
        <p:spPr>
          <a:xfrm>
            <a:off x="10433602" y="6575963"/>
            <a:ext cx="23175" cy="22423"/>
          </a:xfrm>
          <a:custGeom>
            <a:avLst/>
            <a:gdLst/>
            <a:ahLst/>
            <a:cxnLst/>
            <a:rect l="l" t="t" r="r" b="b"/>
            <a:pathLst>
              <a:path w="718" h="680" extrusionOk="0">
                <a:moveTo>
                  <a:pt x="340" y="0"/>
                </a:moveTo>
                <a:cubicBezTo>
                  <a:pt x="246" y="0"/>
                  <a:pt x="170" y="38"/>
                  <a:pt x="114" y="95"/>
                </a:cubicBezTo>
                <a:cubicBezTo>
                  <a:pt x="38" y="170"/>
                  <a:pt x="0" y="246"/>
                  <a:pt x="0" y="340"/>
                </a:cubicBezTo>
                <a:cubicBezTo>
                  <a:pt x="0" y="435"/>
                  <a:pt x="38" y="529"/>
                  <a:pt x="114" y="586"/>
                </a:cubicBezTo>
                <a:cubicBezTo>
                  <a:pt x="170" y="642"/>
                  <a:pt x="265" y="680"/>
                  <a:pt x="340" y="680"/>
                </a:cubicBezTo>
                <a:cubicBezTo>
                  <a:pt x="434" y="680"/>
                  <a:pt x="510" y="642"/>
                  <a:pt x="585" y="586"/>
                </a:cubicBezTo>
                <a:cubicBezTo>
                  <a:pt x="718" y="453"/>
                  <a:pt x="718" y="227"/>
                  <a:pt x="585" y="95"/>
                </a:cubicBezTo>
                <a:cubicBezTo>
                  <a:pt x="510" y="38"/>
                  <a:pt x="434" y="0"/>
                  <a:pt x="340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2" name="Google Shape;1252;p43"/>
          <p:cNvSpPr/>
          <p:nvPr/>
        </p:nvSpPr>
        <p:spPr>
          <a:xfrm>
            <a:off x="10467718" y="6515322"/>
            <a:ext cx="75591" cy="82009"/>
          </a:xfrm>
          <a:custGeom>
            <a:avLst/>
            <a:gdLst/>
            <a:ahLst/>
            <a:cxnLst/>
            <a:rect l="l" t="t" r="r" b="b"/>
            <a:pathLst>
              <a:path w="2342" h="2487" extrusionOk="0">
                <a:moveTo>
                  <a:pt x="1256" y="0"/>
                </a:moveTo>
                <a:cubicBezTo>
                  <a:pt x="1025" y="0"/>
                  <a:pt x="795" y="55"/>
                  <a:pt x="586" y="159"/>
                </a:cubicBezTo>
                <a:cubicBezTo>
                  <a:pt x="397" y="273"/>
                  <a:pt x="265" y="424"/>
                  <a:pt x="170" y="612"/>
                </a:cubicBezTo>
                <a:cubicBezTo>
                  <a:pt x="57" y="820"/>
                  <a:pt x="19" y="1047"/>
                  <a:pt x="19" y="1273"/>
                </a:cubicBezTo>
                <a:cubicBezTo>
                  <a:pt x="0" y="1594"/>
                  <a:pt x="114" y="1915"/>
                  <a:pt x="340" y="2160"/>
                </a:cubicBezTo>
                <a:cubicBezTo>
                  <a:pt x="550" y="2371"/>
                  <a:pt x="842" y="2483"/>
                  <a:pt x="1154" y="2483"/>
                </a:cubicBezTo>
                <a:cubicBezTo>
                  <a:pt x="1179" y="2483"/>
                  <a:pt x="1203" y="2483"/>
                  <a:pt x="1227" y="2481"/>
                </a:cubicBezTo>
                <a:cubicBezTo>
                  <a:pt x="1255" y="2485"/>
                  <a:pt x="1283" y="2486"/>
                  <a:pt x="1312" y="2486"/>
                </a:cubicBezTo>
                <a:cubicBezTo>
                  <a:pt x="1440" y="2486"/>
                  <a:pt x="1576" y="2455"/>
                  <a:pt x="1699" y="2425"/>
                </a:cubicBezTo>
                <a:cubicBezTo>
                  <a:pt x="1831" y="2387"/>
                  <a:pt x="1945" y="2311"/>
                  <a:pt x="2058" y="2236"/>
                </a:cubicBezTo>
                <a:cubicBezTo>
                  <a:pt x="2133" y="2160"/>
                  <a:pt x="2209" y="2085"/>
                  <a:pt x="2266" y="1990"/>
                </a:cubicBezTo>
                <a:cubicBezTo>
                  <a:pt x="2303" y="1915"/>
                  <a:pt x="2322" y="1839"/>
                  <a:pt x="2322" y="1764"/>
                </a:cubicBezTo>
                <a:lnTo>
                  <a:pt x="2341" y="1745"/>
                </a:lnTo>
                <a:cubicBezTo>
                  <a:pt x="2341" y="1670"/>
                  <a:pt x="2303" y="1594"/>
                  <a:pt x="2266" y="1556"/>
                </a:cubicBezTo>
                <a:cubicBezTo>
                  <a:pt x="2228" y="1500"/>
                  <a:pt x="2152" y="1462"/>
                  <a:pt x="2077" y="1462"/>
                </a:cubicBezTo>
                <a:cubicBezTo>
                  <a:pt x="2020" y="1462"/>
                  <a:pt x="1964" y="1481"/>
                  <a:pt x="1926" y="1537"/>
                </a:cubicBezTo>
                <a:cubicBezTo>
                  <a:pt x="1869" y="1575"/>
                  <a:pt x="1831" y="1632"/>
                  <a:pt x="1794" y="1688"/>
                </a:cubicBezTo>
                <a:cubicBezTo>
                  <a:pt x="1737" y="1802"/>
                  <a:pt x="1661" y="1877"/>
                  <a:pt x="1567" y="1953"/>
                </a:cubicBezTo>
                <a:cubicBezTo>
                  <a:pt x="1473" y="2009"/>
                  <a:pt x="1359" y="2028"/>
                  <a:pt x="1246" y="2028"/>
                </a:cubicBezTo>
                <a:cubicBezTo>
                  <a:pt x="1152" y="2028"/>
                  <a:pt x="1076" y="2009"/>
                  <a:pt x="1001" y="1972"/>
                </a:cubicBezTo>
                <a:cubicBezTo>
                  <a:pt x="925" y="1953"/>
                  <a:pt x="850" y="1896"/>
                  <a:pt x="793" y="1821"/>
                </a:cubicBezTo>
                <a:cubicBezTo>
                  <a:pt x="737" y="1764"/>
                  <a:pt x="699" y="1670"/>
                  <a:pt x="680" y="1594"/>
                </a:cubicBezTo>
                <a:cubicBezTo>
                  <a:pt x="642" y="1481"/>
                  <a:pt x="642" y="1386"/>
                  <a:pt x="642" y="1273"/>
                </a:cubicBezTo>
                <a:cubicBezTo>
                  <a:pt x="623" y="1065"/>
                  <a:pt x="680" y="858"/>
                  <a:pt x="793" y="688"/>
                </a:cubicBezTo>
                <a:cubicBezTo>
                  <a:pt x="906" y="556"/>
                  <a:pt x="1057" y="480"/>
                  <a:pt x="1246" y="480"/>
                </a:cubicBezTo>
                <a:cubicBezTo>
                  <a:pt x="1341" y="480"/>
                  <a:pt x="1454" y="499"/>
                  <a:pt x="1548" y="556"/>
                </a:cubicBezTo>
                <a:cubicBezTo>
                  <a:pt x="1643" y="631"/>
                  <a:pt x="1718" y="726"/>
                  <a:pt x="1775" y="820"/>
                </a:cubicBezTo>
                <a:cubicBezTo>
                  <a:pt x="1813" y="877"/>
                  <a:pt x="1850" y="914"/>
                  <a:pt x="1888" y="952"/>
                </a:cubicBezTo>
                <a:cubicBezTo>
                  <a:pt x="1926" y="971"/>
                  <a:pt x="1982" y="990"/>
                  <a:pt x="2020" y="990"/>
                </a:cubicBezTo>
                <a:cubicBezTo>
                  <a:pt x="2096" y="990"/>
                  <a:pt x="2171" y="971"/>
                  <a:pt x="2228" y="914"/>
                </a:cubicBezTo>
                <a:cubicBezTo>
                  <a:pt x="2266" y="858"/>
                  <a:pt x="2303" y="801"/>
                  <a:pt x="2303" y="726"/>
                </a:cubicBezTo>
                <a:cubicBezTo>
                  <a:pt x="2303" y="650"/>
                  <a:pt x="2266" y="556"/>
                  <a:pt x="2228" y="480"/>
                </a:cubicBezTo>
                <a:cubicBezTo>
                  <a:pt x="2171" y="405"/>
                  <a:pt x="2096" y="310"/>
                  <a:pt x="2020" y="254"/>
                </a:cubicBezTo>
                <a:cubicBezTo>
                  <a:pt x="1926" y="178"/>
                  <a:pt x="1813" y="122"/>
                  <a:pt x="1680" y="65"/>
                </a:cubicBezTo>
                <a:cubicBezTo>
                  <a:pt x="1543" y="21"/>
                  <a:pt x="1399" y="0"/>
                  <a:pt x="1256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3" name="Google Shape;1253;p43"/>
          <p:cNvSpPr/>
          <p:nvPr/>
        </p:nvSpPr>
        <p:spPr>
          <a:xfrm>
            <a:off x="10548731" y="6516213"/>
            <a:ext cx="79239" cy="82175"/>
          </a:xfrm>
          <a:custGeom>
            <a:avLst/>
            <a:gdLst/>
            <a:ahLst/>
            <a:cxnLst/>
            <a:rect l="l" t="t" r="r" b="b"/>
            <a:pathLst>
              <a:path w="2455" h="2492" extrusionOk="0">
                <a:moveTo>
                  <a:pt x="1247" y="453"/>
                </a:moveTo>
                <a:cubicBezTo>
                  <a:pt x="1417" y="453"/>
                  <a:pt x="1568" y="529"/>
                  <a:pt x="1681" y="661"/>
                </a:cubicBezTo>
                <a:cubicBezTo>
                  <a:pt x="1794" y="831"/>
                  <a:pt x="1851" y="1038"/>
                  <a:pt x="1851" y="1246"/>
                </a:cubicBezTo>
                <a:cubicBezTo>
                  <a:pt x="1851" y="1454"/>
                  <a:pt x="1794" y="1661"/>
                  <a:pt x="1681" y="1812"/>
                </a:cubicBezTo>
                <a:cubicBezTo>
                  <a:pt x="1568" y="1963"/>
                  <a:pt x="1417" y="2039"/>
                  <a:pt x="1247" y="2039"/>
                </a:cubicBezTo>
                <a:cubicBezTo>
                  <a:pt x="1115" y="2039"/>
                  <a:pt x="1020" y="2001"/>
                  <a:pt x="926" y="1945"/>
                </a:cubicBezTo>
                <a:cubicBezTo>
                  <a:pt x="832" y="1869"/>
                  <a:pt x="756" y="1775"/>
                  <a:pt x="718" y="1661"/>
                </a:cubicBezTo>
                <a:cubicBezTo>
                  <a:pt x="662" y="1529"/>
                  <a:pt x="624" y="1378"/>
                  <a:pt x="643" y="1246"/>
                </a:cubicBezTo>
                <a:cubicBezTo>
                  <a:pt x="624" y="1095"/>
                  <a:pt x="662" y="963"/>
                  <a:pt x="718" y="812"/>
                </a:cubicBezTo>
                <a:cubicBezTo>
                  <a:pt x="756" y="718"/>
                  <a:pt x="832" y="604"/>
                  <a:pt x="926" y="548"/>
                </a:cubicBezTo>
                <a:cubicBezTo>
                  <a:pt x="1020" y="491"/>
                  <a:pt x="1134" y="453"/>
                  <a:pt x="1247" y="453"/>
                </a:cubicBezTo>
                <a:close/>
                <a:moveTo>
                  <a:pt x="1247" y="0"/>
                </a:moveTo>
                <a:cubicBezTo>
                  <a:pt x="1058" y="0"/>
                  <a:pt x="888" y="38"/>
                  <a:pt x="737" y="95"/>
                </a:cubicBezTo>
                <a:cubicBezTo>
                  <a:pt x="586" y="151"/>
                  <a:pt x="454" y="227"/>
                  <a:pt x="360" y="340"/>
                </a:cubicBezTo>
                <a:cubicBezTo>
                  <a:pt x="246" y="453"/>
                  <a:pt x="171" y="585"/>
                  <a:pt x="114" y="736"/>
                </a:cubicBezTo>
                <a:cubicBezTo>
                  <a:pt x="1" y="1057"/>
                  <a:pt x="1" y="1416"/>
                  <a:pt x="114" y="1756"/>
                </a:cubicBezTo>
                <a:cubicBezTo>
                  <a:pt x="171" y="1888"/>
                  <a:pt x="246" y="2039"/>
                  <a:pt x="360" y="2152"/>
                </a:cubicBezTo>
                <a:cubicBezTo>
                  <a:pt x="473" y="2265"/>
                  <a:pt x="605" y="2341"/>
                  <a:pt x="756" y="2398"/>
                </a:cubicBezTo>
                <a:cubicBezTo>
                  <a:pt x="907" y="2454"/>
                  <a:pt x="1077" y="2492"/>
                  <a:pt x="1247" y="2492"/>
                </a:cubicBezTo>
                <a:cubicBezTo>
                  <a:pt x="1417" y="2492"/>
                  <a:pt x="1587" y="2454"/>
                  <a:pt x="1756" y="2398"/>
                </a:cubicBezTo>
                <a:cubicBezTo>
                  <a:pt x="1907" y="2341"/>
                  <a:pt x="2021" y="2265"/>
                  <a:pt x="2134" y="2152"/>
                </a:cubicBezTo>
                <a:cubicBezTo>
                  <a:pt x="2247" y="2039"/>
                  <a:pt x="2323" y="1888"/>
                  <a:pt x="2379" y="1756"/>
                </a:cubicBezTo>
                <a:cubicBezTo>
                  <a:pt x="2436" y="1586"/>
                  <a:pt x="2455" y="1416"/>
                  <a:pt x="2455" y="1246"/>
                </a:cubicBezTo>
                <a:cubicBezTo>
                  <a:pt x="2455" y="1076"/>
                  <a:pt x="2436" y="906"/>
                  <a:pt x="2379" y="736"/>
                </a:cubicBezTo>
                <a:cubicBezTo>
                  <a:pt x="2266" y="434"/>
                  <a:pt x="2040" y="208"/>
                  <a:pt x="1738" y="95"/>
                </a:cubicBezTo>
                <a:cubicBezTo>
                  <a:pt x="1587" y="38"/>
                  <a:pt x="1417" y="0"/>
                  <a:pt x="1247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4" name="Google Shape;1254;p43"/>
          <p:cNvSpPr/>
          <p:nvPr/>
        </p:nvSpPr>
        <p:spPr>
          <a:xfrm>
            <a:off x="10635876" y="6516212"/>
            <a:ext cx="113355" cy="82339"/>
          </a:xfrm>
          <a:custGeom>
            <a:avLst/>
            <a:gdLst/>
            <a:ahLst/>
            <a:cxnLst/>
            <a:rect l="l" t="t" r="r" b="b"/>
            <a:pathLst>
              <a:path w="3512" h="2497" extrusionOk="0">
                <a:moveTo>
                  <a:pt x="302" y="0"/>
                </a:moveTo>
                <a:cubicBezTo>
                  <a:pt x="227" y="0"/>
                  <a:pt x="132" y="38"/>
                  <a:pt x="95" y="95"/>
                </a:cubicBezTo>
                <a:cubicBezTo>
                  <a:pt x="38" y="170"/>
                  <a:pt x="0" y="265"/>
                  <a:pt x="0" y="359"/>
                </a:cubicBezTo>
                <a:lnTo>
                  <a:pt x="0" y="2114"/>
                </a:lnTo>
                <a:cubicBezTo>
                  <a:pt x="0" y="2209"/>
                  <a:pt x="38" y="2303"/>
                  <a:pt x="95" y="2398"/>
                </a:cubicBezTo>
                <a:cubicBezTo>
                  <a:pt x="161" y="2464"/>
                  <a:pt x="246" y="2497"/>
                  <a:pt x="328" y="2497"/>
                </a:cubicBezTo>
                <a:cubicBezTo>
                  <a:pt x="411" y="2497"/>
                  <a:pt x="491" y="2464"/>
                  <a:pt x="548" y="2398"/>
                </a:cubicBezTo>
                <a:cubicBezTo>
                  <a:pt x="623" y="2303"/>
                  <a:pt x="642" y="2209"/>
                  <a:pt x="642" y="2114"/>
                </a:cubicBezTo>
                <a:lnTo>
                  <a:pt x="642" y="1284"/>
                </a:lnTo>
                <a:cubicBezTo>
                  <a:pt x="623" y="1076"/>
                  <a:pt x="661" y="869"/>
                  <a:pt x="736" y="680"/>
                </a:cubicBezTo>
                <a:cubicBezTo>
                  <a:pt x="806" y="559"/>
                  <a:pt x="938" y="470"/>
                  <a:pt x="1090" y="470"/>
                </a:cubicBezTo>
                <a:cubicBezTo>
                  <a:pt x="1104" y="470"/>
                  <a:pt x="1118" y="471"/>
                  <a:pt x="1133" y="472"/>
                </a:cubicBezTo>
                <a:cubicBezTo>
                  <a:pt x="1208" y="472"/>
                  <a:pt x="1284" y="510"/>
                  <a:pt x="1359" y="567"/>
                </a:cubicBezTo>
                <a:cubicBezTo>
                  <a:pt x="1397" y="623"/>
                  <a:pt x="1435" y="699"/>
                  <a:pt x="1435" y="774"/>
                </a:cubicBezTo>
                <a:cubicBezTo>
                  <a:pt x="1454" y="887"/>
                  <a:pt x="1454" y="1001"/>
                  <a:pt x="1454" y="1133"/>
                </a:cubicBezTo>
                <a:lnTo>
                  <a:pt x="1454" y="2096"/>
                </a:lnTo>
                <a:cubicBezTo>
                  <a:pt x="1435" y="2209"/>
                  <a:pt x="1473" y="2303"/>
                  <a:pt x="1529" y="2398"/>
                </a:cubicBezTo>
                <a:cubicBezTo>
                  <a:pt x="1586" y="2454"/>
                  <a:pt x="1680" y="2492"/>
                  <a:pt x="1775" y="2492"/>
                </a:cubicBezTo>
                <a:cubicBezTo>
                  <a:pt x="1869" y="2492"/>
                  <a:pt x="1945" y="2454"/>
                  <a:pt x="2001" y="2398"/>
                </a:cubicBezTo>
                <a:cubicBezTo>
                  <a:pt x="2077" y="2303"/>
                  <a:pt x="2096" y="2209"/>
                  <a:pt x="2096" y="2096"/>
                </a:cubicBezTo>
                <a:lnTo>
                  <a:pt x="2096" y="1284"/>
                </a:lnTo>
                <a:lnTo>
                  <a:pt x="2058" y="1303"/>
                </a:lnTo>
                <a:cubicBezTo>
                  <a:pt x="2058" y="1114"/>
                  <a:pt x="2077" y="925"/>
                  <a:pt x="2133" y="755"/>
                </a:cubicBezTo>
                <a:cubicBezTo>
                  <a:pt x="2171" y="680"/>
                  <a:pt x="2228" y="604"/>
                  <a:pt x="2303" y="567"/>
                </a:cubicBezTo>
                <a:cubicBezTo>
                  <a:pt x="2360" y="510"/>
                  <a:pt x="2454" y="491"/>
                  <a:pt x="2530" y="491"/>
                </a:cubicBezTo>
                <a:cubicBezTo>
                  <a:pt x="2546" y="488"/>
                  <a:pt x="2563" y="486"/>
                  <a:pt x="2578" y="486"/>
                </a:cubicBezTo>
                <a:cubicBezTo>
                  <a:pt x="2651" y="486"/>
                  <a:pt x="2713" y="520"/>
                  <a:pt x="2775" y="567"/>
                </a:cubicBezTo>
                <a:cubicBezTo>
                  <a:pt x="2813" y="623"/>
                  <a:pt x="2851" y="699"/>
                  <a:pt x="2851" y="774"/>
                </a:cubicBezTo>
                <a:cubicBezTo>
                  <a:pt x="2870" y="869"/>
                  <a:pt x="2870" y="982"/>
                  <a:pt x="2870" y="1095"/>
                </a:cubicBezTo>
                <a:lnTo>
                  <a:pt x="2870" y="2114"/>
                </a:lnTo>
                <a:cubicBezTo>
                  <a:pt x="2870" y="2209"/>
                  <a:pt x="2907" y="2322"/>
                  <a:pt x="2964" y="2398"/>
                </a:cubicBezTo>
                <a:cubicBezTo>
                  <a:pt x="3030" y="2464"/>
                  <a:pt x="3115" y="2497"/>
                  <a:pt x="3198" y="2497"/>
                </a:cubicBezTo>
                <a:cubicBezTo>
                  <a:pt x="3280" y="2497"/>
                  <a:pt x="3360" y="2464"/>
                  <a:pt x="3417" y="2398"/>
                </a:cubicBezTo>
                <a:cubicBezTo>
                  <a:pt x="3492" y="2322"/>
                  <a:pt x="3511" y="2209"/>
                  <a:pt x="3511" y="2114"/>
                </a:cubicBezTo>
                <a:lnTo>
                  <a:pt x="3511" y="925"/>
                </a:lnTo>
                <a:cubicBezTo>
                  <a:pt x="3511" y="736"/>
                  <a:pt x="3492" y="567"/>
                  <a:pt x="3436" y="397"/>
                </a:cubicBezTo>
                <a:cubicBezTo>
                  <a:pt x="3379" y="265"/>
                  <a:pt x="3285" y="170"/>
                  <a:pt x="3153" y="113"/>
                </a:cubicBezTo>
                <a:cubicBezTo>
                  <a:pt x="3043" y="51"/>
                  <a:pt x="2921" y="14"/>
                  <a:pt x="2796" y="14"/>
                </a:cubicBezTo>
                <a:cubicBezTo>
                  <a:pt x="2770" y="14"/>
                  <a:pt x="2744" y="16"/>
                  <a:pt x="2719" y="19"/>
                </a:cubicBezTo>
                <a:cubicBezTo>
                  <a:pt x="2586" y="19"/>
                  <a:pt x="2454" y="38"/>
                  <a:pt x="2341" y="113"/>
                </a:cubicBezTo>
                <a:cubicBezTo>
                  <a:pt x="2209" y="170"/>
                  <a:pt x="2096" y="265"/>
                  <a:pt x="2001" y="378"/>
                </a:cubicBezTo>
                <a:cubicBezTo>
                  <a:pt x="1945" y="265"/>
                  <a:pt x="1850" y="170"/>
                  <a:pt x="1737" y="113"/>
                </a:cubicBezTo>
                <a:cubicBezTo>
                  <a:pt x="1627" y="51"/>
                  <a:pt x="1518" y="14"/>
                  <a:pt x="1409" y="14"/>
                </a:cubicBezTo>
                <a:cubicBezTo>
                  <a:pt x="1386" y="14"/>
                  <a:pt x="1363" y="16"/>
                  <a:pt x="1341" y="19"/>
                </a:cubicBezTo>
                <a:cubicBezTo>
                  <a:pt x="1190" y="19"/>
                  <a:pt x="1057" y="38"/>
                  <a:pt x="925" y="113"/>
                </a:cubicBezTo>
                <a:cubicBezTo>
                  <a:pt x="793" y="170"/>
                  <a:pt x="680" y="265"/>
                  <a:pt x="585" y="378"/>
                </a:cubicBezTo>
                <a:lnTo>
                  <a:pt x="585" y="321"/>
                </a:lnTo>
                <a:cubicBezTo>
                  <a:pt x="604" y="246"/>
                  <a:pt x="567" y="151"/>
                  <a:pt x="510" y="95"/>
                </a:cubicBezTo>
                <a:cubicBezTo>
                  <a:pt x="453" y="38"/>
                  <a:pt x="378" y="0"/>
                  <a:pt x="302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5" name="Google Shape;1255;p43"/>
          <p:cNvSpPr/>
          <p:nvPr/>
        </p:nvSpPr>
        <p:spPr>
          <a:xfrm>
            <a:off x="9784105" y="6552321"/>
            <a:ext cx="32" cy="33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6" name="Google Shape;1256;p43"/>
          <p:cNvSpPr/>
          <p:nvPr/>
        </p:nvSpPr>
        <p:spPr>
          <a:xfrm>
            <a:off x="9784105" y="6553541"/>
            <a:ext cx="1259" cy="5012"/>
          </a:xfrm>
          <a:custGeom>
            <a:avLst/>
            <a:gdLst/>
            <a:ahLst/>
            <a:cxnLst/>
            <a:rect l="l" t="t" r="r" b="b"/>
            <a:pathLst>
              <a:path w="39" h="152" extrusionOk="0">
                <a:moveTo>
                  <a:pt x="1" y="1"/>
                </a:moveTo>
                <a:cubicBezTo>
                  <a:pt x="20" y="58"/>
                  <a:pt x="20" y="114"/>
                  <a:pt x="39" y="152"/>
                </a:cubicBezTo>
                <a:cubicBezTo>
                  <a:pt x="39" y="95"/>
                  <a:pt x="20" y="57"/>
                  <a:pt x="1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7" name="Google Shape;1257;p43"/>
          <p:cNvSpPr/>
          <p:nvPr/>
        </p:nvSpPr>
        <p:spPr>
          <a:xfrm>
            <a:off x="9792045" y="6577844"/>
            <a:ext cx="32" cy="33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8" name="Google Shape;1258;p43"/>
          <p:cNvSpPr/>
          <p:nvPr/>
        </p:nvSpPr>
        <p:spPr>
          <a:xfrm>
            <a:off x="9790819" y="6575337"/>
            <a:ext cx="645" cy="1287"/>
          </a:xfrm>
          <a:custGeom>
            <a:avLst/>
            <a:gdLst/>
            <a:ahLst/>
            <a:cxnLst/>
            <a:rect l="l" t="t" r="r" b="b"/>
            <a:pathLst>
              <a:path w="20" h="39" extrusionOk="0">
                <a:moveTo>
                  <a:pt x="19" y="38"/>
                </a:moveTo>
                <a:lnTo>
                  <a:pt x="0" y="1"/>
                </a:ln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59" name="Google Shape;1259;p43"/>
          <p:cNvSpPr/>
          <p:nvPr/>
        </p:nvSpPr>
        <p:spPr>
          <a:xfrm>
            <a:off x="9787172" y="6566004"/>
            <a:ext cx="3067" cy="9365"/>
          </a:xfrm>
          <a:custGeom>
            <a:avLst/>
            <a:gdLst/>
            <a:ahLst/>
            <a:cxnLst/>
            <a:rect l="l" t="t" r="r" b="b"/>
            <a:pathLst>
              <a:path w="95" h="284" extrusionOk="0">
                <a:moveTo>
                  <a:pt x="0" y="0"/>
                </a:moveTo>
                <a:cubicBezTo>
                  <a:pt x="19" y="95"/>
                  <a:pt x="57" y="189"/>
                  <a:pt x="95" y="284"/>
                </a:cubicBezTo>
                <a:cubicBezTo>
                  <a:pt x="57" y="189"/>
                  <a:pt x="19" y="95"/>
                  <a:pt x="0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0" name="Google Shape;1260;p43"/>
          <p:cNvSpPr/>
          <p:nvPr/>
        </p:nvSpPr>
        <p:spPr>
          <a:xfrm>
            <a:off x="9824935" y="6448350"/>
            <a:ext cx="46349" cy="32415"/>
          </a:xfrm>
          <a:custGeom>
            <a:avLst/>
            <a:gdLst/>
            <a:ahLst/>
            <a:cxnLst/>
            <a:rect l="l" t="t" r="r" b="b"/>
            <a:pathLst>
              <a:path w="1436" h="983" extrusionOk="0">
                <a:moveTo>
                  <a:pt x="718" y="1"/>
                </a:moveTo>
                <a:cubicBezTo>
                  <a:pt x="416" y="1"/>
                  <a:pt x="359" y="435"/>
                  <a:pt x="661" y="491"/>
                </a:cubicBezTo>
                <a:lnTo>
                  <a:pt x="680" y="605"/>
                </a:lnTo>
                <a:cubicBezTo>
                  <a:pt x="454" y="642"/>
                  <a:pt x="208" y="699"/>
                  <a:pt x="1" y="812"/>
                </a:cubicBezTo>
                <a:lnTo>
                  <a:pt x="57" y="982"/>
                </a:lnTo>
                <a:cubicBezTo>
                  <a:pt x="246" y="907"/>
                  <a:pt x="454" y="850"/>
                  <a:pt x="661" y="831"/>
                </a:cubicBezTo>
                <a:cubicBezTo>
                  <a:pt x="812" y="812"/>
                  <a:pt x="963" y="812"/>
                  <a:pt x="1114" y="812"/>
                </a:cubicBezTo>
                <a:cubicBezTo>
                  <a:pt x="1209" y="812"/>
                  <a:pt x="1303" y="812"/>
                  <a:pt x="1397" y="831"/>
                </a:cubicBezTo>
                <a:lnTo>
                  <a:pt x="1435" y="642"/>
                </a:lnTo>
                <a:cubicBezTo>
                  <a:pt x="1279" y="600"/>
                  <a:pt x="1113" y="579"/>
                  <a:pt x="952" y="579"/>
                </a:cubicBezTo>
                <a:cubicBezTo>
                  <a:pt x="898" y="579"/>
                  <a:pt x="845" y="581"/>
                  <a:pt x="793" y="586"/>
                </a:cubicBezTo>
                <a:lnTo>
                  <a:pt x="756" y="491"/>
                </a:lnTo>
                <a:cubicBezTo>
                  <a:pt x="1058" y="435"/>
                  <a:pt x="1020" y="1"/>
                  <a:pt x="718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1" name="Google Shape;1261;p43"/>
          <p:cNvSpPr/>
          <p:nvPr/>
        </p:nvSpPr>
        <p:spPr>
          <a:xfrm>
            <a:off x="9754865" y="6499395"/>
            <a:ext cx="37828" cy="41120"/>
          </a:xfrm>
          <a:custGeom>
            <a:avLst/>
            <a:gdLst/>
            <a:ahLst/>
            <a:cxnLst/>
            <a:rect l="l" t="t" r="r" b="b"/>
            <a:pathLst>
              <a:path w="1172" h="1247" extrusionOk="0">
                <a:moveTo>
                  <a:pt x="982" y="1"/>
                </a:moveTo>
                <a:cubicBezTo>
                  <a:pt x="831" y="133"/>
                  <a:pt x="737" y="303"/>
                  <a:pt x="643" y="472"/>
                </a:cubicBezTo>
                <a:lnTo>
                  <a:pt x="624" y="435"/>
                </a:lnTo>
                <a:cubicBezTo>
                  <a:pt x="567" y="397"/>
                  <a:pt x="510" y="378"/>
                  <a:pt x="454" y="378"/>
                </a:cubicBezTo>
                <a:cubicBezTo>
                  <a:pt x="416" y="378"/>
                  <a:pt x="378" y="359"/>
                  <a:pt x="340" y="340"/>
                </a:cubicBezTo>
                <a:cubicBezTo>
                  <a:pt x="359" y="303"/>
                  <a:pt x="378" y="284"/>
                  <a:pt x="378" y="246"/>
                </a:cubicBezTo>
                <a:cubicBezTo>
                  <a:pt x="378" y="145"/>
                  <a:pt x="303" y="87"/>
                  <a:pt x="224" y="87"/>
                </a:cubicBezTo>
                <a:cubicBezTo>
                  <a:pt x="185" y="87"/>
                  <a:pt x="145" y="101"/>
                  <a:pt x="114" y="133"/>
                </a:cubicBezTo>
                <a:cubicBezTo>
                  <a:pt x="1" y="227"/>
                  <a:pt x="76" y="397"/>
                  <a:pt x="227" y="397"/>
                </a:cubicBezTo>
                <a:lnTo>
                  <a:pt x="265" y="397"/>
                </a:lnTo>
                <a:cubicBezTo>
                  <a:pt x="296" y="444"/>
                  <a:pt x="353" y="477"/>
                  <a:pt x="414" y="477"/>
                </a:cubicBezTo>
                <a:cubicBezTo>
                  <a:pt x="427" y="477"/>
                  <a:pt x="440" y="476"/>
                  <a:pt x="454" y="472"/>
                </a:cubicBezTo>
                <a:cubicBezTo>
                  <a:pt x="491" y="472"/>
                  <a:pt x="529" y="491"/>
                  <a:pt x="548" y="510"/>
                </a:cubicBezTo>
                <a:cubicBezTo>
                  <a:pt x="567" y="548"/>
                  <a:pt x="586" y="586"/>
                  <a:pt x="586" y="623"/>
                </a:cubicBezTo>
                <a:cubicBezTo>
                  <a:pt x="529" y="812"/>
                  <a:pt x="510" y="1039"/>
                  <a:pt x="510" y="1246"/>
                </a:cubicBezTo>
                <a:lnTo>
                  <a:pt x="775" y="1246"/>
                </a:lnTo>
                <a:cubicBezTo>
                  <a:pt x="775" y="1077"/>
                  <a:pt x="794" y="888"/>
                  <a:pt x="850" y="718"/>
                </a:cubicBezTo>
                <a:cubicBezTo>
                  <a:pt x="926" y="529"/>
                  <a:pt x="1020" y="340"/>
                  <a:pt x="1133" y="170"/>
                </a:cubicBezTo>
                <a:lnTo>
                  <a:pt x="1171" y="133"/>
                </a:lnTo>
                <a:lnTo>
                  <a:pt x="1096" y="76"/>
                </a:lnTo>
                <a:lnTo>
                  <a:pt x="982" y="1"/>
                </a:ln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2" name="Google Shape;1262;p43"/>
          <p:cNvSpPr/>
          <p:nvPr/>
        </p:nvSpPr>
        <p:spPr>
          <a:xfrm>
            <a:off x="9900494" y="6481985"/>
            <a:ext cx="36569" cy="41087"/>
          </a:xfrm>
          <a:custGeom>
            <a:avLst/>
            <a:gdLst/>
            <a:ahLst/>
            <a:cxnLst/>
            <a:rect l="l" t="t" r="r" b="b"/>
            <a:pathLst>
              <a:path w="1133" h="1246" extrusionOk="0">
                <a:moveTo>
                  <a:pt x="925" y="0"/>
                </a:moveTo>
                <a:cubicBezTo>
                  <a:pt x="929" y="0"/>
                  <a:pt x="932" y="0"/>
                  <a:pt x="935" y="0"/>
                </a:cubicBezTo>
                <a:lnTo>
                  <a:pt x="935" y="0"/>
                </a:lnTo>
                <a:cubicBezTo>
                  <a:pt x="938" y="0"/>
                  <a:pt x="941" y="0"/>
                  <a:pt x="944" y="0"/>
                </a:cubicBezTo>
                <a:close/>
                <a:moveTo>
                  <a:pt x="935" y="0"/>
                </a:moveTo>
                <a:cubicBezTo>
                  <a:pt x="845" y="5"/>
                  <a:pt x="774" y="78"/>
                  <a:pt x="774" y="151"/>
                </a:cubicBezTo>
                <a:cubicBezTo>
                  <a:pt x="774" y="170"/>
                  <a:pt x="774" y="189"/>
                  <a:pt x="774" y="189"/>
                </a:cubicBezTo>
                <a:cubicBezTo>
                  <a:pt x="718" y="245"/>
                  <a:pt x="699" y="321"/>
                  <a:pt x="699" y="378"/>
                </a:cubicBezTo>
                <a:cubicBezTo>
                  <a:pt x="699" y="434"/>
                  <a:pt x="699" y="472"/>
                  <a:pt x="661" y="491"/>
                </a:cubicBezTo>
                <a:cubicBezTo>
                  <a:pt x="642" y="510"/>
                  <a:pt x="623" y="510"/>
                  <a:pt x="585" y="529"/>
                </a:cubicBezTo>
                <a:cubicBezTo>
                  <a:pt x="472" y="359"/>
                  <a:pt x="340" y="227"/>
                  <a:pt x="170" y="94"/>
                </a:cubicBezTo>
                <a:lnTo>
                  <a:pt x="0" y="302"/>
                </a:lnTo>
                <a:cubicBezTo>
                  <a:pt x="151" y="434"/>
                  <a:pt x="283" y="604"/>
                  <a:pt x="415" y="774"/>
                </a:cubicBezTo>
                <a:cubicBezTo>
                  <a:pt x="510" y="925"/>
                  <a:pt x="604" y="1076"/>
                  <a:pt x="680" y="1246"/>
                </a:cubicBezTo>
                <a:lnTo>
                  <a:pt x="906" y="1114"/>
                </a:lnTo>
                <a:cubicBezTo>
                  <a:pt x="831" y="944"/>
                  <a:pt x="755" y="774"/>
                  <a:pt x="642" y="604"/>
                </a:cubicBezTo>
                <a:cubicBezTo>
                  <a:pt x="680" y="604"/>
                  <a:pt x="699" y="585"/>
                  <a:pt x="718" y="566"/>
                </a:cubicBezTo>
                <a:cubicBezTo>
                  <a:pt x="774" y="510"/>
                  <a:pt x="793" y="453"/>
                  <a:pt x="793" y="378"/>
                </a:cubicBezTo>
                <a:cubicBezTo>
                  <a:pt x="793" y="340"/>
                  <a:pt x="793" y="302"/>
                  <a:pt x="831" y="283"/>
                </a:cubicBezTo>
                <a:cubicBezTo>
                  <a:pt x="850" y="302"/>
                  <a:pt x="887" y="302"/>
                  <a:pt x="925" y="302"/>
                </a:cubicBezTo>
                <a:cubicBezTo>
                  <a:pt x="1129" y="302"/>
                  <a:pt x="1133" y="10"/>
                  <a:pt x="935" y="0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3" name="Google Shape;1263;p43"/>
          <p:cNvSpPr/>
          <p:nvPr/>
        </p:nvSpPr>
        <p:spPr>
          <a:xfrm>
            <a:off x="9787172" y="6544208"/>
            <a:ext cx="137109" cy="62291"/>
          </a:xfrm>
          <a:custGeom>
            <a:avLst/>
            <a:gdLst/>
            <a:ahLst/>
            <a:cxnLst/>
            <a:rect l="l" t="t" r="r" b="b"/>
            <a:pathLst>
              <a:path w="4248" h="1889" extrusionOk="0">
                <a:moveTo>
                  <a:pt x="4229" y="1"/>
                </a:moveTo>
                <a:lnTo>
                  <a:pt x="4229" y="1"/>
                </a:lnTo>
                <a:cubicBezTo>
                  <a:pt x="4096" y="114"/>
                  <a:pt x="3964" y="189"/>
                  <a:pt x="3813" y="284"/>
                </a:cubicBezTo>
                <a:cubicBezTo>
                  <a:pt x="3322" y="510"/>
                  <a:pt x="2775" y="680"/>
                  <a:pt x="2228" y="756"/>
                </a:cubicBezTo>
                <a:cubicBezTo>
                  <a:pt x="1944" y="794"/>
                  <a:pt x="1680" y="812"/>
                  <a:pt x="1416" y="812"/>
                </a:cubicBezTo>
                <a:cubicBezTo>
                  <a:pt x="1133" y="812"/>
                  <a:pt x="850" y="794"/>
                  <a:pt x="566" y="756"/>
                </a:cubicBezTo>
                <a:cubicBezTo>
                  <a:pt x="321" y="718"/>
                  <a:pt x="113" y="680"/>
                  <a:pt x="0" y="661"/>
                </a:cubicBezTo>
                <a:lnTo>
                  <a:pt x="0" y="661"/>
                </a:lnTo>
                <a:cubicBezTo>
                  <a:pt x="19" y="756"/>
                  <a:pt x="57" y="831"/>
                  <a:pt x="113" y="926"/>
                </a:cubicBezTo>
                <a:lnTo>
                  <a:pt x="113" y="963"/>
                </a:lnTo>
                <a:lnTo>
                  <a:pt x="132" y="982"/>
                </a:lnTo>
                <a:cubicBezTo>
                  <a:pt x="208" y="1114"/>
                  <a:pt x="283" y="1247"/>
                  <a:pt x="397" y="1360"/>
                </a:cubicBezTo>
                <a:cubicBezTo>
                  <a:pt x="566" y="1567"/>
                  <a:pt x="812" y="1718"/>
                  <a:pt x="1076" y="1794"/>
                </a:cubicBezTo>
                <a:cubicBezTo>
                  <a:pt x="1340" y="1851"/>
                  <a:pt x="1586" y="1888"/>
                  <a:pt x="1850" y="1888"/>
                </a:cubicBezTo>
                <a:cubicBezTo>
                  <a:pt x="2322" y="1888"/>
                  <a:pt x="2775" y="1794"/>
                  <a:pt x="3190" y="1605"/>
                </a:cubicBezTo>
                <a:cubicBezTo>
                  <a:pt x="3492" y="1454"/>
                  <a:pt x="3757" y="1247"/>
                  <a:pt x="3964" y="982"/>
                </a:cubicBezTo>
                <a:cubicBezTo>
                  <a:pt x="4059" y="812"/>
                  <a:pt x="4153" y="624"/>
                  <a:pt x="4191" y="435"/>
                </a:cubicBezTo>
                <a:cubicBezTo>
                  <a:pt x="4229" y="303"/>
                  <a:pt x="4247" y="152"/>
                  <a:pt x="4229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4" name="Google Shape;1264;p43"/>
          <p:cNvSpPr/>
          <p:nvPr/>
        </p:nvSpPr>
        <p:spPr>
          <a:xfrm>
            <a:off x="9783492" y="6479213"/>
            <a:ext cx="140176" cy="84747"/>
          </a:xfrm>
          <a:custGeom>
            <a:avLst/>
            <a:gdLst/>
            <a:ahLst/>
            <a:cxnLst/>
            <a:rect l="l" t="t" r="r" b="b"/>
            <a:pathLst>
              <a:path w="4343" h="2570" extrusionOk="0">
                <a:moveTo>
                  <a:pt x="3248" y="707"/>
                </a:moveTo>
                <a:cubicBezTo>
                  <a:pt x="3625" y="707"/>
                  <a:pt x="3795" y="1141"/>
                  <a:pt x="3550" y="1405"/>
                </a:cubicBezTo>
                <a:cubicBezTo>
                  <a:pt x="3464" y="1491"/>
                  <a:pt x="3360" y="1529"/>
                  <a:pt x="3259" y="1529"/>
                </a:cubicBezTo>
                <a:cubicBezTo>
                  <a:pt x="3049" y="1529"/>
                  <a:pt x="2851" y="1364"/>
                  <a:pt x="2851" y="1122"/>
                </a:cubicBezTo>
                <a:cubicBezTo>
                  <a:pt x="2851" y="896"/>
                  <a:pt x="3021" y="707"/>
                  <a:pt x="3248" y="707"/>
                </a:cubicBezTo>
                <a:close/>
                <a:moveTo>
                  <a:pt x="1303" y="688"/>
                </a:moveTo>
                <a:cubicBezTo>
                  <a:pt x="1907" y="688"/>
                  <a:pt x="2191" y="1405"/>
                  <a:pt x="1775" y="1821"/>
                </a:cubicBezTo>
                <a:cubicBezTo>
                  <a:pt x="1640" y="1956"/>
                  <a:pt x="1472" y="2017"/>
                  <a:pt x="1308" y="2017"/>
                </a:cubicBezTo>
                <a:cubicBezTo>
                  <a:pt x="969" y="2017"/>
                  <a:pt x="643" y="1756"/>
                  <a:pt x="643" y="1349"/>
                </a:cubicBezTo>
                <a:cubicBezTo>
                  <a:pt x="643" y="990"/>
                  <a:pt x="945" y="688"/>
                  <a:pt x="1303" y="688"/>
                </a:cubicBezTo>
                <a:close/>
                <a:moveTo>
                  <a:pt x="2474" y="1"/>
                </a:moveTo>
                <a:cubicBezTo>
                  <a:pt x="2444" y="1"/>
                  <a:pt x="2413" y="3"/>
                  <a:pt x="2379" y="9"/>
                </a:cubicBezTo>
                <a:cubicBezTo>
                  <a:pt x="2247" y="9"/>
                  <a:pt x="2115" y="9"/>
                  <a:pt x="1983" y="27"/>
                </a:cubicBezTo>
                <a:cubicBezTo>
                  <a:pt x="1775" y="46"/>
                  <a:pt x="1568" y="103"/>
                  <a:pt x="1379" y="160"/>
                </a:cubicBezTo>
                <a:cubicBezTo>
                  <a:pt x="1077" y="273"/>
                  <a:pt x="794" y="424"/>
                  <a:pt x="548" y="631"/>
                </a:cubicBezTo>
                <a:cubicBezTo>
                  <a:pt x="473" y="707"/>
                  <a:pt x="416" y="782"/>
                  <a:pt x="360" y="858"/>
                </a:cubicBezTo>
                <a:cubicBezTo>
                  <a:pt x="246" y="1028"/>
                  <a:pt x="152" y="1198"/>
                  <a:pt x="95" y="1387"/>
                </a:cubicBezTo>
                <a:cubicBezTo>
                  <a:pt x="39" y="1575"/>
                  <a:pt x="1" y="1783"/>
                  <a:pt x="1" y="1972"/>
                </a:cubicBezTo>
                <a:cubicBezTo>
                  <a:pt x="1" y="2047"/>
                  <a:pt x="20" y="2123"/>
                  <a:pt x="20" y="2217"/>
                </a:cubicBezTo>
                <a:lnTo>
                  <a:pt x="20" y="2236"/>
                </a:lnTo>
                <a:cubicBezTo>
                  <a:pt x="20" y="2293"/>
                  <a:pt x="39" y="2349"/>
                  <a:pt x="58" y="2406"/>
                </a:cubicBezTo>
                <a:cubicBezTo>
                  <a:pt x="531" y="2515"/>
                  <a:pt x="1012" y="2570"/>
                  <a:pt x="1496" y="2570"/>
                </a:cubicBezTo>
                <a:cubicBezTo>
                  <a:pt x="1765" y="2570"/>
                  <a:pt x="2034" y="2553"/>
                  <a:pt x="2304" y="2519"/>
                </a:cubicBezTo>
                <a:cubicBezTo>
                  <a:pt x="2832" y="2444"/>
                  <a:pt x="3342" y="2293"/>
                  <a:pt x="3833" y="2066"/>
                </a:cubicBezTo>
                <a:cubicBezTo>
                  <a:pt x="4003" y="1991"/>
                  <a:pt x="4173" y="1896"/>
                  <a:pt x="4343" y="1783"/>
                </a:cubicBezTo>
                <a:cubicBezTo>
                  <a:pt x="4248" y="1481"/>
                  <a:pt x="4097" y="1179"/>
                  <a:pt x="3927" y="915"/>
                </a:cubicBezTo>
                <a:cubicBezTo>
                  <a:pt x="3455" y="235"/>
                  <a:pt x="2946" y="65"/>
                  <a:pt x="2681" y="27"/>
                </a:cubicBezTo>
                <a:cubicBezTo>
                  <a:pt x="2615" y="14"/>
                  <a:pt x="2548" y="1"/>
                  <a:pt x="2474" y="1"/>
                </a:cubicBezTo>
                <a:close/>
              </a:path>
            </a:pathLst>
          </a:custGeom>
          <a:solidFill>
            <a:srgbClr val="4E36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5" name="Google Shape;1265;p43"/>
          <p:cNvSpPr/>
          <p:nvPr/>
        </p:nvSpPr>
        <p:spPr>
          <a:xfrm>
            <a:off x="6522720" y="5162978"/>
            <a:ext cx="7071793" cy="2128876"/>
          </a:xfrm>
          <a:custGeom>
            <a:avLst/>
            <a:gdLst/>
            <a:ahLst/>
            <a:cxnLst/>
            <a:rect l="l" t="t" r="r" b="b"/>
            <a:pathLst>
              <a:path w="219102" h="64560" extrusionOk="0">
                <a:moveTo>
                  <a:pt x="103546" y="0"/>
                </a:moveTo>
                <a:cubicBezTo>
                  <a:pt x="103455" y="0"/>
                  <a:pt x="103365" y="0"/>
                  <a:pt x="103274" y="0"/>
                </a:cubicBezTo>
                <a:cubicBezTo>
                  <a:pt x="19084" y="57"/>
                  <a:pt x="2454" y="45191"/>
                  <a:pt x="113" y="50609"/>
                </a:cubicBezTo>
                <a:cubicBezTo>
                  <a:pt x="0" y="50854"/>
                  <a:pt x="189" y="51156"/>
                  <a:pt x="472" y="51175"/>
                </a:cubicBezTo>
                <a:lnTo>
                  <a:pt x="218667" y="64559"/>
                </a:lnTo>
                <a:cubicBezTo>
                  <a:pt x="218677" y="64559"/>
                  <a:pt x="218686" y="64560"/>
                  <a:pt x="218696" y="64560"/>
                </a:cubicBezTo>
                <a:cubicBezTo>
                  <a:pt x="218911" y="64560"/>
                  <a:pt x="219101" y="64360"/>
                  <a:pt x="219101" y="64143"/>
                </a:cubicBezTo>
                <a:cubicBezTo>
                  <a:pt x="219063" y="61954"/>
                  <a:pt x="218780" y="56800"/>
                  <a:pt x="212721" y="46645"/>
                </a:cubicBezTo>
                <a:cubicBezTo>
                  <a:pt x="205895" y="35199"/>
                  <a:pt x="187993" y="0"/>
                  <a:pt x="103546" y="0"/>
                </a:cubicBezTo>
                <a:close/>
              </a:path>
            </a:pathLst>
          </a:custGeom>
          <a:solidFill>
            <a:srgbClr val="16C15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6" name="Google Shape;1266;p43"/>
          <p:cNvSpPr/>
          <p:nvPr/>
        </p:nvSpPr>
        <p:spPr>
          <a:xfrm>
            <a:off x="6522720" y="5162978"/>
            <a:ext cx="7071793" cy="2128876"/>
          </a:xfrm>
          <a:custGeom>
            <a:avLst/>
            <a:gdLst/>
            <a:ahLst/>
            <a:cxnLst/>
            <a:rect l="l" t="t" r="r" b="b"/>
            <a:pathLst>
              <a:path w="219102" h="64560" extrusionOk="0">
                <a:moveTo>
                  <a:pt x="103546" y="0"/>
                </a:moveTo>
                <a:cubicBezTo>
                  <a:pt x="103455" y="0"/>
                  <a:pt x="103365" y="0"/>
                  <a:pt x="103274" y="0"/>
                </a:cubicBezTo>
                <a:cubicBezTo>
                  <a:pt x="19084" y="57"/>
                  <a:pt x="2454" y="45191"/>
                  <a:pt x="113" y="50609"/>
                </a:cubicBezTo>
                <a:cubicBezTo>
                  <a:pt x="0" y="50854"/>
                  <a:pt x="189" y="51156"/>
                  <a:pt x="472" y="51175"/>
                </a:cubicBezTo>
                <a:lnTo>
                  <a:pt x="218667" y="64559"/>
                </a:lnTo>
                <a:cubicBezTo>
                  <a:pt x="218677" y="64559"/>
                  <a:pt x="218686" y="64560"/>
                  <a:pt x="218696" y="64560"/>
                </a:cubicBezTo>
                <a:cubicBezTo>
                  <a:pt x="218911" y="64560"/>
                  <a:pt x="219101" y="64360"/>
                  <a:pt x="219101" y="64143"/>
                </a:cubicBezTo>
                <a:cubicBezTo>
                  <a:pt x="219063" y="61954"/>
                  <a:pt x="218780" y="56800"/>
                  <a:pt x="212721" y="46645"/>
                </a:cubicBezTo>
                <a:cubicBezTo>
                  <a:pt x="205895" y="35199"/>
                  <a:pt x="187993" y="0"/>
                  <a:pt x="10354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7" name="Google Shape;1267;p43"/>
          <p:cNvSpPr/>
          <p:nvPr/>
        </p:nvSpPr>
        <p:spPr>
          <a:xfrm>
            <a:off x="6522720" y="5364027"/>
            <a:ext cx="7071793" cy="1927827"/>
          </a:xfrm>
          <a:custGeom>
            <a:avLst/>
            <a:gdLst/>
            <a:ahLst/>
            <a:cxnLst/>
            <a:rect l="l" t="t" r="r" b="b"/>
            <a:pathLst>
              <a:path w="219102" h="58463" extrusionOk="0">
                <a:moveTo>
                  <a:pt x="103499" y="0"/>
                </a:moveTo>
                <a:cubicBezTo>
                  <a:pt x="103424" y="0"/>
                  <a:pt x="103349" y="0"/>
                  <a:pt x="103274" y="0"/>
                </a:cubicBezTo>
                <a:cubicBezTo>
                  <a:pt x="19084" y="38"/>
                  <a:pt x="2454" y="40925"/>
                  <a:pt x="113" y="45814"/>
                </a:cubicBezTo>
                <a:cubicBezTo>
                  <a:pt x="0" y="46060"/>
                  <a:pt x="189" y="46343"/>
                  <a:pt x="472" y="46343"/>
                </a:cubicBezTo>
                <a:lnTo>
                  <a:pt x="218667" y="58462"/>
                </a:lnTo>
                <a:cubicBezTo>
                  <a:pt x="218679" y="58463"/>
                  <a:pt x="218690" y="58463"/>
                  <a:pt x="218701" y="58463"/>
                </a:cubicBezTo>
                <a:cubicBezTo>
                  <a:pt x="218912" y="58463"/>
                  <a:pt x="219083" y="58299"/>
                  <a:pt x="219101" y="58084"/>
                </a:cubicBezTo>
                <a:cubicBezTo>
                  <a:pt x="219063" y="56102"/>
                  <a:pt x="218780" y="51421"/>
                  <a:pt x="212721" y="42247"/>
                </a:cubicBezTo>
                <a:cubicBezTo>
                  <a:pt x="205894" y="31874"/>
                  <a:pt x="187987" y="0"/>
                  <a:pt x="103499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8" name="Google Shape;1268;p43"/>
          <p:cNvSpPr/>
          <p:nvPr/>
        </p:nvSpPr>
        <p:spPr>
          <a:xfrm>
            <a:off x="7474385" y="6909605"/>
            <a:ext cx="504511" cy="31161"/>
          </a:xfrm>
          <a:custGeom>
            <a:avLst/>
            <a:gdLst/>
            <a:ahLst/>
            <a:cxnLst/>
            <a:rect l="l" t="t" r="r" b="b"/>
            <a:pathLst>
              <a:path w="15631" h="945" extrusionOk="0">
                <a:moveTo>
                  <a:pt x="265" y="0"/>
                </a:moveTo>
                <a:cubicBezTo>
                  <a:pt x="170" y="246"/>
                  <a:pt x="95" y="510"/>
                  <a:pt x="0" y="755"/>
                </a:cubicBezTo>
                <a:lnTo>
                  <a:pt x="15630" y="944"/>
                </a:lnTo>
                <a:lnTo>
                  <a:pt x="265" y="0"/>
                </a:lnTo>
                <a:close/>
              </a:path>
            </a:pathLst>
          </a:custGeom>
          <a:solidFill>
            <a:srgbClr val="97A9A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9" name="Google Shape;1269;p43"/>
          <p:cNvSpPr/>
          <p:nvPr/>
        </p:nvSpPr>
        <p:spPr>
          <a:xfrm>
            <a:off x="7482906" y="5162978"/>
            <a:ext cx="4641423" cy="1826329"/>
          </a:xfrm>
          <a:custGeom>
            <a:avLst/>
            <a:gdLst/>
            <a:ahLst/>
            <a:cxnLst/>
            <a:rect l="l" t="t" r="r" b="b"/>
            <a:pathLst>
              <a:path w="143803" h="55385" extrusionOk="0">
                <a:moveTo>
                  <a:pt x="73785" y="0"/>
                </a:moveTo>
                <a:cubicBezTo>
                  <a:pt x="73698" y="0"/>
                  <a:pt x="73612" y="0"/>
                  <a:pt x="73525" y="0"/>
                </a:cubicBezTo>
                <a:cubicBezTo>
                  <a:pt x="52893" y="0"/>
                  <a:pt x="36338" y="2719"/>
                  <a:pt x="23030" y="6909"/>
                </a:cubicBezTo>
                <a:cubicBezTo>
                  <a:pt x="17858" y="14233"/>
                  <a:pt x="7891" y="30109"/>
                  <a:pt x="1" y="52968"/>
                </a:cubicBezTo>
                <a:lnTo>
                  <a:pt x="15366" y="53912"/>
                </a:lnTo>
                <a:lnTo>
                  <a:pt x="143803" y="55385"/>
                </a:lnTo>
                <a:cubicBezTo>
                  <a:pt x="143803" y="55385"/>
                  <a:pt x="140028" y="23011"/>
                  <a:pt x="127286" y="6154"/>
                </a:cubicBezTo>
                <a:cubicBezTo>
                  <a:pt x="113334" y="2394"/>
                  <a:pt x="95824" y="0"/>
                  <a:pt x="7378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0" name="Google Shape;1270;p43"/>
          <p:cNvSpPr/>
          <p:nvPr/>
        </p:nvSpPr>
        <p:spPr>
          <a:xfrm>
            <a:off x="9580023" y="5349090"/>
            <a:ext cx="257725" cy="576439"/>
          </a:xfrm>
          <a:custGeom>
            <a:avLst/>
            <a:gdLst/>
            <a:ahLst/>
            <a:cxnLst/>
            <a:rect l="l" t="t" r="r" b="b"/>
            <a:pathLst>
              <a:path w="7985" h="17481" extrusionOk="0">
                <a:moveTo>
                  <a:pt x="5474" y="0"/>
                </a:moveTo>
                <a:lnTo>
                  <a:pt x="2397" y="718"/>
                </a:lnTo>
                <a:cubicBezTo>
                  <a:pt x="2397" y="718"/>
                  <a:pt x="1170" y="6928"/>
                  <a:pt x="0" y="17480"/>
                </a:cubicBezTo>
                <a:lnTo>
                  <a:pt x="7985" y="16933"/>
                </a:lnTo>
                <a:cubicBezTo>
                  <a:pt x="7985" y="16933"/>
                  <a:pt x="6928" y="4455"/>
                  <a:pt x="547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1" name="Google Shape;1271;p43"/>
          <p:cNvSpPr/>
          <p:nvPr/>
        </p:nvSpPr>
        <p:spPr>
          <a:xfrm>
            <a:off x="9536740" y="6227383"/>
            <a:ext cx="319923" cy="644895"/>
          </a:xfrm>
          <a:custGeom>
            <a:avLst/>
            <a:gdLst/>
            <a:ahLst/>
            <a:cxnLst/>
            <a:rect l="l" t="t" r="r" b="b"/>
            <a:pathLst>
              <a:path w="9912" h="19557" extrusionOk="0">
                <a:moveTo>
                  <a:pt x="1341" y="0"/>
                </a:moveTo>
                <a:cubicBezTo>
                  <a:pt x="1058" y="5437"/>
                  <a:pt x="1" y="19557"/>
                  <a:pt x="1" y="19557"/>
                </a:cubicBezTo>
                <a:lnTo>
                  <a:pt x="9911" y="19557"/>
                </a:lnTo>
                <a:cubicBezTo>
                  <a:pt x="9515" y="12478"/>
                  <a:pt x="9326" y="0"/>
                  <a:pt x="932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2" name="Google Shape;1272;p43"/>
          <p:cNvSpPr/>
          <p:nvPr/>
        </p:nvSpPr>
        <p:spPr>
          <a:xfrm>
            <a:off x="7474385" y="5363401"/>
            <a:ext cx="762849" cy="1571135"/>
          </a:xfrm>
          <a:custGeom>
            <a:avLst/>
            <a:gdLst/>
            <a:ahLst/>
            <a:cxnLst/>
            <a:rect l="l" t="t" r="r" b="b"/>
            <a:pathLst>
              <a:path w="23635" h="47646" fill="none" extrusionOk="0">
                <a:moveTo>
                  <a:pt x="23634" y="1"/>
                </a:moveTo>
                <a:cubicBezTo>
                  <a:pt x="23634" y="1"/>
                  <a:pt x="10477" y="16027"/>
                  <a:pt x="0" y="47645"/>
                </a:cubicBezTo>
              </a:path>
            </a:pathLst>
          </a:custGeom>
          <a:noFill/>
          <a:ln w="472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3" name="Google Shape;1273;p43"/>
          <p:cNvSpPr/>
          <p:nvPr/>
        </p:nvSpPr>
        <p:spPr>
          <a:xfrm>
            <a:off x="11591189" y="5365907"/>
            <a:ext cx="533139" cy="1623400"/>
          </a:xfrm>
          <a:custGeom>
            <a:avLst/>
            <a:gdLst/>
            <a:ahLst/>
            <a:cxnLst/>
            <a:rect l="l" t="t" r="r" b="b"/>
            <a:pathLst>
              <a:path w="16518" h="49231" fill="none" extrusionOk="0">
                <a:moveTo>
                  <a:pt x="1" y="0"/>
                </a:moveTo>
                <a:cubicBezTo>
                  <a:pt x="1" y="0"/>
                  <a:pt x="12516" y="14781"/>
                  <a:pt x="16518" y="49231"/>
                </a:cubicBezTo>
              </a:path>
            </a:pathLst>
          </a:custGeom>
          <a:noFill/>
          <a:ln w="472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4" name="Google Shape;1274;p43"/>
          <p:cNvSpPr/>
          <p:nvPr/>
        </p:nvSpPr>
        <p:spPr>
          <a:xfrm>
            <a:off x="12169999" y="5532563"/>
            <a:ext cx="363172" cy="265549"/>
          </a:xfrm>
          <a:custGeom>
            <a:avLst/>
            <a:gdLst/>
            <a:ahLst/>
            <a:cxnLst/>
            <a:rect l="l" t="t" r="r" b="b"/>
            <a:pathLst>
              <a:path w="11252" h="8053" extrusionOk="0">
                <a:moveTo>
                  <a:pt x="3565" y="1"/>
                </a:moveTo>
                <a:cubicBezTo>
                  <a:pt x="3529" y="1"/>
                  <a:pt x="3492" y="2"/>
                  <a:pt x="3455" y="5"/>
                </a:cubicBezTo>
                <a:cubicBezTo>
                  <a:pt x="2908" y="62"/>
                  <a:pt x="2455" y="420"/>
                  <a:pt x="2058" y="817"/>
                </a:cubicBezTo>
                <a:cubicBezTo>
                  <a:pt x="1152" y="1723"/>
                  <a:pt x="435" y="2837"/>
                  <a:pt x="1" y="4064"/>
                </a:cubicBezTo>
                <a:lnTo>
                  <a:pt x="7325" y="8047"/>
                </a:lnTo>
                <a:cubicBezTo>
                  <a:pt x="7390" y="8051"/>
                  <a:pt x="7454" y="8053"/>
                  <a:pt x="7517" y="8053"/>
                </a:cubicBezTo>
                <a:cubicBezTo>
                  <a:pt x="9839" y="8053"/>
                  <a:pt x="11251" y="5408"/>
                  <a:pt x="9873" y="3478"/>
                </a:cubicBezTo>
                <a:cubicBezTo>
                  <a:pt x="9284" y="2653"/>
                  <a:pt x="8403" y="2266"/>
                  <a:pt x="7529" y="2266"/>
                </a:cubicBezTo>
                <a:cubicBezTo>
                  <a:pt x="6489" y="2266"/>
                  <a:pt x="5460" y="2814"/>
                  <a:pt x="4943" y="3823"/>
                </a:cubicBezTo>
                <a:lnTo>
                  <a:pt x="4943" y="3823"/>
                </a:lnTo>
                <a:cubicBezTo>
                  <a:pt x="5188" y="3147"/>
                  <a:pt x="5370" y="2444"/>
                  <a:pt x="5267" y="1742"/>
                </a:cubicBezTo>
                <a:cubicBezTo>
                  <a:pt x="5140" y="854"/>
                  <a:pt x="4439" y="1"/>
                  <a:pt x="356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5" name="Google Shape;1275;p43"/>
          <p:cNvSpPr/>
          <p:nvPr/>
        </p:nvSpPr>
        <p:spPr>
          <a:xfrm>
            <a:off x="12573936" y="5815853"/>
            <a:ext cx="177325" cy="135199"/>
          </a:xfrm>
          <a:custGeom>
            <a:avLst/>
            <a:gdLst/>
            <a:ahLst/>
            <a:cxnLst/>
            <a:rect l="l" t="t" r="r" b="b"/>
            <a:pathLst>
              <a:path w="5494" h="4100" extrusionOk="0">
                <a:moveTo>
                  <a:pt x="2647" y="1"/>
                </a:moveTo>
                <a:cubicBezTo>
                  <a:pt x="1667" y="1"/>
                  <a:pt x="729" y="481"/>
                  <a:pt x="1" y="1154"/>
                </a:cubicBezTo>
                <a:lnTo>
                  <a:pt x="3984" y="4099"/>
                </a:lnTo>
                <a:cubicBezTo>
                  <a:pt x="4965" y="3816"/>
                  <a:pt x="5494" y="2589"/>
                  <a:pt x="5154" y="1626"/>
                </a:cubicBezTo>
                <a:cubicBezTo>
                  <a:pt x="4814" y="664"/>
                  <a:pt x="3776" y="41"/>
                  <a:pt x="2757" y="3"/>
                </a:cubicBezTo>
                <a:cubicBezTo>
                  <a:pt x="2720" y="2"/>
                  <a:pt x="2683" y="1"/>
                  <a:pt x="2647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6" name="Google Shape;1276;p43"/>
          <p:cNvSpPr/>
          <p:nvPr/>
        </p:nvSpPr>
        <p:spPr>
          <a:xfrm>
            <a:off x="7124671" y="5700077"/>
            <a:ext cx="315016" cy="284377"/>
          </a:xfrm>
          <a:custGeom>
            <a:avLst/>
            <a:gdLst/>
            <a:ahLst/>
            <a:cxnLst/>
            <a:rect l="l" t="t" r="r" b="b"/>
            <a:pathLst>
              <a:path w="9760" h="8624" extrusionOk="0">
                <a:moveTo>
                  <a:pt x="5645" y="0"/>
                </a:moveTo>
                <a:cubicBezTo>
                  <a:pt x="5218" y="0"/>
                  <a:pt x="4838" y="157"/>
                  <a:pt x="4550" y="531"/>
                </a:cubicBezTo>
                <a:cubicBezTo>
                  <a:pt x="3549" y="1815"/>
                  <a:pt x="5380" y="3722"/>
                  <a:pt x="6248" y="5118"/>
                </a:cubicBezTo>
                <a:cubicBezTo>
                  <a:pt x="6161" y="5125"/>
                  <a:pt x="6074" y="5128"/>
                  <a:pt x="5988" y="5128"/>
                </a:cubicBezTo>
                <a:cubicBezTo>
                  <a:pt x="5020" y="5128"/>
                  <a:pt x="4066" y="4769"/>
                  <a:pt x="3096" y="4665"/>
                </a:cubicBezTo>
                <a:cubicBezTo>
                  <a:pt x="2947" y="4647"/>
                  <a:pt x="2794" y="4637"/>
                  <a:pt x="2639" y="4637"/>
                </a:cubicBezTo>
                <a:cubicBezTo>
                  <a:pt x="1695" y="4637"/>
                  <a:pt x="702" y="4995"/>
                  <a:pt x="378" y="5855"/>
                </a:cubicBezTo>
                <a:cubicBezTo>
                  <a:pt x="0" y="6799"/>
                  <a:pt x="699" y="7893"/>
                  <a:pt x="1624" y="8309"/>
                </a:cubicBezTo>
                <a:cubicBezTo>
                  <a:pt x="2115" y="8544"/>
                  <a:pt x="2655" y="8624"/>
                  <a:pt x="3207" y="8624"/>
                </a:cubicBezTo>
                <a:cubicBezTo>
                  <a:pt x="3673" y="8624"/>
                  <a:pt x="4148" y="8567"/>
                  <a:pt x="4606" y="8497"/>
                </a:cubicBezTo>
                <a:lnTo>
                  <a:pt x="9760" y="2778"/>
                </a:lnTo>
                <a:cubicBezTo>
                  <a:pt x="8840" y="1586"/>
                  <a:pt x="7003" y="0"/>
                  <a:pt x="564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7" name="Google Shape;1277;p43"/>
          <p:cNvSpPr/>
          <p:nvPr/>
        </p:nvSpPr>
        <p:spPr>
          <a:xfrm>
            <a:off x="7996065" y="5442178"/>
            <a:ext cx="185427" cy="293644"/>
          </a:xfrm>
          <a:custGeom>
            <a:avLst/>
            <a:gdLst/>
            <a:ahLst/>
            <a:cxnLst/>
            <a:rect l="l" t="t" r="r" b="b"/>
            <a:pathLst>
              <a:path w="5745" h="8905" extrusionOk="0">
                <a:moveTo>
                  <a:pt x="5360" y="0"/>
                </a:moveTo>
                <a:cubicBezTo>
                  <a:pt x="5279" y="0"/>
                  <a:pt x="5197" y="32"/>
                  <a:pt x="5130" y="103"/>
                </a:cubicBezTo>
                <a:cubicBezTo>
                  <a:pt x="3979" y="1142"/>
                  <a:pt x="3243" y="2708"/>
                  <a:pt x="2431" y="4011"/>
                </a:cubicBezTo>
                <a:cubicBezTo>
                  <a:pt x="1563" y="5389"/>
                  <a:pt x="298" y="6993"/>
                  <a:pt x="15" y="8617"/>
                </a:cubicBezTo>
                <a:cubicBezTo>
                  <a:pt x="0" y="8749"/>
                  <a:pt x="100" y="8904"/>
                  <a:pt x="225" y="8904"/>
                </a:cubicBezTo>
                <a:cubicBezTo>
                  <a:pt x="260" y="8904"/>
                  <a:pt x="298" y="8891"/>
                  <a:pt x="336" y="8862"/>
                </a:cubicBezTo>
                <a:cubicBezTo>
                  <a:pt x="1582" y="7937"/>
                  <a:pt x="2355" y="6295"/>
                  <a:pt x="3167" y="4992"/>
                </a:cubicBezTo>
                <a:cubicBezTo>
                  <a:pt x="4054" y="3577"/>
                  <a:pt x="5225" y="2029"/>
                  <a:pt x="5678" y="424"/>
                </a:cubicBezTo>
                <a:cubicBezTo>
                  <a:pt x="5745" y="184"/>
                  <a:pt x="5556" y="0"/>
                  <a:pt x="536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8" name="Google Shape;1278;p43"/>
          <p:cNvSpPr/>
          <p:nvPr/>
        </p:nvSpPr>
        <p:spPr>
          <a:xfrm>
            <a:off x="7891135" y="5796693"/>
            <a:ext cx="80239" cy="99091"/>
          </a:xfrm>
          <a:custGeom>
            <a:avLst/>
            <a:gdLst/>
            <a:ahLst/>
            <a:cxnLst/>
            <a:rect l="l" t="t" r="r" b="b"/>
            <a:pathLst>
              <a:path w="2486" h="3005" extrusionOk="0">
                <a:moveTo>
                  <a:pt x="1925" y="1"/>
                </a:moveTo>
                <a:cubicBezTo>
                  <a:pt x="1802" y="1"/>
                  <a:pt x="1677" y="56"/>
                  <a:pt x="1586" y="188"/>
                </a:cubicBezTo>
                <a:lnTo>
                  <a:pt x="642" y="1641"/>
                </a:lnTo>
                <a:cubicBezTo>
                  <a:pt x="415" y="1962"/>
                  <a:pt x="0" y="2642"/>
                  <a:pt x="491" y="2944"/>
                </a:cubicBezTo>
                <a:cubicBezTo>
                  <a:pt x="570" y="2986"/>
                  <a:pt x="646" y="3005"/>
                  <a:pt x="719" y="3005"/>
                </a:cubicBezTo>
                <a:cubicBezTo>
                  <a:pt x="1063" y="3005"/>
                  <a:pt x="1332" y="2586"/>
                  <a:pt x="1472" y="2321"/>
                </a:cubicBezTo>
                <a:cubicBezTo>
                  <a:pt x="1793" y="1773"/>
                  <a:pt x="2058" y="1188"/>
                  <a:pt x="2341" y="622"/>
                </a:cubicBezTo>
                <a:cubicBezTo>
                  <a:pt x="2486" y="293"/>
                  <a:pt x="2209" y="1"/>
                  <a:pt x="192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9" name="Google Shape;1279;p43"/>
          <p:cNvSpPr/>
          <p:nvPr/>
        </p:nvSpPr>
        <p:spPr>
          <a:xfrm>
            <a:off x="11626403" y="5418766"/>
            <a:ext cx="125813" cy="205369"/>
          </a:xfrm>
          <a:custGeom>
            <a:avLst/>
            <a:gdLst/>
            <a:ahLst/>
            <a:cxnLst/>
            <a:rect l="l" t="t" r="r" b="b"/>
            <a:pathLst>
              <a:path w="3898" h="6228" extrusionOk="0">
                <a:moveTo>
                  <a:pt x="371" y="1"/>
                </a:moveTo>
                <a:cubicBezTo>
                  <a:pt x="180" y="1"/>
                  <a:pt x="1" y="195"/>
                  <a:pt x="118" y="417"/>
                </a:cubicBezTo>
                <a:cubicBezTo>
                  <a:pt x="590" y="1474"/>
                  <a:pt x="1081" y="2512"/>
                  <a:pt x="1628" y="3550"/>
                </a:cubicBezTo>
                <a:cubicBezTo>
                  <a:pt x="2100" y="4457"/>
                  <a:pt x="2572" y="5476"/>
                  <a:pt x="3346" y="6155"/>
                </a:cubicBezTo>
                <a:cubicBezTo>
                  <a:pt x="3406" y="6206"/>
                  <a:pt x="3475" y="6228"/>
                  <a:pt x="3542" y="6228"/>
                </a:cubicBezTo>
                <a:cubicBezTo>
                  <a:pt x="3726" y="6228"/>
                  <a:pt x="3897" y="6061"/>
                  <a:pt x="3856" y="5853"/>
                </a:cubicBezTo>
                <a:cubicBezTo>
                  <a:pt x="3686" y="4834"/>
                  <a:pt x="3044" y="3909"/>
                  <a:pt x="2515" y="3022"/>
                </a:cubicBezTo>
                <a:cubicBezTo>
                  <a:pt x="1911" y="2040"/>
                  <a:pt x="1269" y="1078"/>
                  <a:pt x="609" y="134"/>
                </a:cubicBezTo>
                <a:cubicBezTo>
                  <a:pt x="544" y="40"/>
                  <a:pt x="456" y="1"/>
                  <a:pt x="37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0" name="Google Shape;1280;p43"/>
          <p:cNvSpPr/>
          <p:nvPr/>
        </p:nvSpPr>
        <p:spPr>
          <a:xfrm>
            <a:off x="11751313" y="5641875"/>
            <a:ext cx="79367" cy="124647"/>
          </a:xfrm>
          <a:custGeom>
            <a:avLst/>
            <a:gdLst/>
            <a:ahLst/>
            <a:cxnLst/>
            <a:rect l="l" t="t" r="r" b="b"/>
            <a:pathLst>
              <a:path w="2459" h="3780" extrusionOk="0">
                <a:moveTo>
                  <a:pt x="481" y="0"/>
                </a:moveTo>
                <a:cubicBezTo>
                  <a:pt x="236" y="0"/>
                  <a:pt x="1" y="191"/>
                  <a:pt x="99" y="484"/>
                </a:cubicBezTo>
                <a:cubicBezTo>
                  <a:pt x="306" y="1069"/>
                  <a:pt x="533" y="1636"/>
                  <a:pt x="778" y="2202"/>
                </a:cubicBezTo>
                <a:cubicBezTo>
                  <a:pt x="1024" y="2768"/>
                  <a:pt x="1288" y="3467"/>
                  <a:pt x="1854" y="3731"/>
                </a:cubicBezTo>
                <a:cubicBezTo>
                  <a:pt x="1909" y="3764"/>
                  <a:pt x="1969" y="3780"/>
                  <a:pt x="2028" y="3780"/>
                </a:cubicBezTo>
                <a:cubicBezTo>
                  <a:pt x="2170" y="3780"/>
                  <a:pt x="2305" y="3689"/>
                  <a:pt x="2345" y="3542"/>
                </a:cubicBezTo>
                <a:cubicBezTo>
                  <a:pt x="2458" y="3014"/>
                  <a:pt x="2232" y="2523"/>
                  <a:pt x="1986" y="2051"/>
                </a:cubicBezTo>
                <a:cubicBezTo>
                  <a:pt x="1647" y="1409"/>
                  <a:pt x="1250" y="786"/>
                  <a:pt x="835" y="182"/>
                </a:cubicBezTo>
                <a:cubicBezTo>
                  <a:pt x="749" y="56"/>
                  <a:pt x="613" y="0"/>
                  <a:pt x="4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1" name="Google Shape;1281;p43"/>
          <p:cNvSpPr/>
          <p:nvPr/>
        </p:nvSpPr>
        <p:spPr>
          <a:xfrm>
            <a:off x="12136496" y="5900501"/>
            <a:ext cx="371080" cy="302647"/>
          </a:xfrm>
          <a:custGeom>
            <a:avLst/>
            <a:gdLst/>
            <a:ahLst/>
            <a:cxnLst/>
            <a:rect l="l" t="t" r="r" b="b"/>
            <a:pathLst>
              <a:path w="11497" h="9178" extrusionOk="0">
                <a:moveTo>
                  <a:pt x="0" y="1853"/>
                </a:moveTo>
                <a:lnTo>
                  <a:pt x="0" y="1853"/>
                </a:lnTo>
                <a:cubicBezTo>
                  <a:pt x="0" y="1853"/>
                  <a:pt x="0" y="1853"/>
                  <a:pt x="0" y="1853"/>
                </a:cubicBezTo>
                <a:cubicBezTo>
                  <a:pt x="0" y="1910"/>
                  <a:pt x="0" y="1966"/>
                  <a:pt x="0" y="2023"/>
                </a:cubicBezTo>
                <a:lnTo>
                  <a:pt x="19" y="2080"/>
                </a:lnTo>
                <a:lnTo>
                  <a:pt x="19" y="2023"/>
                </a:lnTo>
                <a:cubicBezTo>
                  <a:pt x="2" y="1971"/>
                  <a:pt x="1" y="1919"/>
                  <a:pt x="0" y="1853"/>
                </a:cubicBezTo>
                <a:close/>
                <a:moveTo>
                  <a:pt x="2004" y="1"/>
                </a:moveTo>
                <a:cubicBezTo>
                  <a:pt x="1860" y="1"/>
                  <a:pt x="1718" y="19"/>
                  <a:pt x="1586" y="60"/>
                </a:cubicBezTo>
                <a:cubicBezTo>
                  <a:pt x="1341" y="116"/>
                  <a:pt x="1133" y="192"/>
                  <a:pt x="925" y="324"/>
                </a:cubicBezTo>
                <a:cubicBezTo>
                  <a:pt x="586" y="513"/>
                  <a:pt x="321" y="796"/>
                  <a:pt x="151" y="1155"/>
                </a:cubicBezTo>
                <a:cubicBezTo>
                  <a:pt x="38" y="1362"/>
                  <a:pt x="0" y="1589"/>
                  <a:pt x="0" y="1834"/>
                </a:cubicBezTo>
                <a:cubicBezTo>
                  <a:pt x="0" y="1841"/>
                  <a:pt x="0" y="1847"/>
                  <a:pt x="0" y="1853"/>
                </a:cubicBezTo>
                <a:lnTo>
                  <a:pt x="0" y="1853"/>
                </a:lnTo>
                <a:cubicBezTo>
                  <a:pt x="38" y="1627"/>
                  <a:pt x="114" y="1400"/>
                  <a:pt x="246" y="1211"/>
                </a:cubicBezTo>
                <a:cubicBezTo>
                  <a:pt x="435" y="928"/>
                  <a:pt x="699" y="702"/>
                  <a:pt x="1020" y="551"/>
                </a:cubicBezTo>
                <a:cubicBezTo>
                  <a:pt x="1266" y="427"/>
                  <a:pt x="1545" y="360"/>
                  <a:pt x="1825" y="360"/>
                </a:cubicBezTo>
                <a:cubicBezTo>
                  <a:pt x="1973" y="360"/>
                  <a:pt x="2122" y="379"/>
                  <a:pt x="2266" y="418"/>
                </a:cubicBezTo>
                <a:cubicBezTo>
                  <a:pt x="2756" y="551"/>
                  <a:pt x="3209" y="834"/>
                  <a:pt x="3530" y="1230"/>
                </a:cubicBezTo>
                <a:cubicBezTo>
                  <a:pt x="3889" y="1683"/>
                  <a:pt x="4153" y="2193"/>
                  <a:pt x="4285" y="2759"/>
                </a:cubicBezTo>
                <a:cubicBezTo>
                  <a:pt x="4323" y="2910"/>
                  <a:pt x="4361" y="3061"/>
                  <a:pt x="4380" y="3212"/>
                </a:cubicBezTo>
                <a:cubicBezTo>
                  <a:pt x="4399" y="3363"/>
                  <a:pt x="4418" y="3533"/>
                  <a:pt x="4436" y="3684"/>
                </a:cubicBezTo>
                <a:cubicBezTo>
                  <a:pt x="4436" y="3835"/>
                  <a:pt x="4455" y="3986"/>
                  <a:pt x="4455" y="4156"/>
                </a:cubicBezTo>
                <a:lnTo>
                  <a:pt x="4455" y="4401"/>
                </a:lnTo>
                <a:lnTo>
                  <a:pt x="4455" y="4873"/>
                </a:lnTo>
                <a:cubicBezTo>
                  <a:pt x="4455" y="5308"/>
                  <a:pt x="4418" y="5798"/>
                  <a:pt x="4418" y="6251"/>
                </a:cubicBezTo>
                <a:lnTo>
                  <a:pt x="4361" y="7459"/>
                </a:lnTo>
                <a:lnTo>
                  <a:pt x="4361" y="7459"/>
                </a:lnTo>
                <a:lnTo>
                  <a:pt x="4927" y="6138"/>
                </a:lnTo>
                <a:lnTo>
                  <a:pt x="5003" y="5949"/>
                </a:lnTo>
                <a:cubicBezTo>
                  <a:pt x="5022" y="5912"/>
                  <a:pt x="5059" y="5855"/>
                  <a:pt x="5078" y="5798"/>
                </a:cubicBezTo>
                <a:lnTo>
                  <a:pt x="5191" y="5610"/>
                </a:lnTo>
                <a:lnTo>
                  <a:pt x="5418" y="5194"/>
                </a:lnTo>
                <a:cubicBezTo>
                  <a:pt x="5475" y="5100"/>
                  <a:pt x="5531" y="5024"/>
                  <a:pt x="5588" y="4930"/>
                </a:cubicBezTo>
                <a:lnTo>
                  <a:pt x="5701" y="4817"/>
                </a:lnTo>
                <a:cubicBezTo>
                  <a:pt x="5758" y="4741"/>
                  <a:pt x="5814" y="4703"/>
                  <a:pt x="5871" y="4647"/>
                </a:cubicBezTo>
                <a:cubicBezTo>
                  <a:pt x="5984" y="4534"/>
                  <a:pt x="6098" y="4439"/>
                  <a:pt x="6230" y="4364"/>
                </a:cubicBezTo>
                <a:cubicBezTo>
                  <a:pt x="6818" y="3976"/>
                  <a:pt x="7494" y="3774"/>
                  <a:pt x="8173" y="3774"/>
                </a:cubicBezTo>
                <a:cubicBezTo>
                  <a:pt x="8388" y="3774"/>
                  <a:pt x="8603" y="3794"/>
                  <a:pt x="8816" y="3835"/>
                </a:cubicBezTo>
                <a:cubicBezTo>
                  <a:pt x="9382" y="3948"/>
                  <a:pt x="9873" y="4232"/>
                  <a:pt x="10250" y="4666"/>
                </a:cubicBezTo>
                <a:cubicBezTo>
                  <a:pt x="10609" y="5043"/>
                  <a:pt x="10854" y="5496"/>
                  <a:pt x="11005" y="6006"/>
                </a:cubicBezTo>
                <a:cubicBezTo>
                  <a:pt x="11232" y="6780"/>
                  <a:pt x="11194" y="7610"/>
                  <a:pt x="10892" y="8366"/>
                </a:cubicBezTo>
                <a:cubicBezTo>
                  <a:pt x="10873" y="8422"/>
                  <a:pt x="10854" y="8498"/>
                  <a:pt x="10817" y="8554"/>
                </a:cubicBezTo>
                <a:lnTo>
                  <a:pt x="10722" y="8724"/>
                </a:lnTo>
                <a:lnTo>
                  <a:pt x="10647" y="8856"/>
                </a:lnTo>
                <a:lnTo>
                  <a:pt x="10571" y="8970"/>
                </a:lnTo>
                <a:lnTo>
                  <a:pt x="10439" y="9177"/>
                </a:lnTo>
                <a:lnTo>
                  <a:pt x="10609" y="8988"/>
                </a:lnTo>
                <a:lnTo>
                  <a:pt x="10703" y="8894"/>
                </a:lnTo>
                <a:lnTo>
                  <a:pt x="10798" y="8762"/>
                </a:lnTo>
                <a:lnTo>
                  <a:pt x="10911" y="8611"/>
                </a:lnTo>
                <a:cubicBezTo>
                  <a:pt x="10949" y="8554"/>
                  <a:pt x="10987" y="8498"/>
                  <a:pt x="11024" y="8422"/>
                </a:cubicBezTo>
                <a:cubicBezTo>
                  <a:pt x="11213" y="8101"/>
                  <a:pt x="11345" y="7743"/>
                  <a:pt x="11402" y="7384"/>
                </a:cubicBezTo>
                <a:cubicBezTo>
                  <a:pt x="11496" y="6893"/>
                  <a:pt x="11496" y="6402"/>
                  <a:pt x="11383" y="5912"/>
                </a:cubicBezTo>
                <a:cubicBezTo>
                  <a:pt x="11270" y="5345"/>
                  <a:pt x="11024" y="4798"/>
                  <a:pt x="10647" y="4326"/>
                </a:cubicBezTo>
                <a:cubicBezTo>
                  <a:pt x="10232" y="3797"/>
                  <a:pt x="9627" y="3420"/>
                  <a:pt x="8967" y="3250"/>
                </a:cubicBezTo>
                <a:cubicBezTo>
                  <a:pt x="8666" y="3177"/>
                  <a:pt x="8357" y="3139"/>
                  <a:pt x="8048" y="3139"/>
                </a:cubicBezTo>
                <a:cubicBezTo>
                  <a:pt x="7640" y="3139"/>
                  <a:pt x="7231" y="3205"/>
                  <a:pt x="6834" y="3344"/>
                </a:cubicBezTo>
                <a:cubicBezTo>
                  <a:pt x="6494" y="3439"/>
                  <a:pt x="6154" y="3609"/>
                  <a:pt x="5852" y="3816"/>
                </a:cubicBezTo>
                <a:cubicBezTo>
                  <a:pt x="5682" y="3911"/>
                  <a:pt x="5550" y="4024"/>
                  <a:pt x="5399" y="4156"/>
                </a:cubicBezTo>
                <a:cubicBezTo>
                  <a:pt x="5301" y="4240"/>
                  <a:pt x="5172" y="4376"/>
                  <a:pt x="5135" y="4418"/>
                </a:cubicBezTo>
                <a:lnTo>
                  <a:pt x="5135" y="4418"/>
                </a:lnTo>
                <a:lnTo>
                  <a:pt x="5135" y="4383"/>
                </a:lnTo>
                <a:lnTo>
                  <a:pt x="5116" y="4137"/>
                </a:lnTo>
                <a:cubicBezTo>
                  <a:pt x="5116" y="3967"/>
                  <a:pt x="5097" y="3779"/>
                  <a:pt x="5078" y="3609"/>
                </a:cubicBezTo>
                <a:cubicBezTo>
                  <a:pt x="5059" y="3439"/>
                  <a:pt x="5059" y="3269"/>
                  <a:pt x="5003" y="3099"/>
                </a:cubicBezTo>
                <a:cubicBezTo>
                  <a:pt x="4965" y="2929"/>
                  <a:pt x="4946" y="2759"/>
                  <a:pt x="4889" y="2608"/>
                </a:cubicBezTo>
                <a:cubicBezTo>
                  <a:pt x="4720" y="1966"/>
                  <a:pt x="4380" y="1362"/>
                  <a:pt x="3927" y="890"/>
                </a:cubicBezTo>
                <a:cubicBezTo>
                  <a:pt x="3511" y="437"/>
                  <a:pt x="2964" y="135"/>
                  <a:pt x="2379" y="41"/>
                </a:cubicBezTo>
                <a:cubicBezTo>
                  <a:pt x="2256" y="15"/>
                  <a:pt x="2130" y="1"/>
                  <a:pt x="200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2" name="Google Shape;1282;p43"/>
          <p:cNvSpPr/>
          <p:nvPr/>
        </p:nvSpPr>
        <p:spPr>
          <a:xfrm>
            <a:off x="12611732" y="6296894"/>
            <a:ext cx="343645" cy="165172"/>
          </a:xfrm>
          <a:custGeom>
            <a:avLst/>
            <a:gdLst/>
            <a:ahLst/>
            <a:cxnLst/>
            <a:rect l="l" t="t" r="r" b="b"/>
            <a:pathLst>
              <a:path w="10647" h="5009" extrusionOk="0">
                <a:moveTo>
                  <a:pt x="2613" y="0"/>
                </a:moveTo>
                <a:cubicBezTo>
                  <a:pt x="2554" y="0"/>
                  <a:pt x="2494" y="2"/>
                  <a:pt x="2435" y="7"/>
                </a:cubicBezTo>
                <a:cubicBezTo>
                  <a:pt x="1982" y="44"/>
                  <a:pt x="1529" y="214"/>
                  <a:pt x="1152" y="479"/>
                </a:cubicBezTo>
                <a:cubicBezTo>
                  <a:pt x="604" y="856"/>
                  <a:pt x="208" y="1441"/>
                  <a:pt x="57" y="2102"/>
                </a:cubicBezTo>
                <a:cubicBezTo>
                  <a:pt x="19" y="2272"/>
                  <a:pt x="0" y="2461"/>
                  <a:pt x="0" y="2630"/>
                </a:cubicBezTo>
                <a:lnTo>
                  <a:pt x="19" y="2819"/>
                </a:lnTo>
                <a:lnTo>
                  <a:pt x="57" y="2630"/>
                </a:lnTo>
                <a:cubicBezTo>
                  <a:pt x="76" y="2442"/>
                  <a:pt x="132" y="2272"/>
                  <a:pt x="189" y="2121"/>
                </a:cubicBezTo>
                <a:cubicBezTo>
                  <a:pt x="415" y="1555"/>
                  <a:pt x="831" y="1083"/>
                  <a:pt x="1359" y="781"/>
                </a:cubicBezTo>
                <a:cubicBezTo>
                  <a:pt x="1699" y="592"/>
                  <a:pt x="2077" y="497"/>
                  <a:pt x="2473" y="497"/>
                </a:cubicBezTo>
                <a:cubicBezTo>
                  <a:pt x="2888" y="497"/>
                  <a:pt x="3304" y="630"/>
                  <a:pt x="3643" y="875"/>
                </a:cubicBezTo>
                <a:cubicBezTo>
                  <a:pt x="4021" y="1120"/>
                  <a:pt x="4323" y="1479"/>
                  <a:pt x="4493" y="1894"/>
                </a:cubicBezTo>
                <a:cubicBezTo>
                  <a:pt x="4531" y="1970"/>
                  <a:pt x="4568" y="2064"/>
                  <a:pt x="4606" y="2159"/>
                </a:cubicBezTo>
                <a:cubicBezTo>
                  <a:pt x="4625" y="2215"/>
                  <a:pt x="4625" y="2253"/>
                  <a:pt x="4644" y="2310"/>
                </a:cubicBezTo>
                <a:lnTo>
                  <a:pt x="4663" y="2385"/>
                </a:lnTo>
                <a:lnTo>
                  <a:pt x="4663" y="2404"/>
                </a:lnTo>
                <a:lnTo>
                  <a:pt x="4663" y="2498"/>
                </a:lnTo>
                <a:cubicBezTo>
                  <a:pt x="4719" y="2876"/>
                  <a:pt x="4606" y="3631"/>
                  <a:pt x="4568" y="4122"/>
                </a:cubicBezTo>
                <a:lnTo>
                  <a:pt x="4851" y="3801"/>
                </a:lnTo>
                <a:lnTo>
                  <a:pt x="5437" y="3140"/>
                </a:lnTo>
                <a:cubicBezTo>
                  <a:pt x="5607" y="2989"/>
                  <a:pt x="5833" y="2744"/>
                  <a:pt x="5890" y="2725"/>
                </a:cubicBezTo>
                <a:cubicBezTo>
                  <a:pt x="6078" y="2555"/>
                  <a:pt x="6267" y="2423"/>
                  <a:pt x="6475" y="2310"/>
                </a:cubicBezTo>
                <a:cubicBezTo>
                  <a:pt x="6871" y="2064"/>
                  <a:pt x="7324" y="1913"/>
                  <a:pt x="7777" y="1838"/>
                </a:cubicBezTo>
                <a:cubicBezTo>
                  <a:pt x="7881" y="1819"/>
                  <a:pt x="7990" y="1809"/>
                  <a:pt x="8098" y="1809"/>
                </a:cubicBezTo>
                <a:cubicBezTo>
                  <a:pt x="8207" y="1809"/>
                  <a:pt x="8315" y="1819"/>
                  <a:pt x="8419" y="1838"/>
                </a:cubicBezTo>
                <a:cubicBezTo>
                  <a:pt x="8532" y="1838"/>
                  <a:pt x="8627" y="1875"/>
                  <a:pt x="8740" y="1875"/>
                </a:cubicBezTo>
                <a:cubicBezTo>
                  <a:pt x="8834" y="1913"/>
                  <a:pt x="8910" y="1951"/>
                  <a:pt x="9004" y="1989"/>
                </a:cubicBezTo>
                <a:cubicBezTo>
                  <a:pt x="9363" y="2140"/>
                  <a:pt x="9665" y="2385"/>
                  <a:pt x="9910" y="2687"/>
                </a:cubicBezTo>
                <a:cubicBezTo>
                  <a:pt x="10118" y="2933"/>
                  <a:pt x="10269" y="3235"/>
                  <a:pt x="10345" y="3574"/>
                </a:cubicBezTo>
                <a:cubicBezTo>
                  <a:pt x="10420" y="3820"/>
                  <a:pt x="10439" y="4084"/>
                  <a:pt x="10401" y="4348"/>
                </a:cubicBezTo>
                <a:cubicBezTo>
                  <a:pt x="10382" y="4443"/>
                  <a:pt x="10363" y="4537"/>
                  <a:pt x="10326" y="4631"/>
                </a:cubicBezTo>
                <a:cubicBezTo>
                  <a:pt x="10307" y="4707"/>
                  <a:pt x="10269" y="4782"/>
                  <a:pt x="10231" y="4839"/>
                </a:cubicBezTo>
                <a:lnTo>
                  <a:pt x="10137" y="5009"/>
                </a:lnTo>
                <a:cubicBezTo>
                  <a:pt x="10307" y="4820"/>
                  <a:pt x="10439" y="4613"/>
                  <a:pt x="10533" y="4386"/>
                </a:cubicBezTo>
                <a:cubicBezTo>
                  <a:pt x="10628" y="4103"/>
                  <a:pt x="10647" y="3801"/>
                  <a:pt x="10628" y="3518"/>
                </a:cubicBezTo>
                <a:cubicBezTo>
                  <a:pt x="10514" y="2668"/>
                  <a:pt x="9986" y="1913"/>
                  <a:pt x="9231" y="1517"/>
                </a:cubicBezTo>
                <a:cubicBezTo>
                  <a:pt x="9099" y="1441"/>
                  <a:pt x="8985" y="1404"/>
                  <a:pt x="8872" y="1366"/>
                </a:cubicBezTo>
                <a:cubicBezTo>
                  <a:pt x="8740" y="1328"/>
                  <a:pt x="8608" y="1290"/>
                  <a:pt x="8495" y="1271"/>
                </a:cubicBezTo>
                <a:cubicBezTo>
                  <a:pt x="8301" y="1244"/>
                  <a:pt x="8098" y="1226"/>
                  <a:pt x="7899" y="1226"/>
                </a:cubicBezTo>
                <a:cubicBezTo>
                  <a:pt x="7826" y="1226"/>
                  <a:pt x="7754" y="1229"/>
                  <a:pt x="7683" y="1234"/>
                </a:cubicBezTo>
                <a:cubicBezTo>
                  <a:pt x="7136" y="1290"/>
                  <a:pt x="6607" y="1460"/>
                  <a:pt x="6135" y="1743"/>
                </a:cubicBezTo>
                <a:cubicBezTo>
                  <a:pt x="5890" y="1875"/>
                  <a:pt x="5663" y="2026"/>
                  <a:pt x="5437" y="2215"/>
                </a:cubicBezTo>
                <a:lnTo>
                  <a:pt x="5305" y="2328"/>
                </a:lnTo>
                <a:lnTo>
                  <a:pt x="5305" y="2310"/>
                </a:lnTo>
                <a:lnTo>
                  <a:pt x="5267" y="2159"/>
                </a:lnTo>
                <a:cubicBezTo>
                  <a:pt x="5267" y="2102"/>
                  <a:pt x="5248" y="2045"/>
                  <a:pt x="5229" y="1970"/>
                </a:cubicBezTo>
                <a:cubicBezTo>
                  <a:pt x="5172" y="1857"/>
                  <a:pt x="5135" y="1743"/>
                  <a:pt x="5078" y="1630"/>
                </a:cubicBezTo>
                <a:cubicBezTo>
                  <a:pt x="4833" y="1120"/>
                  <a:pt x="4436" y="686"/>
                  <a:pt x="3964" y="384"/>
                </a:cubicBezTo>
                <a:cubicBezTo>
                  <a:pt x="3562" y="133"/>
                  <a:pt x="3085" y="0"/>
                  <a:pt x="26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3" name="Google Shape;1283;p43"/>
          <p:cNvSpPr/>
          <p:nvPr/>
        </p:nvSpPr>
        <p:spPr>
          <a:xfrm>
            <a:off x="7213011" y="6023992"/>
            <a:ext cx="338772" cy="230827"/>
          </a:xfrm>
          <a:custGeom>
            <a:avLst/>
            <a:gdLst/>
            <a:ahLst/>
            <a:cxnLst/>
            <a:rect l="l" t="t" r="r" b="b"/>
            <a:pathLst>
              <a:path w="10496" h="7000" extrusionOk="0">
                <a:moveTo>
                  <a:pt x="7721" y="0"/>
                </a:moveTo>
                <a:cubicBezTo>
                  <a:pt x="7499" y="0"/>
                  <a:pt x="7277" y="24"/>
                  <a:pt x="7060" y="71"/>
                </a:cubicBezTo>
                <a:cubicBezTo>
                  <a:pt x="6551" y="185"/>
                  <a:pt x="6079" y="411"/>
                  <a:pt x="5701" y="751"/>
                </a:cubicBezTo>
                <a:cubicBezTo>
                  <a:pt x="5286" y="1110"/>
                  <a:pt x="4965" y="1563"/>
                  <a:pt x="4757" y="2053"/>
                </a:cubicBezTo>
                <a:cubicBezTo>
                  <a:pt x="4531" y="2582"/>
                  <a:pt x="4436" y="3148"/>
                  <a:pt x="4474" y="3714"/>
                </a:cubicBezTo>
                <a:lnTo>
                  <a:pt x="4493" y="3828"/>
                </a:lnTo>
                <a:lnTo>
                  <a:pt x="4493" y="3884"/>
                </a:lnTo>
                <a:lnTo>
                  <a:pt x="4323" y="3809"/>
                </a:lnTo>
                <a:cubicBezTo>
                  <a:pt x="4267" y="3790"/>
                  <a:pt x="4210" y="3771"/>
                  <a:pt x="4134" y="3752"/>
                </a:cubicBezTo>
                <a:cubicBezTo>
                  <a:pt x="4021" y="3696"/>
                  <a:pt x="3889" y="3658"/>
                  <a:pt x="3757" y="3639"/>
                </a:cubicBezTo>
                <a:cubicBezTo>
                  <a:pt x="3511" y="3563"/>
                  <a:pt x="3247" y="3507"/>
                  <a:pt x="2983" y="3488"/>
                </a:cubicBezTo>
                <a:cubicBezTo>
                  <a:pt x="2876" y="3476"/>
                  <a:pt x="2768" y="3470"/>
                  <a:pt x="2660" y="3470"/>
                </a:cubicBezTo>
                <a:cubicBezTo>
                  <a:pt x="2272" y="3470"/>
                  <a:pt x="1880" y="3548"/>
                  <a:pt x="1511" y="3696"/>
                </a:cubicBezTo>
                <a:cubicBezTo>
                  <a:pt x="1284" y="3771"/>
                  <a:pt x="1076" y="3903"/>
                  <a:pt x="888" y="4054"/>
                </a:cubicBezTo>
                <a:cubicBezTo>
                  <a:pt x="718" y="4205"/>
                  <a:pt x="586" y="4375"/>
                  <a:pt x="472" y="4564"/>
                </a:cubicBezTo>
                <a:cubicBezTo>
                  <a:pt x="76" y="5130"/>
                  <a:pt x="0" y="5848"/>
                  <a:pt x="265" y="6470"/>
                </a:cubicBezTo>
                <a:cubicBezTo>
                  <a:pt x="359" y="6640"/>
                  <a:pt x="472" y="6773"/>
                  <a:pt x="604" y="6886"/>
                </a:cubicBezTo>
                <a:lnTo>
                  <a:pt x="755" y="6999"/>
                </a:lnTo>
                <a:cubicBezTo>
                  <a:pt x="586" y="6848"/>
                  <a:pt x="453" y="6640"/>
                  <a:pt x="397" y="6414"/>
                </a:cubicBezTo>
                <a:cubicBezTo>
                  <a:pt x="265" y="5848"/>
                  <a:pt x="416" y="5243"/>
                  <a:pt x="793" y="4790"/>
                </a:cubicBezTo>
                <a:cubicBezTo>
                  <a:pt x="907" y="4658"/>
                  <a:pt x="1039" y="4526"/>
                  <a:pt x="1171" y="4432"/>
                </a:cubicBezTo>
                <a:cubicBezTo>
                  <a:pt x="1322" y="4319"/>
                  <a:pt x="1492" y="4243"/>
                  <a:pt x="1680" y="4186"/>
                </a:cubicBezTo>
                <a:cubicBezTo>
                  <a:pt x="1935" y="4114"/>
                  <a:pt x="2204" y="4080"/>
                  <a:pt x="2474" y="4080"/>
                </a:cubicBezTo>
                <a:cubicBezTo>
                  <a:pt x="2626" y="4080"/>
                  <a:pt x="2777" y="4091"/>
                  <a:pt x="2926" y="4111"/>
                </a:cubicBezTo>
                <a:cubicBezTo>
                  <a:pt x="3134" y="4149"/>
                  <a:pt x="3360" y="4205"/>
                  <a:pt x="3587" y="4262"/>
                </a:cubicBezTo>
                <a:cubicBezTo>
                  <a:pt x="3700" y="4300"/>
                  <a:pt x="3795" y="4337"/>
                  <a:pt x="3908" y="4375"/>
                </a:cubicBezTo>
                <a:cubicBezTo>
                  <a:pt x="3965" y="4394"/>
                  <a:pt x="4021" y="4413"/>
                  <a:pt x="4078" y="4451"/>
                </a:cubicBezTo>
                <a:lnTo>
                  <a:pt x="4153" y="4470"/>
                </a:lnTo>
                <a:lnTo>
                  <a:pt x="4210" y="4488"/>
                </a:lnTo>
                <a:lnTo>
                  <a:pt x="4229" y="4488"/>
                </a:lnTo>
                <a:lnTo>
                  <a:pt x="4267" y="4507"/>
                </a:lnTo>
                <a:cubicBezTo>
                  <a:pt x="4682" y="4696"/>
                  <a:pt x="5154" y="4960"/>
                  <a:pt x="5569" y="5168"/>
                </a:cubicBezTo>
                <a:cubicBezTo>
                  <a:pt x="5475" y="4885"/>
                  <a:pt x="5380" y="4621"/>
                  <a:pt x="5305" y="4319"/>
                </a:cubicBezTo>
                <a:cubicBezTo>
                  <a:pt x="5248" y="4168"/>
                  <a:pt x="5210" y="4017"/>
                  <a:pt x="5173" y="3884"/>
                </a:cubicBezTo>
                <a:lnTo>
                  <a:pt x="5154" y="3639"/>
                </a:lnTo>
                <a:cubicBezTo>
                  <a:pt x="5116" y="3186"/>
                  <a:pt x="5191" y="2714"/>
                  <a:pt x="5361" y="2299"/>
                </a:cubicBezTo>
                <a:cubicBezTo>
                  <a:pt x="5512" y="1883"/>
                  <a:pt x="5777" y="1506"/>
                  <a:pt x="6098" y="1185"/>
                </a:cubicBezTo>
                <a:cubicBezTo>
                  <a:pt x="6400" y="902"/>
                  <a:pt x="6758" y="694"/>
                  <a:pt x="7174" y="562"/>
                </a:cubicBezTo>
                <a:cubicBezTo>
                  <a:pt x="7443" y="477"/>
                  <a:pt x="7733" y="435"/>
                  <a:pt x="8020" y="435"/>
                </a:cubicBezTo>
                <a:cubicBezTo>
                  <a:pt x="8116" y="435"/>
                  <a:pt x="8212" y="439"/>
                  <a:pt x="8306" y="449"/>
                </a:cubicBezTo>
                <a:cubicBezTo>
                  <a:pt x="8910" y="487"/>
                  <a:pt x="9476" y="694"/>
                  <a:pt x="9967" y="1034"/>
                </a:cubicBezTo>
                <a:cubicBezTo>
                  <a:pt x="10062" y="1091"/>
                  <a:pt x="10137" y="1147"/>
                  <a:pt x="10213" y="1223"/>
                </a:cubicBezTo>
                <a:cubicBezTo>
                  <a:pt x="10269" y="1261"/>
                  <a:pt x="10326" y="1317"/>
                  <a:pt x="10383" y="1355"/>
                </a:cubicBezTo>
                <a:lnTo>
                  <a:pt x="10496" y="1487"/>
                </a:lnTo>
                <a:lnTo>
                  <a:pt x="10420" y="1355"/>
                </a:lnTo>
                <a:cubicBezTo>
                  <a:pt x="10383" y="1279"/>
                  <a:pt x="10326" y="1223"/>
                  <a:pt x="10288" y="1166"/>
                </a:cubicBezTo>
                <a:cubicBezTo>
                  <a:pt x="10213" y="1091"/>
                  <a:pt x="10156" y="996"/>
                  <a:pt x="10081" y="940"/>
                </a:cubicBezTo>
                <a:cubicBezTo>
                  <a:pt x="9609" y="487"/>
                  <a:pt x="9023" y="185"/>
                  <a:pt x="8382" y="71"/>
                </a:cubicBezTo>
                <a:cubicBezTo>
                  <a:pt x="8165" y="24"/>
                  <a:pt x="7943" y="0"/>
                  <a:pt x="772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84" name="Google Shape;1284;p43"/>
          <p:cNvSpPr/>
          <p:nvPr/>
        </p:nvSpPr>
        <p:spPr>
          <a:xfrm>
            <a:off x="6913262" y="6531347"/>
            <a:ext cx="345485" cy="165404"/>
          </a:xfrm>
          <a:custGeom>
            <a:avLst/>
            <a:gdLst/>
            <a:ahLst/>
            <a:cxnLst/>
            <a:rect l="l" t="t" r="r" b="b"/>
            <a:pathLst>
              <a:path w="10704" h="5016" extrusionOk="0">
                <a:moveTo>
                  <a:pt x="8831" y="1"/>
                </a:moveTo>
                <a:cubicBezTo>
                  <a:pt x="8530" y="1"/>
                  <a:pt x="8229" y="64"/>
                  <a:pt x="7947" y="183"/>
                </a:cubicBezTo>
                <a:cubicBezTo>
                  <a:pt x="7381" y="391"/>
                  <a:pt x="6928" y="806"/>
                  <a:pt x="6626" y="1335"/>
                </a:cubicBezTo>
                <a:cubicBezTo>
                  <a:pt x="6588" y="1410"/>
                  <a:pt x="6531" y="1504"/>
                  <a:pt x="6494" y="1599"/>
                </a:cubicBezTo>
                <a:lnTo>
                  <a:pt x="6380" y="1863"/>
                </a:lnTo>
                <a:lnTo>
                  <a:pt x="6343" y="1939"/>
                </a:lnTo>
                <a:lnTo>
                  <a:pt x="6343" y="1920"/>
                </a:lnTo>
                <a:lnTo>
                  <a:pt x="6324" y="1882"/>
                </a:lnTo>
                <a:cubicBezTo>
                  <a:pt x="6324" y="1863"/>
                  <a:pt x="6305" y="1844"/>
                  <a:pt x="6286" y="1825"/>
                </a:cubicBezTo>
                <a:lnTo>
                  <a:pt x="6173" y="1674"/>
                </a:lnTo>
                <a:cubicBezTo>
                  <a:pt x="5776" y="1146"/>
                  <a:pt x="5267" y="749"/>
                  <a:pt x="4682" y="485"/>
                </a:cubicBezTo>
                <a:cubicBezTo>
                  <a:pt x="4241" y="280"/>
                  <a:pt x="3755" y="177"/>
                  <a:pt x="3268" y="177"/>
                </a:cubicBezTo>
                <a:cubicBezTo>
                  <a:pt x="3128" y="177"/>
                  <a:pt x="2989" y="185"/>
                  <a:pt x="2850" y="202"/>
                </a:cubicBezTo>
                <a:cubicBezTo>
                  <a:pt x="2699" y="221"/>
                  <a:pt x="2548" y="240"/>
                  <a:pt x="2416" y="296"/>
                </a:cubicBezTo>
                <a:cubicBezTo>
                  <a:pt x="2265" y="334"/>
                  <a:pt x="2114" y="372"/>
                  <a:pt x="1982" y="447"/>
                </a:cubicBezTo>
                <a:cubicBezTo>
                  <a:pt x="1869" y="504"/>
                  <a:pt x="1737" y="579"/>
                  <a:pt x="1605" y="655"/>
                </a:cubicBezTo>
                <a:cubicBezTo>
                  <a:pt x="1491" y="712"/>
                  <a:pt x="1378" y="806"/>
                  <a:pt x="1265" y="881"/>
                </a:cubicBezTo>
                <a:cubicBezTo>
                  <a:pt x="887" y="1221"/>
                  <a:pt x="566" y="1618"/>
                  <a:pt x="359" y="2090"/>
                </a:cubicBezTo>
                <a:cubicBezTo>
                  <a:pt x="170" y="2467"/>
                  <a:pt x="57" y="2864"/>
                  <a:pt x="19" y="3298"/>
                </a:cubicBezTo>
                <a:cubicBezTo>
                  <a:pt x="0" y="3619"/>
                  <a:pt x="19" y="3939"/>
                  <a:pt x="76" y="4242"/>
                </a:cubicBezTo>
                <a:cubicBezTo>
                  <a:pt x="95" y="4355"/>
                  <a:pt x="132" y="4468"/>
                  <a:pt x="170" y="4581"/>
                </a:cubicBezTo>
                <a:cubicBezTo>
                  <a:pt x="208" y="4657"/>
                  <a:pt x="227" y="4751"/>
                  <a:pt x="283" y="4827"/>
                </a:cubicBezTo>
                <a:lnTo>
                  <a:pt x="378" y="5015"/>
                </a:lnTo>
                <a:lnTo>
                  <a:pt x="321" y="4808"/>
                </a:lnTo>
                <a:cubicBezTo>
                  <a:pt x="283" y="4732"/>
                  <a:pt x="264" y="4638"/>
                  <a:pt x="264" y="4562"/>
                </a:cubicBezTo>
                <a:cubicBezTo>
                  <a:pt x="246" y="4449"/>
                  <a:pt x="227" y="4336"/>
                  <a:pt x="227" y="4223"/>
                </a:cubicBezTo>
                <a:cubicBezTo>
                  <a:pt x="189" y="3921"/>
                  <a:pt x="227" y="3619"/>
                  <a:pt x="283" y="3335"/>
                </a:cubicBezTo>
                <a:cubicBezTo>
                  <a:pt x="359" y="2958"/>
                  <a:pt x="510" y="2599"/>
                  <a:pt x="699" y="2259"/>
                </a:cubicBezTo>
                <a:cubicBezTo>
                  <a:pt x="925" y="1882"/>
                  <a:pt x="1227" y="1542"/>
                  <a:pt x="1586" y="1278"/>
                </a:cubicBezTo>
                <a:cubicBezTo>
                  <a:pt x="1680" y="1202"/>
                  <a:pt x="1793" y="1146"/>
                  <a:pt x="1888" y="1089"/>
                </a:cubicBezTo>
                <a:cubicBezTo>
                  <a:pt x="1982" y="1032"/>
                  <a:pt x="2095" y="995"/>
                  <a:pt x="2209" y="938"/>
                </a:cubicBezTo>
                <a:cubicBezTo>
                  <a:pt x="2435" y="863"/>
                  <a:pt x="2681" y="806"/>
                  <a:pt x="2926" y="787"/>
                </a:cubicBezTo>
                <a:cubicBezTo>
                  <a:pt x="2999" y="782"/>
                  <a:pt x="3072" y="779"/>
                  <a:pt x="3144" y="779"/>
                </a:cubicBezTo>
                <a:cubicBezTo>
                  <a:pt x="3581" y="779"/>
                  <a:pt x="4013" y="876"/>
                  <a:pt x="4417" y="1070"/>
                </a:cubicBezTo>
                <a:cubicBezTo>
                  <a:pt x="4889" y="1297"/>
                  <a:pt x="5304" y="1637"/>
                  <a:pt x="5625" y="2071"/>
                </a:cubicBezTo>
                <a:lnTo>
                  <a:pt x="5739" y="2203"/>
                </a:lnTo>
                <a:cubicBezTo>
                  <a:pt x="5776" y="2278"/>
                  <a:pt x="5833" y="2373"/>
                  <a:pt x="5871" y="2486"/>
                </a:cubicBezTo>
                <a:cubicBezTo>
                  <a:pt x="5927" y="2580"/>
                  <a:pt x="5984" y="2675"/>
                  <a:pt x="6022" y="2788"/>
                </a:cubicBezTo>
                <a:lnTo>
                  <a:pt x="6154" y="3298"/>
                </a:lnTo>
                <a:lnTo>
                  <a:pt x="6437" y="3279"/>
                </a:lnTo>
                <a:lnTo>
                  <a:pt x="6682" y="3279"/>
                </a:lnTo>
                <a:lnTo>
                  <a:pt x="6833" y="3260"/>
                </a:lnTo>
                <a:lnTo>
                  <a:pt x="6852" y="2864"/>
                </a:lnTo>
                <a:cubicBezTo>
                  <a:pt x="6852" y="2807"/>
                  <a:pt x="6852" y="2750"/>
                  <a:pt x="6852" y="2694"/>
                </a:cubicBezTo>
                <a:lnTo>
                  <a:pt x="6890" y="2561"/>
                </a:lnTo>
                <a:lnTo>
                  <a:pt x="6966" y="2297"/>
                </a:lnTo>
                <a:lnTo>
                  <a:pt x="6984" y="2165"/>
                </a:lnTo>
                <a:lnTo>
                  <a:pt x="7003" y="2108"/>
                </a:lnTo>
                <a:cubicBezTo>
                  <a:pt x="7003" y="2090"/>
                  <a:pt x="7003" y="2071"/>
                  <a:pt x="7003" y="2071"/>
                </a:cubicBezTo>
                <a:lnTo>
                  <a:pt x="7079" y="1825"/>
                </a:lnTo>
                <a:cubicBezTo>
                  <a:pt x="7117" y="1750"/>
                  <a:pt x="7154" y="1693"/>
                  <a:pt x="7192" y="1618"/>
                </a:cubicBezTo>
                <a:cubicBezTo>
                  <a:pt x="7400" y="1202"/>
                  <a:pt x="7740" y="863"/>
                  <a:pt x="8155" y="655"/>
                </a:cubicBezTo>
                <a:cubicBezTo>
                  <a:pt x="8412" y="526"/>
                  <a:pt x="8695" y="459"/>
                  <a:pt x="8981" y="459"/>
                </a:cubicBezTo>
                <a:cubicBezTo>
                  <a:pt x="9115" y="459"/>
                  <a:pt x="9249" y="474"/>
                  <a:pt x="9382" y="504"/>
                </a:cubicBezTo>
                <a:cubicBezTo>
                  <a:pt x="9740" y="579"/>
                  <a:pt x="10042" y="806"/>
                  <a:pt x="10250" y="1108"/>
                </a:cubicBezTo>
                <a:cubicBezTo>
                  <a:pt x="10401" y="1353"/>
                  <a:pt x="10496" y="1637"/>
                  <a:pt x="10514" y="1920"/>
                </a:cubicBezTo>
                <a:cubicBezTo>
                  <a:pt x="10514" y="2127"/>
                  <a:pt x="10496" y="2316"/>
                  <a:pt x="10420" y="2505"/>
                </a:cubicBezTo>
                <a:cubicBezTo>
                  <a:pt x="10382" y="2543"/>
                  <a:pt x="10363" y="2599"/>
                  <a:pt x="10345" y="2637"/>
                </a:cubicBezTo>
                <a:cubicBezTo>
                  <a:pt x="10382" y="2599"/>
                  <a:pt x="10420" y="2561"/>
                  <a:pt x="10439" y="2505"/>
                </a:cubicBezTo>
                <a:cubicBezTo>
                  <a:pt x="10552" y="2335"/>
                  <a:pt x="10628" y="2146"/>
                  <a:pt x="10665" y="1939"/>
                </a:cubicBezTo>
                <a:cubicBezTo>
                  <a:pt x="10703" y="1391"/>
                  <a:pt x="10514" y="844"/>
                  <a:pt x="10118" y="466"/>
                </a:cubicBezTo>
                <a:cubicBezTo>
                  <a:pt x="10024" y="391"/>
                  <a:pt x="9929" y="315"/>
                  <a:pt x="9835" y="259"/>
                </a:cubicBezTo>
                <a:cubicBezTo>
                  <a:pt x="9722" y="221"/>
                  <a:pt x="9608" y="164"/>
                  <a:pt x="9495" y="108"/>
                </a:cubicBezTo>
                <a:cubicBezTo>
                  <a:pt x="9278" y="35"/>
                  <a:pt x="9054" y="1"/>
                  <a:pt x="883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10" name="Google Shape;1310;p43"/>
          <p:cNvSpPr/>
          <p:nvPr/>
        </p:nvSpPr>
        <p:spPr>
          <a:xfrm>
            <a:off x="11000824" y="3711642"/>
            <a:ext cx="251659" cy="278013"/>
          </a:xfrm>
          <a:custGeom>
            <a:avLst/>
            <a:gdLst/>
            <a:ahLst/>
            <a:cxnLst/>
            <a:rect l="l" t="t" r="r" b="b"/>
            <a:pathLst>
              <a:path w="7797" h="8431" extrusionOk="0">
                <a:moveTo>
                  <a:pt x="5595" y="0"/>
                </a:moveTo>
                <a:cubicBezTo>
                  <a:pt x="4587" y="0"/>
                  <a:pt x="3401" y="259"/>
                  <a:pt x="2417" y="1201"/>
                </a:cubicBezTo>
                <a:cubicBezTo>
                  <a:pt x="227" y="3277"/>
                  <a:pt x="0" y="7015"/>
                  <a:pt x="0" y="7015"/>
                </a:cubicBezTo>
                <a:lnTo>
                  <a:pt x="2549" y="8431"/>
                </a:lnTo>
                <a:cubicBezTo>
                  <a:pt x="2549" y="8431"/>
                  <a:pt x="2926" y="5033"/>
                  <a:pt x="4002" y="4391"/>
                </a:cubicBezTo>
                <a:cubicBezTo>
                  <a:pt x="4386" y="4165"/>
                  <a:pt x="4940" y="4093"/>
                  <a:pt x="5491" y="4093"/>
                </a:cubicBezTo>
                <a:cubicBezTo>
                  <a:pt x="6460" y="4093"/>
                  <a:pt x="7419" y="4316"/>
                  <a:pt x="7419" y="4316"/>
                </a:cubicBezTo>
                <a:lnTo>
                  <a:pt x="7796" y="389"/>
                </a:lnTo>
                <a:cubicBezTo>
                  <a:pt x="7796" y="389"/>
                  <a:pt x="6829" y="0"/>
                  <a:pt x="5595" y="0"/>
                </a:cubicBez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20" name="Google Shape;1320;p43"/>
          <p:cNvSpPr/>
          <p:nvPr/>
        </p:nvSpPr>
        <p:spPr>
          <a:xfrm>
            <a:off x="11463246" y="3551878"/>
            <a:ext cx="80465" cy="102289"/>
          </a:xfrm>
          <a:custGeom>
            <a:avLst/>
            <a:gdLst/>
            <a:ahLst/>
            <a:cxnLst/>
            <a:rect l="l" t="t" r="r" b="b"/>
            <a:pathLst>
              <a:path w="2493" h="3102" extrusionOk="0">
                <a:moveTo>
                  <a:pt x="1102" y="1"/>
                </a:moveTo>
                <a:cubicBezTo>
                  <a:pt x="1062" y="1"/>
                  <a:pt x="1022" y="2"/>
                  <a:pt x="982" y="5"/>
                </a:cubicBezTo>
                <a:cubicBezTo>
                  <a:pt x="888" y="24"/>
                  <a:pt x="775" y="62"/>
                  <a:pt x="661" y="119"/>
                </a:cubicBezTo>
                <a:lnTo>
                  <a:pt x="529" y="194"/>
                </a:lnTo>
                <a:lnTo>
                  <a:pt x="416" y="289"/>
                </a:lnTo>
                <a:cubicBezTo>
                  <a:pt x="171" y="477"/>
                  <a:pt x="20" y="761"/>
                  <a:pt x="1" y="1081"/>
                </a:cubicBezTo>
                <a:cubicBezTo>
                  <a:pt x="1" y="1157"/>
                  <a:pt x="1" y="1251"/>
                  <a:pt x="20" y="1327"/>
                </a:cubicBezTo>
                <a:cubicBezTo>
                  <a:pt x="1" y="1251"/>
                  <a:pt x="20" y="1176"/>
                  <a:pt x="39" y="1100"/>
                </a:cubicBezTo>
                <a:cubicBezTo>
                  <a:pt x="114" y="817"/>
                  <a:pt x="284" y="591"/>
                  <a:pt x="510" y="440"/>
                </a:cubicBezTo>
                <a:lnTo>
                  <a:pt x="624" y="364"/>
                </a:lnTo>
                <a:lnTo>
                  <a:pt x="737" y="326"/>
                </a:lnTo>
                <a:cubicBezTo>
                  <a:pt x="841" y="282"/>
                  <a:pt x="951" y="261"/>
                  <a:pt x="1061" y="261"/>
                </a:cubicBezTo>
                <a:cubicBezTo>
                  <a:pt x="1231" y="261"/>
                  <a:pt x="1400" y="310"/>
                  <a:pt x="1549" y="402"/>
                </a:cubicBezTo>
                <a:cubicBezTo>
                  <a:pt x="1719" y="496"/>
                  <a:pt x="1870" y="647"/>
                  <a:pt x="1983" y="817"/>
                </a:cubicBezTo>
                <a:cubicBezTo>
                  <a:pt x="2077" y="1006"/>
                  <a:pt x="2134" y="1195"/>
                  <a:pt x="2115" y="1402"/>
                </a:cubicBezTo>
                <a:cubicBezTo>
                  <a:pt x="2096" y="1629"/>
                  <a:pt x="2039" y="1818"/>
                  <a:pt x="1907" y="1988"/>
                </a:cubicBezTo>
                <a:cubicBezTo>
                  <a:pt x="1888" y="2044"/>
                  <a:pt x="1851" y="2082"/>
                  <a:pt x="1832" y="2120"/>
                </a:cubicBezTo>
                <a:lnTo>
                  <a:pt x="1719" y="2233"/>
                </a:lnTo>
                <a:cubicBezTo>
                  <a:pt x="1681" y="2271"/>
                  <a:pt x="1624" y="2327"/>
                  <a:pt x="1605" y="2327"/>
                </a:cubicBezTo>
                <a:cubicBezTo>
                  <a:pt x="1586" y="2346"/>
                  <a:pt x="1568" y="2365"/>
                  <a:pt x="1549" y="2384"/>
                </a:cubicBezTo>
                <a:lnTo>
                  <a:pt x="1492" y="2403"/>
                </a:lnTo>
                <a:cubicBezTo>
                  <a:pt x="1492" y="2403"/>
                  <a:pt x="1484" y="2411"/>
                  <a:pt x="1478" y="2411"/>
                </a:cubicBezTo>
                <a:cubicBezTo>
                  <a:pt x="1475" y="2411"/>
                  <a:pt x="1473" y="2409"/>
                  <a:pt x="1473" y="2403"/>
                </a:cubicBezTo>
                <a:lnTo>
                  <a:pt x="1454" y="2384"/>
                </a:lnTo>
                <a:lnTo>
                  <a:pt x="1416" y="2365"/>
                </a:lnTo>
                <a:cubicBezTo>
                  <a:pt x="1341" y="2271"/>
                  <a:pt x="1247" y="2195"/>
                  <a:pt x="1133" y="2157"/>
                </a:cubicBezTo>
                <a:cubicBezTo>
                  <a:pt x="990" y="2079"/>
                  <a:pt x="838" y="2037"/>
                  <a:pt x="689" y="2037"/>
                </a:cubicBezTo>
                <a:cubicBezTo>
                  <a:pt x="622" y="2037"/>
                  <a:pt x="556" y="2046"/>
                  <a:pt x="492" y="2063"/>
                </a:cubicBezTo>
                <a:cubicBezTo>
                  <a:pt x="435" y="2063"/>
                  <a:pt x="397" y="2082"/>
                  <a:pt x="359" y="2101"/>
                </a:cubicBezTo>
                <a:lnTo>
                  <a:pt x="265" y="2120"/>
                </a:lnTo>
                <a:lnTo>
                  <a:pt x="246" y="2120"/>
                </a:lnTo>
                <a:cubicBezTo>
                  <a:pt x="246" y="2120"/>
                  <a:pt x="246" y="2139"/>
                  <a:pt x="246" y="2139"/>
                </a:cubicBezTo>
                <a:lnTo>
                  <a:pt x="227" y="2195"/>
                </a:lnTo>
                <a:cubicBezTo>
                  <a:pt x="190" y="2233"/>
                  <a:pt x="190" y="2271"/>
                  <a:pt x="171" y="2327"/>
                </a:cubicBezTo>
                <a:cubicBezTo>
                  <a:pt x="171" y="2365"/>
                  <a:pt x="152" y="2403"/>
                  <a:pt x="152" y="2459"/>
                </a:cubicBezTo>
                <a:cubicBezTo>
                  <a:pt x="133" y="2705"/>
                  <a:pt x="246" y="2950"/>
                  <a:pt x="454" y="3101"/>
                </a:cubicBezTo>
                <a:cubicBezTo>
                  <a:pt x="378" y="3026"/>
                  <a:pt x="322" y="2931"/>
                  <a:pt x="303" y="2818"/>
                </a:cubicBezTo>
                <a:cubicBezTo>
                  <a:pt x="265" y="2705"/>
                  <a:pt x="265" y="2592"/>
                  <a:pt x="284" y="2459"/>
                </a:cubicBezTo>
                <a:cubicBezTo>
                  <a:pt x="303" y="2403"/>
                  <a:pt x="322" y="2346"/>
                  <a:pt x="359" y="2290"/>
                </a:cubicBezTo>
                <a:cubicBezTo>
                  <a:pt x="359" y="2271"/>
                  <a:pt x="378" y="2271"/>
                  <a:pt x="416" y="2271"/>
                </a:cubicBezTo>
                <a:cubicBezTo>
                  <a:pt x="454" y="2252"/>
                  <a:pt x="492" y="2252"/>
                  <a:pt x="529" y="2252"/>
                </a:cubicBezTo>
                <a:cubicBezTo>
                  <a:pt x="552" y="2249"/>
                  <a:pt x="574" y="2248"/>
                  <a:pt x="596" y="2248"/>
                </a:cubicBezTo>
                <a:cubicBezTo>
                  <a:pt x="744" y="2248"/>
                  <a:pt x="889" y="2299"/>
                  <a:pt x="1020" y="2365"/>
                </a:cubicBezTo>
                <a:cubicBezTo>
                  <a:pt x="1096" y="2422"/>
                  <a:pt x="1152" y="2478"/>
                  <a:pt x="1228" y="2554"/>
                </a:cubicBezTo>
                <a:cubicBezTo>
                  <a:pt x="1228" y="2554"/>
                  <a:pt x="1247" y="2554"/>
                  <a:pt x="1247" y="2573"/>
                </a:cubicBezTo>
                <a:lnTo>
                  <a:pt x="1284" y="2629"/>
                </a:lnTo>
                <a:lnTo>
                  <a:pt x="1360" y="2743"/>
                </a:lnTo>
                <a:lnTo>
                  <a:pt x="1379" y="2780"/>
                </a:lnTo>
                <a:cubicBezTo>
                  <a:pt x="1398" y="2799"/>
                  <a:pt x="1398" y="2799"/>
                  <a:pt x="1398" y="2799"/>
                </a:cubicBezTo>
                <a:lnTo>
                  <a:pt x="1473" y="2761"/>
                </a:lnTo>
                <a:lnTo>
                  <a:pt x="1624" y="2686"/>
                </a:lnTo>
                <a:cubicBezTo>
                  <a:pt x="1870" y="2573"/>
                  <a:pt x="2058" y="2403"/>
                  <a:pt x="2209" y="2176"/>
                </a:cubicBezTo>
                <a:cubicBezTo>
                  <a:pt x="2360" y="1950"/>
                  <a:pt x="2455" y="1704"/>
                  <a:pt x="2474" y="1421"/>
                </a:cubicBezTo>
                <a:cubicBezTo>
                  <a:pt x="2492" y="1157"/>
                  <a:pt x="2417" y="874"/>
                  <a:pt x="2266" y="647"/>
                </a:cubicBezTo>
                <a:cubicBezTo>
                  <a:pt x="2134" y="421"/>
                  <a:pt x="1926" y="251"/>
                  <a:pt x="1700" y="138"/>
                </a:cubicBezTo>
                <a:cubicBezTo>
                  <a:pt x="1510" y="43"/>
                  <a:pt x="1307" y="1"/>
                  <a:pt x="1102" y="1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1" name="Google Shape;1331;p43"/>
          <p:cNvSpPr/>
          <p:nvPr/>
        </p:nvSpPr>
        <p:spPr>
          <a:xfrm>
            <a:off x="10817431" y="5352123"/>
            <a:ext cx="544727" cy="663196"/>
          </a:xfrm>
          <a:custGeom>
            <a:avLst/>
            <a:gdLst/>
            <a:ahLst/>
            <a:cxnLst/>
            <a:rect l="l" t="t" r="r" b="b"/>
            <a:pathLst>
              <a:path w="16877" h="20112" extrusionOk="0">
                <a:moveTo>
                  <a:pt x="5464" y="0"/>
                </a:moveTo>
                <a:cubicBezTo>
                  <a:pt x="3381" y="0"/>
                  <a:pt x="1731" y="446"/>
                  <a:pt x="1322" y="1739"/>
                </a:cubicBezTo>
                <a:cubicBezTo>
                  <a:pt x="1" y="5892"/>
                  <a:pt x="1095" y="18917"/>
                  <a:pt x="1095" y="18917"/>
                </a:cubicBezTo>
                <a:cubicBezTo>
                  <a:pt x="2716" y="19858"/>
                  <a:pt x="5052" y="20112"/>
                  <a:pt x="7098" y="20112"/>
                </a:cubicBezTo>
                <a:cubicBezTo>
                  <a:pt x="9485" y="20112"/>
                  <a:pt x="11478" y="19767"/>
                  <a:pt x="11478" y="19767"/>
                </a:cubicBezTo>
                <a:cubicBezTo>
                  <a:pt x="14573" y="15765"/>
                  <a:pt x="16876" y="2211"/>
                  <a:pt x="16876" y="2211"/>
                </a:cubicBezTo>
                <a:cubicBezTo>
                  <a:pt x="16876" y="2211"/>
                  <a:pt x="10099" y="0"/>
                  <a:pt x="54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2" name="Google Shape;1332;p43"/>
          <p:cNvSpPr/>
          <p:nvPr/>
        </p:nvSpPr>
        <p:spPr>
          <a:xfrm>
            <a:off x="8488213" y="5338636"/>
            <a:ext cx="496571" cy="664053"/>
          </a:xfrm>
          <a:custGeom>
            <a:avLst/>
            <a:gdLst/>
            <a:ahLst/>
            <a:cxnLst/>
            <a:rect l="l" t="t" r="r" b="b"/>
            <a:pathLst>
              <a:path w="15385" h="20138" extrusionOk="0">
                <a:moveTo>
                  <a:pt x="11633" y="0"/>
                </a:moveTo>
                <a:cubicBezTo>
                  <a:pt x="7313" y="0"/>
                  <a:pt x="0" y="2281"/>
                  <a:pt x="0" y="2281"/>
                </a:cubicBezTo>
                <a:cubicBezTo>
                  <a:pt x="0" y="2281"/>
                  <a:pt x="19" y="12852"/>
                  <a:pt x="4719" y="19232"/>
                </a:cubicBezTo>
                <a:cubicBezTo>
                  <a:pt x="4719" y="19232"/>
                  <a:pt x="7283" y="20137"/>
                  <a:pt x="10091" y="20137"/>
                </a:cubicBezTo>
                <a:cubicBezTo>
                  <a:pt x="11905" y="20137"/>
                  <a:pt x="13822" y="19759"/>
                  <a:pt x="15215" y="18515"/>
                </a:cubicBezTo>
                <a:cubicBezTo>
                  <a:pt x="15215" y="18515"/>
                  <a:pt x="15385" y="4640"/>
                  <a:pt x="14705" y="1280"/>
                </a:cubicBezTo>
                <a:cubicBezTo>
                  <a:pt x="14521" y="340"/>
                  <a:pt x="13300" y="0"/>
                  <a:pt x="1163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3" name="Google Shape;1333;p43"/>
          <p:cNvSpPr/>
          <p:nvPr/>
        </p:nvSpPr>
        <p:spPr>
          <a:xfrm>
            <a:off x="8560094" y="5539553"/>
            <a:ext cx="106060" cy="372256"/>
          </a:xfrm>
          <a:custGeom>
            <a:avLst/>
            <a:gdLst/>
            <a:ahLst/>
            <a:cxnLst/>
            <a:rect l="l" t="t" r="r" b="b"/>
            <a:pathLst>
              <a:path w="3286" h="11289" extrusionOk="0">
                <a:moveTo>
                  <a:pt x="1" y="1"/>
                </a:moveTo>
                <a:lnTo>
                  <a:pt x="1" y="510"/>
                </a:lnTo>
                <a:lnTo>
                  <a:pt x="1" y="1114"/>
                </a:lnTo>
                <a:cubicBezTo>
                  <a:pt x="1" y="1341"/>
                  <a:pt x="20" y="1586"/>
                  <a:pt x="38" y="1870"/>
                </a:cubicBezTo>
                <a:cubicBezTo>
                  <a:pt x="76" y="2153"/>
                  <a:pt x="95" y="2455"/>
                  <a:pt x="133" y="2776"/>
                </a:cubicBezTo>
                <a:cubicBezTo>
                  <a:pt x="171" y="3078"/>
                  <a:pt x="227" y="3417"/>
                  <a:pt x="303" y="3757"/>
                </a:cubicBezTo>
                <a:cubicBezTo>
                  <a:pt x="359" y="4116"/>
                  <a:pt x="416" y="4456"/>
                  <a:pt x="510" y="4814"/>
                </a:cubicBezTo>
                <a:lnTo>
                  <a:pt x="793" y="5909"/>
                </a:lnTo>
                <a:lnTo>
                  <a:pt x="1133" y="6966"/>
                </a:lnTo>
                <a:cubicBezTo>
                  <a:pt x="1228" y="7306"/>
                  <a:pt x="1379" y="7646"/>
                  <a:pt x="1511" y="7967"/>
                </a:cubicBezTo>
                <a:cubicBezTo>
                  <a:pt x="1643" y="8288"/>
                  <a:pt x="1775" y="8608"/>
                  <a:pt x="1907" y="8892"/>
                </a:cubicBezTo>
                <a:cubicBezTo>
                  <a:pt x="2058" y="9175"/>
                  <a:pt x="2190" y="9458"/>
                  <a:pt x="2322" y="9703"/>
                </a:cubicBezTo>
                <a:cubicBezTo>
                  <a:pt x="2436" y="9930"/>
                  <a:pt x="2549" y="10156"/>
                  <a:pt x="2700" y="10364"/>
                </a:cubicBezTo>
                <a:lnTo>
                  <a:pt x="3002" y="10874"/>
                </a:lnTo>
                <a:lnTo>
                  <a:pt x="3285" y="11289"/>
                </a:lnTo>
                <a:lnTo>
                  <a:pt x="3285" y="11289"/>
                </a:lnTo>
                <a:lnTo>
                  <a:pt x="3134" y="10798"/>
                </a:lnTo>
                <a:lnTo>
                  <a:pt x="2945" y="10251"/>
                </a:lnTo>
                <a:cubicBezTo>
                  <a:pt x="2870" y="10043"/>
                  <a:pt x="2776" y="9798"/>
                  <a:pt x="2681" y="9552"/>
                </a:cubicBezTo>
                <a:cubicBezTo>
                  <a:pt x="2606" y="9288"/>
                  <a:pt x="2511" y="9005"/>
                  <a:pt x="2398" y="8703"/>
                </a:cubicBezTo>
                <a:cubicBezTo>
                  <a:pt x="2285" y="8401"/>
                  <a:pt x="2190" y="8099"/>
                  <a:pt x="2096" y="7759"/>
                </a:cubicBezTo>
                <a:cubicBezTo>
                  <a:pt x="1983" y="7438"/>
                  <a:pt x="1869" y="7098"/>
                  <a:pt x="1756" y="6759"/>
                </a:cubicBezTo>
                <a:lnTo>
                  <a:pt x="1435" y="5720"/>
                </a:lnTo>
                <a:lnTo>
                  <a:pt x="1152" y="4663"/>
                </a:lnTo>
                <a:cubicBezTo>
                  <a:pt x="1039" y="4323"/>
                  <a:pt x="944" y="3965"/>
                  <a:pt x="869" y="3644"/>
                </a:cubicBezTo>
                <a:cubicBezTo>
                  <a:pt x="812" y="3304"/>
                  <a:pt x="699" y="2983"/>
                  <a:pt x="642" y="2681"/>
                </a:cubicBezTo>
                <a:cubicBezTo>
                  <a:pt x="567" y="2379"/>
                  <a:pt x="510" y="2077"/>
                  <a:pt x="435" y="1813"/>
                </a:cubicBezTo>
                <a:cubicBezTo>
                  <a:pt x="359" y="1549"/>
                  <a:pt x="303" y="1303"/>
                  <a:pt x="265" y="1077"/>
                </a:cubicBezTo>
                <a:lnTo>
                  <a:pt x="133" y="510"/>
                </a:lnTo>
                <a:lnTo>
                  <a:pt x="1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4" name="Google Shape;1334;p43"/>
          <p:cNvSpPr/>
          <p:nvPr/>
        </p:nvSpPr>
        <p:spPr>
          <a:xfrm>
            <a:off x="8619192" y="5533948"/>
            <a:ext cx="76817" cy="323091"/>
          </a:xfrm>
          <a:custGeom>
            <a:avLst/>
            <a:gdLst/>
            <a:ahLst/>
            <a:cxnLst/>
            <a:rect l="l" t="t" r="r" b="b"/>
            <a:pathLst>
              <a:path w="2380" h="9798" extrusionOk="0">
                <a:moveTo>
                  <a:pt x="95" y="1"/>
                </a:moveTo>
                <a:cubicBezTo>
                  <a:pt x="95" y="1"/>
                  <a:pt x="57" y="171"/>
                  <a:pt x="57" y="416"/>
                </a:cubicBezTo>
                <a:lnTo>
                  <a:pt x="20" y="926"/>
                </a:lnTo>
                <a:cubicBezTo>
                  <a:pt x="1" y="1152"/>
                  <a:pt x="1" y="1360"/>
                  <a:pt x="1" y="1586"/>
                </a:cubicBezTo>
                <a:cubicBezTo>
                  <a:pt x="1" y="1832"/>
                  <a:pt x="1" y="2077"/>
                  <a:pt x="20" y="2360"/>
                </a:cubicBezTo>
                <a:cubicBezTo>
                  <a:pt x="20" y="2644"/>
                  <a:pt x="57" y="2927"/>
                  <a:pt x="95" y="3229"/>
                </a:cubicBezTo>
                <a:cubicBezTo>
                  <a:pt x="133" y="3531"/>
                  <a:pt x="152" y="3833"/>
                  <a:pt x="208" y="4135"/>
                </a:cubicBezTo>
                <a:lnTo>
                  <a:pt x="397" y="5079"/>
                </a:lnTo>
                <a:lnTo>
                  <a:pt x="642" y="6004"/>
                </a:lnTo>
                <a:cubicBezTo>
                  <a:pt x="718" y="6306"/>
                  <a:pt x="812" y="6608"/>
                  <a:pt x="926" y="6891"/>
                </a:cubicBezTo>
                <a:cubicBezTo>
                  <a:pt x="1039" y="7174"/>
                  <a:pt x="1133" y="7457"/>
                  <a:pt x="1247" y="7703"/>
                </a:cubicBezTo>
                <a:cubicBezTo>
                  <a:pt x="1360" y="7967"/>
                  <a:pt x="1473" y="8193"/>
                  <a:pt x="1567" y="8420"/>
                </a:cubicBezTo>
                <a:cubicBezTo>
                  <a:pt x="1662" y="8609"/>
                  <a:pt x="1775" y="8797"/>
                  <a:pt x="1888" y="8986"/>
                </a:cubicBezTo>
                <a:lnTo>
                  <a:pt x="2153" y="9420"/>
                </a:lnTo>
                <a:lnTo>
                  <a:pt x="2379" y="9798"/>
                </a:lnTo>
                <a:lnTo>
                  <a:pt x="2266" y="9364"/>
                </a:lnTo>
                <a:lnTo>
                  <a:pt x="2134" y="8892"/>
                </a:lnTo>
                <a:cubicBezTo>
                  <a:pt x="2077" y="8722"/>
                  <a:pt x="2002" y="8514"/>
                  <a:pt x="1945" y="8269"/>
                </a:cubicBezTo>
                <a:cubicBezTo>
                  <a:pt x="1888" y="8042"/>
                  <a:pt x="1813" y="7797"/>
                  <a:pt x="1737" y="7552"/>
                </a:cubicBezTo>
                <a:cubicBezTo>
                  <a:pt x="1662" y="7287"/>
                  <a:pt x="1605" y="7004"/>
                  <a:pt x="1511" y="6721"/>
                </a:cubicBezTo>
                <a:cubicBezTo>
                  <a:pt x="1435" y="6438"/>
                  <a:pt x="1360" y="6155"/>
                  <a:pt x="1284" y="5853"/>
                </a:cubicBezTo>
                <a:lnTo>
                  <a:pt x="1039" y="4947"/>
                </a:lnTo>
                <a:lnTo>
                  <a:pt x="850" y="4040"/>
                </a:lnTo>
                <a:cubicBezTo>
                  <a:pt x="775" y="3738"/>
                  <a:pt x="718" y="3436"/>
                  <a:pt x="661" y="3153"/>
                </a:cubicBezTo>
                <a:cubicBezTo>
                  <a:pt x="624" y="2870"/>
                  <a:pt x="548" y="2587"/>
                  <a:pt x="510" y="2323"/>
                </a:cubicBezTo>
                <a:cubicBezTo>
                  <a:pt x="454" y="2058"/>
                  <a:pt x="416" y="1794"/>
                  <a:pt x="378" y="1568"/>
                </a:cubicBezTo>
                <a:cubicBezTo>
                  <a:pt x="322" y="1341"/>
                  <a:pt x="284" y="1133"/>
                  <a:pt x="265" y="926"/>
                </a:cubicBezTo>
                <a:lnTo>
                  <a:pt x="171" y="435"/>
                </a:lnTo>
                <a:cubicBezTo>
                  <a:pt x="133" y="171"/>
                  <a:pt x="95" y="1"/>
                  <a:pt x="9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5" name="Google Shape;1335;p43"/>
          <p:cNvSpPr/>
          <p:nvPr/>
        </p:nvSpPr>
        <p:spPr>
          <a:xfrm>
            <a:off x="8706338" y="5624827"/>
            <a:ext cx="37796" cy="195509"/>
          </a:xfrm>
          <a:custGeom>
            <a:avLst/>
            <a:gdLst/>
            <a:ahLst/>
            <a:cxnLst/>
            <a:rect l="l" t="t" r="r" b="b"/>
            <a:pathLst>
              <a:path w="1171" h="5929" extrusionOk="0">
                <a:moveTo>
                  <a:pt x="189" y="1"/>
                </a:moveTo>
                <a:cubicBezTo>
                  <a:pt x="132" y="322"/>
                  <a:pt x="76" y="624"/>
                  <a:pt x="57" y="945"/>
                </a:cubicBezTo>
                <a:cubicBezTo>
                  <a:pt x="38" y="1096"/>
                  <a:pt x="19" y="1247"/>
                  <a:pt x="19" y="1417"/>
                </a:cubicBezTo>
                <a:cubicBezTo>
                  <a:pt x="0" y="1586"/>
                  <a:pt x="0" y="1756"/>
                  <a:pt x="19" y="1926"/>
                </a:cubicBezTo>
                <a:lnTo>
                  <a:pt x="57" y="2474"/>
                </a:lnTo>
                <a:lnTo>
                  <a:pt x="113" y="3059"/>
                </a:lnTo>
                <a:lnTo>
                  <a:pt x="227" y="3606"/>
                </a:lnTo>
                <a:cubicBezTo>
                  <a:pt x="264" y="3795"/>
                  <a:pt x="321" y="3965"/>
                  <a:pt x="378" y="4135"/>
                </a:cubicBezTo>
                <a:cubicBezTo>
                  <a:pt x="415" y="4305"/>
                  <a:pt x="472" y="4475"/>
                  <a:pt x="529" y="4644"/>
                </a:cubicBezTo>
                <a:cubicBezTo>
                  <a:pt x="585" y="4796"/>
                  <a:pt x="642" y="4928"/>
                  <a:pt x="717" y="5060"/>
                </a:cubicBezTo>
                <a:cubicBezTo>
                  <a:pt x="831" y="5324"/>
                  <a:pt x="944" y="5532"/>
                  <a:pt x="1019" y="5683"/>
                </a:cubicBezTo>
                <a:lnTo>
                  <a:pt x="1170" y="5928"/>
                </a:lnTo>
                <a:lnTo>
                  <a:pt x="1170" y="5645"/>
                </a:lnTo>
                <a:cubicBezTo>
                  <a:pt x="1152" y="5494"/>
                  <a:pt x="1133" y="5249"/>
                  <a:pt x="1095" y="4965"/>
                </a:cubicBezTo>
                <a:cubicBezTo>
                  <a:pt x="1095" y="4833"/>
                  <a:pt x="1057" y="4682"/>
                  <a:pt x="1038" y="4512"/>
                </a:cubicBezTo>
                <a:cubicBezTo>
                  <a:pt x="1000" y="4361"/>
                  <a:pt x="1000" y="4191"/>
                  <a:pt x="982" y="4022"/>
                </a:cubicBezTo>
                <a:cubicBezTo>
                  <a:pt x="944" y="3852"/>
                  <a:pt x="925" y="3663"/>
                  <a:pt x="887" y="3493"/>
                </a:cubicBezTo>
                <a:lnTo>
                  <a:pt x="793" y="2946"/>
                </a:lnTo>
                <a:lnTo>
                  <a:pt x="717" y="2398"/>
                </a:lnTo>
                <a:lnTo>
                  <a:pt x="604" y="1870"/>
                </a:lnTo>
                <a:cubicBezTo>
                  <a:pt x="585" y="1700"/>
                  <a:pt x="529" y="1549"/>
                  <a:pt x="510" y="1379"/>
                </a:cubicBezTo>
                <a:cubicBezTo>
                  <a:pt x="491" y="1228"/>
                  <a:pt x="453" y="1077"/>
                  <a:pt x="434" y="945"/>
                </a:cubicBezTo>
                <a:cubicBezTo>
                  <a:pt x="378" y="624"/>
                  <a:pt x="283" y="303"/>
                  <a:pt x="18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6" name="Google Shape;1336;p43"/>
          <p:cNvSpPr/>
          <p:nvPr/>
        </p:nvSpPr>
        <p:spPr>
          <a:xfrm>
            <a:off x="8780638" y="5563230"/>
            <a:ext cx="53063" cy="337401"/>
          </a:xfrm>
          <a:custGeom>
            <a:avLst/>
            <a:gdLst/>
            <a:ahLst/>
            <a:cxnLst/>
            <a:rect l="l" t="t" r="r" b="b"/>
            <a:pathLst>
              <a:path w="1644" h="10232" extrusionOk="0">
                <a:moveTo>
                  <a:pt x="114" y="0"/>
                </a:moveTo>
                <a:cubicBezTo>
                  <a:pt x="114" y="0"/>
                  <a:pt x="39" y="661"/>
                  <a:pt x="1" y="1623"/>
                </a:cubicBezTo>
                <a:cubicBezTo>
                  <a:pt x="1" y="1869"/>
                  <a:pt x="1" y="2152"/>
                  <a:pt x="1" y="2416"/>
                </a:cubicBezTo>
                <a:cubicBezTo>
                  <a:pt x="1" y="2699"/>
                  <a:pt x="39" y="3001"/>
                  <a:pt x="58" y="3303"/>
                </a:cubicBezTo>
                <a:lnTo>
                  <a:pt x="133" y="4247"/>
                </a:lnTo>
                <a:lnTo>
                  <a:pt x="246" y="5210"/>
                </a:lnTo>
                <a:lnTo>
                  <a:pt x="416" y="6173"/>
                </a:lnTo>
                <a:cubicBezTo>
                  <a:pt x="473" y="6494"/>
                  <a:pt x="548" y="6796"/>
                  <a:pt x="624" y="7098"/>
                </a:cubicBezTo>
                <a:cubicBezTo>
                  <a:pt x="681" y="7381"/>
                  <a:pt x="737" y="7683"/>
                  <a:pt x="832" y="7947"/>
                </a:cubicBezTo>
                <a:cubicBezTo>
                  <a:pt x="907" y="8230"/>
                  <a:pt x="983" y="8476"/>
                  <a:pt x="1058" y="8702"/>
                </a:cubicBezTo>
                <a:cubicBezTo>
                  <a:pt x="1209" y="9174"/>
                  <a:pt x="1360" y="9552"/>
                  <a:pt x="1473" y="9816"/>
                </a:cubicBezTo>
                <a:lnTo>
                  <a:pt x="1643" y="10231"/>
                </a:lnTo>
                <a:lnTo>
                  <a:pt x="1605" y="9778"/>
                </a:lnTo>
                <a:cubicBezTo>
                  <a:pt x="1568" y="9495"/>
                  <a:pt x="1530" y="9080"/>
                  <a:pt x="1454" y="8608"/>
                </a:cubicBezTo>
                <a:cubicBezTo>
                  <a:pt x="1417" y="8362"/>
                  <a:pt x="1379" y="8098"/>
                  <a:pt x="1341" y="7834"/>
                </a:cubicBezTo>
                <a:cubicBezTo>
                  <a:pt x="1285" y="7570"/>
                  <a:pt x="1247" y="7268"/>
                  <a:pt x="1209" y="6966"/>
                </a:cubicBezTo>
                <a:cubicBezTo>
                  <a:pt x="1171" y="6664"/>
                  <a:pt x="1134" y="6361"/>
                  <a:pt x="1077" y="6059"/>
                </a:cubicBezTo>
                <a:lnTo>
                  <a:pt x="907" y="5116"/>
                </a:lnTo>
                <a:lnTo>
                  <a:pt x="794" y="4172"/>
                </a:lnTo>
                <a:lnTo>
                  <a:pt x="643" y="3247"/>
                </a:lnTo>
                <a:cubicBezTo>
                  <a:pt x="605" y="2945"/>
                  <a:pt x="530" y="2662"/>
                  <a:pt x="511" y="2378"/>
                </a:cubicBezTo>
                <a:cubicBezTo>
                  <a:pt x="473" y="2114"/>
                  <a:pt x="435" y="1850"/>
                  <a:pt x="397" y="1605"/>
                </a:cubicBezTo>
                <a:cubicBezTo>
                  <a:pt x="265" y="642"/>
                  <a:pt x="114" y="0"/>
                  <a:pt x="11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7" name="Google Shape;1337;p43"/>
          <p:cNvSpPr/>
          <p:nvPr/>
        </p:nvSpPr>
        <p:spPr>
          <a:xfrm>
            <a:off x="8854389" y="5554491"/>
            <a:ext cx="51804" cy="331829"/>
          </a:xfrm>
          <a:custGeom>
            <a:avLst/>
            <a:gdLst/>
            <a:ahLst/>
            <a:cxnLst/>
            <a:rect l="l" t="t" r="r" b="b"/>
            <a:pathLst>
              <a:path w="1605" h="10063" extrusionOk="0">
                <a:moveTo>
                  <a:pt x="245" y="1"/>
                </a:moveTo>
                <a:cubicBezTo>
                  <a:pt x="245" y="1"/>
                  <a:pt x="227" y="171"/>
                  <a:pt x="189" y="454"/>
                </a:cubicBezTo>
                <a:cubicBezTo>
                  <a:pt x="151" y="718"/>
                  <a:pt x="76" y="1133"/>
                  <a:pt x="57" y="1605"/>
                </a:cubicBezTo>
                <a:cubicBezTo>
                  <a:pt x="38" y="1851"/>
                  <a:pt x="38" y="2115"/>
                  <a:pt x="19" y="2379"/>
                </a:cubicBezTo>
                <a:cubicBezTo>
                  <a:pt x="0" y="2662"/>
                  <a:pt x="0" y="2964"/>
                  <a:pt x="19" y="3266"/>
                </a:cubicBezTo>
                <a:cubicBezTo>
                  <a:pt x="38" y="3568"/>
                  <a:pt x="38" y="3870"/>
                  <a:pt x="76" y="4191"/>
                </a:cubicBezTo>
                <a:lnTo>
                  <a:pt x="170" y="5154"/>
                </a:lnTo>
                <a:lnTo>
                  <a:pt x="321" y="6098"/>
                </a:lnTo>
                <a:cubicBezTo>
                  <a:pt x="359" y="6400"/>
                  <a:pt x="453" y="6702"/>
                  <a:pt x="510" y="7004"/>
                </a:cubicBezTo>
                <a:cubicBezTo>
                  <a:pt x="585" y="7287"/>
                  <a:pt x="661" y="7570"/>
                  <a:pt x="736" y="7835"/>
                </a:cubicBezTo>
                <a:cubicBezTo>
                  <a:pt x="812" y="8118"/>
                  <a:pt x="887" y="8344"/>
                  <a:pt x="982" y="8590"/>
                </a:cubicBezTo>
                <a:cubicBezTo>
                  <a:pt x="1095" y="8948"/>
                  <a:pt x="1246" y="9307"/>
                  <a:pt x="1416" y="9666"/>
                </a:cubicBezTo>
                <a:lnTo>
                  <a:pt x="1605" y="10062"/>
                </a:lnTo>
                <a:lnTo>
                  <a:pt x="1548" y="9628"/>
                </a:lnTo>
                <a:cubicBezTo>
                  <a:pt x="1510" y="9345"/>
                  <a:pt x="1435" y="8948"/>
                  <a:pt x="1359" y="8476"/>
                </a:cubicBezTo>
                <a:cubicBezTo>
                  <a:pt x="1340" y="8250"/>
                  <a:pt x="1284" y="7986"/>
                  <a:pt x="1246" y="7721"/>
                </a:cubicBezTo>
                <a:cubicBezTo>
                  <a:pt x="1189" y="7457"/>
                  <a:pt x="1152" y="7174"/>
                  <a:pt x="1114" y="6872"/>
                </a:cubicBezTo>
                <a:cubicBezTo>
                  <a:pt x="1057" y="6589"/>
                  <a:pt x="1019" y="6287"/>
                  <a:pt x="982" y="5985"/>
                </a:cubicBezTo>
                <a:lnTo>
                  <a:pt x="831" y="5041"/>
                </a:lnTo>
                <a:lnTo>
                  <a:pt x="717" y="4097"/>
                </a:lnTo>
                <a:cubicBezTo>
                  <a:pt x="680" y="3795"/>
                  <a:pt x="642" y="3493"/>
                  <a:pt x="604" y="3191"/>
                </a:cubicBezTo>
                <a:cubicBezTo>
                  <a:pt x="585" y="2908"/>
                  <a:pt x="529" y="2625"/>
                  <a:pt x="510" y="2341"/>
                </a:cubicBezTo>
                <a:cubicBezTo>
                  <a:pt x="491" y="2077"/>
                  <a:pt x="453" y="1813"/>
                  <a:pt x="434" y="1586"/>
                </a:cubicBezTo>
                <a:cubicBezTo>
                  <a:pt x="378" y="1114"/>
                  <a:pt x="340" y="718"/>
                  <a:pt x="302" y="435"/>
                </a:cubicBezTo>
                <a:cubicBezTo>
                  <a:pt x="283" y="152"/>
                  <a:pt x="245" y="1"/>
                  <a:pt x="24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8" name="Google Shape;1338;p43"/>
          <p:cNvSpPr/>
          <p:nvPr/>
        </p:nvSpPr>
        <p:spPr>
          <a:xfrm>
            <a:off x="11214688" y="5642271"/>
            <a:ext cx="60937" cy="193004"/>
          </a:xfrm>
          <a:custGeom>
            <a:avLst/>
            <a:gdLst/>
            <a:ahLst/>
            <a:cxnLst/>
            <a:rect l="l" t="t" r="r" b="b"/>
            <a:pathLst>
              <a:path w="1888" h="5853" extrusionOk="0">
                <a:moveTo>
                  <a:pt x="1888" y="0"/>
                </a:moveTo>
                <a:cubicBezTo>
                  <a:pt x="1718" y="265"/>
                  <a:pt x="1548" y="548"/>
                  <a:pt x="1416" y="850"/>
                </a:cubicBezTo>
                <a:cubicBezTo>
                  <a:pt x="1340" y="982"/>
                  <a:pt x="1265" y="1133"/>
                  <a:pt x="1208" y="1265"/>
                </a:cubicBezTo>
                <a:cubicBezTo>
                  <a:pt x="1152" y="1416"/>
                  <a:pt x="1057" y="1567"/>
                  <a:pt x="1001" y="1737"/>
                </a:cubicBezTo>
                <a:lnTo>
                  <a:pt x="812" y="2266"/>
                </a:lnTo>
                <a:lnTo>
                  <a:pt x="623" y="2813"/>
                </a:lnTo>
                <a:lnTo>
                  <a:pt x="453" y="3360"/>
                </a:lnTo>
                <a:cubicBezTo>
                  <a:pt x="396" y="3530"/>
                  <a:pt x="359" y="3719"/>
                  <a:pt x="302" y="3889"/>
                </a:cubicBezTo>
                <a:cubicBezTo>
                  <a:pt x="264" y="4059"/>
                  <a:pt x="227" y="4229"/>
                  <a:pt x="189" y="4399"/>
                </a:cubicBezTo>
                <a:cubicBezTo>
                  <a:pt x="151" y="4569"/>
                  <a:pt x="132" y="4720"/>
                  <a:pt x="113" y="4871"/>
                </a:cubicBezTo>
                <a:cubicBezTo>
                  <a:pt x="57" y="5154"/>
                  <a:pt x="38" y="5399"/>
                  <a:pt x="19" y="5569"/>
                </a:cubicBezTo>
                <a:lnTo>
                  <a:pt x="0" y="5852"/>
                </a:lnTo>
                <a:lnTo>
                  <a:pt x="0" y="5852"/>
                </a:lnTo>
                <a:lnTo>
                  <a:pt x="151" y="5607"/>
                </a:lnTo>
                <a:cubicBezTo>
                  <a:pt x="245" y="5456"/>
                  <a:pt x="359" y="5248"/>
                  <a:pt x="491" y="4984"/>
                </a:cubicBezTo>
                <a:cubicBezTo>
                  <a:pt x="548" y="4852"/>
                  <a:pt x="623" y="4701"/>
                  <a:pt x="680" y="4569"/>
                </a:cubicBezTo>
                <a:cubicBezTo>
                  <a:pt x="755" y="4418"/>
                  <a:pt x="831" y="4267"/>
                  <a:pt x="887" y="4097"/>
                </a:cubicBezTo>
                <a:cubicBezTo>
                  <a:pt x="963" y="3927"/>
                  <a:pt x="1019" y="3757"/>
                  <a:pt x="1095" y="3568"/>
                </a:cubicBezTo>
                <a:lnTo>
                  <a:pt x="1265" y="3040"/>
                </a:lnTo>
                <a:lnTo>
                  <a:pt x="1435" y="2473"/>
                </a:lnTo>
                <a:lnTo>
                  <a:pt x="1586" y="1945"/>
                </a:lnTo>
                <a:cubicBezTo>
                  <a:pt x="1623" y="1775"/>
                  <a:pt x="1642" y="1605"/>
                  <a:pt x="1699" y="1435"/>
                </a:cubicBezTo>
                <a:cubicBezTo>
                  <a:pt x="1718" y="1265"/>
                  <a:pt x="1756" y="1114"/>
                  <a:pt x="1774" y="963"/>
                </a:cubicBezTo>
                <a:cubicBezTo>
                  <a:pt x="1831" y="642"/>
                  <a:pt x="1869" y="321"/>
                  <a:pt x="188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9" name="Google Shape;1339;p43"/>
          <p:cNvSpPr/>
          <p:nvPr/>
        </p:nvSpPr>
        <p:spPr>
          <a:xfrm>
            <a:off x="11132415" y="5540181"/>
            <a:ext cx="111547" cy="407111"/>
          </a:xfrm>
          <a:custGeom>
            <a:avLst/>
            <a:gdLst/>
            <a:ahLst/>
            <a:cxnLst/>
            <a:rect l="l" t="t" r="r" b="b"/>
            <a:pathLst>
              <a:path w="3456" h="12346" extrusionOk="0">
                <a:moveTo>
                  <a:pt x="3417" y="1"/>
                </a:moveTo>
                <a:lnTo>
                  <a:pt x="3323" y="567"/>
                </a:lnTo>
                <a:lnTo>
                  <a:pt x="3210" y="1190"/>
                </a:lnTo>
                <a:lnTo>
                  <a:pt x="3134" y="1567"/>
                </a:lnTo>
                <a:lnTo>
                  <a:pt x="3059" y="2002"/>
                </a:lnTo>
                <a:cubicBezTo>
                  <a:pt x="3002" y="2285"/>
                  <a:pt x="2927" y="2587"/>
                  <a:pt x="2870" y="2945"/>
                </a:cubicBezTo>
                <a:cubicBezTo>
                  <a:pt x="2813" y="3285"/>
                  <a:pt x="2719" y="3625"/>
                  <a:pt x="2625" y="4002"/>
                </a:cubicBezTo>
                <a:cubicBezTo>
                  <a:pt x="2549" y="4361"/>
                  <a:pt x="2474" y="4739"/>
                  <a:pt x="2360" y="5116"/>
                </a:cubicBezTo>
                <a:lnTo>
                  <a:pt x="2058" y="6268"/>
                </a:lnTo>
                <a:lnTo>
                  <a:pt x="1719" y="7400"/>
                </a:lnTo>
                <a:cubicBezTo>
                  <a:pt x="1605" y="7778"/>
                  <a:pt x="1492" y="8155"/>
                  <a:pt x="1379" y="8495"/>
                </a:cubicBezTo>
                <a:cubicBezTo>
                  <a:pt x="1247" y="8854"/>
                  <a:pt x="1152" y="9212"/>
                  <a:pt x="1039" y="9533"/>
                </a:cubicBezTo>
                <a:cubicBezTo>
                  <a:pt x="907" y="9854"/>
                  <a:pt x="794" y="10156"/>
                  <a:pt x="699" y="10439"/>
                </a:cubicBezTo>
                <a:lnTo>
                  <a:pt x="567" y="10855"/>
                </a:lnTo>
                <a:lnTo>
                  <a:pt x="416" y="11213"/>
                </a:lnTo>
                <a:lnTo>
                  <a:pt x="190" y="11817"/>
                </a:lnTo>
                <a:lnTo>
                  <a:pt x="1" y="12346"/>
                </a:lnTo>
                <a:lnTo>
                  <a:pt x="322" y="11874"/>
                </a:lnTo>
                <a:lnTo>
                  <a:pt x="661" y="11327"/>
                </a:lnTo>
                <a:lnTo>
                  <a:pt x="869" y="10987"/>
                </a:lnTo>
                <a:cubicBezTo>
                  <a:pt x="926" y="10874"/>
                  <a:pt x="1001" y="10741"/>
                  <a:pt x="1077" y="10609"/>
                </a:cubicBezTo>
                <a:cubicBezTo>
                  <a:pt x="1209" y="10326"/>
                  <a:pt x="1341" y="10024"/>
                  <a:pt x="1511" y="9722"/>
                </a:cubicBezTo>
                <a:cubicBezTo>
                  <a:pt x="1681" y="9420"/>
                  <a:pt x="1794" y="9061"/>
                  <a:pt x="1945" y="8703"/>
                </a:cubicBezTo>
                <a:cubicBezTo>
                  <a:pt x="2096" y="8344"/>
                  <a:pt x="2247" y="7985"/>
                  <a:pt x="2360" y="7608"/>
                </a:cubicBezTo>
                <a:lnTo>
                  <a:pt x="2719" y="6438"/>
                </a:lnTo>
                <a:lnTo>
                  <a:pt x="3002" y="5267"/>
                </a:lnTo>
                <a:cubicBezTo>
                  <a:pt x="3097" y="4871"/>
                  <a:pt x="3153" y="4493"/>
                  <a:pt x="3210" y="4116"/>
                </a:cubicBezTo>
                <a:cubicBezTo>
                  <a:pt x="3266" y="3719"/>
                  <a:pt x="3323" y="3361"/>
                  <a:pt x="3361" y="3021"/>
                </a:cubicBezTo>
                <a:cubicBezTo>
                  <a:pt x="3399" y="2662"/>
                  <a:pt x="3417" y="2341"/>
                  <a:pt x="3436" y="2039"/>
                </a:cubicBezTo>
                <a:cubicBezTo>
                  <a:pt x="3436" y="1888"/>
                  <a:pt x="3455" y="1737"/>
                  <a:pt x="3455" y="1605"/>
                </a:cubicBezTo>
                <a:lnTo>
                  <a:pt x="3455" y="1209"/>
                </a:lnTo>
                <a:lnTo>
                  <a:pt x="3455" y="567"/>
                </a:lnTo>
                <a:lnTo>
                  <a:pt x="341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0" name="Google Shape;1340;p43"/>
          <p:cNvSpPr/>
          <p:nvPr/>
        </p:nvSpPr>
        <p:spPr>
          <a:xfrm>
            <a:off x="11118407" y="5628587"/>
            <a:ext cx="62164" cy="239037"/>
          </a:xfrm>
          <a:custGeom>
            <a:avLst/>
            <a:gdLst/>
            <a:ahLst/>
            <a:cxnLst/>
            <a:rect l="l" t="t" r="r" b="b"/>
            <a:pathLst>
              <a:path w="1926" h="7249" extrusionOk="0">
                <a:moveTo>
                  <a:pt x="1907" y="0"/>
                </a:moveTo>
                <a:lnTo>
                  <a:pt x="1907" y="0"/>
                </a:lnTo>
                <a:cubicBezTo>
                  <a:pt x="1756" y="359"/>
                  <a:pt x="1605" y="736"/>
                  <a:pt x="1492" y="1114"/>
                </a:cubicBezTo>
                <a:cubicBezTo>
                  <a:pt x="1435" y="1265"/>
                  <a:pt x="1379" y="1454"/>
                  <a:pt x="1322" y="1642"/>
                </a:cubicBezTo>
                <a:cubicBezTo>
                  <a:pt x="1284" y="1850"/>
                  <a:pt x="1190" y="2039"/>
                  <a:pt x="1133" y="2246"/>
                </a:cubicBezTo>
                <a:lnTo>
                  <a:pt x="963" y="2907"/>
                </a:lnTo>
                <a:lnTo>
                  <a:pt x="775" y="3568"/>
                </a:lnTo>
                <a:lnTo>
                  <a:pt x="605" y="4247"/>
                </a:lnTo>
                <a:cubicBezTo>
                  <a:pt x="548" y="4474"/>
                  <a:pt x="491" y="4682"/>
                  <a:pt x="435" y="4908"/>
                </a:cubicBezTo>
                <a:cubicBezTo>
                  <a:pt x="397" y="5116"/>
                  <a:pt x="359" y="5323"/>
                  <a:pt x="303" y="5512"/>
                </a:cubicBezTo>
                <a:cubicBezTo>
                  <a:pt x="265" y="5720"/>
                  <a:pt x="227" y="5890"/>
                  <a:pt x="189" y="6078"/>
                </a:cubicBezTo>
                <a:cubicBezTo>
                  <a:pt x="114" y="6418"/>
                  <a:pt x="76" y="6720"/>
                  <a:pt x="38" y="6928"/>
                </a:cubicBezTo>
                <a:lnTo>
                  <a:pt x="1" y="7249"/>
                </a:lnTo>
                <a:lnTo>
                  <a:pt x="1" y="7249"/>
                </a:lnTo>
                <a:lnTo>
                  <a:pt x="170" y="6966"/>
                </a:lnTo>
                <a:cubicBezTo>
                  <a:pt x="284" y="6777"/>
                  <a:pt x="416" y="6531"/>
                  <a:pt x="567" y="6192"/>
                </a:cubicBezTo>
                <a:cubicBezTo>
                  <a:pt x="642" y="6041"/>
                  <a:pt x="718" y="5871"/>
                  <a:pt x="812" y="5682"/>
                </a:cubicBezTo>
                <a:cubicBezTo>
                  <a:pt x="888" y="5474"/>
                  <a:pt x="963" y="5286"/>
                  <a:pt x="1039" y="5078"/>
                </a:cubicBezTo>
                <a:cubicBezTo>
                  <a:pt x="1114" y="4870"/>
                  <a:pt x="1190" y="4663"/>
                  <a:pt x="1246" y="4436"/>
                </a:cubicBezTo>
                <a:lnTo>
                  <a:pt x="1454" y="3757"/>
                </a:lnTo>
                <a:lnTo>
                  <a:pt x="1605" y="3058"/>
                </a:lnTo>
                <a:lnTo>
                  <a:pt x="1737" y="2397"/>
                </a:lnTo>
                <a:cubicBezTo>
                  <a:pt x="1775" y="2171"/>
                  <a:pt x="1813" y="1963"/>
                  <a:pt x="1832" y="1756"/>
                </a:cubicBezTo>
                <a:cubicBezTo>
                  <a:pt x="1850" y="1548"/>
                  <a:pt x="1869" y="1359"/>
                  <a:pt x="1888" y="1189"/>
                </a:cubicBezTo>
                <a:cubicBezTo>
                  <a:pt x="1907" y="793"/>
                  <a:pt x="1926" y="396"/>
                  <a:pt x="19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1" name="Google Shape;1341;p43"/>
          <p:cNvSpPr/>
          <p:nvPr/>
        </p:nvSpPr>
        <p:spPr>
          <a:xfrm>
            <a:off x="11045300" y="5539554"/>
            <a:ext cx="68264" cy="385348"/>
          </a:xfrm>
          <a:custGeom>
            <a:avLst/>
            <a:gdLst/>
            <a:ahLst/>
            <a:cxnLst/>
            <a:rect l="l" t="t" r="r" b="b"/>
            <a:pathLst>
              <a:path w="2115" h="11686" extrusionOk="0">
                <a:moveTo>
                  <a:pt x="1982" y="1"/>
                </a:moveTo>
                <a:lnTo>
                  <a:pt x="1907" y="510"/>
                </a:lnTo>
                <a:lnTo>
                  <a:pt x="1831" y="1096"/>
                </a:lnTo>
                <a:cubicBezTo>
                  <a:pt x="1813" y="1322"/>
                  <a:pt x="1775" y="1567"/>
                  <a:pt x="1737" y="1851"/>
                </a:cubicBezTo>
                <a:cubicBezTo>
                  <a:pt x="1699" y="2115"/>
                  <a:pt x="1643" y="2417"/>
                  <a:pt x="1624" y="2738"/>
                </a:cubicBezTo>
                <a:cubicBezTo>
                  <a:pt x="1586" y="3059"/>
                  <a:pt x="1511" y="3380"/>
                  <a:pt x="1473" y="3719"/>
                </a:cubicBezTo>
                <a:cubicBezTo>
                  <a:pt x="1416" y="4078"/>
                  <a:pt x="1378" y="4418"/>
                  <a:pt x="1303" y="4777"/>
                </a:cubicBezTo>
                <a:lnTo>
                  <a:pt x="1133" y="5871"/>
                </a:lnTo>
                <a:lnTo>
                  <a:pt x="925" y="6947"/>
                </a:lnTo>
                <a:cubicBezTo>
                  <a:pt x="869" y="7306"/>
                  <a:pt x="793" y="7665"/>
                  <a:pt x="737" y="8004"/>
                </a:cubicBezTo>
                <a:cubicBezTo>
                  <a:pt x="661" y="8325"/>
                  <a:pt x="604" y="8665"/>
                  <a:pt x="529" y="8967"/>
                </a:cubicBezTo>
                <a:cubicBezTo>
                  <a:pt x="472" y="9288"/>
                  <a:pt x="397" y="9571"/>
                  <a:pt x="359" y="9854"/>
                </a:cubicBezTo>
                <a:cubicBezTo>
                  <a:pt x="302" y="10119"/>
                  <a:pt x="246" y="10383"/>
                  <a:pt x="208" y="10591"/>
                </a:cubicBezTo>
                <a:lnTo>
                  <a:pt x="76" y="11176"/>
                </a:lnTo>
                <a:lnTo>
                  <a:pt x="0" y="11685"/>
                </a:lnTo>
                <a:lnTo>
                  <a:pt x="0" y="11685"/>
                </a:lnTo>
                <a:lnTo>
                  <a:pt x="208" y="11213"/>
                </a:lnTo>
                <a:lnTo>
                  <a:pt x="453" y="10666"/>
                </a:lnTo>
                <a:cubicBezTo>
                  <a:pt x="548" y="10477"/>
                  <a:pt x="642" y="10232"/>
                  <a:pt x="737" y="9968"/>
                </a:cubicBezTo>
                <a:cubicBezTo>
                  <a:pt x="831" y="9703"/>
                  <a:pt x="925" y="9420"/>
                  <a:pt x="1039" y="9099"/>
                </a:cubicBezTo>
                <a:cubicBezTo>
                  <a:pt x="1152" y="8797"/>
                  <a:pt x="1227" y="8476"/>
                  <a:pt x="1322" y="8137"/>
                </a:cubicBezTo>
                <a:cubicBezTo>
                  <a:pt x="1416" y="7778"/>
                  <a:pt x="1511" y="7438"/>
                  <a:pt x="1586" y="7079"/>
                </a:cubicBezTo>
                <a:lnTo>
                  <a:pt x="1794" y="5985"/>
                </a:lnTo>
                <a:lnTo>
                  <a:pt x="1945" y="4871"/>
                </a:lnTo>
                <a:cubicBezTo>
                  <a:pt x="2001" y="4493"/>
                  <a:pt x="2020" y="4135"/>
                  <a:pt x="2058" y="3795"/>
                </a:cubicBezTo>
                <a:cubicBezTo>
                  <a:pt x="2077" y="3436"/>
                  <a:pt x="2115" y="3096"/>
                  <a:pt x="2115" y="2776"/>
                </a:cubicBezTo>
                <a:cubicBezTo>
                  <a:pt x="2115" y="2455"/>
                  <a:pt x="2115" y="2153"/>
                  <a:pt x="2115" y="1870"/>
                </a:cubicBezTo>
                <a:cubicBezTo>
                  <a:pt x="2115" y="1586"/>
                  <a:pt x="2096" y="1341"/>
                  <a:pt x="2077" y="1096"/>
                </a:cubicBezTo>
                <a:lnTo>
                  <a:pt x="2039" y="510"/>
                </a:lnTo>
                <a:lnTo>
                  <a:pt x="1982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2" name="Google Shape;1342;p43"/>
          <p:cNvSpPr/>
          <p:nvPr/>
        </p:nvSpPr>
        <p:spPr>
          <a:xfrm>
            <a:off x="10992885" y="5610516"/>
            <a:ext cx="36601" cy="283883"/>
          </a:xfrm>
          <a:custGeom>
            <a:avLst/>
            <a:gdLst/>
            <a:ahLst/>
            <a:cxnLst/>
            <a:rect l="l" t="t" r="r" b="b"/>
            <a:pathLst>
              <a:path w="1134" h="8609" extrusionOk="0">
                <a:moveTo>
                  <a:pt x="1077" y="1"/>
                </a:moveTo>
                <a:cubicBezTo>
                  <a:pt x="1077" y="1"/>
                  <a:pt x="907" y="529"/>
                  <a:pt x="737" y="1341"/>
                </a:cubicBezTo>
                <a:cubicBezTo>
                  <a:pt x="699" y="1549"/>
                  <a:pt x="643" y="1756"/>
                  <a:pt x="605" y="1983"/>
                </a:cubicBezTo>
                <a:cubicBezTo>
                  <a:pt x="548" y="2209"/>
                  <a:pt x="492" y="2455"/>
                  <a:pt x="473" y="2700"/>
                </a:cubicBezTo>
                <a:lnTo>
                  <a:pt x="341" y="3474"/>
                </a:lnTo>
                <a:lnTo>
                  <a:pt x="228" y="4286"/>
                </a:lnTo>
                <a:lnTo>
                  <a:pt x="133" y="5078"/>
                </a:lnTo>
                <a:cubicBezTo>
                  <a:pt x="114" y="5343"/>
                  <a:pt x="95" y="5588"/>
                  <a:pt x="77" y="5852"/>
                </a:cubicBezTo>
                <a:cubicBezTo>
                  <a:pt x="58" y="6117"/>
                  <a:pt x="58" y="6362"/>
                  <a:pt x="39" y="6589"/>
                </a:cubicBezTo>
                <a:cubicBezTo>
                  <a:pt x="20" y="6815"/>
                  <a:pt x="20" y="7042"/>
                  <a:pt x="20" y="7249"/>
                </a:cubicBezTo>
                <a:cubicBezTo>
                  <a:pt x="1" y="7646"/>
                  <a:pt x="20" y="8004"/>
                  <a:pt x="20" y="8231"/>
                </a:cubicBezTo>
                <a:lnTo>
                  <a:pt x="58" y="8608"/>
                </a:lnTo>
                <a:lnTo>
                  <a:pt x="171" y="8250"/>
                </a:lnTo>
                <a:cubicBezTo>
                  <a:pt x="228" y="8023"/>
                  <a:pt x="322" y="7702"/>
                  <a:pt x="416" y="7287"/>
                </a:cubicBezTo>
                <a:cubicBezTo>
                  <a:pt x="454" y="7098"/>
                  <a:pt x="492" y="6891"/>
                  <a:pt x="548" y="6645"/>
                </a:cubicBezTo>
                <a:cubicBezTo>
                  <a:pt x="605" y="6419"/>
                  <a:pt x="624" y="6173"/>
                  <a:pt x="681" y="5909"/>
                </a:cubicBezTo>
                <a:cubicBezTo>
                  <a:pt x="718" y="5664"/>
                  <a:pt x="756" y="5399"/>
                  <a:pt x="794" y="5135"/>
                </a:cubicBezTo>
                <a:lnTo>
                  <a:pt x="907" y="4342"/>
                </a:lnTo>
                <a:lnTo>
                  <a:pt x="983" y="3549"/>
                </a:lnTo>
                <a:lnTo>
                  <a:pt x="1039" y="2757"/>
                </a:lnTo>
                <a:cubicBezTo>
                  <a:pt x="1077" y="2511"/>
                  <a:pt x="1077" y="2266"/>
                  <a:pt x="1096" y="2039"/>
                </a:cubicBezTo>
                <a:cubicBezTo>
                  <a:pt x="1115" y="1794"/>
                  <a:pt x="1115" y="1567"/>
                  <a:pt x="1115" y="1379"/>
                </a:cubicBezTo>
                <a:cubicBezTo>
                  <a:pt x="1134" y="548"/>
                  <a:pt x="1077" y="1"/>
                  <a:pt x="1077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3" name="Google Shape;1343;p43"/>
          <p:cNvSpPr/>
          <p:nvPr/>
        </p:nvSpPr>
        <p:spPr>
          <a:xfrm>
            <a:off x="10920392" y="5562603"/>
            <a:ext cx="29888" cy="387821"/>
          </a:xfrm>
          <a:custGeom>
            <a:avLst/>
            <a:gdLst/>
            <a:ahLst/>
            <a:cxnLst/>
            <a:rect l="l" t="t" r="r" b="b"/>
            <a:pathLst>
              <a:path w="926" h="11761" extrusionOk="0">
                <a:moveTo>
                  <a:pt x="850" y="0"/>
                </a:moveTo>
                <a:cubicBezTo>
                  <a:pt x="850" y="0"/>
                  <a:pt x="699" y="717"/>
                  <a:pt x="529" y="1812"/>
                </a:cubicBezTo>
                <a:cubicBezTo>
                  <a:pt x="491" y="2095"/>
                  <a:pt x="454" y="2397"/>
                  <a:pt x="416" y="2700"/>
                </a:cubicBezTo>
                <a:cubicBezTo>
                  <a:pt x="378" y="3020"/>
                  <a:pt x="340" y="3360"/>
                  <a:pt x="303" y="3700"/>
                </a:cubicBezTo>
                <a:lnTo>
                  <a:pt x="208" y="4757"/>
                </a:lnTo>
                <a:lnTo>
                  <a:pt x="114" y="5852"/>
                </a:lnTo>
                <a:lnTo>
                  <a:pt x="57" y="6966"/>
                </a:lnTo>
                <a:cubicBezTo>
                  <a:pt x="38" y="7305"/>
                  <a:pt x="38" y="7683"/>
                  <a:pt x="20" y="8023"/>
                </a:cubicBezTo>
                <a:cubicBezTo>
                  <a:pt x="1" y="8363"/>
                  <a:pt x="1" y="8702"/>
                  <a:pt x="1" y="9023"/>
                </a:cubicBezTo>
                <a:lnTo>
                  <a:pt x="1" y="9910"/>
                </a:lnTo>
                <a:cubicBezTo>
                  <a:pt x="1" y="10477"/>
                  <a:pt x="20" y="10930"/>
                  <a:pt x="38" y="11251"/>
                </a:cubicBezTo>
                <a:lnTo>
                  <a:pt x="76" y="11760"/>
                </a:lnTo>
                <a:lnTo>
                  <a:pt x="189" y="11270"/>
                </a:lnTo>
                <a:cubicBezTo>
                  <a:pt x="246" y="10949"/>
                  <a:pt x="322" y="10496"/>
                  <a:pt x="397" y="9948"/>
                </a:cubicBezTo>
                <a:cubicBezTo>
                  <a:pt x="435" y="9665"/>
                  <a:pt x="473" y="9363"/>
                  <a:pt x="510" y="9061"/>
                </a:cubicBezTo>
                <a:cubicBezTo>
                  <a:pt x="567" y="8740"/>
                  <a:pt x="605" y="8419"/>
                  <a:pt x="624" y="8061"/>
                </a:cubicBezTo>
                <a:cubicBezTo>
                  <a:pt x="661" y="7702"/>
                  <a:pt x="699" y="7362"/>
                  <a:pt x="737" y="7003"/>
                </a:cubicBezTo>
                <a:lnTo>
                  <a:pt x="812" y="5909"/>
                </a:lnTo>
                <a:lnTo>
                  <a:pt x="869" y="4795"/>
                </a:lnTo>
                <a:lnTo>
                  <a:pt x="907" y="3738"/>
                </a:lnTo>
                <a:cubicBezTo>
                  <a:pt x="926" y="3398"/>
                  <a:pt x="926" y="3058"/>
                  <a:pt x="926" y="2737"/>
                </a:cubicBezTo>
                <a:lnTo>
                  <a:pt x="926" y="1850"/>
                </a:lnTo>
                <a:cubicBezTo>
                  <a:pt x="926" y="736"/>
                  <a:pt x="850" y="0"/>
                  <a:pt x="85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4" name="Google Shape;1344;p43"/>
          <p:cNvSpPr/>
          <p:nvPr/>
        </p:nvSpPr>
        <p:spPr>
          <a:xfrm>
            <a:off x="8172616" y="3184171"/>
            <a:ext cx="195595" cy="704020"/>
          </a:xfrm>
          <a:custGeom>
            <a:avLst/>
            <a:gdLst/>
            <a:ahLst/>
            <a:cxnLst/>
            <a:rect l="l" t="t" r="r" b="b"/>
            <a:pathLst>
              <a:path w="6060" h="21350" fill="none" extrusionOk="0">
                <a:moveTo>
                  <a:pt x="3757" y="0"/>
                </a:moveTo>
                <a:lnTo>
                  <a:pt x="0" y="3266"/>
                </a:lnTo>
                <a:cubicBezTo>
                  <a:pt x="0" y="3266"/>
                  <a:pt x="548" y="13837"/>
                  <a:pt x="1963" y="17650"/>
                </a:cubicBezTo>
                <a:lnTo>
                  <a:pt x="6060" y="21350"/>
                </a:lnTo>
              </a:path>
            </a:pathLst>
          </a:custGeom>
          <a:noFill/>
          <a:ln w="17925" cap="flat" cmpd="sng">
            <a:solidFill>
              <a:schemeClr val="accent6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5" name="Google Shape;1345;p43"/>
          <p:cNvSpPr/>
          <p:nvPr/>
        </p:nvSpPr>
        <p:spPr>
          <a:xfrm>
            <a:off x="8025761" y="3271291"/>
            <a:ext cx="161511" cy="242335"/>
          </a:xfrm>
          <a:custGeom>
            <a:avLst/>
            <a:gdLst/>
            <a:ahLst/>
            <a:cxnLst/>
            <a:rect l="l" t="t" r="r" b="b"/>
            <a:pathLst>
              <a:path w="5004" h="7349" extrusionOk="0">
                <a:moveTo>
                  <a:pt x="1602" y="0"/>
                </a:moveTo>
                <a:cubicBezTo>
                  <a:pt x="1146" y="0"/>
                  <a:pt x="772" y="91"/>
                  <a:pt x="605" y="341"/>
                </a:cubicBezTo>
                <a:cubicBezTo>
                  <a:pt x="1" y="1266"/>
                  <a:pt x="208" y="6702"/>
                  <a:pt x="1058" y="7193"/>
                </a:cubicBezTo>
                <a:cubicBezTo>
                  <a:pt x="1252" y="7305"/>
                  <a:pt x="1562" y="7348"/>
                  <a:pt x="1926" y="7348"/>
                </a:cubicBezTo>
                <a:cubicBezTo>
                  <a:pt x="3158" y="7348"/>
                  <a:pt x="5003" y="6853"/>
                  <a:pt x="5003" y="6853"/>
                </a:cubicBezTo>
                <a:lnTo>
                  <a:pt x="4550" y="624"/>
                </a:lnTo>
                <a:cubicBezTo>
                  <a:pt x="4550" y="624"/>
                  <a:pt x="2798" y="0"/>
                  <a:pt x="160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6" name="Google Shape;1346;p43"/>
          <p:cNvSpPr/>
          <p:nvPr/>
        </p:nvSpPr>
        <p:spPr>
          <a:xfrm>
            <a:off x="8051969" y="3541128"/>
            <a:ext cx="174905" cy="221065"/>
          </a:xfrm>
          <a:custGeom>
            <a:avLst/>
            <a:gdLst/>
            <a:ahLst/>
            <a:cxnLst/>
            <a:rect l="l" t="t" r="r" b="b"/>
            <a:pathLst>
              <a:path w="5419" h="6704" extrusionOk="0">
                <a:moveTo>
                  <a:pt x="3313" y="0"/>
                </a:moveTo>
                <a:cubicBezTo>
                  <a:pt x="2048" y="0"/>
                  <a:pt x="139" y="118"/>
                  <a:pt x="76" y="822"/>
                </a:cubicBezTo>
                <a:cubicBezTo>
                  <a:pt x="1" y="1879"/>
                  <a:pt x="642" y="6429"/>
                  <a:pt x="1379" y="6693"/>
                </a:cubicBezTo>
                <a:cubicBezTo>
                  <a:pt x="1397" y="6700"/>
                  <a:pt x="1430" y="6703"/>
                  <a:pt x="1474" y="6703"/>
                </a:cubicBezTo>
                <a:cubicBezTo>
                  <a:pt x="2133" y="6703"/>
                  <a:pt x="5418" y="5957"/>
                  <a:pt x="5418" y="5957"/>
                </a:cubicBezTo>
                <a:lnTo>
                  <a:pt x="4418" y="29"/>
                </a:lnTo>
                <a:cubicBezTo>
                  <a:pt x="4418" y="29"/>
                  <a:pt x="3946" y="0"/>
                  <a:pt x="331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7" name="Google Shape;1347;p43"/>
          <p:cNvSpPr/>
          <p:nvPr/>
        </p:nvSpPr>
        <p:spPr>
          <a:xfrm>
            <a:off x="11167144" y="3140612"/>
            <a:ext cx="238264" cy="697161"/>
          </a:xfrm>
          <a:custGeom>
            <a:avLst/>
            <a:gdLst/>
            <a:ahLst/>
            <a:cxnLst/>
            <a:rect l="l" t="t" r="r" b="b"/>
            <a:pathLst>
              <a:path w="7382" h="21142" fill="none" extrusionOk="0">
                <a:moveTo>
                  <a:pt x="3889" y="0"/>
                </a:moveTo>
                <a:lnTo>
                  <a:pt x="7381" y="3549"/>
                </a:lnTo>
                <a:cubicBezTo>
                  <a:pt x="7381" y="3549"/>
                  <a:pt x="6060" y="14044"/>
                  <a:pt x="4361" y="17763"/>
                </a:cubicBezTo>
                <a:lnTo>
                  <a:pt x="1" y="21142"/>
                </a:lnTo>
              </a:path>
            </a:pathLst>
          </a:custGeom>
          <a:noFill/>
          <a:ln w="17925" cap="flat" cmpd="sng">
            <a:solidFill>
              <a:schemeClr val="accent6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8" name="Google Shape;1348;p43"/>
          <p:cNvSpPr/>
          <p:nvPr/>
        </p:nvSpPr>
        <p:spPr>
          <a:xfrm>
            <a:off x="11376133" y="3243955"/>
            <a:ext cx="174292" cy="241840"/>
          </a:xfrm>
          <a:custGeom>
            <a:avLst/>
            <a:gdLst/>
            <a:ahLst/>
            <a:cxnLst/>
            <a:rect l="l" t="t" r="r" b="b"/>
            <a:pathLst>
              <a:path w="5400" h="7334" extrusionOk="0">
                <a:moveTo>
                  <a:pt x="3571" y="1"/>
                </a:moveTo>
                <a:cubicBezTo>
                  <a:pt x="2405" y="1"/>
                  <a:pt x="906" y="415"/>
                  <a:pt x="906" y="415"/>
                </a:cubicBezTo>
                <a:lnTo>
                  <a:pt x="0" y="6606"/>
                </a:lnTo>
                <a:cubicBezTo>
                  <a:pt x="0" y="6606"/>
                  <a:pt x="2092" y="7334"/>
                  <a:pt x="3301" y="7334"/>
                </a:cubicBezTo>
                <a:cubicBezTo>
                  <a:pt x="3549" y="7334"/>
                  <a:pt x="3760" y="7303"/>
                  <a:pt x="3908" y="7229"/>
                </a:cubicBezTo>
                <a:cubicBezTo>
                  <a:pt x="4795" y="6795"/>
                  <a:pt x="5399" y="1396"/>
                  <a:pt x="4852" y="434"/>
                </a:cubicBezTo>
                <a:cubicBezTo>
                  <a:pt x="4673" y="109"/>
                  <a:pt x="4165" y="1"/>
                  <a:pt x="357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9" name="Google Shape;1349;p43"/>
          <p:cNvSpPr/>
          <p:nvPr/>
        </p:nvSpPr>
        <p:spPr>
          <a:xfrm>
            <a:off x="11319455" y="3505349"/>
            <a:ext cx="184039" cy="226803"/>
          </a:xfrm>
          <a:custGeom>
            <a:avLst/>
            <a:gdLst/>
            <a:ahLst/>
            <a:cxnLst/>
            <a:rect l="l" t="t" r="r" b="b"/>
            <a:pathLst>
              <a:path w="5702" h="6878" extrusionOk="0">
                <a:moveTo>
                  <a:pt x="1417" y="1"/>
                </a:moveTo>
                <a:lnTo>
                  <a:pt x="1" y="5834"/>
                </a:lnTo>
                <a:cubicBezTo>
                  <a:pt x="1" y="5834"/>
                  <a:pt x="3358" y="6877"/>
                  <a:pt x="3894" y="6877"/>
                </a:cubicBezTo>
                <a:cubicBezTo>
                  <a:pt x="3917" y="6877"/>
                  <a:pt x="3934" y="6876"/>
                  <a:pt x="3946" y="6872"/>
                </a:cubicBezTo>
                <a:cubicBezTo>
                  <a:pt x="4720" y="6664"/>
                  <a:pt x="5702" y="2172"/>
                  <a:pt x="5683" y="1114"/>
                </a:cubicBezTo>
                <a:cubicBezTo>
                  <a:pt x="5664" y="57"/>
                  <a:pt x="1417" y="1"/>
                  <a:pt x="1417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0" name="Google Shape;1350;p43"/>
          <p:cNvSpPr/>
          <p:nvPr/>
        </p:nvSpPr>
        <p:spPr>
          <a:xfrm>
            <a:off x="8259989" y="2838360"/>
            <a:ext cx="3079607" cy="1689747"/>
          </a:xfrm>
          <a:custGeom>
            <a:avLst/>
            <a:gdLst/>
            <a:ahLst/>
            <a:cxnLst/>
            <a:rect l="l" t="t" r="r" b="b"/>
            <a:pathLst>
              <a:path w="95414" h="51243" extrusionOk="0">
                <a:moveTo>
                  <a:pt x="49923" y="1"/>
                </a:moveTo>
                <a:cubicBezTo>
                  <a:pt x="24628" y="1"/>
                  <a:pt x="0" y="4675"/>
                  <a:pt x="11" y="9185"/>
                </a:cubicBezTo>
                <a:cubicBezTo>
                  <a:pt x="11" y="16792"/>
                  <a:pt x="5127" y="51242"/>
                  <a:pt x="5127" y="51242"/>
                </a:cubicBezTo>
                <a:lnTo>
                  <a:pt x="89147" y="51091"/>
                </a:lnTo>
                <a:cubicBezTo>
                  <a:pt x="90997" y="41200"/>
                  <a:pt x="95414" y="8298"/>
                  <a:pt x="95414" y="8298"/>
                </a:cubicBezTo>
                <a:cubicBezTo>
                  <a:pt x="85207" y="2234"/>
                  <a:pt x="67406" y="1"/>
                  <a:pt x="4992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1" name="Google Shape;1351;p43"/>
          <p:cNvSpPr/>
          <p:nvPr/>
        </p:nvSpPr>
        <p:spPr>
          <a:xfrm>
            <a:off x="8312728" y="2804793"/>
            <a:ext cx="2936107" cy="1110439"/>
          </a:xfrm>
          <a:custGeom>
            <a:avLst/>
            <a:gdLst/>
            <a:ahLst/>
            <a:cxnLst/>
            <a:rect l="l" t="t" r="r" b="b"/>
            <a:pathLst>
              <a:path w="90968" h="33675" extrusionOk="0">
                <a:moveTo>
                  <a:pt x="42658" y="0"/>
                </a:moveTo>
                <a:cubicBezTo>
                  <a:pt x="30477" y="0"/>
                  <a:pt x="10544" y="3278"/>
                  <a:pt x="4739" y="9523"/>
                </a:cubicBezTo>
                <a:cubicBezTo>
                  <a:pt x="1" y="14601"/>
                  <a:pt x="3417" y="27079"/>
                  <a:pt x="5022" y="32043"/>
                </a:cubicBezTo>
                <a:cubicBezTo>
                  <a:pt x="5358" y="33035"/>
                  <a:pt x="6276" y="33674"/>
                  <a:pt x="7272" y="33674"/>
                </a:cubicBezTo>
                <a:cubicBezTo>
                  <a:pt x="7452" y="33674"/>
                  <a:pt x="7634" y="33653"/>
                  <a:pt x="7816" y="33610"/>
                </a:cubicBezTo>
                <a:cubicBezTo>
                  <a:pt x="12967" y="32394"/>
                  <a:pt x="27580" y="29494"/>
                  <a:pt x="49767" y="29494"/>
                </a:cubicBezTo>
                <a:cubicBezTo>
                  <a:pt x="59616" y="29494"/>
                  <a:pt x="70956" y="30065"/>
                  <a:pt x="83624" y="31609"/>
                </a:cubicBezTo>
                <a:cubicBezTo>
                  <a:pt x="83787" y="31628"/>
                  <a:pt x="83948" y="31638"/>
                  <a:pt x="84108" y="31638"/>
                </a:cubicBezTo>
                <a:cubicBezTo>
                  <a:pt x="85993" y="31638"/>
                  <a:pt x="87664" y="30337"/>
                  <a:pt x="88117" y="28476"/>
                </a:cubicBezTo>
                <a:cubicBezTo>
                  <a:pt x="89476" y="22775"/>
                  <a:pt x="90967" y="11770"/>
                  <a:pt x="83983" y="7126"/>
                </a:cubicBezTo>
                <a:cubicBezTo>
                  <a:pt x="74356" y="689"/>
                  <a:pt x="55800" y="217"/>
                  <a:pt x="43757" y="9"/>
                </a:cubicBezTo>
                <a:cubicBezTo>
                  <a:pt x="43398" y="3"/>
                  <a:pt x="43032" y="0"/>
                  <a:pt x="4265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2" name="Google Shape;1352;p43"/>
          <p:cNvSpPr/>
          <p:nvPr/>
        </p:nvSpPr>
        <p:spPr>
          <a:xfrm>
            <a:off x="8517456" y="2966865"/>
            <a:ext cx="1127765" cy="805913"/>
          </a:xfrm>
          <a:custGeom>
            <a:avLst/>
            <a:gdLst/>
            <a:ahLst/>
            <a:cxnLst/>
            <a:rect l="l" t="t" r="r" b="b"/>
            <a:pathLst>
              <a:path w="34941" h="24440" extrusionOk="0">
                <a:moveTo>
                  <a:pt x="32273" y="1"/>
                </a:moveTo>
                <a:cubicBezTo>
                  <a:pt x="32250" y="1"/>
                  <a:pt x="32227" y="1"/>
                  <a:pt x="32204" y="2"/>
                </a:cubicBezTo>
                <a:cubicBezTo>
                  <a:pt x="21444" y="606"/>
                  <a:pt x="5248" y="3325"/>
                  <a:pt x="2530" y="7232"/>
                </a:cubicBezTo>
                <a:cubicBezTo>
                  <a:pt x="0" y="10875"/>
                  <a:pt x="2020" y="20049"/>
                  <a:pt x="2870" y="23428"/>
                </a:cubicBezTo>
                <a:cubicBezTo>
                  <a:pt x="3017" y="24033"/>
                  <a:pt x="3574" y="24440"/>
                  <a:pt x="4187" y="24440"/>
                </a:cubicBezTo>
                <a:cubicBezTo>
                  <a:pt x="4282" y="24440"/>
                  <a:pt x="4378" y="24430"/>
                  <a:pt x="4474" y="24410"/>
                </a:cubicBezTo>
                <a:cubicBezTo>
                  <a:pt x="14649" y="22126"/>
                  <a:pt x="24615" y="21125"/>
                  <a:pt x="33582" y="20823"/>
                </a:cubicBezTo>
                <a:cubicBezTo>
                  <a:pt x="34356" y="20805"/>
                  <a:pt x="34941" y="20144"/>
                  <a:pt x="34884" y="19370"/>
                </a:cubicBezTo>
                <a:lnTo>
                  <a:pt x="33620" y="1267"/>
                </a:lnTo>
                <a:cubicBezTo>
                  <a:pt x="33565" y="554"/>
                  <a:pt x="32979" y="1"/>
                  <a:pt x="32273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3" name="Google Shape;1353;p43"/>
          <p:cNvSpPr/>
          <p:nvPr/>
        </p:nvSpPr>
        <p:spPr>
          <a:xfrm>
            <a:off x="9848723" y="2963797"/>
            <a:ext cx="1173468" cy="757539"/>
          </a:xfrm>
          <a:custGeom>
            <a:avLst/>
            <a:gdLst/>
            <a:ahLst/>
            <a:cxnLst/>
            <a:rect l="l" t="t" r="r" b="b"/>
            <a:pathLst>
              <a:path w="36357" h="22973" extrusionOk="0">
                <a:moveTo>
                  <a:pt x="1364" y="1"/>
                </a:moveTo>
                <a:cubicBezTo>
                  <a:pt x="605" y="1"/>
                  <a:pt x="0" y="654"/>
                  <a:pt x="56" y="1417"/>
                </a:cubicBezTo>
                <a:cubicBezTo>
                  <a:pt x="321" y="6042"/>
                  <a:pt x="906" y="15631"/>
                  <a:pt x="1132" y="19350"/>
                </a:cubicBezTo>
                <a:cubicBezTo>
                  <a:pt x="1170" y="20067"/>
                  <a:pt x="1755" y="20614"/>
                  <a:pt x="2473" y="20614"/>
                </a:cubicBezTo>
                <a:cubicBezTo>
                  <a:pt x="3072" y="20608"/>
                  <a:pt x="3665" y="20606"/>
                  <a:pt x="4253" y="20606"/>
                </a:cubicBezTo>
                <a:cubicBezTo>
                  <a:pt x="18613" y="20606"/>
                  <a:pt x="29538" y="22320"/>
                  <a:pt x="33128" y="22955"/>
                </a:cubicBezTo>
                <a:cubicBezTo>
                  <a:pt x="33200" y="22967"/>
                  <a:pt x="33272" y="22972"/>
                  <a:pt x="33343" y="22972"/>
                </a:cubicBezTo>
                <a:cubicBezTo>
                  <a:pt x="33961" y="22972"/>
                  <a:pt x="34522" y="22543"/>
                  <a:pt x="34657" y="21917"/>
                </a:cubicBezTo>
                <a:cubicBezTo>
                  <a:pt x="35261" y="19085"/>
                  <a:pt x="36356" y="12233"/>
                  <a:pt x="34110" y="8288"/>
                </a:cubicBezTo>
                <a:cubicBezTo>
                  <a:pt x="31222" y="3210"/>
                  <a:pt x="11250" y="95"/>
                  <a:pt x="1415" y="1"/>
                </a:cubicBezTo>
                <a:lnTo>
                  <a:pt x="1397" y="1"/>
                </a:lnTo>
                <a:cubicBezTo>
                  <a:pt x="1386" y="1"/>
                  <a:pt x="1375" y="1"/>
                  <a:pt x="136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4" name="Google Shape;1354;p43"/>
          <p:cNvSpPr/>
          <p:nvPr/>
        </p:nvSpPr>
        <p:spPr>
          <a:xfrm>
            <a:off x="9322297" y="3339616"/>
            <a:ext cx="332672" cy="422213"/>
          </a:xfrm>
          <a:custGeom>
            <a:avLst/>
            <a:gdLst/>
            <a:ahLst/>
            <a:cxnLst/>
            <a:rect l="l" t="t" r="r" b="b"/>
            <a:pathLst>
              <a:path w="10307" h="12804" extrusionOk="0">
                <a:moveTo>
                  <a:pt x="4600" y="1"/>
                </a:moveTo>
                <a:cubicBezTo>
                  <a:pt x="4548" y="1"/>
                  <a:pt x="4494" y="8"/>
                  <a:pt x="4436" y="24"/>
                </a:cubicBezTo>
                <a:cubicBezTo>
                  <a:pt x="3285" y="345"/>
                  <a:pt x="4078" y="3271"/>
                  <a:pt x="4078" y="3271"/>
                </a:cubicBezTo>
                <a:cubicBezTo>
                  <a:pt x="4078" y="3271"/>
                  <a:pt x="3521" y="3078"/>
                  <a:pt x="3019" y="3078"/>
                </a:cubicBezTo>
                <a:cubicBezTo>
                  <a:pt x="2605" y="3078"/>
                  <a:pt x="2228" y="3209"/>
                  <a:pt x="2228" y="3686"/>
                </a:cubicBezTo>
                <a:cubicBezTo>
                  <a:pt x="2228" y="4744"/>
                  <a:pt x="4248" y="4857"/>
                  <a:pt x="4248" y="4857"/>
                </a:cubicBezTo>
                <a:cubicBezTo>
                  <a:pt x="4059" y="7858"/>
                  <a:pt x="0" y="10237"/>
                  <a:pt x="0" y="10237"/>
                </a:cubicBezTo>
                <a:lnTo>
                  <a:pt x="1850" y="12804"/>
                </a:lnTo>
                <a:cubicBezTo>
                  <a:pt x="6324" y="11199"/>
                  <a:pt x="7249" y="5612"/>
                  <a:pt x="7249" y="5612"/>
                </a:cubicBezTo>
                <a:cubicBezTo>
                  <a:pt x="8382" y="5159"/>
                  <a:pt x="10307" y="1988"/>
                  <a:pt x="9590" y="1799"/>
                </a:cubicBezTo>
                <a:cubicBezTo>
                  <a:pt x="9551" y="1790"/>
                  <a:pt x="9510" y="1786"/>
                  <a:pt x="9467" y="1786"/>
                </a:cubicBezTo>
                <a:cubicBezTo>
                  <a:pt x="8693" y="1786"/>
                  <a:pt x="7287" y="3158"/>
                  <a:pt x="7287" y="3158"/>
                </a:cubicBezTo>
                <a:cubicBezTo>
                  <a:pt x="7287" y="3158"/>
                  <a:pt x="8646" y="459"/>
                  <a:pt x="7664" y="251"/>
                </a:cubicBezTo>
                <a:cubicBezTo>
                  <a:pt x="7622" y="242"/>
                  <a:pt x="7580" y="238"/>
                  <a:pt x="7538" y="238"/>
                </a:cubicBezTo>
                <a:cubicBezTo>
                  <a:pt x="6599" y="238"/>
                  <a:pt x="5681" y="2374"/>
                  <a:pt x="5644" y="2573"/>
                </a:cubicBezTo>
                <a:cubicBezTo>
                  <a:pt x="5643" y="2578"/>
                  <a:pt x="5642" y="2581"/>
                  <a:pt x="5641" y="2581"/>
                </a:cubicBezTo>
                <a:cubicBezTo>
                  <a:pt x="5606" y="2581"/>
                  <a:pt x="5558" y="1"/>
                  <a:pt x="4600" y="1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5" name="Google Shape;1355;p43"/>
          <p:cNvSpPr/>
          <p:nvPr/>
        </p:nvSpPr>
        <p:spPr>
          <a:xfrm>
            <a:off x="8530237" y="3504723"/>
            <a:ext cx="374728" cy="349240"/>
          </a:xfrm>
          <a:custGeom>
            <a:avLst/>
            <a:gdLst/>
            <a:ahLst/>
            <a:cxnLst/>
            <a:rect l="l" t="t" r="r" b="b"/>
            <a:pathLst>
              <a:path w="11610" h="10591" extrusionOk="0">
                <a:moveTo>
                  <a:pt x="4117" y="0"/>
                </a:moveTo>
                <a:cubicBezTo>
                  <a:pt x="4110" y="0"/>
                  <a:pt x="4104" y="0"/>
                  <a:pt x="4097" y="1"/>
                </a:cubicBezTo>
                <a:cubicBezTo>
                  <a:pt x="3342" y="57"/>
                  <a:pt x="3776" y="2493"/>
                  <a:pt x="3984" y="3134"/>
                </a:cubicBezTo>
                <a:cubicBezTo>
                  <a:pt x="3984" y="3134"/>
                  <a:pt x="2671" y="989"/>
                  <a:pt x="1785" y="989"/>
                </a:cubicBezTo>
                <a:cubicBezTo>
                  <a:pt x="1709" y="989"/>
                  <a:pt x="1636" y="1005"/>
                  <a:pt x="1567" y="1039"/>
                </a:cubicBezTo>
                <a:cubicBezTo>
                  <a:pt x="718" y="1473"/>
                  <a:pt x="2776" y="4437"/>
                  <a:pt x="2776" y="4437"/>
                </a:cubicBezTo>
                <a:cubicBezTo>
                  <a:pt x="2776" y="4437"/>
                  <a:pt x="1664" y="3736"/>
                  <a:pt x="949" y="3736"/>
                </a:cubicBezTo>
                <a:cubicBezTo>
                  <a:pt x="770" y="3736"/>
                  <a:pt x="616" y="3780"/>
                  <a:pt x="510" y="3889"/>
                </a:cubicBezTo>
                <a:cubicBezTo>
                  <a:pt x="1" y="4437"/>
                  <a:pt x="2700" y="6532"/>
                  <a:pt x="4021" y="6532"/>
                </a:cubicBezTo>
                <a:cubicBezTo>
                  <a:pt x="4021" y="6532"/>
                  <a:pt x="6853" y="10572"/>
                  <a:pt x="10779" y="10591"/>
                </a:cubicBezTo>
                <a:lnTo>
                  <a:pt x="11610" y="7589"/>
                </a:lnTo>
                <a:cubicBezTo>
                  <a:pt x="11553" y="7533"/>
                  <a:pt x="8892" y="7929"/>
                  <a:pt x="6947" y="5003"/>
                </a:cubicBezTo>
                <a:cubicBezTo>
                  <a:pt x="6947" y="5003"/>
                  <a:pt x="8363" y="3342"/>
                  <a:pt x="8099" y="2511"/>
                </a:cubicBezTo>
                <a:cubicBezTo>
                  <a:pt x="8042" y="2334"/>
                  <a:pt x="7926" y="2264"/>
                  <a:pt x="7777" y="2264"/>
                </a:cubicBezTo>
                <a:cubicBezTo>
                  <a:pt x="7229" y="2264"/>
                  <a:pt x="6249" y="3210"/>
                  <a:pt x="6249" y="3210"/>
                </a:cubicBezTo>
                <a:cubicBezTo>
                  <a:pt x="6249" y="3210"/>
                  <a:pt x="4894" y="0"/>
                  <a:pt x="4117" y="0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6" name="Google Shape;1356;p43"/>
          <p:cNvSpPr/>
          <p:nvPr/>
        </p:nvSpPr>
        <p:spPr>
          <a:xfrm>
            <a:off x="8660633" y="3659244"/>
            <a:ext cx="41443" cy="24797"/>
          </a:xfrm>
          <a:custGeom>
            <a:avLst/>
            <a:gdLst/>
            <a:ahLst/>
            <a:cxnLst/>
            <a:rect l="l" t="t" r="r" b="b"/>
            <a:pathLst>
              <a:path w="1284" h="752" extrusionOk="0">
                <a:moveTo>
                  <a:pt x="557" y="1"/>
                </a:moveTo>
                <a:cubicBezTo>
                  <a:pt x="529" y="1"/>
                  <a:pt x="501" y="6"/>
                  <a:pt x="472" y="15"/>
                </a:cubicBezTo>
                <a:cubicBezTo>
                  <a:pt x="416" y="15"/>
                  <a:pt x="378" y="15"/>
                  <a:pt x="321" y="34"/>
                </a:cubicBezTo>
                <a:cubicBezTo>
                  <a:pt x="283" y="53"/>
                  <a:pt x="246" y="72"/>
                  <a:pt x="208" y="91"/>
                </a:cubicBezTo>
                <a:cubicBezTo>
                  <a:pt x="132" y="110"/>
                  <a:pt x="95" y="147"/>
                  <a:pt x="38" y="204"/>
                </a:cubicBezTo>
                <a:cubicBezTo>
                  <a:pt x="19" y="223"/>
                  <a:pt x="0" y="242"/>
                  <a:pt x="0" y="261"/>
                </a:cubicBezTo>
                <a:lnTo>
                  <a:pt x="76" y="279"/>
                </a:lnTo>
                <a:cubicBezTo>
                  <a:pt x="104" y="270"/>
                  <a:pt x="132" y="265"/>
                  <a:pt x="161" y="265"/>
                </a:cubicBezTo>
                <a:cubicBezTo>
                  <a:pt x="189" y="265"/>
                  <a:pt x="217" y="270"/>
                  <a:pt x="246" y="279"/>
                </a:cubicBezTo>
                <a:lnTo>
                  <a:pt x="359" y="279"/>
                </a:lnTo>
                <a:cubicBezTo>
                  <a:pt x="378" y="298"/>
                  <a:pt x="416" y="298"/>
                  <a:pt x="453" y="317"/>
                </a:cubicBezTo>
                <a:cubicBezTo>
                  <a:pt x="491" y="317"/>
                  <a:pt x="529" y="317"/>
                  <a:pt x="567" y="336"/>
                </a:cubicBezTo>
                <a:lnTo>
                  <a:pt x="680" y="374"/>
                </a:lnTo>
                <a:lnTo>
                  <a:pt x="793" y="430"/>
                </a:lnTo>
                <a:cubicBezTo>
                  <a:pt x="831" y="449"/>
                  <a:pt x="869" y="468"/>
                  <a:pt x="887" y="487"/>
                </a:cubicBezTo>
                <a:cubicBezTo>
                  <a:pt x="925" y="506"/>
                  <a:pt x="963" y="525"/>
                  <a:pt x="1001" y="544"/>
                </a:cubicBezTo>
                <a:cubicBezTo>
                  <a:pt x="1020" y="563"/>
                  <a:pt x="1057" y="581"/>
                  <a:pt x="1076" y="600"/>
                </a:cubicBezTo>
                <a:cubicBezTo>
                  <a:pt x="1152" y="638"/>
                  <a:pt x="1171" y="676"/>
                  <a:pt x="1227" y="714"/>
                </a:cubicBezTo>
                <a:lnTo>
                  <a:pt x="1284" y="751"/>
                </a:lnTo>
                <a:lnTo>
                  <a:pt x="1284" y="676"/>
                </a:lnTo>
                <a:cubicBezTo>
                  <a:pt x="1284" y="619"/>
                  <a:pt x="1265" y="544"/>
                  <a:pt x="1246" y="487"/>
                </a:cubicBezTo>
                <a:cubicBezTo>
                  <a:pt x="1227" y="449"/>
                  <a:pt x="1208" y="393"/>
                  <a:pt x="1190" y="355"/>
                </a:cubicBezTo>
                <a:cubicBezTo>
                  <a:pt x="1152" y="317"/>
                  <a:pt x="1133" y="279"/>
                  <a:pt x="1095" y="242"/>
                </a:cubicBezTo>
                <a:cubicBezTo>
                  <a:pt x="1057" y="204"/>
                  <a:pt x="1001" y="166"/>
                  <a:pt x="963" y="128"/>
                </a:cubicBezTo>
                <a:lnTo>
                  <a:pt x="812" y="53"/>
                </a:lnTo>
                <a:lnTo>
                  <a:pt x="642" y="15"/>
                </a:lnTo>
                <a:cubicBezTo>
                  <a:pt x="614" y="6"/>
                  <a:pt x="585" y="1"/>
                  <a:pt x="557" y="1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7" name="Google Shape;1357;p43"/>
          <p:cNvSpPr/>
          <p:nvPr/>
        </p:nvSpPr>
        <p:spPr>
          <a:xfrm>
            <a:off x="9493491" y="3473000"/>
            <a:ext cx="42088" cy="40493"/>
          </a:xfrm>
          <a:custGeom>
            <a:avLst/>
            <a:gdLst/>
            <a:ahLst/>
            <a:cxnLst/>
            <a:rect l="l" t="t" r="r" b="b"/>
            <a:pathLst>
              <a:path w="1304" h="1228" extrusionOk="0">
                <a:moveTo>
                  <a:pt x="831" y="0"/>
                </a:moveTo>
                <a:cubicBezTo>
                  <a:pt x="775" y="0"/>
                  <a:pt x="718" y="19"/>
                  <a:pt x="661" y="38"/>
                </a:cubicBezTo>
                <a:cubicBezTo>
                  <a:pt x="586" y="57"/>
                  <a:pt x="529" y="76"/>
                  <a:pt x="473" y="113"/>
                </a:cubicBezTo>
                <a:lnTo>
                  <a:pt x="303" y="227"/>
                </a:lnTo>
                <a:lnTo>
                  <a:pt x="171" y="397"/>
                </a:lnTo>
                <a:cubicBezTo>
                  <a:pt x="133" y="434"/>
                  <a:pt x="95" y="510"/>
                  <a:pt x="76" y="566"/>
                </a:cubicBezTo>
                <a:cubicBezTo>
                  <a:pt x="38" y="623"/>
                  <a:pt x="20" y="680"/>
                  <a:pt x="20" y="736"/>
                </a:cubicBezTo>
                <a:cubicBezTo>
                  <a:pt x="1" y="793"/>
                  <a:pt x="1" y="850"/>
                  <a:pt x="1" y="906"/>
                </a:cubicBezTo>
                <a:cubicBezTo>
                  <a:pt x="1" y="982"/>
                  <a:pt x="20" y="1057"/>
                  <a:pt x="38" y="1133"/>
                </a:cubicBezTo>
                <a:lnTo>
                  <a:pt x="76" y="1227"/>
                </a:lnTo>
                <a:lnTo>
                  <a:pt x="114" y="1133"/>
                </a:lnTo>
                <a:cubicBezTo>
                  <a:pt x="133" y="1076"/>
                  <a:pt x="171" y="1001"/>
                  <a:pt x="208" y="944"/>
                </a:cubicBezTo>
                <a:cubicBezTo>
                  <a:pt x="227" y="906"/>
                  <a:pt x="246" y="868"/>
                  <a:pt x="265" y="831"/>
                </a:cubicBezTo>
                <a:cubicBezTo>
                  <a:pt x="284" y="793"/>
                  <a:pt x="322" y="755"/>
                  <a:pt x="340" y="717"/>
                </a:cubicBezTo>
                <a:cubicBezTo>
                  <a:pt x="359" y="661"/>
                  <a:pt x="397" y="623"/>
                  <a:pt x="435" y="604"/>
                </a:cubicBezTo>
                <a:lnTo>
                  <a:pt x="529" y="491"/>
                </a:lnTo>
                <a:lnTo>
                  <a:pt x="642" y="397"/>
                </a:lnTo>
                <a:cubicBezTo>
                  <a:pt x="680" y="359"/>
                  <a:pt x="718" y="321"/>
                  <a:pt x="775" y="302"/>
                </a:cubicBezTo>
                <a:cubicBezTo>
                  <a:pt x="812" y="283"/>
                  <a:pt x="850" y="246"/>
                  <a:pt x="888" y="246"/>
                </a:cubicBezTo>
                <a:cubicBezTo>
                  <a:pt x="944" y="227"/>
                  <a:pt x="982" y="208"/>
                  <a:pt x="1020" y="189"/>
                </a:cubicBezTo>
                <a:cubicBezTo>
                  <a:pt x="1077" y="151"/>
                  <a:pt x="1152" y="132"/>
                  <a:pt x="1228" y="113"/>
                </a:cubicBezTo>
                <a:lnTo>
                  <a:pt x="1303" y="76"/>
                </a:lnTo>
                <a:cubicBezTo>
                  <a:pt x="1284" y="76"/>
                  <a:pt x="1246" y="57"/>
                  <a:pt x="1228" y="57"/>
                </a:cubicBezTo>
                <a:cubicBezTo>
                  <a:pt x="1152" y="19"/>
                  <a:pt x="1077" y="0"/>
                  <a:pt x="1001" y="0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8" name="Google Shape;1358;p43"/>
          <p:cNvSpPr/>
          <p:nvPr/>
        </p:nvSpPr>
        <p:spPr>
          <a:xfrm>
            <a:off x="8867783" y="3656606"/>
            <a:ext cx="537400" cy="405727"/>
          </a:xfrm>
          <a:custGeom>
            <a:avLst/>
            <a:gdLst/>
            <a:ahLst/>
            <a:cxnLst/>
            <a:rect l="l" t="t" r="r" b="b"/>
            <a:pathLst>
              <a:path w="16650" h="12304" extrusionOk="0">
                <a:moveTo>
                  <a:pt x="14139" y="1"/>
                </a:moveTo>
                <a:cubicBezTo>
                  <a:pt x="14139" y="1"/>
                  <a:pt x="8948" y="1700"/>
                  <a:pt x="8457" y="1737"/>
                </a:cubicBezTo>
                <a:cubicBezTo>
                  <a:pt x="7966" y="1794"/>
                  <a:pt x="5022" y="1907"/>
                  <a:pt x="5022" y="1907"/>
                </a:cubicBezTo>
                <a:cubicBezTo>
                  <a:pt x="3818" y="2403"/>
                  <a:pt x="2532" y="2666"/>
                  <a:pt x="1226" y="2666"/>
                </a:cubicBezTo>
                <a:cubicBezTo>
                  <a:pt x="1138" y="2666"/>
                  <a:pt x="1051" y="2665"/>
                  <a:pt x="963" y="2662"/>
                </a:cubicBezTo>
                <a:cubicBezTo>
                  <a:pt x="963" y="2662"/>
                  <a:pt x="114" y="5551"/>
                  <a:pt x="0" y="6211"/>
                </a:cubicBezTo>
                <a:cubicBezTo>
                  <a:pt x="0" y="6211"/>
                  <a:pt x="668" y="6264"/>
                  <a:pt x="1547" y="6264"/>
                </a:cubicBezTo>
                <a:cubicBezTo>
                  <a:pt x="2562" y="6264"/>
                  <a:pt x="3859" y="6194"/>
                  <a:pt x="4738" y="5890"/>
                </a:cubicBezTo>
                <a:cubicBezTo>
                  <a:pt x="4738" y="5890"/>
                  <a:pt x="4984" y="11818"/>
                  <a:pt x="5135" y="12214"/>
                </a:cubicBezTo>
                <a:cubicBezTo>
                  <a:pt x="5158" y="12276"/>
                  <a:pt x="5404" y="12304"/>
                  <a:pt x="5805" y="12304"/>
                </a:cubicBezTo>
                <a:cubicBezTo>
                  <a:pt x="7963" y="12304"/>
                  <a:pt x="14611" y="11495"/>
                  <a:pt x="15121" y="10874"/>
                </a:cubicBezTo>
                <a:cubicBezTo>
                  <a:pt x="15706" y="10119"/>
                  <a:pt x="12421" y="4965"/>
                  <a:pt x="12421" y="4965"/>
                </a:cubicBezTo>
                <a:cubicBezTo>
                  <a:pt x="12421" y="4965"/>
                  <a:pt x="16215" y="3323"/>
                  <a:pt x="16423" y="3229"/>
                </a:cubicBezTo>
                <a:cubicBezTo>
                  <a:pt x="16650" y="3134"/>
                  <a:pt x="14516" y="227"/>
                  <a:pt x="1413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59" name="Google Shape;1359;p43"/>
          <p:cNvSpPr/>
          <p:nvPr/>
        </p:nvSpPr>
        <p:spPr>
          <a:xfrm>
            <a:off x="9021935" y="3692713"/>
            <a:ext cx="341805" cy="371499"/>
          </a:xfrm>
          <a:custGeom>
            <a:avLst/>
            <a:gdLst/>
            <a:ahLst/>
            <a:cxnLst/>
            <a:rect l="l" t="t" r="r" b="b"/>
            <a:pathLst>
              <a:path w="10590" h="11266" extrusionOk="0">
                <a:moveTo>
                  <a:pt x="5455" y="1"/>
                </a:moveTo>
                <a:lnTo>
                  <a:pt x="4927" y="246"/>
                </a:lnTo>
                <a:cubicBezTo>
                  <a:pt x="5021" y="1152"/>
                  <a:pt x="5323" y="3304"/>
                  <a:pt x="3455" y="3380"/>
                </a:cubicBezTo>
                <a:cubicBezTo>
                  <a:pt x="3430" y="3381"/>
                  <a:pt x="3406" y="3381"/>
                  <a:pt x="3382" y="3381"/>
                </a:cubicBezTo>
                <a:cubicBezTo>
                  <a:pt x="1582" y="3381"/>
                  <a:pt x="755" y="624"/>
                  <a:pt x="755" y="624"/>
                </a:cubicBezTo>
                <a:lnTo>
                  <a:pt x="472" y="831"/>
                </a:lnTo>
                <a:cubicBezTo>
                  <a:pt x="2586" y="5380"/>
                  <a:pt x="0" y="6211"/>
                  <a:pt x="0" y="6211"/>
                </a:cubicBezTo>
                <a:lnTo>
                  <a:pt x="113" y="11100"/>
                </a:lnTo>
                <a:cubicBezTo>
                  <a:pt x="668" y="11216"/>
                  <a:pt x="1300" y="11265"/>
                  <a:pt x="1972" y="11265"/>
                </a:cubicBezTo>
                <a:cubicBezTo>
                  <a:pt x="5670" y="11265"/>
                  <a:pt x="10590" y="9779"/>
                  <a:pt x="10590" y="9779"/>
                </a:cubicBezTo>
                <a:cubicBezTo>
                  <a:pt x="10533" y="7702"/>
                  <a:pt x="8042" y="4550"/>
                  <a:pt x="8042" y="4550"/>
                </a:cubicBezTo>
                <a:cubicBezTo>
                  <a:pt x="8001" y="4556"/>
                  <a:pt x="7960" y="4559"/>
                  <a:pt x="7920" y="4559"/>
                </a:cubicBezTo>
                <a:cubicBezTo>
                  <a:pt x="6353" y="4559"/>
                  <a:pt x="5455" y="1"/>
                  <a:pt x="5455" y="1"/>
                </a:cubicBezTo>
                <a:close/>
              </a:path>
            </a:pathLst>
          </a:custGeom>
          <a:solidFill>
            <a:srgbClr val="87288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0" name="Google Shape;1360;p43"/>
          <p:cNvSpPr/>
          <p:nvPr/>
        </p:nvSpPr>
        <p:spPr>
          <a:xfrm>
            <a:off x="8991465" y="3727206"/>
            <a:ext cx="71912" cy="198345"/>
          </a:xfrm>
          <a:custGeom>
            <a:avLst/>
            <a:gdLst/>
            <a:ahLst/>
            <a:cxnLst/>
            <a:rect l="l" t="t" r="r" b="b"/>
            <a:pathLst>
              <a:path w="2228" h="6015" extrusionOk="0">
                <a:moveTo>
                  <a:pt x="1288" y="1"/>
                </a:moveTo>
                <a:cubicBezTo>
                  <a:pt x="760" y="1"/>
                  <a:pt x="0" y="163"/>
                  <a:pt x="0" y="163"/>
                </a:cubicBezTo>
                <a:cubicBezTo>
                  <a:pt x="95" y="2541"/>
                  <a:pt x="1001" y="6014"/>
                  <a:pt x="1001" y="6014"/>
                </a:cubicBezTo>
                <a:cubicBezTo>
                  <a:pt x="2228" y="3334"/>
                  <a:pt x="1605" y="31"/>
                  <a:pt x="1605" y="31"/>
                </a:cubicBezTo>
                <a:cubicBezTo>
                  <a:pt x="1520" y="9"/>
                  <a:pt x="1410" y="1"/>
                  <a:pt x="128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1" name="Google Shape;1361;p43"/>
          <p:cNvSpPr/>
          <p:nvPr/>
        </p:nvSpPr>
        <p:spPr>
          <a:xfrm>
            <a:off x="9212009" y="3675269"/>
            <a:ext cx="94472" cy="202336"/>
          </a:xfrm>
          <a:custGeom>
            <a:avLst/>
            <a:gdLst/>
            <a:ahLst/>
            <a:cxnLst/>
            <a:rect l="l" t="t" r="r" b="b"/>
            <a:pathLst>
              <a:path w="2927" h="6136" extrusionOk="0">
                <a:moveTo>
                  <a:pt x="1123" y="0"/>
                </a:moveTo>
                <a:cubicBezTo>
                  <a:pt x="946" y="0"/>
                  <a:pt x="325" y="28"/>
                  <a:pt x="20" y="397"/>
                </a:cubicBezTo>
                <a:cubicBezTo>
                  <a:pt x="1" y="416"/>
                  <a:pt x="1303" y="4324"/>
                  <a:pt x="2927" y="6136"/>
                </a:cubicBezTo>
                <a:cubicBezTo>
                  <a:pt x="2927" y="6136"/>
                  <a:pt x="2096" y="1115"/>
                  <a:pt x="1171" y="1"/>
                </a:cubicBezTo>
                <a:cubicBezTo>
                  <a:pt x="1171" y="1"/>
                  <a:pt x="1154" y="0"/>
                  <a:pt x="1123" y="0"/>
                </a:cubicBezTo>
                <a:close/>
              </a:path>
            </a:pathLst>
          </a:custGeom>
          <a:solidFill>
            <a:srgbClr val="FFAF4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2" name="Google Shape;1362;p43"/>
          <p:cNvSpPr/>
          <p:nvPr/>
        </p:nvSpPr>
        <p:spPr>
          <a:xfrm>
            <a:off x="9052985" y="3700199"/>
            <a:ext cx="118841" cy="57971"/>
          </a:xfrm>
          <a:custGeom>
            <a:avLst/>
            <a:gdLst/>
            <a:ahLst/>
            <a:cxnLst/>
            <a:rect l="l" t="t" r="r" b="b"/>
            <a:pathLst>
              <a:path w="3682" h="1758" extrusionOk="0">
                <a:moveTo>
                  <a:pt x="3682" y="0"/>
                </a:moveTo>
                <a:lnTo>
                  <a:pt x="1" y="736"/>
                </a:lnTo>
                <a:cubicBezTo>
                  <a:pt x="1" y="736"/>
                  <a:pt x="843" y="1757"/>
                  <a:pt x="1898" y="1757"/>
                </a:cubicBezTo>
                <a:cubicBezTo>
                  <a:pt x="1982" y="1757"/>
                  <a:pt x="2067" y="1751"/>
                  <a:pt x="2153" y="1737"/>
                </a:cubicBezTo>
                <a:cubicBezTo>
                  <a:pt x="3323" y="1529"/>
                  <a:pt x="3682" y="0"/>
                  <a:pt x="3682" y="0"/>
                </a:cubicBezTo>
                <a:close/>
              </a:path>
            </a:pathLst>
          </a:custGeom>
          <a:solidFill>
            <a:srgbClr val="7A281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3" name="Google Shape;1363;p43"/>
          <p:cNvSpPr/>
          <p:nvPr/>
        </p:nvSpPr>
        <p:spPr>
          <a:xfrm>
            <a:off x="8655761" y="3027671"/>
            <a:ext cx="722601" cy="533736"/>
          </a:xfrm>
          <a:custGeom>
            <a:avLst/>
            <a:gdLst/>
            <a:ahLst/>
            <a:cxnLst/>
            <a:rect l="l" t="t" r="r" b="b"/>
            <a:pathLst>
              <a:path w="22388" h="16186" extrusionOk="0">
                <a:moveTo>
                  <a:pt x="11227" y="1"/>
                </a:moveTo>
                <a:cubicBezTo>
                  <a:pt x="10549" y="1"/>
                  <a:pt x="9919" y="335"/>
                  <a:pt x="9722" y="1141"/>
                </a:cubicBezTo>
                <a:cubicBezTo>
                  <a:pt x="9393" y="842"/>
                  <a:pt x="8933" y="671"/>
                  <a:pt x="8489" y="671"/>
                </a:cubicBezTo>
                <a:cubicBezTo>
                  <a:pt x="7839" y="671"/>
                  <a:pt x="7221" y="1039"/>
                  <a:pt x="7098" y="1915"/>
                </a:cubicBezTo>
                <a:cubicBezTo>
                  <a:pt x="6948" y="1769"/>
                  <a:pt x="6725" y="1701"/>
                  <a:pt x="6471" y="1701"/>
                </a:cubicBezTo>
                <a:cubicBezTo>
                  <a:pt x="5542" y="1701"/>
                  <a:pt x="4187" y="2603"/>
                  <a:pt x="4380" y="3878"/>
                </a:cubicBezTo>
                <a:cubicBezTo>
                  <a:pt x="4244" y="3839"/>
                  <a:pt x="4102" y="3821"/>
                  <a:pt x="3959" y="3821"/>
                </a:cubicBezTo>
                <a:cubicBezTo>
                  <a:pt x="2852" y="3821"/>
                  <a:pt x="1666" y="4925"/>
                  <a:pt x="2435" y="6162"/>
                </a:cubicBezTo>
                <a:cubicBezTo>
                  <a:pt x="2402" y="6159"/>
                  <a:pt x="2368" y="6157"/>
                  <a:pt x="2334" y="6157"/>
                </a:cubicBezTo>
                <a:cubicBezTo>
                  <a:pt x="1200" y="6157"/>
                  <a:pt x="148" y="7968"/>
                  <a:pt x="1303" y="9031"/>
                </a:cubicBezTo>
                <a:cubicBezTo>
                  <a:pt x="0" y="10655"/>
                  <a:pt x="1624" y="11410"/>
                  <a:pt x="1624" y="11410"/>
                </a:cubicBezTo>
                <a:cubicBezTo>
                  <a:pt x="604" y="13052"/>
                  <a:pt x="1963" y="13788"/>
                  <a:pt x="1963" y="13788"/>
                </a:cubicBezTo>
                <a:cubicBezTo>
                  <a:pt x="1303" y="15261"/>
                  <a:pt x="2926" y="16186"/>
                  <a:pt x="2926" y="16186"/>
                </a:cubicBezTo>
                <a:lnTo>
                  <a:pt x="8702" y="15751"/>
                </a:lnTo>
                <a:cubicBezTo>
                  <a:pt x="8702" y="15751"/>
                  <a:pt x="20878" y="10844"/>
                  <a:pt x="21614" y="10126"/>
                </a:cubicBezTo>
                <a:cubicBezTo>
                  <a:pt x="22350" y="9390"/>
                  <a:pt x="22388" y="8069"/>
                  <a:pt x="21199" y="7974"/>
                </a:cubicBezTo>
                <a:cubicBezTo>
                  <a:pt x="21657" y="7358"/>
                  <a:pt x="21490" y="5836"/>
                  <a:pt x="20253" y="5836"/>
                </a:cubicBezTo>
                <a:cubicBezTo>
                  <a:pt x="20164" y="5836"/>
                  <a:pt x="20071" y="5844"/>
                  <a:pt x="19972" y="5860"/>
                </a:cubicBezTo>
                <a:cubicBezTo>
                  <a:pt x="20445" y="5142"/>
                  <a:pt x="20241" y="3522"/>
                  <a:pt x="18897" y="3522"/>
                </a:cubicBezTo>
                <a:cubicBezTo>
                  <a:pt x="18687" y="3522"/>
                  <a:pt x="18447" y="3562"/>
                  <a:pt x="18178" y="3652"/>
                </a:cubicBezTo>
                <a:cubicBezTo>
                  <a:pt x="18512" y="2758"/>
                  <a:pt x="17557" y="1513"/>
                  <a:pt x="16514" y="1513"/>
                </a:cubicBezTo>
                <a:cubicBezTo>
                  <a:pt x="16256" y="1513"/>
                  <a:pt x="15994" y="1588"/>
                  <a:pt x="15743" y="1764"/>
                </a:cubicBezTo>
                <a:cubicBezTo>
                  <a:pt x="15808" y="1220"/>
                  <a:pt x="14957" y="551"/>
                  <a:pt x="14143" y="551"/>
                </a:cubicBezTo>
                <a:cubicBezTo>
                  <a:pt x="13770" y="551"/>
                  <a:pt x="13405" y="691"/>
                  <a:pt x="13138" y="1047"/>
                </a:cubicBezTo>
                <a:cubicBezTo>
                  <a:pt x="12791" y="411"/>
                  <a:pt x="11980" y="1"/>
                  <a:pt x="11227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4" name="Google Shape;1364;p43"/>
          <p:cNvSpPr/>
          <p:nvPr/>
        </p:nvSpPr>
        <p:spPr>
          <a:xfrm>
            <a:off x="9286955" y="3343507"/>
            <a:ext cx="110869" cy="121744"/>
          </a:xfrm>
          <a:custGeom>
            <a:avLst/>
            <a:gdLst/>
            <a:ahLst/>
            <a:cxnLst/>
            <a:rect l="l" t="t" r="r" b="b"/>
            <a:pathLst>
              <a:path w="3435" h="3692" extrusionOk="0">
                <a:moveTo>
                  <a:pt x="1964" y="0"/>
                </a:moveTo>
                <a:cubicBezTo>
                  <a:pt x="605" y="0"/>
                  <a:pt x="605" y="1341"/>
                  <a:pt x="605" y="1341"/>
                </a:cubicBezTo>
                <a:cubicBezTo>
                  <a:pt x="605" y="1341"/>
                  <a:pt x="0" y="3455"/>
                  <a:pt x="1718" y="3682"/>
                </a:cubicBezTo>
                <a:cubicBezTo>
                  <a:pt x="1767" y="3688"/>
                  <a:pt x="1815" y="3691"/>
                  <a:pt x="1861" y="3691"/>
                </a:cubicBezTo>
                <a:cubicBezTo>
                  <a:pt x="3435" y="3691"/>
                  <a:pt x="3396" y="37"/>
                  <a:pt x="2020" y="1"/>
                </a:cubicBezTo>
                <a:cubicBezTo>
                  <a:pt x="2001" y="0"/>
                  <a:pt x="1982" y="0"/>
                  <a:pt x="1964" y="0"/>
                </a:cubicBezTo>
                <a:close/>
              </a:path>
            </a:pathLst>
          </a:custGeom>
          <a:solidFill>
            <a:srgbClr val="9E322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5" name="Google Shape;1365;p43"/>
          <p:cNvSpPr/>
          <p:nvPr/>
        </p:nvSpPr>
        <p:spPr>
          <a:xfrm>
            <a:off x="9325331" y="3370646"/>
            <a:ext cx="51836" cy="30172"/>
          </a:xfrm>
          <a:custGeom>
            <a:avLst/>
            <a:gdLst/>
            <a:ahLst/>
            <a:cxnLst/>
            <a:rect l="l" t="t" r="r" b="b"/>
            <a:pathLst>
              <a:path w="1606" h="915" extrusionOk="0">
                <a:moveTo>
                  <a:pt x="810" y="1"/>
                </a:moveTo>
                <a:cubicBezTo>
                  <a:pt x="636" y="1"/>
                  <a:pt x="462" y="64"/>
                  <a:pt x="322" y="178"/>
                </a:cubicBezTo>
                <a:cubicBezTo>
                  <a:pt x="265" y="235"/>
                  <a:pt x="208" y="292"/>
                  <a:pt x="171" y="348"/>
                </a:cubicBezTo>
                <a:cubicBezTo>
                  <a:pt x="38" y="499"/>
                  <a:pt x="1" y="707"/>
                  <a:pt x="38" y="914"/>
                </a:cubicBezTo>
                <a:lnTo>
                  <a:pt x="95" y="801"/>
                </a:lnTo>
                <a:cubicBezTo>
                  <a:pt x="114" y="782"/>
                  <a:pt x="133" y="745"/>
                  <a:pt x="152" y="726"/>
                </a:cubicBezTo>
                <a:cubicBezTo>
                  <a:pt x="171" y="669"/>
                  <a:pt x="208" y="650"/>
                  <a:pt x="246" y="612"/>
                </a:cubicBezTo>
                <a:cubicBezTo>
                  <a:pt x="265" y="575"/>
                  <a:pt x="303" y="537"/>
                  <a:pt x="359" y="518"/>
                </a:cubicBezTo>
                <a:cubicBezTo>
                  <a:pt x="397" y="480"/>
                  <a:pt x="435" y="443"/>
                  <a:pt x="491" y="424"/>
                </a:cubicBezTo>
                <a:cubicBezTo>
                  <a:pt x="548" y="405"/>
                  <a:pt x="586" y="386"/>
                  <a:pt x="642" y="367"/>
                </a:cubicBezTo>
                <a:cubicBezTo>
                  <a:pt x="699" y="348"/>
                  <a:pt x="756" y="339"/>
                  <a:pt x="812" y="339"/>
                </a:cubicBezTo>
                <a:cubicBezTo>
                  <a:pt x="869" y="339"/>
                  <a:pt x="926" y="348"/>
                  <a:pt x="982" y="367"/>
                </a:cubicBezTo>
                <a:cubicBezTo>
                  <a:pt x="1020" y="386"/>
                  <a:pt x="1077" y="386"/>
                  <a:pt x="1133" y="424"/>
                </a:cubicBezTo>
                <a:cubicBezTo>
                  <a:pt x="1171" y="443"/>
                  <a:pt x="1228" y="461"/>
                  <a:pt x="1265" y="499"/>
                </a:cubicBezTo>
                <a:cubicBezTo>
                  <a:pt x="1322" y="518"/>
                  <a:pt x="1360" y="556"/>
                  <a:pt x="1398" y="594"/>
                </a:cubicBezTo>
                <a:cubicBezTo>
                  <a:pt x="1435" y="612"/>
                  <a:pt x="1454" y="650"/>
                  <a:pt x="1492" y="688"/>
                </a:cubicBezTo>
                <a:cubicBezTo>
                  <a:pt x="1511" y="707"/>
                  <a:pt x="1530" y="745"/>
                  <a:pt x="1549" y="782"/>
                </a:cubicBezTo>
                <a:lnTo>
                  <a:pt x="1605" y="858"/>
                </a:lnTo>
                <a:lnTo>
                  <a:pt x="1605" y="763"/>
                </a:lnTo>
                <a:cubicBezTo>
                  <a:pt x="1605" y="707"/>
                  <a:pt x="1605" y="669"/>
                  <a:pt x="1605" y="631"/>
                </a:cubicBezTo>
                <a:cubicBezTo>
                  <a:pt x="1605" y="575"/>
                  <a:pt x="1586" y="518"/>
                  <a:pt x="1549" y="480"/>
                </a:cubicBezTo>
                <a:cubicBezTo>
                  <a:pt x="1530" y="405"/>
                  <a:pt x="1492" y="348"/>
                  <a:pt x="1454" y="310"/>
                </a:cubicBezTo>
                <a:cubicBezTo>
                  <a:pt x="1341" y="178"/>
                  <a:pt x="1209" y="84"/>
                  <a:pt x="1058" y="46"/>
                </a:cubicBezTo>
                <a:cubicBezTo>
                  <a:pt x="978" y="15"/>
                  <a:pt x="894" y="1"/>
                  <a:pt x="810" y="1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6" name="Google Shape;1366;p43"/>
          <p:cNvSpPr/>
          <p:nvPr/>
        </p:nvSpPr>
        <p:spPr>
          <a:xfrm>
            <a:off x="8707532" y="3222126"/>
            <a:ext cx="682417" cy="511345"/>
          </a:xfrm>
          <a:custGeom>
            <a:avLst/>
            <a:gdLst/>
            <a:ahLst/>
            <a:cxnLst/>
            <a:rect l="l" t="t" r="r" b="b"/>
            <a:pathLst>
              <a:path w="21143" h="15507" extrusionOk="0">
                <a:moveTo>
                  <a:pt x="13252" y="1"/>
                </a:moveTo>
                <a:cubicBezTo>
                  <a:pt x="13252" y="1"/>
                  <a:pt x="12555" y="874"/>
                  <a:pt x="11801" y="874"/>
                </a:cubicBezTo>
                <a:cubicBezTo>
                  <a:pt x="11480" y="874"/>
                  <a:pt x="11148" y="716"/>
                  <a:pt x="10855" y="265"/>
                </a:cubicBezTo>
                <a:cubicBezTo>
                  <a:pt x="10855" y="265"/>
                  <a:pt x="10190" y="1133"/>
                  <a:pt x="9386" y="1133"/>
                </a:cubicBezTo>
                <a:cubicBezTo>
                  <a:pt x="9123" y="1133"/>
                  <a:pt x="8845" y="1040"/>
                  <a:pt x="8571" y="794"/>
                </a:cubicBezTo>
                <a:cubicBezTo>
                  <a:pt x="8571" y="794"/>
                  <a:pt x="8108" y="2197"/>
                  <a:pt x="7049" y="2197"/>
                </a:cubicBezTo>
                <a:cubicBezTo>
                  <a:pt x="6880" y="2197"/>
                  <a:pt x="6695" y="2161"/>
                  <a:pt x="6494" y="2077"/>
                </a:cubicBezTo>
                <a:lnTo>
                  <a:pt x="6494" y="2077"/>
                </a:lnTo>
                <a:cubicBezTo>
                  <a:pt x="6494" y="2077"/>
                  <a:pt x="6601" y="3497"/>
                  <a:pt x="5454" y="3497"/>
                </a:cubicBezTo>
                <a:cubicBezTo>
                  <a:pt x="5418" y="3497"/>
                  <a:pt x="5381" y="3496"/>
                  <a:pt x="5343" y="3493"/>
                </a:cubicBezTo>
                <a:lnTo>
                  <a:pt x="5343" y="3493"/>
                </a:lnTo>
                <a:cubicBezTo>
                  <a:pt x="5343" y="3493"/>
                  <a:pt x="5569" y="5173"/>
                  <a:pt x="4135" y="5324"/>
                </a:cubicBezTo>
                <a:cubicBezTo>
                  <a:pt x="4135" y="5324"/>
                  <a:pt x="5040" y="6268"/>
                  <a:pt x="4079" y="6947"/>
                </a:cubicBezTo>
                <a:lnTo>
                  <a:pt x="4079" y="6947"/>
                </a:lnTo>
                <a:cubicBezTo>
                  <a:pt x="4079" y="6947"/>
                  <a:pt x="4078" y="6947"/>
                  <a:pt x="4078" y="6947"/>
                </a:cubicBezTo>
                <a:lnTo>
                  <a:pt x="4078" y="6947"/>
                </a:lnTo>
                <a:cubicBezTo>
                  <a:pt x="4078" y="6947"/>
                  <a:pt x="4078" y="6947"/>
                  <a:pt x="4078" y="6947"/>
                </a:cubicBezTo>
                <a:cubicBezTo>
                  <a:pt x="4078" y="6947"/>
                  <a:pt x="4079" y="6947"/>
                  <a:pt x="4079" y="6947"/>
                </a:cubicBezTo>
                <a:lnTo>
                  <a:pt x="4079" y="6947"/>
                </a:lnTo>
                <a:cubicBezTo>
                  <a:pt x="4106" y="6964"/>
                  <a:pt x="5115" y="8933"/>
                  <a:pt x="3644" y="9213"/>
                </a:cubicBezTo>
                <a:cubicBezTo>
                  <a:pt x="3224" y="8750"/>
                  <a:pt x="2637" y="8496"/>
                  <a:pt x="2038" y="8496"/>
                </a:cubicBezTo>
                <a:cubicBezTo>
                  <a:pt x="1830" y="8496"/>
                  <a:pt x="1621" y="8527"/>
                  <a:pt x="1417" y="8590"/>
                </a:cubicBezTo>
                <a:cubicBezTo>
                  <a:pt x="1" y="8986"/>
                  <a:pt x="171" y="10779"/>
                  <a:pt x="1152" y="11893"/>
                </a:cubicBezTo>
                <a:cubicBezTo>
                  <a:pt x="1565" y="12371"/>
                  <a:pt x="2152" y="12546"/>
                  <a:pt x="2702" y="12546"/>
                </a:cubicBezTo>
                <a:cubicBezTo>
                  <a:pt x="3435" y="12546"/>
                  <a:pt x="4102" y="12235"/>
                  <a:pt x="4210" y="11912"/>
                </a:cubicBezTo>
                <a:cubicBezTo>
                  <a:pt x="4210" y="11912"/>
                  <a:pt x="6131" y="15506"/>
                  <a:pt x="10855" y="15506"/>
                </a:cubicBezTo>
                <a:cubicBezTo>
                  <a:pt x="11808" y="15506"/>
                  <a:pt x="12875" y="15360"/>
                  <a:pt x="14064" y="15008"/>
                </a:cubicBezTo>
                <a:cubicBezTo>
                  <a:pt x="21143" y="12912"/>
                  <a:pt x="20557" y="8325"/>
                  <a:pt x="19897" y="6721"/>
                </a:cubicBezTo>
                <a:cubicBezTo>
                  <a:pt x="19255" y="5135"/>
                  <a:pt x="18103" y="4059"/>
                  <a:pt x="17783" y="2455"/>
                </a:cubicBezTo>
                <a:cubicBezTo>
                  <a:pt x="17783" y="2455"/>
                  <a:pt x="17628" y="2504"/>
                  <a:pt x="17429" y="2504"/>
                </a:cubicBezTo>
                <a:cubicBezTo>
                  <a:pt x="17075" y="2504"/>
                  <a:pt x="16580" y="2349"/>
                  <a:pt x="16556" y="1492"/>
                </a:cubicBezTo>
                <a:cubicBezTo>
                  <a:pt x="16556" y="1492"/>
                  <a:pt x="16381" y="1550"/>
                  <a:pt x="16156" y="1550"/>
                </a:cubicBezTo>
                <a:cubicBezTo>
                  <a:pt x="15807" y="1550"/>
                  <a:pt x="15334" y="1411"/>
                  <a:pt x="15196" y="699"/>
                </a:cubicBezTo>
                <a:cubicBezTo>
                  <a:pt x="15196" y="699"/>
                  <a:pt x="14795" y="939"/>
                  <a:pt x="14342" y="939"/>
                </a:cubicBezTo>
                <a:cubicBezTo>
                  <a:pt x="13934" y="939"/>
                  <a:pt x="13485" y="744"/>
                  <a:pt x="13252" y="1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7" name="Google Shape;1367;p43"/>
          <p:cNvSpPr/>
          <p:nvPr/>
        </p:nvSpPr>
        <p:spPr>
          <a:xfrm>
            <a:off x="8901899" y="3356597"/>
            <a:ext cx="188300" cy="194851"/>
          </a:xfrm>
          <a:custGeom>
            <a:avLst/>
            <a:gdLst/>
            <a:ahLst/>
            <a:cxnLst/>
            <a:rect l="l" t="t" r="r" b="b"/>
            <a:pathLst>
              <a:path w="5834" h="5909" fill="none" extrusionOk="0">
                <a:moveTo>
                  <a:pt x="3153" y="132"/>
                </a:moveTo>
                <a:cubicBezTo>
                  <a:pt x="4682" y="264"/>
                  <a:pt x="5833" y="1624"/>
                  <a:pt x="5701" y="3171"/>
                </a:cubicBezTo>
                <a:cubicBezTo>
                  <a:pt x="5569" y="4738"/>
                  <a:pt x="4210" y="5909"/>
                  <a:pt x="2681" y="5776"/>
                </a:cubicBezTo>
                <a:cubicBezTo>
                  <a:pt x="1152" y="5644"/>
                  <a:pt x="0" y="4285"/>
                  <a:pt x="133" y="2718"/>
                </a:cubicBezTo>
                <a:cubicBezTo>
                  <a:pt x="265" y="1171"/>
                  <a:pt x="1605" y="0"/>
                  <a:pt x="3153" y="132"/>
                </a:cubicBezTo>
                <a:close/>
              </a:path>
            </a:pathLst>
          </a:custGeom>
          <a:solidFill>
            <a:schemeClr val="lt1"/>
          </a:solidFill>
          <a:ln w="11800" cap="flat" cmpd="sng">
            <a:solidFill>
              <a:schemeClr val="lt1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8" name="Google Shape;1368;p43"/>
          <p:cNvSpPr/>
          <p:nvPr/>
        </p:nvSpPr>
        <p:spPr>
          <a:xfrm>
            <a:off x="9130383" y="3301827"/>
            <a:ext cx="181587" cy="203556"/>
          </a:xfrm>
          <a:custGeom>
            <a:avLst/>
            <a:gdLst/>
            <a:ahLst/>
            <a:cxnLst/>
            <a:rect l="l" t="t" r="r" b="b"/>
            <a:pathLst>
              <a:path w="5626" h="6173" fill="none" extrusionOk="0">
                <a:moveTo>
                  <a:pt x="5248" y="2454"/>
                </a:moveTo>
                <a:cubicBezTo>
                  <a:pt x="5625" y="3964"/>
                  <a:pt x="4870" y="5474"/>
                  <a:pt x="3530" y="5833"/>
                </a:cubicBezTo>
                <a:cubicBezTo>
                  <a:pt x="2190" y="6173"/>
                  <a:pt x="793" y="5229"/>
                  <a:pt x="397" y="3719"/>
                </a:cubicBezTo>
                <a:cubicBezTo>
                  <a:pt x="0" y="2209"/>
                  <a:pt x="774" y="698"/>
                  <a:pt x="2095" y="340"/>
                </a:cubicBezTo>
                <a:cubicBezTo>
                  <a:pt x="3436" y="0"/>
                  <a:pt x="4851" y="944"/>
                  <a:pt x="5248" y="2454"/>
                </a:cubicBezTo>
                <a:close/>
              </a:path>
            </a:pathLst>
          </a:custGeom>
          <a:solidFill>
            <a:schemeClr val="lt1"/>
          </a:solidFill>
          <a:ln w="11800" cap="flat" cmpd="sng">
            <a:solidFill>
              <a:schemeClr val="lt1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69" name="Google Shape;1369;p43"/>
          <p:cNvSpPr/>
          <p:nvPr/>
        </p:nvSpPr>
        <p:spPr>
          <a:xfrm>
            <a:off x="9079806" y="3400620"/>
            <a:ext cx="62164" cy="34427"/>
          </a:xfrm>
          <a:custGeom>
            <a:avLst/>
            <a:gdLst/>
            <a:ahLst/>
            <a:cxnLst/>
            <a:rect l="l" t="t" r="r" b="b"/>
            <a:pathLst>
              <a:path w="1926" h="1044" extrusionOk="0">
                <a:moveTo>
                  <a:pt x="1305" y="1"/>
                </a:moveTo>
                <a:cubicBezTo>
                  <a:pt x="257" y="1"/>
                  <a:pt x="0" y="572"/>
                  <a:pt x="0" y="572"/>
                </a:cubicBezTo>
                <a:lnTo>
                  <a:pt x="151" y="1044"/>
                </a:lnTo>
                <a:cubicBezTo>
                  <a:pt x="759" y="600"/>
                  <a:pt x="1209" y="491"/>
                  <a:pt x="1504" y="491"/>
                </a:cubicBezTo>
                <a:cubicBezTo>
                  <a:pt x="1786" y="491"/>
                  <a:pt x="1926" y="591"/>
                  <a:pt x="1926" y="591"/>
                </a:cubicBezTo>
                <a:lnTo>
                  <a:pt x="1831" y="43"/>
                </a:lnTo>
                <a:cubicBezTo>
                  <a:pt x="1637" y="14"/>
                  <a:pt x="1462" y="1"/>
                  <a:pt x="1305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0" name="Google Shape;1370;p43"/>
          <p:cNvSpPr/>
          <p:nvPr/>
        </p:nvSpPr>
        <p:spPr>
          <a:xfrm>
            <a:off x="8778830" y="3461789"/>
            <a:ext cx="128588" cy="48572"/>
          </a:xfrm>
          <a:custGeom>
            <a:avLst/>
            <a:gdLst/>
            <a:ahLst/>
            <a:cxnLst/>
            <a:rect l="l" t="t" r="r" b="b"/>
            <a:pathLst>
              <a:path w="3984" h="1473" extrusionOk="0">
                <a:moveTo>
                  <a:pt x="3908" y="0"/>
                </a:moveTo>
                <a:cubicBezTo>
                  <a:pt x="3908" y="0"/>
                  <a:pt x="718" y="661"/>
                  <a:pt x="0" y="1246"/>
                </a:cubicBezTo>
                <a:cubicBezTo>
                  <a:pt x="283" y="1284"/>
                  <a:pt x="567" y="1359"/>
                  <a:pt x="850" y="1473"/>
                </a:cubicBezTo>
                <a:lnTo>
                  <a:pt x="3983" y="737"/>
                </a:lnTo>
                <a:lnTo>
                  <a:pt x="3908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1" name="Google Shape;1371;p43"/>
          <p:cNvSpPr/>
          <p:nvPr/>
        </p:nvSpPr>
        <p:spPr>
          <a:xfrm>
            <a:off x="9291215" y="3348949"/>
            <a:ext cx="39635" cy="36932"/>
          </a:xfrm>
          <a:custGeom>
            <a:avLst/>
            <a:gdLst/>
            <a:ahLst/>
            <a:cxnLst/>
            <a:rect l="l" t="t" r="r" b="b"/>
            <a:pathLst>
              <a:path w="1228" h="1120" extrusionOk="0">
                <a:moveTo>
                  <a:pt x="1060" y="0"/>
                </a:moveTo>
                <a:cubicBezTo>
                  <a:pt x="844" y="0"/>
                  <a:pt x="1" y="364"/>
                  <a:pt x="1" y="364"/>
                </a:cubicBezTo>
                <a:cubicBezTo>
                  <a:pt x="114" y="591"/>
                  <a:pt x="208" y="855"/>
                  <a:pt x="265" y="1119"/>
                </a:cubicBezTo>
                <a:cubicBezTo>
                  <a:pt x="1228" y="515"/>
                  <a:pt x="1095" y="6"/>
                  <a:pt x="1095" y="6"/>
                </a:cubicBezTo>
                <a:cubicBezTo>
                  <a:pt x="1087" y="2"/>
                  <a:pt x="1075" y="0"/>
                  <a:pt x="10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2" name="Google Shape;1372;p43"/>
          <p:cNvSpPr/>
          <p:nvPr/>
        </p:nvSpPr>
        <p:spPr>
          <a:xfrm>
            <a:off x="8968904" y="3445763"/>
            <a:ext cx="40248" cy="46199"/>
          </a:xfrm>
          <a:custGeom>
            <a:avLst/>
            <a:gdLst/>
            <a:ahLst/>
            <a:cxnLst/>
            <a:rect l="l" t="t" r="r" b="b"/>
            <a:pathLst>
              <a:path w="1247" h="1401" extrusionOk="0">
                <a:moveTo>
                  <a:pt x="564" y="1"/>
                </a:moveTo>
                <a:cubicBezTo>
                  <a:pt x="528" y="1"/>
                  <a:pt x="491" y="5"/>
                  <a:pt x="454" y="14"/>
                </a:cubicBezTo>
                <a:cubicBezTo>
                  <a:pt x="171" y="90"/>
                  <a:pt x="1" y="449"/>
                  <a:pt x="95" y="826"/>
                </a:cubicBezTo>
                <a:cubicBezTo>
                  <a:pt x="181" y="1167"/>
                  <a:pt x="451" y="1401"/>
                  <a:pt x="711" y="1401"/>
                </a:cubicBezTo>
                <a:cubicBezTo>
                  <a:pt x="739" y="1401"/>
                  <a:pt x="766" y="1398"/>
                  <a:pt x="794" y="1392"/>
                </a:cubicBezTo>
                <a:cubicBezTo>
                  <a:pt x="1096" y="1317"/>
                  <a:pt x="1247" y="939"/>
                  <a:pt x="1152" y="562"/>
                </a:cubicBezTo>
                <a:cubicBezTo>
                  <a:pt x="1069" y="230"/>
                  <a:pt x="827" y="1"/>
                  <a:pt x="56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3" name="Google Shape;1373;p43"/>
          <p:cNvSpPr/>
          <p:nvPr/>
        </p:nvSpPr>
        <p:spPr>
          <a:xfrm>
            <a:off x="9174859" y="3398015"/>
            <a:ext cx="40216" cy="46199"/>
          </a:xfrm>
          <a:custGeom>
            <a:avLst/>
            <a:gdLst/>
            <a:ahLst/>
            <a:cxnLst/>
            <a:rect l="l" t="t" r="r" b="b"/>
            <a:pathLst>
              <a:path w="1246" h="1401" extrusionOk="0">
                <a:moveTo>
                  <a:pt x="540" y="1"/>
                </a:moveTo>
                <a:cubicBezTo>
                  <a:pt x="511" y="1"/>
                  <a:pt x="482" y="3"/>
                  <a:pt x="453" y="9"/>
                </a:cubicBezTo>
                <a:cubicBezTo>
                  <a:pt x="170" y="84"/>
                  <a:pt x="0" y="462"/>
                  <a:pt x="95" y="840"/>
                </a:cubicBezTo>
                <a:cubicBezTo>
                  <a:pt x="177" y="1171"/>
                  <a:pt x="420" y="1401"/>
                  <a:pt x="683" y="1401"/>
                </a:cubicBezTo>
                <a:cubicBezTo>
                  <a:pt x="719" y="1401"/>
                  <a:pt x="756" y="1396"/>
                  <a:pt x="793" y="1387"/>
                </a:cubicBezTo>
                <a:cubicBezTo>
                  <a:pt x="1095" y="1330"/>
                  <a:pt x="1246" y="953"/>
                  <a:pt x="1152" y="575"/>
                </a:cubicBezTo>
                <a:cubicBezTo>
                  <a:pt x="1066" y="234"/>
                  <a:pt x="811" y="1"/>
                  <a:pt x="54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4" name="Google Shape;1374;p43"/>
          <p:cNvSpPr/>
          <p:nvPr/>
        </p:nvSpPr>
        <p:spPr>
          <a:xfrm>
            <a:off x="9147424" y="3475705"/>
            <a:ext cx="56709" cy="54969"/>
          </a:xfrm>
          <a:custGeom>
            <a:avLst/>
            <a:gdLst/>
            <a:ahLst/>
            <a:cxnLst/>
            <a:rect l="l" t="t" r="r" b="b"/>
            <a:pathLst>
              <a:path w="1757" h="1667" extrusionOk="0">
                <a:moveTo>
                  <a:pt x="742" y="0"/>
                </a:moveTo>
                <a:cubicBezTo>
                  <a:pt x="482" y="0"/>
                  <a:pt x="218" y="83"/>
                  <a:pt x="1" y="201"/>
                </a:cubicBezTo>
                <a:lnTo>
                  <a:pt x="926" y="1655"/>
                </a:lnTo>
                <a:cubicBezTo>
                  <a:pt x="968" y="1663"/>
                  <a:pt x="1010" y="1667"/>
                  <a:pt x="1051" y="1667"/>
                </a:cubicBezTo>
                <a:cubicBezTo>
                  <a:pt x="1303" y="1667"/>
                  <a:pt x="1524" y="1521"/>
                  <a:pt x="1605" y="1277"/>
                </a:cubicBezTo>
                <a:cubicBezTo>
                  <a:pt x="1756" y="919"/>
                  <a:pt x="1681" y="503"/>
                  <a:pt x="1398" y="239"/>
                </a:cubicBezTo>
                <a:cubicBezTo>
                  <a:pt x="1209" y="68"/>
                  <a:pt x="977" y="0"/>
                  <a:pt x="742" y="0"/>
                </a:cubicBezTo>
                <a:close/>
              </a:path>
            </a:pathLst>
          </a:custGeom>
          <a:solidFill>
            <a:srgbClr val="B74B3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5" name="Google Shape;1375;p43"/>
          <p:cNvSpPr/>
          <p:nvPr/>
        </p:nvSpPr>
        <p:spPr>
          <a:xfrm>
            <a:off x="9147424" y="3471747"/>
            <a:ext cx="59744" cy="60576"/>
          </a:xfrm>
          <a:custGeom>
            <a:avLst/>
            <a:gdLst/>
            <a:ahLst/>
            <a:cxnLst/>
            <a:rect l="l" t="t" r="r" b="b"/>
            <a:pathLst>
              <a:path w="1851" h="1837" extrusionOk="0">
                <a:moveTo>
                  <a:pt x="775" y="0"/>
                </a:moveTo>
                <a:cubicBezTo>
                  <a:pt x="661" y="0"/>
                  <a:pt x="567" y="19"/>
                  <a:pt x="491" y="57"/>
                </a:cubicBezTo>
                <a:cubicBezTo>
                  <a:pt x="359" y="95"/>
                  <a:pt x="227" y="151"/>
                  <a:pt x="114" y="246"/>
                </a:cubicBezTo>
                <a:cubicBezTo>
                  <a:pt x="38" y="302"/>
                  <a:pt x="1" y="321"/>
                  <a:pt x="1" y="321"/>
                </a:cubicBezTo>
                <a:lnTo>
                  <a:pt x="152" y="321"/>
                </a:lnTo>
                <a:cubicBezTo>
                  <a:pt x="284" y="302"/>
                  <a:pt x="397" y="284"/>
                  <a:pt x="529" y="265"/>
                </a:cubicBezTo>
                <a:lnTo>
                  <a:pt x="775" y="265"/>
                </a:lnTo>
                <a:cubicBezTo>
                  <a:pt x="812" y="265"/>
                  <a:pt x="850" y="284"/>
                  <a:pt x="888" y="284"/>
                </a:cubicBezTo>
                <a:lnTo>
                  <a:pt x="1020" y="321"/>
                </a:lnTo>
                <a:cubicBezTo>
                  <a:pt x="1096" y="359"/>
                  <a:pt x="1171" y="397"/>
                  <a:pt x="1228" y="453"/>
                </a:cubicBezTo>
                <a:cubicBezTo>
                  <a:pt x="1265" y="472"/>
                  <a:pt x="1303" y="510"/>
                  <a:pt x="1322" y="548"/>
                </a:cubicBezTo>
                <a:cubicBezTo>
                  <a:pt x="1360" y="567"/>
                  <a:pt x="1379" y="604"/>
                  <a:pt x="1398" y="642"/>
                </a:cubicBezTo>
                <a:cubicBezTo>
                  <a:pt x="1454" y="718"/>
                  <a:pt x="1473" y="793"/>
                  <a:pt x="1511" y="888"/>
                </a:cubicBezTo>
                <a:cubicBezTo>
                  <a:pt x="1530" y="963"/>
                  <a:pt x="1530" y="1057"/>
                  <a:pt x="1530" y="1133"/>
                </a:cubicBezTo>
                <a:cubicBezTo>
                  <a:pt x="1530" y="1227"/>
                  <a:pt x="1511" y="1303"/>
                  <a:pt x="1473" y="1378"/>
                </a:cubicBezTo>
                <a:cubicBezTo>
                  <a:pt x="1454" y="1454"/>
                  <a:pt x="1416" y="1511"/>
                  <a:pt x="1360" y="1567"/>
                </a:cubicBezTo>
                <a:cubicBezTo>
                  <a:pt x="1303" y="1662"/>
                  <a:pt x="1190" y="1718"/>
                  <a:pt x="1077" y="1756"/>
                </a:cubicBezTo>
                <a:cubicBezTo>
                  <a:pt x="1039" y="1775"/>
                  <a:pt x="982" y="1775"/>
                  <a:pt x="945" y="1775"/>
                </a:cubicBezTo>
                <a:cubicBezTo>
                  <a:pt x="982" y="1794"/>
                  <a:pt x="1039" y="1813"/>
                  <a:pt x="1077" y="1831"/>
                </a:cubicBezTo>
                <a:cubicBezTo>
                  <a:pt x="1102" y="1835"/>
                  <a:pt x="1127" y="1836"/>
                  <a:pt x="1152" y="1836"/>
                </a:cubicBezTo>
                <a:cubicBezTo>
                  <a:pt x="1278" y="1836"/>
                  <a:pt x="1401" y="1797"/>
                  <a:pt x="1511" y="1718"/>
                </a:cubicBezTo>
                <a:cubicBezTo>
                  <a:pt x="1586" y="1662"/>
                  <a:pt x="1662" y="1586"/>
                  <a:pt x="1718" y="1492"/>
                </a:cubicBezTo>
                <a:cubicBezTo>
                  <a:pt x="1775" y="1397"/>
                  <a:pt x="1813" y="1284"/>
                  <a:pt x="1832" y="1171"/>
                </a:cubicBezTo>
                <a:cubicBezTo>
                  <a:pt x="1851" y="1057"/>
                  <a:pt x="1851" y="925"/>
                  <a:pt x="1832" y="812"/>
                </a:cubicBezTo>
                <a:cubicBezTo>
                  <a:pt x="1794" y="680"/>
                  <a:pt x="1756" y="567"/>
                  <a:pt x="1700" y="453"/>
                </a:cubicBezTo>
                <a:cubicBezTo>
                  <a:pt x="1662" y="397"/>
                  <a:pt x="1624" y="359"/>
                  <a:pt x="1567" y="302"/>
                </a:cubicBezTo>
                <a:cubicBezTo>
                  <a:pt x="1530" y="265"/>
                  <a:pt x="1492" y="208"/>
                  <a:pt x="1435" y="170"/>
                </a:cubicBezTo>
                <a:cubicBezTo>
                  <a:pt x="1322" y="114"/>
                  <a:pt x="1209" y="57"/>
                  <a:pt x="1096" y="19"/>
                </a:cubicBezTo>
                <a:lnTo>
                  <a:pt x="926" y="0"/>
                </a:ln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6" name="Google Shape;1376;p43"/>
          <p:cNvSpPr/>
          <p:nvPr/>
        </p:nvSpPr>
        <p:spPr>
          <a:xfrm>
            <a:off x="9031682" y="3535851"/>
            <a:ext cx="228484" cy="136451"/>
          </a:xfrm>
          <a:custGeom>
            <a:avLst/>
            <a:gdLst/>
            <a:ahLst/>
            <a:cxnLst/>
            <a:rect l="l" t="t" r="r" b="b"/>
            <a:pathLst>
              <a:path w="7079" h="4138" extrusionOk="0">
                <a:moveTo>
                  <a:pt x="7079" y="1"/>
                </a:moveTo>
                <a:cubicBezTo>
                  <a:pt x="6267" y="246"/>
                  <a:pt x="0" y="1567"/>
                  <a:pt x="0" y="1567"/>
                </a:cubicBezTo>
                <a:cubicBezTo>
                  <a:pt x="473" y="2480"/>
                  <a:pt x="2168" y="4137"/>
                  <a:pt x="3995" y="4137"/>
                </a:cubicBezTo>
                <a:cubicBezTo>
                  <a:pt x="4285" y="4137"/>
                  <a:pt x="4578" y="4096"/>
                  <a:pt x="4870" y="4003"/>
                </a:cubicBezTo>
                <a:cubicBezTo>
                  <a:pt x="7022" y="3342"/>
                  <a:pt x="7079" y="1"/>
                  <a:pt x="707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7" name="Google Shape;1377;p43"/>
          <p:cNvSpPr/>
          <p:nvPr/>
        </p:nvSpPr>
        <p:spPr>
          <a:xfrm>
            <a:off x="9067605" y="3623729"/>
            <a:ext cx="127395" cy="49067"/>
          </a:xfrm>
          <a:custGeom>
            <a:avLst/>
            <a:gdLst/>
            <a:ahLst/>
            <a:cxnLst/>
            <a:rect l="l" t="t" r="r" b="b"/>
            <a:pathLst>
              <a:path w="3947" h="1488" extrusionOk="0">
                <a:moveTo>
                  <a:pt x="1525" y="0"/>
                </a:moveTo>
                <a:cubicBezTo>
                  <a:pt x="985" y="0"/>
                  <a:pt x="453" y="108"/>
                  <a:pt x="1" y="243"/>
                </a:cubicBezTo>
                <a:cubicBezTo>
                  <a:pt x="778" y="900"/>
                  <a:pt x="1816" y="1487"/>
                  <a:pt x="2908" y="1487"/>
                </a:cubicBezTo>
                <a:cubicBezTo>
                  <a:pt x="3195" y="1487"/>
                  <a:pt x="3486" y="1447"/>
                  <a:pt x="3776" y="1356"/>
                </a:cubicBezTo>
                <a:cubicBezTo>
                  <a:pt x="3833" y="1338"/>
                  <a:pt x="3889" y="1319"/>
                  <a:pt x="3946" y="1281"/>
                </a:cubicBezTo>
                <a:cubicBezTo>
                  <a:pt x="3344" y="301"/>
                  <a:pt x="2424" y="0"/>
                  <a:pt x="15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8" name="Google Shape;1378;p43"/>
          <p:cNvSpPr/>
          <p:nvPr/>
        </p:nvSpPr>
        <p:spPr>
          <a:xfrm>
            <a:off x="8889699" y="3561309"/>
            <a:ext cx="94440" cy="67929"/>
          </a:xfrm>
          <a:custGeom>
            <a:avLst/>
            <a:gdLst/>
            <a:ahLst/>
            <a:cxnLst/>
            <a:rect l="l" t="t" r="r" b="b"/>
            <a:pathLst>
              <a:path w="2926" h="2060" extrusionOk="0">
                <a:moveTo>
                  <a:pt x="1855" y="0"/>
                </a:moveTo>
                <a:cubicBezTo>
                  <a:pt x="1034" y="0"/>
                  <a:pt x="0" y="673"/>
                  <a:pt x="133" y="1362"/>
                </a:cubicBezTo>
                <a:cubicBezTo>
                  <a:pt x="221" y="1826"/>
                  <a:pt x="753" y="2059"/>
                  <a:pt x="1320" y="2059"/>
                </a:cubicBezTo>
                <a:cubicBezTo>
                  <a:pt x="2091" y="2059"/>
                  <a:pt x="2925" y="1628"/>
                  <a:pt x="2795" y="758"/>
                </a:cubicBezTo>
                <a:cubicBezTo>
                  <a:pt x="2713" y="214"/>
                  <a:pt x="2318" y="0"/>
                  <a:pt x="1855" y="0"/>
                </a:cubicBezTo>
                <a:close/>
              </a:path>
            </a:pathLst>
          </a:custGeom>
          <a:solidFill>
            <a:srgbClr val="D65F4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79" name="Google Shape;1379;p43"/>
          <p:cNvSpPr/>
          <p:nvPr/>
        </p:nvSpPr>
        <p:spPr>
          <a:xfrm>
            <a:off x="9286439" y="3473892"/>
            <a:ext cx="68684" cy="46297"/>
          </a:xfrm>
          <a:custGeom>
            <a:avLst/>
            <a:gdLst/>
            <a:ahLst/>
            <a:cxnLst/>
            <a:rect l="l" t="t" r="r" b="b"/>
            <a:pathLst>
              <a:path w="2128" h="1404" extrusionOk="0">
                <a:moveTo>
                  <a:pt x="1261" y="1"/>
                </a:moveTo>
                <a:cubicBezTo>
                  <a:pt x="674" y="1"/>
                  <a:pt x="0" y="452"/>
                  <a:pt x="262" y="1106"/>
                </a:cubicBezTo>
                <a:cubicBezTo>
                  <a:pt x="341" y="1300"/>
                  <a:pt x="641" y="1403"/>
                  <a:pt x="972" y="1403"/>
                </a:cubicBezTo>
                <a:cubicBezTo>
                  <a:pt x="1510" y="1403"/>
                  <a:pt x="2127" y="1129"/>
                  <a:pt x="1998" y="521"/>
                </a:cubicBezTo>
                <a:cubicBezTo>
                  <a:pt x="1922" y="157"/>
                  <a:pt x="1606" y="1"/>
                  <a:pt x="1261" y="1"/>
                </a:cubicBezTo>
                <a:close/>
              </a:path>
            </a:pathLst>
          </a:custGeom>
          <a:solidFill>
            <a:srgbClr val="D65F4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0" name="Google Shape;1380;p43"/>
          <p:cNvSpPr/>
          <p:nvPr/>
        </p:nvSpPr>
        <p:spPr>
          <a:xfrm>
            <a:off x="8902512" y="3308389"/>
            <a:ext cx="72525" cy="49463"/>
          </a:xfrm>
          <a:custGeom>
            <a:avLst/>
            <a:gdLst/>
            <a:ahLst/>
            <a:cxnLst/>
            <a:rect l="l" t="t" r="r" b="b"/>
            <a:pathLst>
              <a:path w="2247" h="1500" extrusionOk="0">
                <a:moveTo>
                  <a:pt x="1862" y="1"/>
                </a:moveTo>
                <a:cubicBezTo>
                  <a:pt x="1832" y="1"/>
                  <a:pt x="1802" y="3"/>
                  <a:pt x="1775" y="9"/>
                </a:cubicBezTo>
                <a:cubicBezTo>
                  <a:pt x="1699" y="9"/>
                  <a:pt x="1624" y="28"/>
                  <a:pt x="1548" y="28"/>
                </a:cubicBezTo>
                <a:cubicBezTo>
                  <a:pt x="1454" y="28"/>
                  <a:pt x="1378" y="46"/>
                  <a:pt x="1303" y="84"/>
                </a:cubicBezTo>
                <a:cubicBezTo>
                  <a:pt x="1227" y="103"/>
                  <a:pt x="1133" y="141"/>
                  <a:pt x="1057" y="179"/>
                </a:cubicBezTo>
                <a:lnTo>
                  <a:pt x="812" y="311"/>
                </a:lnTo>
                <a:lnTo>
                  <a:pt x="604" y="481"/>
                </a:lnTo>
                <a:cubicBezTo>
                  <a:pt x="529" y="537"/>
                  <a:pt x="453" y="594"/>
                  <a:pt x="397" y="669"/>
                </a:cubicBezTo>
                <a:cubicBezTo>
                  <a:pt x="340" y="726"/>
                  <a:pt x="283" y="783"/>
                  <a:pt x="246" y="858"/>
                </a:cubicBezTo>
                <a:cubicBezTo>
                  <a:pt x="208" y="934"/>
                  <a:pt x="170" y="1009"/>
                  <a:pt x="132" y="1066"/>
                </a:cubicBezTo>
                <a:cubicBezTo>
                  <a:pt x="95" y="1160"/>
                  <a:pt x="57" y="1273"/>
                  <a:pt x="38" y="1387"/>
                </a:cubicBezTo>
                <a:lnTo>
                  <a:pt x="0" y="1500"/>
                </a:lnTo>
                <a:lnTo>
                  <a:pt x="0" y="1500"/>
                </a:lnTo>
                <a:lnTo>
                  <a:pt x="95" y="1406"/>
                </a:lnTo>
                <a:cubicBezTo>
                  <a:pt x="151" y="1349"/>
                  <a:pt x="208" y="1255"/>
                  <a:pt x="302" y="1179"/>
                </a:cubicBezTo>
                <a:cubicBezTo>
                  <a:pt x="359" y="1122"/>
                  <a:pt x="397" y="1085"/>
                  <a:pt x="453" y="1028"/>
                </a:cubicBezTo>
                <a:cubicBezTo>
                  <a:pt x="491" y="971"/>
                  <a:pt x="567" y="934"/>
                  <a:pt x="623" y="877"/>
                </a:cubicBezTo>
                <a:cubicBezTo>
                  <a:pt x="680" y="820"/>
                  <a:pt x="736" y="783"/>
                  <a:pt x="812" y="726"/>
                </a:cubicBezTo>
                <a:lnTo>
                  <a:pt x="1001" y="594"/>
                </a:lnTo>
                <a:lnTo>
                  <a:pt x="1208" y="462"/>
                </a:lnTo>
                <a:cubicBezTo>
                  <a:pt x="1284" y="424"/>
                  <a:pt x="1359" y="386"/>
                  <a:pt x="1435" y="348"/>
                </a:cubicBezTo>
                <a:cubicBezTo>
                  <a:pt x="1492" y="330"/>
                  <a:pt x="1567" y="292"/>
                  <a:pt x="1624" y="273"/>
                </a:cubicBezTo>
                <a:cubicBezTo>
                  <a:pt x="1699" y="235"/>
                  <a:pt x="1756" y="216"/>
                  <a:pt x="1812" y="197"/>
                </a:cubicBezTo>
                <a:cubicBezTo>
                  <a:pt x="1945" y="141"/>
                  <a:pt x="2039" y="122"/>
                  <a:pt x="2114" y="103"/>
                </a:cubicBezTo>
                <a:lnTo>
                  <a:pt x="2247" y="65"/>
                </a:lnTo>
                <a:lnTo>
                  <a:pt x="2096" y="28"/>
                </a:lnTo>
                <a:cubicBezTo>
                  <a:pt x="2016" y="14"/>
                  <a:pt x="1935" y="1"/>
                  <a:pt x="1862" y="1"/>
                </a:cubicBezTo>
                <a:close/>
              </a:path>
            </a:pathLst>
          </a:custGeom>
          <a:solidFill>
            <a:srgbClr val="4F1D12"/>
          </a:soli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1" name="Google Shape;1381;p43"/>
          <p:cNvSpPr/>
          <p:nvPr/>
        </p:nvSpPr>
        <p:spPr>
          <a:xfrm>
            <a:off x="9130383" y="3262586"/>
            <a:ext cx="77399" cy="12497"/>
          </a:xfrm>
          <a:custGeom>
            <a:avLst/>
            <a:gdLst/>
            <a:ahLst/>
            <a:cxnLst/>
            <a:rect l="l" t="t" r="r" b="b"/>
            <a:pathLst>
              <a:path w="2398" h="379" extrusionOk="0">
                <a:moveTo>
                  <a:pt x="1171" y="1"/>
                </a:moveTo>
                <a:lnTo>
                  <a:pt x="944" y="20"/>
                </a:lnTo>
                <a:lnTo>
                  <a:pt x="717" y="57"/>
                </a:lnTo>
                <a:cubicBezTo>
                  <a:pt x="642" y="76"/>
                  <a:pt x="585" y="95"/>
                  <a:pt x="510" y="114"/>
                </a:cubicBezTo>
                <a:cubicBezTo>
                  <a:pt x="453" y="152"/>
                  <a:pt x="397" y="171"/>
                  <a:pt x="340" y="190"/>
                </a:cubicBezTo>
                <a:cubicBezTo>
                  <a:pt x="208" y="246"/>
                  <a:pt x="95" y="303"/>
                  <a:pt x="0" y="378"/>
                </a:cubicBezTo>
                <a:cubicBezTo>
                  <a:pt x="132" y="378"/>
                  <a:pt x="264" y="378"/>
                  <a:pt x="397" y="359"/>
                </a:cubicBezTo>
                <a:cubicBezTo>
                  <a:pt x="453" y="341"/>
                  <a:pt x="510" y="341"/>
                  <a:pt x="566" y="341"/>
                </a:cubicBezTo>
                <a:lnTo>
                  <a:pt x="982" y="341"/>
                </a:lnTo>
                <a:lnTo>
                  <a:pt x="1189" y="322"/>
                </a:lnTo>
                <a:lnTo>
                  <a:pt x="2284" y="322"/>
                </a:lnTo>
                <a:lnTo>
                  <a:pt x="2397" y="303"/>
                </a:lnTo>
                <a:lnTo>
                  <a:pt x="2303" y="246"/>
                </a:lnTo>
                <a:cubicBezTo>
                  <a:pt x="2209" y="208"/>
                  <a:pt x="2133" y="171"/>
                  <a:pt x="2039" y="133"/>
                </a:cubicBezTo>
                <a:cubicBezTo>
                  <a:pt x="1982" y="114"/>
                  <a:pt x="1926" y="95"/>
                  <a:pt x="1850" y="57"/>
                </a:cubicBezTo>
                <a:cubicBezTo>
                  <a:pt x="1793" y="39"/>
                  <a:pt x="1718" y="39"/>
                  <a:pt x="1642" y="39"/>
                </a:cubicBezTo>
                <a:cubicBezTo>
                  <a:pt x="1567" y="20"/>
                  <a:pt x="1491" y="1"/>
                  <a:pt x="1416" y="1"/>
                </a:cubicBezTo>
                <a:close/>
              </a:path>
            </a:pathLst>
          </a:custGeom>
          <a:solidFill>
            <a:srgbClr val="4F1D12"/>
          </a:soli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2" name="Google Shape;1382;p43"/>
          <p:cNvSpPr/>
          <p:nvPr/>
        </p:nvSpPr>
        <p:spPr>
          <a:xfrm>
            <a:off x="9191902" y="3388947"/>
            <a:ext cx="11007" cy="16224"/>
          </a:xfrm>
          <a:custGeom>
            <a:avLst/>
            <a:gdLst/>
            <a:ahLst/>
            <a:cxnLst/>
            <a:rect l="l" t="t" r="r" b="b"/>
            <a:pathLst>
              <a:path w="341" h="492" extrusionOk="0">
                <a:moveTo>
                  <a:pt x="227" y="1"/>
                </a:moveTo>
                <a:lnTo>
                  <a:pt x="189" y="20"/>
                </a:lnTo>
                <a:cubicBezTo>
                  <a:pt x="171" y="39"/>
                  <a:pt x="133" y="57"/>
                  <a:pt x="114" y="76"/>
                </a:cubicBezTo>
                <a:cubicBezTo>
                  <a:pt x="114" y="76"/>
                  <a:pt x="95" y="95"/>
                  <a:pt x="95" y="95"/>
                </a:cubicBezTo>
                <a:cubicBezTo>
                  <a:pt x="76" y="114"/>
                  <a:pt x="57" y="114"/>
                  <a:pt x="57" y="133"/>
                </a:cubicBezTo>
                <a:cubicBezTo>
                  <a:pt x="38" y="133"/>
                  <a:pt x="38" y="152"/>
                  <a:pt x="38" y="171"/>
                </a:cubicBezTo>
                <a:lnTo>
                  <a:pt x="20" y="190"/>
                </a:lnTo>
                <a:lnTo>
                  <a:pt x="1" y="227"/>
                </a:lnTo>
                <a:lnTo>
                  <a:pt x="1" y="265"/>
                </a:lnTo>
                <a:lnTo>
                  <a:pt x="1" y="322"/>
                </a:lnTo>
                <a:cubicBezTo>
                  <a:pt x="1" y="322"/>
                  <a:pt x="1" y="341"/>
                  <a:pt x="1" y="359"/>
                </a:cubicBezTo>
                <a:cubicBezTo>
                  <a:pt x="1" y="397"/>
                  <a:pt x="1" y="435"/>
                  <a:pt x="20" y="492"/>
                </a:cubicBezTo>
                <a:lnTo>
                  <a:pt x="133" y="492"/>
                </a:lnTo>
                <a:cubicBezTo>
                  <a:pt x="152" y="473"/>
                  <a:pt x="171" y="473"/>
                  <a:pt x="189" y="473"/>
                </a:cubicBezTo>
                <a:cubicBezTo>
                  <a:pt x="208" y="454"/>
                  <a:pt x="227" y="454"/>
                  <a:pt x="246" y="435"/>
                </a:cubicBezTo>
                <a:lnTo>
                  <a:pt x="284" y="397"/>
                </a:lnTo>
                <a:lnTo>
                  <a:pt x="322" y="341"/>
                </a:lnTo>
                <a:lnTo>
                  <a:pt x="340" y="284"/>
                </a:lnTo>
                <a:cubicBezTo>
                  <a:pt x="340" y="265"/>
                  <a:pt x="340" y="227"/>
                  <a:pt x="340" y="208"/>
                </a:cubicBezTo>
                <a:cubicBezTo>
                  <a:pt x="340" y="190"/>
                  <a:pt x="340" y="171"/>
                  <a:pt x="340" y="152"/>
                </a:cubicBezTo>
                <a:cubicBezTo>
                  <a:pt x="340" y="133"/>
                  <a:pt x="322" y="114"/>
                  <a:pt x="322" y="95"/>
                </a:cubicBezTo>
                <a:cubicBezTo>
                  <a:pt x="303" y="76"/>
                  <a:pt x="284" y="39"/>
                  <a:pt x="265" y="20"/>
                </a:cubicBezTo>
                <a:lnTo>
                  <a:pt x="227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3" name="Google Shape;1383;p43"/>
          <p:cNvSpPr/>
          <p:nvPr/>
        </p:nvSpPr>
        <p:spPr>
          <a:xfrm>
            <a:off x="9204101" y="3401411"/>
            <a:ext cx="13427" cy="12464"/>
          </a:xfrm>
          <a:custGeom>
            <a:avLst/>
            <a:gdLst/>
            <a:ahLst/>
            <a:cxnLst/>
            <a:rect l="l" t="t" r="r" b="b"/>
            <a:pathLst>
              <a:path w="416" h="378" extrusionOk="0">
                <a:moveTo>
                  <a:pt x="246" y="0"/>
                </a:moveTo>
                <a:lnTo>
                  <a:pt x="208" y="19"/>
                </a:lnTo>
                <a:cubicBezTo>
                  <a:pt x="189" y="19"/>
                  <a:pt x="170" y="19"/>
                  <a:pt x="151" y="38"/>
                </a:cubicBezTo>
                <a:cubicBezTo>
                  <a:pt x="151" y="38"/>
                  <a:pt x="132" y="38"/>
                  <a:pt x="132" y="57"/>
                </a:cubicBezTo>
                <a:lnTo>
                  <a:pt x="95" y="76"/>
                </a:lnTo>
                <a:lnTo>
                  <a:pt x="76" y="114"/>
                </a:lnTo>
                <a:lnTo>
                  <a:pt x="57" y="132"/>
                </a:lnTo>
                <a:cubicBezTo>
                  <a:pt x="38" y="151"/>
                  <a:pt x="38" y="189"/>
                  <a:pt x="38" y="189"/>
                </a:cubicBezTo>
                <a:cubicBezTo>
                  <a:pt x="38" y="189"/>
                  <a:pt x="38" y="208"/>
                  <a:pt x="19" y="227"/>
                </a:cubicBezTo>
                <a:cubicBezTo>
                  <a:pt x="19" y="265"/>
                  <a:pt x="19" y="302"/>
                  <a:pt x="0" y="340"/>
                </a:cubicBezTo>
                <a:cubicBezTo>
                  <a:pt x="38" y="359"/>
                  <a:pt x="76" y="378"/>
                  <a:pt x="132" y="378"/>
                </a:cubicBezTo>
                <a:lnTo>
                  <a:pt x="227" y="378"/>
                </a:lnTo>
                <a:lnTo>
                  <a:pt x="283" y="359"/>
                </a:lnTo>
                <a:lnTo>
                  <a:pt x="340" y="321"/>
                </a:lnTo>
                <a:lnTo>
                  <a:pt x="378" y="283"/>
                </a:lnTo>
                <a:cubicBezTo>
                  <a:pt x="378" y="265"/>
                  <a:pt x="397" y="246"/>
                  <a:pt x="397" y="227"/>
                </a:cubicBezTo>
                <a:cubicBezTo>
                  <a:pt x="397" y="208"/>
                  <a:pt x="416" y="189"/>
                  <a:pt x="416" y="170"/>
                </a:cubicBezTo>
                <a:cubicBezTo>
                  <a:pt x="416" y="151"/>
                  <a:pt x="416" y="132"/>
                  <a:pt x="416" y="114"/>
                </a:cubicBezTo>
                <a:cubicBezTo>
                  <a:pt x="416" y="95"/>
                  <a:pt x="397" y="57"/>
                  <a:pt x="378" y="38"/>
                </a:cubicBezTo>
                <a:lnTo>
                  <a:pt x="35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4" name="Google Shape;1384;p43"/>
          <p:cNvSpPr/>
          <p:nvPr/>
        </p:nvSpPr>
        <p:spPr>
          <a:xfrm>
            <a:off x="8987205" y="3431914"/>
            <a:ext cx="13427" cy="19324"/>
          </a:xfrm>
          <a:custGeom>
            <a:avLst/>
            <a:gdLst/>
            <a:ahLst/>
            <a:cxnLst/>
            <a:rect l="l" t="t" r="r" b="b"/>
            <a:pathLst>
              <a:path w="416" h="586" extrusionOk="0">
                <a:moveTo>
                  <a:pt x="340" y="0"/>
                </a:moveTo>
                <a:lnTo>
                  <a:pt x="302" y="19"/>
                </a:lnTo>
                <a:cubicBezTo>
                  <a:pt x="264" y="38"/>
                  <a:pt x="227" y="57"/>
                  <a:pt x="208" y="76"/>
                </a:cubicBezTo>
                <a:cubicBezTo>
                  <a:pt x="189" y="76"/>
                  <a:pt x="189" y="95"/>
                  <a:pt x="170" y="114"/>
                </a:cubicBezTo>
                <a:cubicBezTo>
                  <a:pt x="151" y="114"/>
                  <a:pt x="151" y="132"/>
                  <a:pt x="132" y="151"/>
                </a:cubicBezTo>
                <a:cubicBezTo>
                  <a:pt x="113" y="151"/>
                  <a:pt x="113" y="170"/>
                  <a:pt x="95" y="189"/>
                </a:cubicBezTo>
                <a:lnTo>
                  <a:pt x="76" y="246"/>
                </a:lnTo>
                <a:lnTo>
                  <a:pt x="38" y="283"/>
                </a:lnTo>
                <a:lnTo>
                  <a:pt x="19" y="340"/>
                </a:lnTo>
                <a:cubicBezTo>
                  <a:pt x="19" y="359"/>
                  <a:pt x="19" y="378"/>
                  <a:pt x="19" y="397"/>
                </a:cubicBezTo>
                <a:cubicBezTo>
                  <a:pt x="0" y="416"/>
                  <a:pt x="0" y="416"/>
                  <a:pt x="0" y="434"/>
                </a:cubicBezTo>
                <a:cubicBezTo>
                  <a:pt x="0" y="491"/>
                  <a:pt x="0" y="529"/>
                  <a:pt x="0" y="585"/>
                </a:cubicBezTo>
                <a:lnTo>
                  <a:pt x="151" y="585"/>
                </a:lnTo>
                <a:cubicBezTo>
                  <a:pt x="170" y="567"/>
                  <a:pt x="189" y="567"/>
                  <a:pt x="208" y="567"/>
                </a:cubicBezTo>
                <a:cubicBezTo>
                  <a:pt x="227" y="548"/>
                  <a:pt x="246" y="529"/>
                  <a:pt x="264" y="510"/>
                </a:cubicBezTo>
                <a:lnTo>
                  <a:pt x="321" y="472"/>
                </a:lnTo>
                <a:lnTo>
                  <a:pt x="378" y="416"/>
                </a:lnTo>
                <a:lnTo>
                  <a:pt x="397" y="340"/>
                </a:lnTo>
                <a:cubicBezTo>
                  <a:pt x="397" y="321"/>
                  <a:pt x="415" y="283"/>
                  <a:pt x="415" y="265"/>
                </a:cubicBezTo>
                <a:cubicBezTo>
                  <a:pt x="415" y="246"/>
                  <a:pt x="415" y="227"/>
                  <a:pt x="415" y="189"/>
                </a:cubicBezTo>
                <a:cubicBezTo>
                  <a:pt x="415" y="170"/>
                  <a:pt x="415" y="151"/>
                  <a:pt x="397" y="132"/>
                </a:cubicBezTo>
                <a:cubicBezTo>
                  <a:pt x="397" y="95"/>
                  <a:pt x="378" y="57"/>
                  <a:pt x="359" y="38"/>
                </a:cubicBezTo>
                <a:lnTo>
                  <a:pt x="34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5" name="Google Shape;1385;p43"/>
          <p:cNvSpPr/>
          <p:nvPr/>
        </p:nvSpPr>
        <p:spPr>
          <a:xfrm>
            <a:off x="8998147" y="3448698"/>
            <a:ext cx="14653" cy="12497"/>
          </a:xfrm>
          <a:custGeom>
            <a:avLst/>
            <a:gdLst/>
            <a:ahLst/>
            <a:cxnLst/>
            <a:rect l="l" t="t" r="r" b="b"/>
            <a:pathLst>
              <a:path w="454" h="379" extrusionOk="0">
                <a:moveTo>
                  <a:pt x="227" y="1"/>
                </a:moveTo>
                <a:cubicBezTo>
                  <a:pt x="209" y="1"/>
                  <a:pt x="190" y="20"/>
                  <a:pt x="190" y="20"/>
                </a:cubicBezTo>
                <a:lnTo>
                  <a:pt x="152" y="39"/>
                </a:lnTo>
                <a:lnTo>
                  <a:pt x="133" y="76"/>
                </a:lnTo>
                <a:lnTo>
                  <a:pt x="95" y="95"/>
                </a:lnTo>
                <a:cubicBezTo>
                  <a:pt x="95" y="114"/>
                  <a:pt x="76" y="133"/>
                  <a:pt x="76" y="133"/>
                </a:cubicBezTo>
                <a:cubicBezTo>
                  <a:pt x="58" y="152"/>
                  <a:pt x="58" y="171"/>
                  <a:pt x="58" y="171"/>
                </a:cubicBezTo>
                <a:cubicBezTo>
                  <a:pt x="39" y="209"/>
                  <a:pt x="20" y="246"/>
                  <a:pt x="1" y="303"/>
                </a:cubicBezTo>
                <a:cubicBezTo>
                  <a:pt x="39" y="322"/>
                  <a:pt x="76" y="360"/>
                  <a:pt x="114" y="378"/>
                </a:cubicBezTo>
                <a:lnTo>
                  <a:pt x="227" y="378"/>
                </a:lnTo>
                <a:lnTo>
                  <a:pt x="284" y="360"/>
                </a:lnTo>
                <a:lnTo>
                  <a:pt x="341" y="341"/>
                </a:lnTo>
                <a:lnTo>
                  <a:pt x="397" y="303"/>
                </a:lnTo>
                <a:cubicBezTo>
                  <a:pt x="397" y="284"/>
                  <a:pt x="416" y="265"/>
                  <a:pt x="435" y="246"/>
                </a:cubicBezTo>
                <a:cubicBezTo>
                  <a:pt x="435" y="227"/>
                  <a:pt x="454" y="209"/>
                  <a:pt x="454" y="190"/>
                </a:cubicBezTo>
                <a:cubicBezTo>
                  <a:pt x="454" y="171"/>
                  <a:pt x="454" y="152"/>
                  <a:pt x="454" y="133"/>
                </a:cubicBezTo>
                <a:cubicBezTo>
                  <a:pt x="454" y="114"/>
                  <a:pt x="454" y="76"/>
                  <a:pt x="454" y="39"/>
                </a:cubicBezTo>
                <a:lnTo>
                  <a:pt x="435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6" name="Google Shape;1386;p43"/>
          <p:cNvSpPr/>
          <p:nvPr/>
        </p:nvSpPr>
        <p:spPr>
          <a:xfrm>
            <a:off x="8737387" y="3522035"/>
            <a:ext cx="90212" cy="86461"/>
          </a:xfrm>
          <a:custGeom>
            <a:avLst/>
            <a:gdLst/>
            <a:ahLst/>
            <a:cxnLst/>
            <a:rect l="l" t="t" r="r" b="b"/>
            <a:pathLst>
              <a:path w="2795" h="2622" extrusionOk="0">
                <a:moveTo>
                  <a:pt x="1203" y="1"/>
                </a:moveTo>
                <a:cubicBezTo>
                  <a:pt x="1019" y="1"/>
                  <a:pt x="826" y="54"/>
                  <a:pt x="661" y="137"/>
                </a:cubicBezTo>
                <a:cubicBezTo>
                  <a:pt x="246" y="344"/>
                  <a:pt x="1" y="816"/>
                  <a:pt x="114" y="1288"/>
                </a:cubicBezTo>
                <a:lnTo>
                  <a:pt x="152" y="1401"/>
                </a:lnTo>
                <a:lnTo>
                  <a:pt x="190" y="1496"/>
                </a:lnTo>
                <a:lnTo>
                  <a:pt x="227" y="1552"/>
                </a:lnTo>
                <a:lnTo>
                  <a:pt x="208" y="1477"/>
                </a:lnTo>
                <a:lnTo>
                  <a:pt x="171" y="1401"/>
                </a:lnTo>
                <a:lnTo>
                  <a:pt x="171" y="1269"/>
                </a:lnTo>
                <a:cubicBezTo>
                  <a:pt x="171" y="1024"/>
                  <a:pt x="246" y="797"/>
                  <a:pt x="416" y="608"/>
                </a:cubicBezTo>
                <a:cubicBezTo>
                  <a:pt x="510" y="514"/>
                  <a:pt x="624" y="420"/>
                  <a:pt x="756" y="382"/>
                </a:cubicBezTo>
                <a:cubicBezTo>
                  <a:pt x="883" y="339"/>
                  <a:pt x="1011" y="318"/>
                  <a:pt x="1138" y="318"/>
                </a:cubicBezTo>
                <a:cubicBezTo>
                  <a:pt x="1181" y="318"/>
                  <a:pt x="1223" y="321"/>
                  <a:pt x="1265" y="325"/>
                </a:cubicBezTo>
                <a:cubicBezTo>
                  <a:pt x="1435" y="344"/>
                  <a:pt x="1605" y="401"/>
                  <a:pt x="1756" y="495"/>
                </a:cubicBezTo>
                <a:cubicBezTo>
                  <a:pt x="1907" y="590"/>
                  <a:pt x="2039" y="722"/>
                  <a:pt x="2153" y="873"/>
                </a:cubicBezTo>
                <a:cubicBezTo>
                  <a:pt x="2209" y="948"/>
                  <a:pt x="2247" y="1043"/>
                  <a:pt x="2304" y="1118"/>
                </a:cubicBezTo>
                <a:lnTo>
                  <a:pt x="2323" y="1175"/>
                </a:lnTo>
                <a:lnTo>
                  <a:pt x="2228" y="1194"/>
                </a:lnTo>
                <a:lnTo>
                  <a:pt x="2058" y="1213"/>
                </a:lnTo>
                <a:lnTo>
                  <a:pt x="1907" y="1288"/>
                </a:lnTo>
                <a:cubicBezTo>
                  <a:pt x="1700" y="1364"/>
                  <a:pt x="1530" y="1515"/>
                  <a:pt x="1416" y="1703"/>
                </a:cubicBezTo>
                <a:cubicBezTo>
                  <a:pt x="1360" y="1798"/>
                  <a:pt x="1322" y="1892"/>
                  <a:pt x="1303" y="2005"/>
                </a:cubicBezTo>
                <a:cubicBezTo>
                  <a:pt x="1303" y="2100"/>
                  <a:pt x="1322" y="2194"/>
                  <a:pt x="1360" y="2288"/>
                </a:cubicBezTo>
                <a:cubicBezTo>
                  <a:pt x="1454" y="2439"/>
                  <a:pt x="1586" y="2553"/>
                  <a:pt x="1756" y="2591"/>
                </a:cubicBezTo>
                <a:cubicBezTo>
                  <a:pt x="1823" y="2613"/>
                  <a:pt x="1889" y="2622"/>
                  <a:pt x="1955" y="2622"/>
                </a:cubicBezTo>
                <a:cubicBezTo>
                  <a:pt x="2002" y="2622"/>
                  <a:pt x="2049" y="2617"/>
                  <a:pt x="2096" y="2609"/>
                </a:cubicBezTo>
                <a:cubicBezTo>
                  <a:pt x="2172" y="2591"/>
                  <a:pt x="2247" y="2572"/>
                  <a:pt x="2323" y="2553"/>
                </a:cubicBezTo>
                <a:lnTo>
                  <a:pt x="2379" y="2534"/>
                </a:lnTo>
                <a:lnTo>
                  <a:pt x="2096" y="2534"/>
                </a:lnTo>
                <a:cubicBezTo>
                  <a:pt x="2002" y="2515"/>
                  <a:pt x="1888" y="2496"/>
                  <a:pt x="1794" y="2458"/>
                </a:cubicBezTo>
                <a:cubicBezTo>
                  <a:pt x="1700" y="2402"/>
                  <a:pt x="1605" y="2307"/>
                  <a:pt x="1567" y="2194"/>
                </a:cubicBezTo>
                <a:cubicBezTo>
                  <a:pt x="1530" y="2062"/>
                  <a:pt x="1549" y="1930"/>
                  <a:pt x="1643" y="1835"/>
                </a:cubicBezTo>
                <a:cubicBezTo>
                  <a:pt x="1737" y="1703"/>
                  <a:pt x="1888" y="1609"/>
                  <a:pt x="2039" y="1552"/>
                </a:cubicBezTo>
                <a:lnTo>
                  <a:pt x="2153" y="1515"/>
                </a:lnTo>
                <a:lnTo>
                  <a:pt x="2285" y="1496"/>
                </a:lnTo>
                <a:lnTo>
                  <a:pt x="2757" y="1496"/>
                </a:lnTo>
                <a:cubicBezTo>
                  <a:pt x="2769" y="1496"/>
                  <a:pt x="2782" y="1504"/>
                  <a:pt x="2789" y="1504"/>
                </a:cubicBezTo>
                <a:cubicBezTo>
                  <a:pt x="2792" y="1504"/>
                  <a:pt x="2794" y="1502"/>
                  <a:pt x="2794" y="1496"/>
                </a:cubicBezTo>
                <a:lnTo>
                  <a:pt x="2700" y="1213"/>
                </a:lnTo>
                <a:cubicBezTo>
                  <a:pt x="2681" y="1156"/>
                  <a:pt x="2662" y="1099"/>
                  <a:pt x="2643" y="1062"/>
                </a:cubicBezTo>
                <a:lnTo>
                  <a:pt x="2606" y="967"/>
                </a:lnTo>
                <a:cubicBezTo>
                  <a:pt x="2568" y="854"/>
                  <a:pt x="2511" y="759"/>
                  <a:pt x="2436" y="665"/>
                </a:cubicBezTo>
                <a:cubicBezTo>
                  <a:pt x="2304" y="476"/>
                  <a:pt x="2134" y="306"/>
                  <a:pt x="1926" y="193"/>
                </a:cubicBezTo>
                <a:cubicBezTo>
                  <a:pt x="1737" y="80"/>
                  <a:pt x="1511" y="23"/>
                  <a:pt x="1284" y="4"/>
                </a:cubicBezTo>
                <a:cubicBezTo>
                  <a:pt x="1258" y="2"/>
                  <a:pt x="1230" y="1"/>
                  <a:pt x="1203" y="1"/>
                </a:cubicBezTo>
                <a:close/>
              </a:path>
            </a:pathLst>
          </a:custGeom>
          <a:solidFill>
            <a:srgbClr val="7A2A1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7" name="Google Shape;1387;p43"/>
          <p:cNvSpPr/>
          <p:nvPr/>
        </p:nvSpPr>
        <p:spPr>
          <a:xfrm>
            <a:off x="9996128" y="3641041"/>
            <a:ext cx="797224" cy="185320"/>
          </a:xfrm>
          <a:custGeom>
            <a:avLst/>
            <a:gdLst/>
            <a:ahLst/>
            <a:cxnLst/>
            <a:rect l="l" t="t" r="r" b="b"/>
            <a:pathLst>
              <a:path w="24700" h="5620" extrusionOk="0">
                <a:moveTo>
                  <a:pt x="10059" y="0"/>
                </a:moveTo>
                <a:cubicBezTo>
                  <a:pt x="9716" y="0"/>
                  <a:pt x="9470" y="28"/>
                  <a:pt x="9383" y="95"/>
                </a:cubicBezTo>
                <a:cubicBezTo>
                  <a:pt x="9275" y="174"/>
                  <a:pt x="8932" y="198"/>
                  <a:pt x="8454" y="198"/>
                </a:cubicBezTo>
                <a:cubicBezTo>
                  <a:pt x="7689" y="198"/>
                  <a:pt x="6580" y="136"/>
                  <a:pt x="5543" y="136"/>
                </a:cubicBezTo>
                <a:cubicBezTo>
                  <a:pt x="4275" y="136"/>
                  <a:pt x="3116" y="229"/>
                  <a:pt x="2832" y="643"/>
                </a:cubicBezTo>
                <a:cubicBezTo>
                  <a:pt x="2191" y="1586"/>
                  <a:pt x="1" y="5060"/>
                  <a:pt x="1" y="5060"/>
                </a:cubicBezTo>
                <a:cubicBezTo>
                  <a:pt x="1" y="5060"/>
                  <a:pt x="8757" y="5619"/>
                  <a:pt x="15744" y="5619"/>
                </a:cubicBezTo>
                <a:cubicBezTo>
                  <a:pt x="20659" y="5619"/>
                  <a:pt x="24700" y="5342"/>
                  <a:pt x="24201" y="4399"/>
                </a:cubicBezTo>
                <a:cubicBezTo>
                  <a:pt x="22974" y="2134"/>
                  <a:pt x="15310" y="586"/>
                  <a:pt x="15310" y="586"/>
                </a:cubicBezTo>
                <a:cubicBezTo>
                  <a:pt x="15310" y="586"/>
                  <a:pt x="11642" y="0"/>
                  <a:pt x="1005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8" name="Google Shape;1388;p43"/>
          <p:cNvSpPr/>
          <p:nvPr/>
        </p:nvSpPr>
        <p:spPr>
          <a:xfrm>
            <a:off x="10222772" y="3043862"/>
            <a:ext cx="603211" cy="156039"/>
          </a:xfrm>
          <a:custGeom>
            <a:avLst/>
            <a:gdLst/>
            <a:ahLst/>
            <a:cxnLst/>
            <a:rect l="l" t="t" r="r" b="b"/>
            <a:pathLst>
              <a:path w="18689" h="4732" extrusionOk="0">
                <a:moveTo>
                  <a:pt x="482" y="0"/>
                </a:moveTo>
                <a:cubicBezTo>
                  <a:pt x="225" y="0"/>
                  <a:pt x="81" y="9"/>
                  <a:pt x="76" y="27"/>
                </a:cubicBezTo>
                <a:cubicBezTo>
                  <a:pt x="1" y="235"/>
                  <a:pt x="303" y="2254"/>
                  <a:pt x="303" y="2254"/>
                </a:cubicBezTo>
                <a:cubicBezTo>
                  <a:pt x="720" y="2100"/>
                  <a:pt x="1554" y="2022"/>
                  <a:pt x="2658" y="2022"/>
                </a:cubicBezTo>
                <a:cubicBezTo>
                  <a:pt x="6400" y="2022"/>
                  <a:pt x="13233" y="2911"/>
                  <a:pt x="17363" y="4698"/>
                </a:cubicBezTo>
                <a:lnTo>
                  <a:pt x="17363" y="4698"/>
                </a:lnTo>
                <a:cubicBezTo>
                  <a:pt x="17428" y="4335"/>
                  <a:pt x="18689" y="1122"/>
                  <a:pt x="18689" y="1122"/>
                </a:cubicBezTo>
                <a:cubicBezTo>
                  <a:pt x="17897" y="898"/>
                  <a:pt x="3133" y="0"/>
                  <a:pt x="482" y="0"/>
                </a:cubicBezTo>
                <a:close/>
                <a:moveTo>
                  <a:pt x="17363" y="4698"/>
                </a:moveTo>
                <a:cubicBezTo>
                  <a:pt x="17359" y="4720"/>
                  <a:pt x="17359" y="4731"/>
                  <a:pt x="17364" y="4731"/>
                </a:cubicBezTo>
                <a:cubicBezTo>
                  <a:pt x="17368" y="4731"/>
                  <a:pt x="17376" y="4724"/>
                  <a:pt x="17386" y="4708"/>
                </a:cubicBezTo>
                <a:cubicBezTo>
                  <a:pt x="17378" y="4705"/>
                  <a:pt x="17371" y="4702"/>
                  <a:pt x="17363" y="469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89" name="Google Shape;1389;p43"/>
          <p:cNvSpPr/>
          <p:nvPr/>
        </p:nvSpPr>
        <p:spPr>
          <a:xfrm>
            <a:off x="10112227" y="2853199"/>
            <a:ext cx="802711" cy="235277"/>
          </a:xfrm>
          <a:custGeom>
            <a:avLst/>
            <a:gdLst/>
            <a:ahLst/>
            <a:cxnLst/>
            <a:rect l="l" t="t" r="r" b="b"/>
            <a:pathLst>
              <a:path w="24870" h="7135" extrusionOk="0">
                <a:moveTo>
                  <a:pt x="9402" y="0"/>
                </a:moveTo>
                <a:cubicBezTo>
                  <a:pt x="4382" y="0"/>
                  <a:pt x="1" y="1634"/>
                  <a:pt x="104" y="3657"/>
                </a:cubicBezTo>
                <a:cubicBezTo>
                  <a:pt x="154" y="4820"/>
                  <a:pt x="1256" y="6071"/>
                  <a:pt x="3656" y="6071"/>
                </a:cubicBezTo>
                <a:cubicBezTo>
                  <a:pt x="3983" y="6071"/>
                  <a:pt x="4334" y="6048"/>
                  <a:pt x="4710" y="5998"/>
                </a:cubicBezTo>
                <a:cubicBezTo>
                  <a:pt x="5073" y="5947"/>
                  <a:pt x="5574" y="5925"/>
                  <a:pt x="6178" y="5925"/>
                </a:cubicBezTo>
                <a:cubicBezTo>
                  <a:pt x="10634" y="5925"/>
                  <a:pt x="20665" y="7134"/>
                  <a:pt x="21942" y="7134"/>
                </a:cubicBezTo>
                <a:cubicBezTo>
                  <a:pt x="21984" y="7134"/>
                  <a:pt x="22016" y="7133"/>
                  <a:pt x="22038" y="7130"/>
                </a:cubicBezTo>
                <a:cubicBezTo>
                  <a:pt x="22850" y="7055"/>
                  <a:pt x="24870" y="4790"/>
                  <a:pt x="24436" y="3355"/>
                </a:cubicBezTo>
                <a:cubicBezTo>
                  <a:pt x="24020" y="1939"/>
                  <a:pt x="16583" y="429"/>
                  <a:pt x="10939" y="52"/>
                </a:cubicBezTo>
                <a:cubicBezTo>
                  <a:pt x="10423" y="17"/>
                  <a:pt x="9909" y="0"/>
                  <a:pt x="940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0" name="Google Shape;1390;p43"/>
          <p:cNvSpPr/>
          <p:nvPr/>
        </p:nvSpPr>
        <p:spPr>
          <a:xfrm>
            <a:off x="10069849" y="3155846"/>
            <a:ext cx="792705" cy="470127"/>
          </a:xfrm>
          <a:custGeom>
            <a:avLst/>
            <a:gdLst/>
            <a:ahLst/>
            <a:cxnLst/>
            <a:rect l="l" t="t" r="r" b="b"/>
            <a:pathLst>
              <a:path w="24560" h="14257" extrusionOk="0">
                <a:moveTo>
                  <a:pt x="11107" y="1"/>
                </a:moveTo>
                <a:cubicBezTo>
                  <a:pt x="7912" y="1"/>
                  <a:pt x="4914" y="202"/>
                  <a:pt x="3550" y="652"/>
                </a:cubicBezTo>
                <a:cubicBezTo>
                  <a:pt x="3550" y="652"/>
                  <a:pt x="1190" y="2955"/>
                  <a:pt x="1152" y="4993"/>
                </a:cubicBezTo>
                <a:cubicBezTo>
                  <a:pt x="1115" y="7032"/>
                  <a:pt x="1681" y="7164"/>
                  <a:pt x="1681" y="7164"/>
                </a:cubicBezTo>
                <a:cubicBezTo>
                  <a:pt x="1681" y="7164"/>
                  <a:pt x="1" y="8486"/>
                  <a:pt x="209" y="9259"/>
                </a:cubicBezTo>
                <a:cubicBezTo>
                  <a:pt x="355" y="9858"/>
                  <a:pt x="1020" y="9926"/>
                  <a:pt x="1314" y="9926"/>
                </a:cubicBezTo>
                <a:cubicBezTo>
                  <a:pt x="1400" y="9926"/>
                  <a:pt x="1454" y="9920"/>
                  <a:pt x="1454" y="9920"/>
                </a:cubicBezTo>
                <a:lnTo>
                  <a:pt x="1454" y="9920"/>
                </a:lnTo>
                <a:cubicBezTo>
                  <a:pt x="1454" y="9920"/>
                  <a:pt x="1115" y="11252"/>
                  <a:pt x="2338" y="11252"/>
                </a:cubicBezTo>
                <a:cubicBezTo>
                  <a:pt x="2556" y="11252"/>
                  <a:pt x="2824" y="11210"/>
                  <a:pt x="3153" y="11109"/>
                </a:cubicBezTo>
                <a:cubicBezTo>
                  <a:pt x="3372" y="11043"/>
                  <a:pt x="3713" y="11013"/>
                  <a:pt x="4148" y="11013"/>
                </a:cubicBezTo>
                <a:cubicBezTo>
                  <a:pt x="8025" y="11013"/>
                  <a:pt x="19425" y="13393"/>
                  <a:pt x="19425" y="13393"/>
                </a:cubicBezTo>
                <a:cubicBezTo>
                  <a:pt x="19425" y="13393"/>
                  <a:pt x="20222" y="14257"/>
                  <a:pt x="20946" y="14257"/>
                </a:cubicBezTo>
                <a:cubicBezTo>
                  <a:pt x="21086" y="14257"/>
                  <a:pt x="21222" y="14225"/>
                  <a:pt x="21350" y="14149"/>
                </a:cubicBezTo>
                <a:cubicBezTo>
                  <a:pt x="22162" y="13658"/>
                  <a:pt x="21898" y="12658"/>
                  <a:pt x="21898" y="12657"/>
                </a:cubicBezTo>
                <a:lnTo>
                  <a:pt x="21898" y="12657"/>
                </a:lnTo>
                <a:cubicBezTo>
                  <a:pt x="21898" y="12658"/>
                  <a:pt x="22503" y="13532"/>
                  <a:pt x="22987" y="13532"/>
                </a:cubicBezTo>
                <a:cubicBezTo>
                  <a:pt x="23076" y="13532"/>
                  <a:pt x="23162" y="13502"/>
                  <a:pt x="23238" y="13431"/>
                </a:cubicBezTo>
                <a:cubicBezTo>
                  <a:pt x="23748" y="12978"/>
                  <a:pt x="22200" y="9108"/>
                  <a:pt x="22200" y="9108"/>
                </a:cubicBezTo>
                <a:cubicBezTo>
                  <a:pt x="22200" y="9108"/>
                  <a:pt x="23351" y="7428"/>
                  <a:pt x="23616" y="6749"/>
                </a:cubicBezTo>
                <a:cubicBezTo>
                  <a:pt x="23861" y="6088"/>
                  <a:pt x="23181" y="4805"/>
                  <a:pt x="22898" y="4389"/>
                </a:cubicBezTo>
                <a:lnTo>
                  <a:pt x="22898" y="4389"/>
                </a:lnTo>
                <a:cubicBezTo>
                  <a:pt x="22898" y="4389"/>
                  <a:pt x="23322" y="4492"/>
                  <a:pt x="23711" y="4492"/>
                </a:cubicBezTo>
                <a:cubicBezTo>
                  <a:pt x="23946" y="4492"/>
                  <a:pt x="24169" y="4454"/>
                  <a:pt x="24276" y="4333"/>
                </a:cubicBezTo>
                <a:cubicBezTo>
                  <a:pt x="24559" y="4012"/>
                  <a:pt x="23767" y="2294"/>
                  <a:pt x="21822" y="1105"/>
                </a:cubicBezTo>
                <a:cubicBezTo>
                  <a:pt x="20677" y="415"/>
                  <a:pt x="15690" y="1"/>
                  <a:pt x="1110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1" name="Google Shape;1391;p43"/>
          <p:cNvSpPr/>
          <p:nvPr/>
        </p:nvSpPr>
        <p:spPr>
          <a:xfrm>
            <a:off x="9967565" y="3194757"/>
            <a:ext cx="979681" cy="506465"/>
          </a:xfrm>
          <a:custGeom>
            <a:avLst/>
            <a:gdLst/>
            <a:ahLst/>
            <a:cxnLst/>
            <a:rect l="l" t="t" r="r" b="b"/>
            <a:pathLst>
              <a:path w="30353" h="15359" extrusionOk="0">
                <a:moveTo>
                  <a:pt x="17686" y="246"/>
                </a:moveTo>
                <a:cubicBezTo>
                  <a:pt x="17686" y="246"/>
                  <a:pt x="17686" y="246"/>
                  <a:pt x="17686" y="246"/>
                </a:cubicBezTo>
                <a:lnTo>
                  <a:pt x="17686" y="246"/>
                </a:lnTo>
                <a:cubicBezTo>
                  <a:pt x="17686" y="246"/>
                  <a:pt x="17686" y="246"/>
                  <a:pt x="17686" y="246"/>
                </a:cubicBezTo>
                <a:close/>
                <a:moveTo>
                  <a:pt x="9550" y="0"/>
                </a:moveTo>
                <a:cubicBezTo>
                  <a:pt x="9550" y="0"/>
                  <a:pt x="9109" y="2871"/>
                  <a:pt x="8243" y="2871"/>
                </a:cubicBezTo>
                <a:cubicBezTo>
                  <a:pt x="8232" y="2871"/>
                  <a:pt x="8221" y="2870"/>
                  <a:pt x="8210" y="2870"/>
                </a:cubicBezTo>
                <a:cubicBezTo>
                  <a:pt x="7323" y="2794"/>
                  <a:pt x="7210" y="2096"/>
                  <a:pt x="7210" y="2096"/>
                </a:cubicBezTo>
                <a:cubicBezTo>
                  <a:pt x="7210" y="2096"/>
                  <a:pt x="7005" y="5637"/>
                  <a:pt x="5998" y="5637"/>
                </a:cubicBezTo>
                <a:cubicBezTo>
                  <a:pt x="5945" y="5637"/>
                  <a:pt x="5889" y="5628"/>
                  <a:pt x="5832" y="5607"/>
                </a:cubicBezTo>
                <a:cubicBezTo>
                  <a:pt x="4661" y="5172"/>
                  <a:pt x="5718" y="2643"/>
                  <a:pt x="5718" y="2643"/>
                </a:cubicBezTo>
                <a:cubicBezTo>
                  <a:pt x="5718" y="2643"/>
                  <a:pt x="5699" y="1416"/>
                  <a:pt x="4189" y="1171"/>
                </a:cubicBezTo>
                <a:cubicBezTo>
                  <a:pt x="4151" y="1164"/>
                  <a:pt x="4112" y="1161"/>
                  <a:pt x="4072" y="1161"/>
                </a:cubicBezTo>
                <a:cubicBezTo>
                  <a:pt x="2542" y="1161"/>
                  <a:pt x="0" y="5651"/>
                  <a:pt x="5133" y="6645"/>
                </a:cubicBezTo>
                <a:cubicBezTo>
                  <a:pt x="5133" y="6645"/>
                  <a:pt x="3642" y="12912"/>
                  <a:pt x="13250" y="14969"/>
                </a:cubicBezTo>
                <a:cubicBezTo>
                  <a:pt x="14499" y="15239"/>
                  <a:pt x="15620" y="15358"/>
                  <a:pt x="16625" y="15358"/>
                </a:cubicBezTo>
                <a:cubicBezTo>
                  <a:pt x="23349" y="15358"/>
                  <a:pt x="24878" y="10040"/>
                  <a:pt x="24878" y="9137"/>
                </a:cubicBezTo>
                <a:cubicBezTo>
                  <a:pt x="24878" y="9137"/>
                  <a:pt x="25973" y="9908"/>
                  <a:pt x="27145" y="9908"/>
                </a:cubicBezTo>
                <a:cubicBezTo>
                  <a:pt x="28014" y="9908"/>
                  <a:pt x="28926" y="9483"/>
                  <a:pt x="29465" y="8004"/>
                </a:cubicBezTo>
                <a:cubicBezTo>
                  <a:pt x="30352" y="5580"/>
                  <a:pt x="29112" y="4355"/>
                  <a:pt x="27614" y="4355"/>
                </a:cubicBezTo>
                <a:cubicBezTo>
                  <a:pt x="26977" y="4355"/>
                  <a:pt x="26294" y="4577"/>
                  <a:pt x="25709" y="5021"/>
                </a:cubicBezTo>
                <a:cubicBezTo>
                  <a:pt x="25709" y="5021"/>
                  <a:pt x="25520" y="7853"/>
                  <a:pt x="24708" y="7928"/>
                </a:cubicBezTo>
                <a:cubicBezTo>
                  <a:pt x="24694" y="7929"/>
                  <a:pt x="24679" y="7930"/>
                  <a:pt x="24665" y="7930"/>
                </a:cubicBezTo>
                <a:cubicBezTo>
                  <a:pt x="23855" y="7930"/>
                  <a:pt x="22739" y="6398"/>
                  <a:pt x="24500" y="4210"/>
                </a:cubicBezTo>
                <a:cubicBezTo>
                  <a:pt x="24500" y="4210"/>
                  <a:pt x="21990" y="3417"/>
                  <a:pt x="22820" y="1473"/>
                </a:cubicBezTo>
                <a:lnTo>
                  <a:pt x="22820" y="1473"/>
                </a:lnTo>
                <a:cubicBezTo>
                  <a:pt x="22820" y="1473"/>
                  <a:pt x="21703" y="2474"/>
                  <a:pt x="20402" y="2474"/>
                </a:cubicBezTo>
                <a:cubicBezTo>
                  <a:pt x="19478" y="2474"/>
                  <a:pt x="18462" y="1970"/>
                  <a:pt x="17686" y="246"/>
                </a:cubicBezTo>
                <a:lnTo>
                  <a:pt x="17686" y="246"/>
                </a:lnTo>
                <a:cubicBezTo>
                  <a:pt x="17677" y="251"/>
                  <a:pt x="15401" y="800"/>
                  <a:pt x="13122" y="800"/>
                </a:cubicBezTo>
                <a:cubicBezTo>
                  <a:pt x="11777" y="800"/>
                  <a:pt x="10431" y="608"/>
                  <a:pt x="9550" y="0"/>
                </a:cubicBez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2" name="Google Shape;1392;p43"/>
          <p:cNvSpPr/>
          <p:nvPr/>
        </p:nvSpPr>
        <p:spPr>
          <a:xfrm>
            <a:off x="10070462" y="3094084"/>
            <a:ext cx="744581" cy="139089"/>
          </a:xfrm>
          <a:custGeom>
            <a:avLst/>
            <a:gdLst/>
            <a:ahLst/>
            <a:cxnLst/>
            <a:rect l="l" t="t" r="r" b="b"/>
            <a:pathLst>
              <a:path w="23069" h="4218" extrusionOk="0">
                <a:moveTo>
                  <a:pt x="8446" y="0"/>
                </a:moveTo>
                <a:cubicBezTo>
                  <a:pt x="2980" y="0"/>
                  <a:pt x="227" y="1844"/>
                  <a:pt x="133" y="2411"/>
                </a:cubicBezTo>
                <a:cubicBezTo>
                  <a:pt x="1" y="3148"/>
                  <a:pt x="3191" y="4110"/>
                  <a:pt x="10138" y="4205"/>
                </a:cubicBezTo>
                <a:cubicBezTo>
                  <a:pt x="10799" y="4214"/>
                  <a:pt x="11445" y="4218"/>
                  <a:pt x="12071" y="4218"/>
                </a:cubicBezTo>
                <a:cubicBezTo>
                  <a:pt x="18020" y="4218"/>
                  <a:pt x="22260" y="3840"/>
                  <a:pt x="22653" y="3601"/>
                </a:cubicBezTo>
                <a:cubicBezTo>
                  <a:pt x="23068" y="3318"/>
                  <a:pt x="19821" y="1260"/>
                  <a:pt x="12006" y="241"/>
                </a:cubicBezTo>
                <a:cubicBezTo>
                  <a:pt x="10713" y="72"/>
                  <a:pt x="9526" y="0"/>
                  <a:pt x="844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3" name="Google Shape;1393;p43"/>
          <p:cNvSpPr/>
          <p:nvPr/>
        </p:nvSpPr>
        <p:spPr>
          <a:xfrm>
            <a:off x="10386671" y="3504293"/>
            <a:ext cx="124909" cy="119371"/>
          </a:xfrm>
          <a:custGeom>
            <a:avLst/>
            <a:gdLst/>
            <a:ahLst/>
            <a:cxnLst/>
            <a:rect l="l" t="t" r="r" b="b"/>
            <a:pathLst>
              <a:path w="3870" h="3620" extrusionOk="0">
                <a:moveTo>
                  <a:pt x="3012" y="0"/>
                </a:moveTo>
                <a:cubicBezTo>
                  <a:pt x="1942" y="0"/>
                  <a:pt x="206" y="383"/>
                  <a:pt x="1" y="1090"/>
                </a:cubicBezTo>
                <a:cubicBezTo>
                  <a:pt x="1" y="1090"/>
                  <a:pt x="1500" y="3619"/>
                  <a:pt x="2183" y="3619"/>
                </a:cubicBezTo>
                <a:cubicBezTo>
                  <a:pt x="2185" y="3619"/>
                  <a:pt x="2188" y="3619"/>
                  <a:pt x="2190" y="3619"/>
                </a:cubicBezTo>
                <a:cubicBezTo>
                  <a:pt x="2870" y="3582"/>
                  <a:pt x="3814" y="807"/>
                  <a:pt x="3852" y="259"/>
                </a:cubicBezTo>
                <a:cubicBezTo>
                  <a:pt x="3870" y="84"/>
                  <a:pt x="3514" y="0"/>
                  <a:pt x="3012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4" name="Google Shape;1394;p43"/>
          <p:cNvSpPr/>
          <p:nvPr/>
        </p:nvSpPr>
        <p:spPr>
          <a:xfrm>
            <a:off x="10237393" y="3415393"/>
            <a:ext cx="386928" cy="158313"/>
          </a:xfrm>
          <a:custGeom>
            <a:avLst/>
            <a:gdLst/>
            <a:ahLst/>
            <a:cxnLst/>
            <a:rect l="l" t="t" r="r" b="b"/>
            <a:pathLst>
              <a:path w="11988" h="4801" extrusionOk="0">
                <a:moveTo>
                  <a:pt x="6737" y="1"/>
                </a:moveTo>
                <a:cubicBezTo>
                  <a:pt x="4777" y="1"/>
                  <a:pt x="4494" y="331"/>
                  <a:pt x="4494" y="331"/>
                </a:cubicBezTo>
                <a:cubicBezTo>
                  <a:pt x="4494" y="331"/>
                  <a:pt x="2266" y="501"/>
                  <a:pt x="1134" y="1388"/>
                </a:cubicBezTo>
                <a:cubicBezTo>
                  <a:pt x="1" y="2276"/>
                  <a:pt x="322" y="3578"/>
                  <a:pt x="945" y="3710"/>
                </a:cubicBezTo>
                <a:cubicBezTo>
                  <a:pt x="994" y="3721"/>
                  <a:pt x="1048" y="3726"/>
                  <a:pt x="1105" y="3726"/>
                </a:cubicBezTo>
                <a:cubicBezTo>
                  <a:pt x="1782" y="3726"/>
                  <a:pt x="2983" y="3069"/>
                  <a:pt x="2983" y="3069"/>
                </a:cubicBezTo>
                <a:cubicBezTo>
                  <a:pt x="2983" y="3069"/>
                  <a:pt x="3245" y="4776"/>
                  <a:pt x="4404" y="4776"/>
                </a:cubicBezTo>
                <a:cubicBezTo>
                  <a:pt x="4451" y="4776"/>
                  <a:pt x="4500" y="4773"/>
                  <a:pt x="4550" y="4767"/>
                </a:cubicBezTo>
                <a:cubicBezTo>
                  <a:pt x="5834" y="4616"/>
                  <a:pt x="6344" y="3257"/>
                  <a:pt x="6344" y="3257"/>
                </a:cubicBezTo>
                <a:cubicBezTo>
                  <a:pt x="6344" y="3257"/>
                  <a:pt x="7768" y="4801"/>
                  <a:pt x="8624" y="4801"/>
                </a:cubicBezTo>
                <a:cubicBezTo>
                  <a:pt x="8671" y="4801"/>
                  <a:pt x="8716" y="4796"/>
                  <a:pt x="8760" y="4786"/>
                </a:cubicBezTo>
                <a:cubicBezTo>
                  <a:pt x="9590" y="4616"/>
                  <a:pt x="9439" y="2842"/>
                  <a:pt x="9439" y="2842"/>
                </a:cubicBezTo>
                <a:lnTo>
                  <a:pt x="9439" y="2842"/>
                </a:lnTo>
                <a:cubicBezTo>
                  <a:pt x="9439" y="2842"/>
                  <a:pt x="10316" y="3226"/>
                  <a:pt x="10966" y="3226"/>
                </a:cubicBezTo>
                <a:cubicBezTo>
                  <a:pt x="11216" y="3226"/>
                  <a:pt x="11433" y="3169"/>
                  <a:pt x="11553" y="3012"/>
                </a:cubicBezTo>
                <a:cubicBezTo>
                  <a:pt x="11988" y="2446"/>
                  <a:pt x="9836" y="105"/>
                  <a:pt x="7344" y="10"/>
                </a:cubicBezTo>
                <a:cubicBezTo>
                  <a:pt x="7126" y="4"/>
                  <a:pt x="6924" y="1"/>
                  <a:pt x="673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5" name="Google Shape;1395;p43"/>
          <p:cNvSpPr/>
          <p:nvPr/>
        </p:nvSpPr>
        <p:spPr>
          <a:xfrm>
            <a:off x="10306852" y="3339154"/>
            <a:ext cx="204760" cy="134143"/>
          </a:xfrm>
          <a:custGeom>
            <a:avLst/>
            <a:gdLst/>
            <a:ahLst/>
            <a:cxnLst/>
            <a:rect l="l" t="t" r="r" b="b"/>
            <a:pathLst>
              <a:path w="6344" h="4068" extrusionOk="0">
                <a:moveTo>
                  <a:pt x="3720" y="1"/>
                </a:moveTo>
                <a:cubicBezTo>
                  <a:pt x="3720" y="1"/>
                  <a:pt x="1" y="1077"/>
                  <a:pt x="1549" y="3021"/>
                </a:cubicBezTo>
                <a:cubicBezTo>
                  <a:pt x="2137" y="3759"/>
                  <a:pt x="2918" y="4068"/>
                  <a:pt x="3681" y="4068"/>
                </a:cubicBezTo>
                <a:cubicBezTo>
                  <a:pt x="4926" y="4068"/>
                  <a:pt x="6121" y="3246"/>
                  <a:pt x="6343" y="2134"/>
                </a:cubicBezTo>
                <a:lnTo>
                  <a:pt x="3720" y="1"/>
                </a:ln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6" name="Google Shape;1396;p43"/>
          <p:cNvSpPr/>
          <p:nvPr/>
        </p:nvSpPr>
        <p:spPr>
          <a:xfrm>
            <a:off x="10339161" y="3339154"/>
            <a:ext cx="172452" cy="139485"/>
          </a:xfrm>
          <a:custGeom>
            <a:avLst/>
            <a:gdLst/>
            <a:ahLst/>
            <a:cxnLst/>
            <a:rect l="l" t="t" r="r" b="b"/>
            <a:pathLst>
              <a:path w="5343" h="4230" extrusionOk="0">
                <a:moveTo>
                  <a:pt x="2719" y="1"/>
                </a:moveTo>
                <a:cubicBezTo>
                  <a:pt x="2719" y="1"/>
                  <a:pt x="2549" y="20"/>
                  <a:pt x="2284" y="152"/>
                </a:cubicBezTo>
                <a:cubicBezTo>
                  <a:pt x="1907" y="265"/>
                  <a:pt x="1529" y="416"/>
                  <a:pt x="1171" y="624"/>
                </a:cubicBezTo>
                <a:cubicBezTo>
                  <a:pt x="944" y="756"/>
                  <a:pt x="718" y="907"/>
                  <a:pt x="510" y="1096"/>
                </a:cubicBezTo>
                <a:cubicBezTo>
                  <a:pt x="284" y="1322"/>
                  <a:pt x="114" y="1624"/>
                  <a:pt x="38" y="1945"/>
                </a:cubicBezTo>
                <a:cubicBezTo>
                  <a:pt x="0" y="2285"/>
                  <a:pt x="76" y="2662"/>
                  <a:pt x="284" y="2945"/>
                </a:cubicBezTo>
                <a:cubicBezTo>
                  <a:pt x="321" y="3021"/>
                  <a:pt x="378" y="3096"/>
                  <a:pt x="435" y="3153"/>
                </a:cubicBezTo>
                <a:lnTo>
                  <a:pt x="604" y="3361"/>
                </a:lnTo>
                <a:cubicBezTo>
                  <a:pt x="718" y="3493"/>
                  <a:pt x="850" y="3606"/>
                  <a:pt x="982" y="3700"/>
                </a:cubicBezTo>
                <a:lnTo>
                  <a:pt x="1095" y="3776"/>
                </a:lnTo>
                <a:lnTo>
                  <a:pt x="1208" y="3852"/>
                </a:lnTo>
                <a:lnTo>
                  <a:pt x="1454" y="3965"/>
                </a:lnTo>
                <a:cubicBezTo>
                  <a:pt x="1511" y="4021"/>
                  <a:pt x="1605" y="4040"/>
                  <a:pt x="1680" y="4078"/>
                </a:cubicBezTo>
                <a:cubicBezTo>
                  <a:pt x="1756" y="4097"/>
                  <a:pt x="1831" y="4135"/>
                  <a:pt x="1926" y="4154"/>
                </a:cubicBezTo>
                <a:cubicBezTo>
                  <a:pt x="2077" y="4191"/>
                  <a:pt x="2247" y="4229"/>
                  <a:pt x="2417" y="4229"/>
                </a:cubicBezTo>
                <a:lnTo>
                  <a:pt x="2662" y="4229"/>
                </a:lnTo>
                <a:lnTo>
                  <a:pt x="2907" y="4210"/>
                </a:lnTo>
                <a:cubicBezTo>
                  <a:pt x="3058" y="4210"/>
                  <a:pt x="3228" y="4172"/>
                  <a:pt x="3379" y="4135"/>
                </a:cubicBezTo>
                <a:cubicBezTo>
                  <a:pt x="3530" y="4097"/>
                  <a:pt x="3662" y="4040"/>
                  <a:pt x="3813" y="3984"/>
                </a:cubicBezTo>
                <a:cubicBezTo>
                  <a:pt x="4059" y="3870"/>
                  <a:pt x="4304" y="3738"/>
                  <a:pt x="4512" y="3549"/>
                </a:cubicBezTo>
                <a:cubicBezTo>
                  <a:pt x="4833" y="3304"/>
                  <a:pt x="5078" y="2964"/>
                  <a:pt x="5229" y="2568"/>
                </a:cubicBezTo>
                <a:cubicBezTo>
                  <a:pt x="5267" y="2474"/>
                  <a:pt x="5286" y="2360"/>
                  <a:pt x="5305" y="2247"/>
                </a:cubicBezTo>
                <a:lnTo>
                  <a:pt x="5342" y="2134"/>
                </a:lnTo>
                <a:lnTo>
                  <a:pt x="5286" y="2247"/>
                </a:lnTo>
                <a:cubicBezTo>
                  <a:pt x="5248" y="2360"/>
                  <a:pt x="5210" y="2455"/>
                  <a:pt x="5154" y="2549"/>
                </a:cubicBezTo>
                <a:cubicBezTo>
                  <a:pt x="4965" y="2889"/>
                  <a:pt x="4701" y="3172"/>
                  <a:pt x="4380" y="3398"/>
                </a:cubicBezTo>
                <a:cubicBezTo>
                  <a:pt x="4172" y="3531"/>
                  <a:pt x="3946" y="3663"/>
                  <a:pt x="3700" y="3738"/>
                </a:cubicBezTo>
                <a:cubicBezTo>
                  <a:pt x="3568" y="3776"/>
                  <a:pt x="3436" y="3814"/>
                  <a:pt x="3304" y="3852"/>
                </a:cubicBezTo>
                <a:cubicBezTo>
                  <a:pt x="3172" y="3889"/>
                  <a:pt x="3021" y="3908"/>
                  <a:pt x="2889" y="3908"/>
                </a:cubicBezTo>
                <a:lnTo>
                  <a:pt x="2662" y="3908"/>
                </a:lnTo>
                <a:cubicBezTo>
                  <a:pt x="2586" y="3908"/>
                  <a:pt x="2511" y="3889"/>
                  <a:pt x="2435" y="3889"/>
                </a:cubicBezTo>
                <a:cubicBezTo>
                  <a:pt x="2284" y="3870"/>
                  <a:pt x="2133" y="3852"/>
                  <a:pt x="2001" y="3814"/>
                </a:cubicBezTo>
                <a:cubicBezTo>
                  <a:pt x="1926" y="3795"/>
                  <a:pt x="1850" y="3776"/>
                  <a:pt x="1775" y="3738"/>
                </a:cubicBezTo>
                <a:cubicBezTo>
                  <a:pt x="1718" y="3700"/>
                  <a:pt x="1624" y="3682"/>
                  <a:pt x="1567" y="3644"/>
                </a:cubicBezTo>
                <a:lnTo>
                  <a:pt x="1378" y="3531"/>
                </a:lnTo>
                <a:lnTo>
                  <a:pt x="1265" y="3474"/>
                </a:lnTo>
                <a:lnTo>
                  <a:pt x="1190" y="3398"/>
                </a:lnTo>
                <a:cubicBezTo>
                  <a:pt x="1057" y="3323"/>
                  <a:pt x="944" y="3210"/>
                  <a:pt x="831" y="3096"/>
                </a:cubicBezTo>
                <a:lnTo>
                  <a:pt x="680" y="2927"/>
                </a:lnTo>
                <a:cubicBezTo>
                  <a:pt x="642" y="2870"/>
                  <a:pt x="586" y="2813"/>
                  <a:pt x="548" y="2757"/>
                </a:cubicBezTo>
                <a:cubicBezTo>
                  <a:pt x="378" y="2530"/>
                  <a:pt x="302" y="2247"/>
                  <a:pt x="321" y="1964"/>
                </a:cubicBezTo>
                <a:cubicBezTo>
                  <a:pt x="378" y="1700"/>
                  <a:pt x="491" y="1454"/>
                  <a:pt x="680" y="1247"/>
                </a:cubicBezTo>
                <a:cubicBezTo>
                  <a:pt x="869" y="1058"/>
                  <a:pt x="1057" y="888"/>
                  <a:pt x="1265" y="756"/>
                </a:cubicBezTo>
                <a:cubicBezTo>
                  <a:pt x="1586" y="529"/>
                  <a:pt x="1945" y="340"/>
                  <a:pt x="2303" y="171"/>
                </a:cubicBezTo>
                <a:cubicBezTo>
                  <a:pt x="2568" y="57"/>
                  <a:pt x="2719" y="1"/>
                  <a:pt x="2719" y="1"/>
                </a:cubicBezTo>
                <a:close/>
              </a:path>
            </a:pathLst>
          </a:custGeom>
          <a:solidFill>
            <a:srgbClr val="DD926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7" name="Google Shape;1397;p43"/>
          <p:cNvSpPr/>
          <p:nvPr/>
        </p:nvSpPr>
        <p:spPr>
          <a:xfrm>
            <a:off x="10282484" y="3304268"/>
            <a:ext cx="40248" cy="48737"/>
          </a:xfrm>
          <a:custGeom>
            <a:avLst/>
            <a:gdLst/>
            <a:ahLst/>
            <a:cxnLst/>
            <a:rect l="l" t="t" r="r" b="b"/>
            <a:pathLst>
              <a:path w="1247" h="1478" extrusionOk="0">
                <a:moveTo>
                  <a:pt x="652" y="1"/>
                </a:moveTo>
                <a:cubicBezTo>
                  <a:pt x="342" y="1"/>
                  <a:pt x="57" y="297"/>
                  <a:pt x="39" y="700"/>
                </a:cubicBezTo>
                <a:cubicBezTo>
                  <a:pt x="1" y="1096"/>
                  <a:pt x="227" y="1455"/>
                  <a:pt x="567" y="1474"/>
                </a:cubicBezTo>
                <a:cubicBezTo>
                  <a:pt x="585" y="1476"/>
                  <a:pt x="603" y="1477"/>
                  <a:pt x="621" y="1477"/>
                </a:cubicBezTo>
                <a:cubicBezTo>
                  <a:pt x="919" y="1477"/>
                  <a:pt x="1173" y="1186"/>
                  <a:pt x="1209" y="794"/>
                </a:cubicBezTo>
                <a:cubicBezTo>
                  <a:pt x="1247" y="379"/>
                  <a:pt x="1001" y="39"/>
                  <a:pt x="680" y="2"/>
                </a:cubicBezTo>
                <a:cubicBezTo>
                  <a:pt x="671" y="1"/>
                  <a:pt x="661" y="1"/>
                  <a:pt x="65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8" name="Google Shape;1398;p43"/>
          <p:cNvSpPr/>
          <p:nvPr/>
        </p:nvSpPr>
        <p:spPr>
          <a:xfrm>
            <a:off x="10553604" y="3327218"/>
            <a:ext cx="40248" cy="48737"/>
          </a:xfrm>
          <a:custGeom>
            <a:avLst/>
            <a:gdLst/>
            <a:ahLst/>
            <a:cxnLst/>
            <a:rect l="l" t="t" r="r" b="b"/>
            <a:pathLst>
              <a:path w="1247" h="1478" extrusionOk="0">
                <a:moveTo>
                  <a:pt x="629" y="1"/>
                </a:moveTo>
                <a:cubicBezTo>
                  <a:pt x="330" y="1"/>
                  <a:pt x="74" y="308"/>
                  <a:pt x="39" y="684"/>
                </a:cubicBezTo>
                <a:cubicBezTo>
                  <a:pt x="1" y="1099"/>
                  <a:pt x="246" y="1458"/>
                  <a:pt x="567" y="1476"/>
                </a:cubicBezTo>
                <a:cubicBezTo>
                  <a:pt x="577" y="1477"/>
                  <a:pt x="586" y="1477"/>
                  <a:pt x="596" y="1477"/>
                </a:cubicBezTo>
                <a:cubicBezTo>
                  <a:pt x="906" y="1477"/>
                  <a:pt x="1191" y="1181"/>
                  <a:pt x="1209" y="797"/>
                </a:cubicBezTo>
                <a:cubicBezTo>
                  <a:pt x="1247" y="382"/>
                  <a:pt x="1020" y="23"/>
                  <a:pt x="681" y="4"/>
                </a:cubicBezTo>
                <a:cubicBezTo>
                  <a:pt x="663" y="2"/>
                  <a:pt x="646" y="1"/>
                  <a:pt x="62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99" name="Google Shape;1399;p43"/>
          <p:cNvSpPr/>
          <p:nvPr/>
        </p:nvSpPr>
        <p:spPr>
          <a:xfrm>
            <a:off x="10252629" y="3240559"/>
            <a:ext cx="78044" cy="28293"/>
          </a:xfrm>
          <a:custGeom>
            <a:avLst/>
            <a:gdLst/>
            <a:ahLst/>
            <a:cxnLst/>
            <a:rect l="l" t="t" r="r" b="b"/>
            <a:pathLst>
              <a:path w="2418" h="858" extrusionOk="0">
                <a:moveTo>
                  <a:pt x="1489" y="1"/>
                </a:moveTo>
                <a:cubicBezTo>
                  <a:pt x="1466" y="1"/>
                  <a:pt x="1442" y="3"/>
                  <a:pt x="1417" y="8"/>
                </a:cubicBezTo>
                <a:lnTo>
                  <a:pt x="1133" y="8"/>
                </a:lnTo>
                <a:lnTo>
                  <a:pt x="869" y="65"/>
                </a:lnTo>
                <a:cubicBezTo>
                  <a:pt x="775" y="84"/>
                  <a:pt x="699" y="121"/>
                  <a:pt x="624" y="178"/>
                </a:cubicBezTo>
                <a:cubicBezTo>
                  <a:pt x="548" y="197"/>
                  <a:pt x="473" y="254"/>
                  <a:pt x="397" y="310"/>
                </a:cubicBezTo>
                <a:cubicBezTo>
                  <a:pt x="341" y="348"/>
                  <a:pt x="284" y="405"/>
                  <a:pt x="246" y="461"/>
                </a:cubicBezTo>
                <a:cubicBezTo>
                  <a:pt x="152" y="537"/>
                  <a:pt x="95" y="631"/>
                  <a:pt x="58" y="744"/>
                </a:cubicBezTo>
                <a:cubicBezTo>
                  <a:pt x="39" y="782"/>
                  <a:pt x="20" y="820"/>
                  <a:pt x="1" y="858"/>
                </a:cubicBezTo>
                <a:lnTo>
                  <a:pt x="114" y="858"/>
                </a:lnTo>
                <a:cubicBezTo>
                  <a:pt x="209" y="839"/>
                  <a:pt x="303" y="801"/>
                  <a:pt x="416" y="801"/>
                </a:cubicBezTo>
                <a:cubicBezTo>
                  <a:pt x="473" y="782"/>
                  <a:pt x="548" y="782"/>
                  <a:pt x="605" y="763"/>
                </a:cubicBezTo>
                <a:cubicBezTo>
                  <a:pt x="633" y="754"/>
                  <a:pt x="666" y="754"/>
                  <a:pt x="699" y="754"/>
                </a:cubicBezTo>
                <a:cubicBezTo>
                  <a:pt x="732" y="754"/>
                  <a:pt x="765" y="754"/>
                  <a:pt x="794" y="744"/>
                </a:cubicBezTo>
                <a:cubicBezTo>
                  <a:pt x="869" y="725"/>
                  <a:pt x="926" y="707"/>
                  <a:pt x="1001" y="707"/>
                </a:cubicBezTo>
                <a:lnTo>
                  <a:pt x="1209" y="688"/>
                </a:lnTo>
                <a:lnTo>
                  <a:pt x="1417" y="669"/>
                </a:lnTo>
                <a:cubicBezTo>
                  <a:pt x="1473" y="650"/>
                  <a:pt x="1549" y="650"/>
                  <a:pt x="1605" y="650"/>
                </a:cubicBezTo>
                <a:cubicBezTo>
                  <a:pt x="1681" y="650"/>
                  <a:pt x="1738" y="631"/>
                  <a:pt x="1813" y="631"/>
                </a:cubicBezTo>
                <a:cubicBezTo>
                  <a:pt x="1870" y="631"/>
                  <a:pt x="1926" y="631"/>
                  <a:pt x="1983" y="612"/>
                </a:cubicBezTo>
                <a:cubicBezTo>
                  <a:pt x="2049" y="603"/>
                  <a:pt x="2106" y="603"/>
                  <a:pt x="2155" y="603"/>
                </a:cubicBezTo>
                <a:cubicBezTo>
                  <a:pt x="2205" y="603"/>
                  <a:pt x="2247" y="603"/>
                  <a:pt x="2285" y="593"/>
                </a:cubicBezTo>
                <a:lnTo>
                  <a:pt x="2417" y="574"/>
                </a:lnTo>
                <a:lnTo>
                  <a:pt x="2360" y="461"/>
                </a:lnTo>
                <a:cubicBezTo>
                  <a:pt x="2285" y="367"/>
                  <a:pt x="2209" y="291"/>
                  <a:pt x="2115" y="235"/>
                </a:cubicBezTo>
                <a:cubicBezTo>
                  <a:pt x="2058" y="178"/>
                  <a:pt x="1983" y="140"/>
                  <a:pt x="1926" y="121"/>
                </a:cubicBezTo>
                <a:cubicBezTo>
                  <a:pt x="1851" y="84"/>
                  <a:pt x="1756" y="46"/>
                  <a:pt x="1681" y="46"/>
                </a:cubicBezTo>
                <a:cubicBezTo>
                  <a:pt x="1612" y="18"/>
                  <a:pt x="1553" y="1"/>
                  <a:pt x="1489" y="1"/>
                </a:cubicBezTo>
                <a:close/>
              </a:path>
            </a:pathLst>
          </a:custGeom>
          <a:solidFill>
            <a:srgbClr val="995A2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0" name="Google Shape;1400;p43"/>
          <p:cNvSpPr/>
          <p:nvPr/>
        </p:nvSpPr>
        <p:spPr>
          <a:xfrm>
            <a:off x="10553023" y="3258233"/>
            <a:ext cx="71912" cy="39240"/>
          </a:xfrm>
          <a:custGeom>
            <a:avLst/>
            <a:gdLst/>
            <a:ahLst/>
            <a:cxnLst/>
            <a:rect l="l" t="t" r="r" b="b"/>
            <a:pathLst>
              <a:path w="2228" h="1190" extrusionOk="0">
                <a:moveTo>
                  <a:pt x="831" y="1"/>
                </a:moveTo>
                <a:cubicBezTo>
                  <a:pt x="736" y="1"/>
                  <a:pt x="661" y="20"/>
                  <a:pt x="566" y="38"/>
                </a:cubicBezTo>
                <a:cubicBezTo>
                  <a:pt x="491" y="57"/>
                  <a:pt x="434" y="76"/>
                  <a:pt x="359" y="114"/>
                </a:cubicBezTo>
                <a:cubicBezTo>
                  <a:pt x="302" y="133"/>
                  <a:pt x="245" y="171"/>
                  <a:pt x="189" y="208"/>
                </a:cubicBezTo>
                <a:cubicBezTo>
                  <a:pt x="151" y="227"/>
                  <a:pt x="113" y="265"/>
                  <a:pt x="76" y="303"/>
                </a:cubicBezTo>
                <a:cubicBezTo>
                  <a:pt x="38" y="340"/>
                  <a:pt x="19" y="359"/>
                  <a:pt x="0" y="397"/>
                </a:cubicBezTo>
                <a:lnTo>
                  <a:pt x="113" y="416"/>
                </a:lnTo>
                <a:lnTo>
                  <a:pt x="245" y="454"/>
                </a:lnTo>
                <a:cubicBezTo>
                  <a:pt x="283" y="454"/>
                  <a:pt x="340" y="473"/>
                  <a:pt x="396" y="491"/>
                </a:cubicBezTo>
                <a:cubicBezTo>
                  <a:pt x="453" y="510"/>
                  <a:pt x="510" y="510"/>
                  <a:pt x="566" y="529"/>
                </a:cubicBezTo>
                <a:cubicBezTo>
                  <a:pt x="623" y="529"/>
                  <a:pt x="699" y="586"/>
                  <a:pt x="755" y="586"/>
                </a:cubicBezTo>
                <a:cubicBezTo>
                  <a:pt x="812" y="605"/>
                  <a:pt x="887" y="624"/>
                  <a:pt x="944" y="643"/>
                </a:cubicBezTo>
                <a:lnTo>
                  <a:pt x="1133" y="718"/>
                </a:lnTo>
                <a:lnTo>
                  <a:pt x="1321" y="794"/>
                </a:lnTo>
                <a:cubicBezTo>
                  <a:pt x="1378" y="812"/>
                  <a:pt x="1435" y="831"/>
                  <a:pt x="1491" y="869"/>
                </a:cubicBezTo>
                <a:cubicBezTo>
                  <a:pt x="1548" y="888"/>
                  <a:pt x="1623" y="907"/>
                  <a:pt x="1661" y="926"/>
                </a:cubicBezTo>
                <a:cubicBezTo>
                  <a:pt x="1718" y="963"/>
                  <a:pt x="1774" y="982"/>
                  <a:pt x="1831" y="1001"/>
                </a:cubicBezTo>
                <a:cubicBezTo>
                  <a:pt x="1888" y="1020"/>
                  <a:pt x="1925" y="1039"/>
                  <a:pt x="1982" y="1077"/>
                </a:cubicBezTo>
                <a:lnTo>
                  <a:pt x="2095" y="1133"/>
                </a:lnTo>
                <a:lnTo>
                  <a:pt x="2228" y="1190"/>
                </a:lnTo>
                <a:lnTo>
                  <a:pt x="2228" y="1058"/>
                </a:lnTo>
                <a:cubicBezTo>
                  <a:pt x="2209" y="1001"/>
                  <a:pt x="2209" y="963"/>
                  <a:pt x="2190" y="907"/>
                </a:cubicBezTo>
                <a:cubicBezTo>
                  <a:pt x="2190" y="850"/>
                  <a:pt x="2171" y="775"/>
                  <a:pt x="2133" y="718"/>
                </a:cubicBezTo>
                <a:cubicBezTo>
                  <a:pt x="2095" y="661"/>
                  <a:pt x="2058" y="586"/>
                  <a:pt x="2020" y="529"/>
                </a:cubicBezTo>
                <a:cubicBezTo>
                  <a:pt x="1963" y="454"/>
                  <a:pt x="1907" y="397"/>
                  <a:pt x="1831" y="340"/>
                </a:cubicBezTo>
                <a:cubicBezTo>
                  <a:pt x="1774" y="284"/>
                  <a:pt x="1699" y="227"/>
                  <a:pt x="1623" y="189"/>
                </a:cubicBezTo>
                <a:lnTo>
                  <a:pt x="1359" y="57"/>
                </a:lnTo>
                <a:lnTo>
                  <a:pt x="1095" y="1"/>
                </a:lnTo>
                <a:close/>
              </a:path>
            </a:pathLst>
          </a:custGeom>
          <a:solidFill>
            <a:srgbClr val="995A2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1" name="Google Shape;1401;p43"/>
          <p:cNvSpPr/>
          <p:nvPr/>
        </p:nvSpPr>
        <p:spPr>
          <a:xfrm>
            <a:off x="10789415" y="3371767"/>
            <a:ext cx="112128" cy="103740"/>
          </a:xfrm>
          <a:custGeom>
            <a:avLst/>
            <a:gdLst/>
            <a:ahLst/>
            <a:cxnLst/>
            <a:rect l="l" t="t" r="r" b="b"/>
            <a:pathLst>
              <a:path w="3474" h="3146" extrusionOk="0">
                <a:moveTo>
                  <a:pt x="1860" y="0"/>
                </a:moveTo>
                <a:cubicBezTo>
                  <a:pt x="1662" y="0"/>
                  <a:pt x="1465" y="34"/>
                  <a:pt x="1284" y="107"/>
                </a:cubicBezTo>
                <a:cubicBezTo>
                  <a:pt x="982" y="220"/>
                  <a:pt x="718" y="427"/>
                  <a:pt x="510" y="673"/>
                </a:cubicBezTo>
                <a:cubicBezTo>
                  <a:pt x="415" y="786"/>
                  <a:pt x="321" y="918"/>
                  <a:pt x="264" y="1069"/>
                </a:cubicBezTo>
                <a:cubicBezTo>
                  <a:pt x="227" y="1145"/>
                  <a:pt x="189" y="1201"/>
                  <a:pt x="170" y="1277"/>
                </a:cubicBezTo>
                <a:cubicBezTo>
                  <a:pt x="113" y="1409"/>
                  <a:pt x="95" y="1541"/>
                  <a:pt x="57" y="1673"/>
                </a:cubicBezTo>
                <a:lnTo>
                  <a:pt x="0" y="1900"/>
                </a:lnTo>
                <a:cubicBezTo>
                  <a:pt x="113" y="1862"/>
                  <a:pt x="246" y="1824"/>
                  <a:pt x="340" y="1787"/>
                </a:cubicBezTo>
                <a:lnTo>
                  <a:pt x="510" y="1749"/>
                </a:lnTo>
                <a:lnTo>
                  <a:pt x="585" y="1730"/>
                </a:lnTo>
                <a:lnTo>
                  <a:pt x="623" y="1730"/>
                </a:lnTo>
                <a:cubicBezTo>
                  <a:pt x="718" y="1711"/>
                  <a:pt x="831" y="1711"/>
                  <a:pt x="925" y="1711"/>
                </a:cubicBezTo>
                <a:cubicBezTo>
                  <a:pt x="1152" y="1730"/>
                  <a:pt x="1378" y="1824"/>
                  <a:pt x="1529" y="1994"/>
                </a:cubicBezTo>
                <a:cubicBezTo>
                  <a:pt x="1661" y="2145"/>
                  <a:pt x="1718" y="2334"/>
                  <a:pt x="1699" y="2542"/>
                </a:cubicBezTo>
                <a:cubicBezTo>
                  <a:pt x="1680" y="2711"/>
                  <a:pt x="1567" y="2863"/>
                  <a:pt x="1416" y="2957"/>
                </a:cubicBezTo>
                <a:cubicBezTo>
                  <a:pt x="1284" y="3014"/>
                  <a:pt x="1133" y="3051"/>
                  <a:pt x="1001" y="3070"/>
                </a:cubicBezTo>
                <a:cubicBezTo>
                  <a:pt x="906" y="3089"/>
                  <a:pt x="793" y="3089"/>
                  <a:pt x="699" y="3089"/>
                </a:cubicBezTo>
                <a:lnTo>
                  <a:pt x="604" y="3089"/>
                </a:lnTo>
                <a:lnTo>
                  <a:pt x="699" y="3108"/>
                </a:lnTo>
                <a:cubicBezTo>
                  <a:pt x="793" y="3127"/>
                  <a:pt x="887" y="3127"/>
                  <a:pt x="1001" y="3146"/>
                </a:cubicBezTo>
                <a:cubicBezTo>
                  <a:pt x="1152" y="3146"/>
                  <a:pt x="1322" y="3127"/>
                  <a:pt x="1473" y="3070"/>
                </a:cubicBezTo>
                <a:cubicBezTo>
                  <a:pt x="1680" y="2995"/>
                  <a:pt x="1850" y="2806"/>
                  <a:pt x="1907" y="2579"/>
                </a:cubicBezTo>
                <a:cubicBezTo>
                  <a:pt x="1944" y="2315"/>
                  <a:pt x="1888" y="2032"/>
                  <a:pt x="1718" y="1824"/>
                </a:cubicBezTo>
                <a:cubicBezTo>
                  <a:pt x="1529" y="1579"/>
                  <a:pt x="1265" y="1428"/>
                  <a:pt x="944" y="1409"/>
                </a:cubicBezTo>
                <a:cubicBezTo>
                  <a:pt x="887" y="1400"/>
                  <a:pt x="826" y="1395"/>
                  <a:pt x="762" y="1395"/>
                </a:cubicBezTo>
                <a:cubicBezTo>
                  <a:pt x="699" y="1395"/>
                  <a:pt x="633" y="1400"/>
                  <a:pt x="567" y="1409"/>
                </a:cubicBezTo>
                <a:lnTo>
                  <a:pt x="472" y="1409"/>
                </a:lnTo>
                <a:lnTo>
                  <a:pt x="472" y="1390"/>
                </a:lnTo>
                <a:cubicBezTo>
                  <a:pt x="491" y="1315"/>
                  <a:pt x="529" y="1258"/>
                  <a:pt x="548" y="1201"/>
                </a:cubicBezTo>
                <a:cubicBezTo>
                  <a:pt x="623" y="1088"/>
                  <a:pt x="680" y="975"/>
                  <a:pt x="774" y="862"/>
                </a:cubicBezTo>
                <a:cubicBezTo>
                  <a:pt x="925" y="654"/>
                  <a:pt x="1152" y="503"/>
                  <a:pt x="1397" y="390"/>
                </a:cubicBezTo>
                <a:cubicBezTo>
                  <a:pt x="1552" y="325"/>
                  <a:pt x="1724" y="296"/>
                  <a:pt x="1896" y="296"/>
                </a:cubicBezTo>
                <a:cubicBezTo>
                  <a:pt x="1976" y="296"/>
                  <a:pt x="2056" y="302"/>
                  <a:pt x="2133" y="314"/>
                </a:cubicBezTo>
                <a:cubicBezTo>
                  <a:pt x="2379" y="333"/>
                  <a:pt x="2605" y="427"/>
                  <a:pt x="2794" y="578"/>
                </a:cubicBezTo>
                <a:cubicBezTo>
                  <a:pt x="2964" y="692"/>
                  <a:pt x="3096" y="880"/>
                  <a:pt x="3190" y="1069"/>
                </a:cubicBezTo>
                <a:cubicBezTo>
                  <a:pt x="3304" y="1390"/>
                  <a:pt x="3304" y="1749"/>
                  <a:pt x="3190" y="2051"/>
                </a:cubicBezTo>
                <a:lnTo>
                  <a:pt x="3115" y="2202"/>
                </a:lnTo>
                <a:lnTo>
                  <a:pt x="3039" y="2315"/>
                </a:lnTo>
                <a:lnTo>
                  <a:pt x="2983" y="2391"/>
                </a:lnTo>
                <a:lnTo>
                  <a:pt x="3077" y="2334"/>
                </a:lnTo>
                <a:lnTo>
                  <a:pt x="3171" y="2240"/>
                </a:lnTo>
                <a:lnTo>
                  <a:pt x="3266" y="2107"/>
                </a:lnTo>
                <a:cubicBezTo>
                  <a:pt x="3436" y="1768"/>
                  <a:pt x="3474" y="1390"/>
                  <a:pt x="3379" y="1031"/>
                </a:cubicBezTo>
                <a:cubicBezTo>
                  <a:pt x="3304" y="786"/>
                  <a:pt x="3153" y="560"/>
                  <a:pt x="2964" y="390"/>
                </a:cubicBezTo>
                <a:cubicBezTo>
                  <a:pt x="2737" y="201"/>
                  <a:pt x="2473" y="69"/>
                  <a:pt x="2190" y="31"/>
                </a:cubicBezTo>
                <a:cubicBezTo>
                  <a:pt x="2081" y="11"/>
                  <a:pt x="1971" y="0"/>
                  <a:pt x="1860" y="0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2" name="Google Shape;1402;p43"/>
          <p:cNvSpPr/>
          <p:nvPr/>
        </p:nvSpPr>
        <p:spPr>
          <a:xfrm>
            <a:off x="10054033" y="3265092"/>
            <a:ext cx="78012" cy="117061"/>
          </a:xfrm>
          <a:custGeom>
            <a:avLst/>
            <a:gdLst/>
            <a:ahLst/>
            <a:cxnLst/>
            <a:rect l="l" t="t" r="r" b="b"/>
            <a:pathLst>
              <a:path w="2417" h="3550" extrusionOk="0">
                <a:moveTo>
                  <a:pt x="1001" y="0"/>
                </a:moveTo>
                <a:cubicBezTo>
                  <a:pt x="868" y="19"/>
                  <a:pt x="755" y="76"/>
                  <a:pt x="642" y="132"/>
                </a:cubicBezTo>
                <a:cubicBezTo>
                  <a:pt x="434" y="246"/>
                  <a:pt x="283" y="416"/>
                  <a:pt x="189" y="623"/>
                </a:cubicBezTo>
                <a:cubicBezTo>
                  <a:pt x="38" y="906"/>
                  <a:pt x="0" y="1246"/>
                  <a:pt x="57" y="1567"/>
                </a:cubicBezTo>
                <a:cubicBezTo>
                  <a:pt x="57" y="1643"/>
                  <a:pt x="76" y="1737"/>
                  <a:pt x="95" y="1812"/>
                </a:cubicBezTo>
                <a:lnTo>
                  <a:pt x="132" y="1907"/>
                </a:lnTo>
                <a:lnTo>
                  <a:pt x="132" y="1812"/>
                </a:lnTo>
                <a:cubicBezTo>
                  <a:pt x="132" y="1737"/>
                  <a:pt x="132" y="1643"/>
                  <a:pt x="132" y="1567"/>
                </a:cubicBezTo>
                <a:cubicBezTo>
                  <a:pt x="132" y="1265"/>
                  <a:pt x="227" y="982"/>
                  <a:pt x="378" y="737"/>
                </a:cubicBezTo>
                <a:cubicBezTo>
                  <a:pt x="472" y="567"/>
                  <a:pt x="623" y="453"/>
                  <a:pt x="774" y="378"/>
                </a:cubicBezTo>
                <a:cubicBezTo>
                  <a:pt x="884" y="323"/>
                  <a:pt x="994" y="294"/>
                  <a:pt x="1104" y="294"/>
                </a:cubicBezTo>
                <a:cubicBezTo>
                  <a:pt x="1183" y="294"/>
                  <a:pt x="1262" y="309"/>
                  <a:pt x="1340" y="340"/>
                </a:cubicBezTo>
                <a:cubicBezTo>
                  <a:pt x="1548" y="416"/>
                  <a:pt x="1718" y="548"/>
                  <a:pt x="1831" y="718"/>
                </a:cubicBezTo>
                <a:cubicBezTo>
                  <a:pt x="1963" y="906"/>
                  <a:pt x="2039" y="1114"/>
                  <a:pt x="2058" y="1341"/>
                </a:cubicBezTo>
                <a:cubicBezTo>
                  <a:pt x="2095" y="1586"/>
                  <a:pt x="2095" y="1812"/>
                  <a:pt x="2058" y="2058"/>
                </a:cubicBezTo>
                <a:lnTo>
                  <a:pt x="2058" y="2096"/>
                </a:lnTo>
                <a:lnTo>
                  <a:pt x="2058" y="2115"/>
                </a:lnTo>
                <a:lnTo>
                  <a:pt x="2039" y="2096"/>
                </a:lnTo>
                <a:cubicBezTo>
                  <a:pt x="1982" y="2058"/>
                  <a:pt x="1926" y="2020"/>
                  <a:pt x="1850" y="2001"/>
                </a:cubicBezTo>
                <a:cubicBezTo>
                  <a:pt x="1784" y="1982"/>
                  <a:pt x="1713" y="1973"/>
                  <a:pt x="1642" y="1973"/>
                </a:cubicBezTo>
                <a:cubicBezTo>
                  <a:pt x="1572" y="1973"/>
                  <a:pt x="1501" y="1982"/>
                  <a:pt x="1435" y="2001"/>
                </a:cubicBezTo>
                <a:cubicBezTo>
                  <a:pt x="1208" y="2077"/>
                  <a:pt x="1019" y="2284"/>
                  <a:pt x="963" y="2530"/>
                </a:cubicBezTo>
                <a:cubicBezTo>
                  <a:pt x="906" y="2719"/>
                  <a:pt x="944" y="2907"/>
                  <a:pt x="1019" y="3077"/>
                </a:cubicBezTo>
                <a:cubicBezTo>
                  <a:pt x="1095" y="3209"/>
                  <a:pt x="1189" y="3323"/>
                  <a:pt x="1303" y="3398"/>
                </a:cubicBezTo>
                <a:cubicBezTo>
                  <a:pt x="1378" y="3455"/>
                  <a:pt x="1454" y="3493"/>
                  <a:pt x="1529" y="3530"/>
                </a:cubicBezTo>
                <a:lnTo>
                  <a:pt x="1624" y="3549"/>
                </a:lnTo>
                <a:lnTo>
                  <a:pt x="1548" y="3511"/>
                </a:lnTo>
                <a:cubicBezTo>
                  <a:pt x="1472" y="3474"/>
                  <a:pt x="1416" y="3417"/>
                  <a:pt x="1359" y="3342"/>
                </a:cubicBezTo>
                <a:cubicBezTo>
                  <a:pt x="1265" y="3266"/>
                  <a:pt x="1189" y="3153"/>
                  <a:pt x="1152" y="3039"/>
                </a:cubicBezTo>
                <a:cubicBezTo>
                  <a:pt x="1095" y="2888"/>
                  <a:pt x="1095" y="2737"/>
                  <a:pt x="1152" y="2586"/>
                </a:cubicBezTo>
                <a:cubicBezTo>
                  <a:pt x="1208" y="2417"/>
                  <a:pt x="1340" y="2303"/>
                  <a:pt x="1510" y="2247"/>
                </a:cubicBezTo>
                <a:cubicBezTo>
                  <a:pt x="1586" y="2247"/>
                  <a:pt x="1661" y="2247"/>
                  <a:pt x="1737" y="2266"/>
                </a:cubicBezTo>
                <a:cubicBezTo>
                  <a:pt x="1775" y="2284"/>
                  <a:pt x="1812" y="2303"/>
                  <a:pt x="1850" y="2341"/>
                </a:cubicBezTo>
                <a:cubicBezTo>
                  <a:pt x="1869" y="2360"/>
                  <a:pt x="1888" y="2379"/>
                  <a:pt x="1907" y="2398"/>
                </a:cubicBezTo>
                <a:cubicBezTo>
                  <a:pt x="1926" y="2398"/>
                  <a:pt x="1944" y="2398"/>
                  <a:pt x="1944" y="2435"/>
                </a:cubicBezTo>
                <a:lnTo>
                  <a:pt x="1982" y="2586"/>
                </a:lnTo>
                <a:lnTo>
                  <a:pt x="2152" y="3190"/>
                </a:lnTo>
                <a:lnTo>
                  <a:pt x="2171" y="3323"/>
                </a:lnTo>
                <a:lnTo>
                  <a:pt x="2228" y="3021"/>
                </a:lnTo>
                <a:lnTo>
                  <a:pt x="2228" y="2983"/>
                </a:lnTo>
                <a:lnTo>
                  <a:pt x="2228" y="2964"/>
                </a:lnTo>
                <a:lnTo>
                  <a:pt x="2246" y="2888"/>
                </a:lnTo>
                <a:lnTo>
                  <a:pt x="2265" y="2737"/>
                </a:lnTo>
                <a:lnTo>
                  <a:pt x="2322" y="2398"/>
                </a:lnTo>
                <a:lnTo>
                  <a:pt x="2360" y="2209"/>
                </a:lnTo>
                <a:lnTo>
                  <a:pt x="2379" y="2077"/>
                </a:lnTo>
                <a:cubicBezTo>
                  <a:pt x="2416" y="1812"/>
                  <a:pt x="2416" y="1548"/>
                  <a:pt x="2379" y="1284"/>
                </a:cubicBezTo>
                <a:cubicBezTo>
                  <a:pt x="2341" y="1001"/>
                  <a:pt x="2228" y="737"/>
                  <a:pt x="2077" y="510"/>
                </a:cubicBezTo>
                <a:cubicBezTo>
                  <a:pt x="1907" y="283"/>
                  <a:pt x="1661" y="132"/>
                  <a:pt x="1397" y="38"/>
                </a:cubicBezTo>
                <a:cubicBezTo>
                  <a:pt x="1340" y="19"/>
                  <a:pt x="1265" y="19"/>
                  <a:pt x="1208" y="0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3" name="Google Shape;1403;p43"/>
          <p:cNvSpPr/>
          <p:nvPr/>
        </p:nvSpPr>
        <p:spPr>
          <a:xfrm>
            <a:off x="9868186" y="3415557"/>
            <a:ext cx="240103" cy="240488"/>
          </a:xfrm>
          <a:custGeom>
            <a:avLst/>
            <a:gdLst/>
            <a:ahLst/>
            <a:cxnLst/>
            <a:rect l="l" t="t" r="r" b="b"/>
            <a:pathLst>
              <a:path w="7439" h="7293" extrusionOk="0">
                <a:moveTo>
                  <a:pt x="2931" y="1"/>
                </a:moveTo>
                <a:cubicBezTo>
                  <a:pt x="2058" y="1"/>
                  <a:pt x="805" y="96"/>
                  <a:pt x="1" y="572"/>
                </a:cubicBezTo>
                <a:cubicBezTo>
                  <a:pt x="1" y="572"/>
                  <a:pt x="227" y="4630"/>
                  <a:pt x="2474" y="7292"/>
                </a:cubicBezTo>
                <a:cubicBezTo>
                  <a:pt x="2474" y="7292"/>
                  <a:pt x="2533" y="7293"/>
                  <a:pt x="2639" y="7293"/>
                </a:cubicBezTo>
                <a:cubicBezTo>
                  <a:pt x="3414" y="7293"/>
                  <a:pt x="6691" y="7249"/>
                  <a:pt x="7438" y="6518"/>
                </a:cubicBezTo>
                <a:cubicBezTo>
                  <a:pt x="7438" y="6518"/>
                  <a:pt x="4550" y="3196"/>
                  <a:pt x="3927" y="43"/>
                </a:cubicBezTo>
                <a:cubicBezTo>
                  <a:pt x="3927" y="43"/>
                  <a:pt x="3513" y="1"/>
                  <a:pt x="293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4" name="Google Shape;1404;p43"/>
          <p:cNvSpPr/>
          <p:nvPr/>
        </p:nvSpPr>
        <p:spPr>
          <a:xfrm>
            <a:off x="9881612" y="3471747"/>
            <a:ext cx="108480" cy="27403"/>
          </a:xfrm>
          <a:custGeom>
            <a:avLst/>
            <a:gdLst/>
            <a:ahLst/>
            <a:cxnLst/>
            <a:rect l="l" t="t" r="r" b="b"/>
            <a:pathLst>
              <a:path w="3361" h="831" extrusionOk="0">
                <a:moveTo>
                  <a:pt x="3360" y="0"/>
                </a:moveTo>
                <a:lnTo>
                  <a:pt x="3209" y="38"/>
                </a:lnTo>
                <a:cubicBezTo>
                  <a:pt x="3115" y="57"/>
                  <a:pt x="2983" y="114"/>
                  <a:pt x="2832" y="170"/>
                </a:cubicBezTo>
                <a:cubicBezTo>
                  <a:pt x="2756" y="189"/>
                  <a:pt x="2681" y="208"/>
                  <a:pt x="2586" y="246"/>
                </a:cubicBezTo>
                <a:cubicBezTo>
                  <a:pt x="2492" y="265"/>
                  <a:pt x="2416" y="302"/>
                  <a:pt x="2303" y="321"/>
                </a:cubicBezTo>
                <a:cubicBezTo>
                  <a:pt x="2209" y="340"/>
                  <a:pt x="2114" y="378"/>
                  <a:pt x="2020" y="397"/>
                </a:cubicBezTo>
                <a:cubicBezTo>
                  <a:pt x="1925" y="416"/>
                  <a:pt x="1812" y="435"/>
                  <a:pt x="1718" y="453"/>
                </a:cubicBezTo>
                <a:cubicBezTo>
                  <a:pt x="1605" y="472"/>
                  <a:pt x="1510" y="472"/>
                  <a:pt x="1397" y="491"/>
                </a:cubicBezTo>
                <a:cubicBezTo>
                  <a:pt x="1303" y="510"/>
                  <a:pt x="1208" y="510"/>
                  <a:pt x="1095" y="510"/>
                </a:cubicBezTo>
                <a:cubicBezTo>
                  <a:pt x="1000" y="510"/>
                  <a:pt x="906" y="529"/>
                  <a:pt x="812" y="529"/>
                </a:cubicBezTo>
                <a:lnTo>
                  <a:pt x="0" y="529"/>
                </a:lnTo>
                <a:lnTo>
                  <a:pt x="151" y="604"/>
                </a:lnTo>
                <a:cubicBezTo>
                  <a:pt x="264" y="661"/>
                  <a:pt x="396" y="699"/>
                  <a:pt x="529" y="737"/>
                </a:cubicBezTo>
                <a:cubicBezTo>
                  <a:pt x="623" y="737"/>
                  <a:pt x="698" y="774"/>
                  <a:pt x="793" y="793"/>
                </a:cubicBezTo>
                <a:cubicBezTo>
                  <a:pt x="887" y="793"/>
                  <a:pt x="1000" y="831"/>
                  <a:pt x="1095" y="831"/>
                </a:cubicBezTo>
                <a:lnTo>
                  <a:pt x="1435" y="831"/>
                </a:lnTo>
                <a:cubicBezTo>
                  <a:pt x="1548" y="812"/>
                  <a:pt x="1661" y="812"/>
                  <a:pt x="1774" y="793"/>
                </a:cubicBezTo>
                <a:cubicBezTo>
                  <a:pt x="1888" y="774"/>
                  <a:pt x="2001" y="755"/>
                  <a:pt x="2095" y="718"/>
                </a:cubicBezTo>
                <a:cubicBezTo>
                  <a:pt x="2209" y="680"/>
                  <a:pt x="2303" y="642"/>
                  <a:pt x="2416" y="604"/>
                </a:cubicBezTo>
                <a:cubicBezTo>
                  <a:pt x="2511" y="586"/>
                  <a:pt x="2605" y="529"/>
                  <a:pt x="2681" y="472"/>
                </a:cubicBezTo>
                <a:cubicBezTo>
                  <a:pt x="2775" y="435"/>
                  <a:pt x="2850" y="397"/>
                  <a:pt x="2926" y="340"/>
                </a:cubicBezTo>
                <a:cubicBezTo>
                  <a:pt x="3039" y="265"/>
                  <a:pt x="3134" y="189"/>
                  <a:pt x="3247" y="95"/>
                </a:cubicBezTo>
                <a:lnTo>
                  <a:pt x="336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5" name="Google Shape;1405;p43"/>
          <p:cNvSpPr/>
          <p:nvPr/>
        </p:nvSpPr>
        <p:spPr>
          <a:xfrm>
            <a:off x="9771938" y="3170454"/>
            <a:ext cx="310143" cy="269869"/>
          </a:xfrm>
          <a:custGeom>
            <a:avLst/>
            <a:gdLst/>
            <a:ahLst/>
            <a:cxnLst/>
            <a:rect l="l" t="t" r="r" b="b"/>
            <a:pathLst>
              <a:path w="9609" h="8184" extrusionOk="0">
                <a:moveTo>
                  <a:pt x="3578" y="0"/>
                </a:moveTo>
                <a:cubicBezTo>
                  <a:pt x="3569" y="0"/>
                  <a:pt x="3559" y="1"/>
                  <a:pt x="3549" y="1"/>
                </a:cubicBezTo>
                <a:cubicBezTo>
                  <a:pt x="2265" y="58"/>
                  <a:pt x="3266" y="3569"/>
                  <a:pt x="3266" y="3569"/>
                </a:cubicBezTo>
                <a:cubicBezTo>
                  <a:pt x="3266" y="3569"/>
                  <a:pt x="1849" y="1485"/>
                  <a:pt x="989" y="1485"/>
                </a:cubicBezTo>
                <a:cubicBezTo>
                  <a:pt x="934" y="1485"/>
                  <a:pt x="881" y="1493"/>
                  <a:pt x="831" y="1511"/>
                </a:cubicBezTo>
                <a:cubicBezTo>
                  <a:pt x="0" y="1794"/>
                  <a:pt x="2567" y="7797"/>
                  <a:pt x="3436" y="8118"/>
                </a:cubicBezTo>
                <a:cubicBezTo>
                  <a:pt x="3557" y="8164"/>
                  <a:pt x="3715" y="8184"/>
                  <a:pt x="3896" y="8184"/>
                </a:cubicBezTo>
                <a:cubicBezTo>
                  <a:pt x="4981" y="8184"/>
                  <a:pt x="6909" y="7476"/>
                  <a:pt x="6909" y="7476"/>
                </a:cubicBezTo>
                <a:cubicBezTo>
                  <a:pt x="6909" y="7476"/>
                  <a:pt x="9608" y="6023"/>
                  <a:pt x="9495" y="4966"/>
                </a:cubicBezTo>
                <a:cubicBezTo>
                  <a:pt x="9460" y="4639"/>
                  <a:pt x="9182" y="4527"/>
                  <a:pt x="8817" y="4527"/>
                </a:cubicBezTo>
                <a:cubicBezTo>
                  <a:pt x="8028" y="4527"/>
                  <a:pt x="6834" y="5051"/>
                  <a:pt x="6815" y="5060"/>
                </a:cubicBezTo>
                <a:lnTo>
                  <a:pt x="6815" y="5060"/>
                </a:lnTo>
                <a:cubicBezTo>
                  <a:pt x="6842" y="4983"/>
                  <a:pt x="8022" y="1012"/>
                  <a:pt x="7003" y="586"/>
                </a:cubicBezTo>
                <a:cubicBezTo>
                  <a:pt x="6941" y="559"/>
                  <a:pt x="6880" y="546"/>
                  <a:pt x="6820" y="546"/>
                </a:cubicBezTo>
                <a:cubicBezTo>
                  <a:pt x="5888" y="546"/>
                  <a:pt x="5172" y="3625"/>
                  <a:pt x="5172" y="3625"/>
                </a:cubicBezTo>
                <a:cubicBezTo>
                  <a:pt x="5172" y="3625"/>
                  <a:pt x="4838" y="0"/>
                  <a:pt x="3578" y="0"/>
                </a:cubicBezTo>
                <a:close/>
              </a:path>
            </a:pathLst>
          </a:custGeom>
          <a:solidFill>
            <a:srgbClr val="FFE4D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6" name="Google Shape;1406;p43"/>
          <p:cNvSpPr/>
          <p:nvPr/>
        </p:nvSpPr>
        <p:spPr>
          <a:xfrm>
            <a:off x="9894393" y="3347398"/>
            <a:ext cx="52416" cy="54047"/>
          </a:xfrm>
          <a:custGeom>
            <a:avLst/>
            <a:gdLst/>
            <a:ahLst/>
            <a:cxnLst/>
            <a:rect l="l" t="t" r="r" b="b"/>
            <a:pathLst>
              <a:path w="1624" h="1639" extrusionOk="0">
                <a:moveTo>
                  <a:pt x="208" y="1"/>
                </a:moveTo>
                <a:cubicBezTo>
                  <a:pt x="137" y="1"/>
                  <a:pt x="67" y="5"/>
                  <a:pt x="0" y="15"/>
                </a:cubicBezTo>
                <a:lnTo>
                  <a:pt x="359" y="204"/>
                </a:lnTo>
                <a:lnTo>
                  <a:pt x="510" y="279"/>
                </a:lnTo>
                <a:cubicBezTo>
                  <a:pt x="567" y="317"/>
                  <a:pt x="623" y="355"/>
                  <a:pt x="680" y="374"/>
                </a:cubicBezTo>
                <a:cubicBezTo>
                  <a:pt x="737" y="411"/>
                  <a:pt x="793" y="449"/>
                  <a:pt x="850" y="506"/>
                </a:cubicBezTo>
                <a:cubicBezTo>
                  <a:pt x="907" y="543"/>
                  <a:pt x="963" y="581"/>
                  <a:pt x="1001" y="638"/>
                </a:cubicBezTo>
                <a:cubicBezTo>
                  <a:pt x="1058" y="676"/>
                  <a:pt x="1095" y="732"/>
                  <a:pt x="1133" y="789"/>
                </a:cubicBezTo>
                <a:cubicBezTo>
                  <a:pt x="1190" y="827"/>
                  <a:pt x="1227" y="883"/>
                  <a:pt x="1246" y="940"/>
                </a:cubicBezTo>
                <a:lnTo>
                  <a:pt x="1341" y="1110"/>
                </a:lnTo>
                <a:cubicBezTo>
                  <a:pt x="1360" y="1166"/>
                  <a:pt x="1397" y="1204"/>
                  <a:pt x="1416" y="1261"/>
                </a:cubicBezTo>
                <a:cubicBezTo>
                  <a:pt x="1454" y="1374"/>
                  <a:pt x="1492" y="1468"/>
                  <a:pt x="1511" y="1525"/>
                </a:cubicBezTo>
                <a:lnTo>
                  <a:pt x="1548" y="1638"/>
                </a:lnTo>
                <a:lnTo>
                  <a:pt x="1586" y="1525"/>
                </a:lnTo>
                <a:cubicBezTo>
                  <a:pt x="1605" y="1431"/>
                  <a:pt x="1624" y="1336"/>
                  <a:pt x="1624" y="1223"/>
                </a:cubicBezTo>
                <a:cubicBezTo>
                  <a:pt x="1624" y="1072"/>
                  <a:pt x="1586" y="940"/>
                  <a:pt x="1529" y="808"/>
                </a:cubicBezTo>
                <a:cubicBezTo>
                  <a:pt x="1492" y="713"/>
                  <a:pt x="1454" y="657"/>
                  <a:pt x="1416" y="581"/>
                </a:cubicBezTo>
                <a:cubicBezTo>
                  <a:pt x="1360" y="506"/>
                  <a:pt x="1303" y="449"/>
                  <a:pt x="1246" y="374"/>
                </a:cubicBezTo>
                <a:cubicBezTo>
                  <a:pt x="1171" y="317"/>
                  <a:pt x="1114" y="279"/>
                  <a:pt x="1039" y="223"/>
                </a:cubicBezTo>
                <a:cubicBezTo>
                  <a:pt x="963" y="185"/>
                  <a:pt x="888" y="147"/>
                  <a:pt x="831" y="109"/>
                </a:cubicBezTo>
                <a:cubicBezTo>
                  <a:pt x="756" y="90"/>
                  <a:pt x="680" y="72"/>
                  <a:pt x="604" y="53"/>
                </a:cubicBezTo>
                <a:cubicBezTo>
                  <a:pt x="548" y="34"/>
                  <a:pt x="472" y="15"/>
                  <a:pt x="416" y="15"/>
                </a:cubicBezTo>
                <a:cubicBezTo>
                  <a:pt x="350" y="5"/>
                  <a:pt x="279" y="1"/>
                  <a:pt x="208" y="1"/>
                </a:cubicBezTo>
                <a:close/>
              </a:path>
            </a:pathLst>
          </a:custGeom>
          <a:solidFill>
            <a:srgbClr val="D88E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7" name="Google Shape;1407;p43"/>
          <p:cNvSpPr/>
          <p:nvPr/>
        </p:nvSpPr>
        <p:spPr>
          <a:xfrm>
            <a:off x="10128365" y="3122607"/>
            <a:ext cx="494601" cy="96716"/>
          </a:xfrm>
          <a:custGeom>
            <a:avLst/>
            <a:gdLst/>
            <a:ahLst/>
            <a:cxnLst/>
            <a:rect l="l" t="t" r="r" b="b"/>
            <a:pathLst>
              <a:path w="15324" h="2933" extrusionOk="0">
                <a:moveTo>
                  <a:pt x="5645" y="1"/>
                </a:moveTo>
                <a:cubicBezTo>
                  <a:pt x="2702" y="1"/>
                  <a:pt x="181" y="456"/>
                  <a:pt x="113" y="1188"/>
                </a:cubicBezTo>
                <a:cubicBezTo>
                  <a:pt x="0" y="2132"/>
                  <a:pt x="2473" y="2547"/>
                  <a:pt x="6267" y="2849"/>
                </a:cubicBezTo>
                <a:cubicBezTo>
                  <a:pt x="6990" y="2906"/>
                  <a:pt x="7766" y="2932"/>
                  <a:pt x="8547" y="2932"/>
                </a:cubicBezTo>
                <a:cubicBezTo>
                  <a:pt x="11889" y="2932"/>
                  <a:pt x="15324" y="2456"/>
                  <a:pt x="15064" y="1905"/>
                </a:cubicBezTo>
                <a:cubicBezTo>
                  <a:pt x="14743" y="1226"/>
                  <a:pt x="9986" y="112"/>
                  <a:pt x="6626" y="17"/>
                </a:cubicBezTo>
                <a:cubicBezTo>
                  <a:pt x="6296" y="6"/>
                  <a:pt x="5968" y="1"/>
                  <a:pt x="564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8" name="Google Shape;1408;p43"/>
          <p:cNvSpPr/>
          <p:nvPr/>
        </p:nvSpPr>
        <p:spPr>
          <a:xfrm>
            <a:off x="8304820" y="2804793"/>
            <a:ext cx="2975677" cy="1114956"/>
          </a:xfrm>
          <a:custGeom>
            <a:avLst/>
            <a:gdLst/>
            <a:ahLst/>
            <a:cxnLst/>
            <a:rect l="l" t="t" r="r" b="b"/>
            <a:pathLst>
              <a:path w="92194" h="33812" extrusionOk="0">
                <a:moveTo>
                  <a:pt x="46328" y="2765"/>
                </a:moveTo>
                <a:cubicBezTo>
                  <a:pt x="46339" y="2765"/>
                  <a:pt x="46350" y="2765"/>
                  <a:pt x="46361" y="2765"/>
                </a:cubicBezTo>
                <a:lnTo>
                  <a:pt x="46380" y="2765"/>
                </a:lnTo>
                <a:cubicBezTo>
                  <a:pt x="57970" y="2879"/>
                  <a:pt x="81510" y="6541"/>
                  <a:pt x="84907" y="12525"/>
                </a:cubicBezTo>
                <a:cubicBezTo>
                  <a:pt x="87550" y="17187"/>
                  <a:pt x="86267" y="25266"/>
                  <a:pt x="85568" y="28589"/>
                </a:cubicBezTo>
                <a:cubicBezTo>
                  <a:pt x="85417" y="29326"/>
                  <a:pt x="84760" y="29841"/>
                  <a:pt x="84020" y="29841"/>
                </a:cubicBezTo>
                <a:cubicBezTo>
                  <a:pt x="83927" y="29841"/>
                  <a:pt x="83832" y="29833"/>
                  <a:pt x="83737" y="29816"/>
                </a:cubicBezTo>
                <a:cubicBezTo>
                  <a:pt x="79523" y="29071"/>
                  <a:pt x="66604" y="27050"/>
                  <a:pt x="49639" y="27050"/>
                </a:cubicBezTo>
                <a:cubicBezTo>
                  <a:pt x="48974" y="27050"/>
                  <a:pt x="48303" y="27053"/>
                  <a:pt x="47626" y="27060"/>
                </a:cubicBezTo>
                <a:cubicBezTo>
                  <a:pt x="46777" y="27060"/>
                  <a:pt x="46078" y="26418"/>
                  <a:pt x="46022" y="25568"/>
                </a:cubicBezTo>
                <a:cubicBezTo>
                  <a:pt x="45776" y="21189"/>
                  <a:pt x="45078" y="9882"/>
                  <a:pt x="44776" y="4427"/>
                </a:cubicBezTo>
                <a:cubicBezTo>
                  <a:pt x="44720" y="3531"/>
                  <a:pt x="45419" y="2765"/>
                  <a:pt x="46328" y="2765"/>
                </a:cubicBezTo>
                <a:close/>
                <a:moveTo>
                  <a:pt x="41147" y="2896"/>
                </a:moveTo>
                <a:cubicBezTo>
                  <a:pt x="41966" y="2896"/>
                  <a:pt x="42663" y="3526"/>
                  <a:pt x="42718" y="4370"/>
                </a:cubicBezTo>
                <a:lnTo>
                  <a:pt x="44209" y="25474"/>
                </a:lnTo>
                <a:cubicBezTo>
                  <a:pt x="44266" y="26361"/>
                  <a:pt x="43586" y="27135"/>
                  <a:pt x="42699" y="27154"/>
                </a:cubicBezTo>
                <a:cubicBezTo>
                  <a:pt x="32242" y="27494"/>
                  <a:pt x="20614" y="28683"/>
                  <a:pt x="8759" y="31326"/>
                </a:cubicBezTo>
                <a:cubicBezTo>
                  <a:pt x="8642" y="31352"/>
                  <a:pt x="8526" y="31365"/>
                  <a:pt x="8411" y="31365"/>
                </a:cubicBezTo>
                <a:cubicBezTo>
                  <a:pt x="7707" y="31365"/>
                  <a:pt x="7069" y="30888"/>
                  <a:pt x="6890" y="30174"/>
                </a:cubicBezTo>
                <a:cubicBezTo>
                  <a:pt x="5890" y="26248"/>
                  <a:pt x="3549" y="15564"/>
                  <a:pt x="6494" y="11317"/>
                </a:cubicBezTo>
                <a:cubicBezTo>
                  <a:pt x="9665" y="6767"/>
                  <a:pt x="28542" y="3596"/>
                  <a:pt x="41076" y="2898"/>
                </a:cubicBezTo>
                <a:cubicBezTo>
                  <a:pt x="41100" y="2897"/>
                  <a:pt x="41123" y="2896"/>
                  <a:pt x="41147" y="2896"/>
                </a:cubicBezTo>
                <a:close/>
                <a:moveTo>
                  <a:pt x="42903" y="0"/>
                </a:moveTo>
                <a:cubicBezTo>
                  <a:pt x="30722" y="0"/>
                  <a:pt x="10789" y="3278"/>
                  <a:pt x="4984" y="9523"/>
                </a:cubicBezTo>
                <a:cubicBezTo>
                  <a:pt x="0" y="14865"/>
                  <a:pt x="4021" y="28362"/>
                  <a:pt x="5512" y="32742"/>
                </a:cubicBezTo>
                <a:cubicBezTo>
                  <a:pt x="5733" y="33389"/>
                  <a:pt x="6337" y="33811"/>
                  <a:pt x="6992" y="33811"/>
                </a:cubicBezTo>
                <a:cubicBezTo>
                  <a:pt x="7120" y="33811"/>
                  <a:pt x="7251" y="33795"/>
                  <a:pt x="7381" y="33761"/>
                </a:cubicBezTo>
                <a:cubicBezTo>
                  <a:pt x="11803" y="32678"/>
                  <a:pt x="26746" y="29486"/>
                  <a:pt x="50036" y="29486"/>
                </a:cubicBezTo>
                <a:cubicBezTo>
                  <a:pt x="60447" y="29486"/>
                  <a:pt x="72525" y="30124"/>
                  <a:pt x="86078" y="31873"/>
                </a:cubicBezTo>
                <a:cubicBezTo>
                  <a:pt x="86155" y="31885"/>
                  <a:pt x="86231" y="31890"/>
                  <a:pt x="86306" y="31890"/>
                </a:cubicBezTo>
                <a:cubicBezTo>
                  <a:pt x="86989" y="31890"/>
                  <a:pt x="87591" y="31440"/>
                  <a:pt x="87796" y="30760"/>
                </a:cubicBezTo>
                <a:cubicBezTo>
                  <a:pt x="89060" y="26475"/>
                  <a:pt x="92194" y="12732"/>
                  <a:pt x="84228" y="7126"/>
                </a:cubicBezTo>
                <a:cubicBezTo>
                  <a:pt x="74771" y="444"/>
                  <a:pt x="56045" y="217"/>
                  <a:pt x="44002" y="9"/>
                </a:cubicBezTo>
                <a:cubicBezTo>
                  <a:pt x="43643" y="3"/>
                  <a:pt x="43277" y="0"/>
                  <a:pt x="4290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09" name="Google Shape;1409;p43"/>
          <p:cNvSpPr/>
          <p:nvPr/>
        </p:nvSpPr>
        <p:spPr>
          <a:xfrm>
            <a:off x="8170358" y="2189838"/>
            <a:ext cx="3278913" cy="1010557"/>
          </a:xfrm>
          <a:custGeom>
            <a:avLst/>
            <a:gdLst/>
            <a:ahLst/>
            <a:cxnLst/>
            <a:rect l="l" t="t" r="r" b="b"/>
            <a:pathLst>
              <a:path w="101589" h="30646" extrusionOk="0">
                <a:moveTo>
                  <a:pt x="51103" y="0"/>
                </a:moveTo>
                <a:cubicBezTo>
                  <a:pt x="13672" y="0"/>
                  <a:pt x="1" y="24410"/>
                  <a:pt x="599" y="27455"/>
                </a:cubicBezTo>
                <a:cubicBezTo>
                  <a:pt x="1203" y="30551"/>
                  <a:pt x="2845" y="30645"/>
                  <a:pt x="2845" y="30645"/>
                </a:cubicBezTo>
                <a:cubicBezTo>
                  <a:pt x="2845" y="30645"/>
                  <a:pt x="19362" y="21339"/>
                  <a:pt x="48054" y="19980"/>
                </a:cubicBezTo>
                <a:cubicBezTo>
                  <a:pt x="49105" y="19930"/>
                  <a:pt x="50168" y="19906"/>
                  <a:pt x="51240" y="19906"/>
                </a:cubicBezTo>
                <a:cubicBezTo>
                  <a:pt x="72830" y="19906"/>
                  <a:pt x="97964" y="29569"/>
                  <a:pt x="97964" y="29569"/>
                </a:cubicBezTo>
                <a:cubicBezTo>
                  <a:pt x="97964" y="29569"/>
                  <a:pt x="97968" y="29569"/>
                  <a:pt x="97974" y="29569"/>
                </a:cubicBezTo>
                <a:cubicBezTo>
                  <a:pt x="98132" y="29569"/>
                  <a:pt x="100200" y="29517"/>
                  <a:pt x="100890" y="26794"/>
                </a:cubicBezTo>
                <a:cubicBezTo>
                  <a:pt x="101589" y="23963"/>
                  <a:pt x="90621" y="537"/>
                  <a:pt x="52302" y="8"/>
                </a:cubicBezTo>
                <a:cubicBezTo>
                  <a:pt x="51899" y="3"/>
                  <a:pt x="51500" y="0"/>
                  <a:pt x="5110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0" name="Google Shape;1410;p43"/>
          <p:cNvSpPr/>
          <p:nvPr/>
        </p:nvSpPr>
        <p:spPr>
          <a:xfrm>
            <a:off x="8240237" y="2179319"/>
            <a:ext cx="3146903" cy="782039"/>
          </a:xfrm>
          <a:custGeom>
            <a:avLst/>
            <a:gdLst/>
            <a:ahLst/>
            <a:cxnLst/>
            <a:rect l="l" t="t" r="r" b="b"/>
            <a:pathLst>
              <a:path w="97499" h="23716" extrusionOk="0">
                <a:moveTo>
                  <a:pt x="46954" y="0"/>
                </a:moveTo>
                <a:cubicBezTo>
                  <a:pt x="44044" y="0"/>
                  <a:pt x="41147" y="178"/>
                  <a:pt x="38263" y="535"/>
                </a:cubicBezTo>
                <a:cubicBezTo>
                  <a:pt x="34866" y="969"/>
                  <a:pt x="31505" y="1686"/>
                  <a:pt x="28240" y="2687"/>
                </a:cubicBezTo>
                <a:cubicBezTo>
                  <a:pt x="25163" y="3631"/>
                  <a:pt x="22199" y="4839"/>
                  <a:pt x="19349" y="6311"/>
                </a:cubicBezTo>
                <a:cubicBezTo>
                  <a:pt x="16782" y="7614"/>
                  <a:pt x="14347" y="9124"/>
                  <a:pt x="12044" y="10842"/>
                </a:cubicBezTo>
                <a:cubicBezTo>
                  <a:pt x="8589" y="13390"/>
                  <a:pt x="5475" y="16372"/>
                  <a:pt x="2775" y="19733"/>
                </a:cubicBezTo>
                <a:cubicBezTo>
                  <a:pt x="1813" y="20941"/>
                  <a:pt x="1114" y="21941"/>
                  <a:pt x="661" y="22640"/>
                </a:cubicBezTo>
                <a:cubicBezTo>
                  <a:pt x="208" y="23338"/>
                  <a:pt x="0" y="23716"/>
                  <a:pt x="0" y="23716"/>
                </a:cubicBezTo>
                <a:cubicBezTo>
                  <a:pt x="0" y="23716"/>
                  <a:pt x="246" y="23357"/>
                  <a:pt x="718" y="22677"/>
                </a:cubicBezTo>
                <a:cubicBezTo>
                  <a:pt x="1190" y="21998"/>
                  <a:pt x="1907" y="21016"/>
                  <a:pt x="2889" y="19827"/>
                </a:cubicBezTo>
                <a:cubicBezTo>
                  <a:pt x="5645" y="16561"/>
                  <a:pt x="8797" y="13654"/>
                  <a:pt x="12251" y="11163"/>
                </a:cubicBezTo>
                <a:cubicBezTo>
                  <a:pt x="14573" y="9520"/>
                  <a:pt x="17008" y="8048"/>
                  <a:pt x="19557" y="6764"/>
                </a:cubicBezTo>
                <a:cubicBezTo>
                  <a:pt x="22407" y="5349"/>
                  <a:pt x="25352" y="4178"/>
                  <a:pt x="28391" y="3272"/>
                </a:cubicBezTo>
                <a:cubicBezTo>
                  <a:pt x="31638" y="2309"/>
                  <a:pt x="34979" y="1611"/>
                  <a:pt x="38339" y="1215"/>
                </a:cubicBezTo>
                <a:cubicBezTo>
                  <a:pt x="41188" y="874"/>
                  <a:pt x="44062" y="698"/>
                  <a:pt x="46941" y="698"/>
                </a:cubicBezTo>
                <a:cubicBezTo>
                  <a:pt x="47572" y="698"/>
                  <a:pt x="48203" y="707"/>
                  <a:pt x="48834" y="724"/>
                </a:cubicBezTo>
                <a:cubicBezTo>
                  <a:pt x="52345" y="780"/>
                  <a:pt x="55837" y="1007"/>
                  <a:pt x="59330" y="1422"/>
                </a:cubicBezTo>
                <a:cubicBezTo>
                  <a:pt x="62690" y="1819"/>
                  <a:pt x="66031" y="2423"/>
                  <a:pt x="69334" y="3253"/>
                </a:cubicBezTo>
                <a:cubicBezTo>
                  <a:pt x="72411" y="4008"/>
                  <a:pt x="75431" y="5028"/>
                  <a:pt x="78338" y="6273"/>
                </a:cubicBezTo>
                <a:cubicBezTo>
                  <a:pt x="80962" y="7387"/>
                  <a:pt x="83473" y="8727"/>
                  <a:pt x="85851" y="10275"/>
                </a:cubicBezTo>
                <a:cubicBezTo>
                  <a:pt x="87852" y="11597"/>
                  <a:pt x="89740" y="13107"/>
                  <a:pt x="91477" y="14787"/>
                </a:cubicBezTo>
                <a:cubicBezTo>
                  <a:pt x="92798" y="16070"/>
                  <a:pt x="94025" y="17467"/>
                  <a:pt x="95120" y="18977"/>
                </a:cubicBezTo>
                <a:cubicBezTo>
                  <a:pt x="95837" y="19940"/>
                  <a:pt x="96479" y="20941"/>
                  <a:pt x="97045" y="21998"/>
                </a:cubicBezTo>
                <a:cubicBezTo>
                  <a:pt x="97253" y="22356"/>
                  <a:pt x="97385" y="22640"/>
                  <a:pt x="97498" y="22828"/>
                </a:cubicBezTo>
                <a:cubicBezTo>
                  <a:pt x="97404" y="22640"/>
                  <a:pt x="97272" y="22338"/>
                  <a:pt x="97083" y="21979"/>
                </a:cubicBezTo>
                <a:cubicBezTo>
                  <a:pt x="96535" y="20903"/>
                  <a:pt x="95913" y="19884"/>
                  <a:pt x="95233" y="18883"/>
                </a:cubicBezTo>
                <a:cubicBezTo>
                  <a:pt x="94176" y="17354"/>
                  <a:pt x="92968" y="15919"/>
                  <a:pt x="91665" y="14598"/>
                </a:cubicBezTo>
                <a:cubicBezTo>
                  <a:pt x="89948" y="12861"/>
                  <a:pt x="88079" y="11314"/>
                  <a:pt x="86078" y="9954"/>
                </a:cubicBezTo>
                <a:cubicBezTo>
                  <a:pt x="83699" y="8312"/>
                  <a:pt x="81189" y="6915"/>
                  <a:pt x="78565" y="5764"/>
                </a:cubicBezTo>
                <a:cubicBezTo>
                  <a:pt x="75639" y="4461"/>
                  <a:pt x="72600" y="3404"/>
                  <a:pt x="69485" y="2611"/>
                </a:cubicBezTo>
                <a:cubicBezTo>
                  <a:pt x="66182" y="1762"/>
                  <a:pt x="62803" y="1139"/>
                  <a:pt x="59405" y="724"/>
                </a:cubicBezTo>
                <a:cubicBezTo>
                  <a:pt x="55913" y="308"/>
                  <a:pt x="52383" y="82"/>
                  <a:pt x="48853" y="25"/>
                </a:cubicBezTo>
                <a:cubicBezTo>
                  <a:pt x="48219" y="8"/>
                  <a:pt x="47586" y="0"/>
                  <a:pt x="4695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1" name="Google Shape;1411;p43"/>
          <p:cNvSpPr/>
          <p:nvPr/>
        </p:nvSpPr>
        <p:spPr>
          <a:xfrm>
            <a:off x="8245110" y="2286160"/>
            <a:ext cx="3129797" cy="794833"/>
          </a:xfrm>
          <a:custGeom>
            <a:avLst/>
            <a:gdLst/>
            <a:ahLst/>
            <a:cxnLst/>
            <a:rect l="l" t="t" r="r" b="b"/>
            <a:pathLst>
              <a:path w="96969" h="24104" extrusionOk="0">
                <a:moveTo>
                  <a:pt x="46771" y="1"/>
                </a:moveTo>
                <a:cubicBezTo>
                  <a:pt x="46267" y="1"/>
                  <a:pt x="45759" y="5"/>
                  <a:pt x="45248" y="13"/>
                </a:cubicBezTo>
                <a:cubicBezTo>
                  <a:pt x="15762" y="504"/>
                  <a:pt x="0" y="23005"/>
                  <a:pt x="1964" y="23968"/>
                </a:cubicBezTo>
                <a:cubicBezTo>
                  <a:pt x="2153" y="24060"/>
                  <a:pt x="2427" y="24103"/>
                  <a:pt x="2775" y="24103"/>
                </a:cubicBezTo>
                <a:cubicBezTo>
                  <a:pt x="5758" y="24103"/>
                  <a:pt x="14122" y="20946"/>
                  <a:pt x="19972" y="18984"/>
                </a:cubicBezTo>
                <a:cubicBezTo>
                  <a:pt x="25179" y="17229"/>
                  <a:pt x="32187" y="15223"/>
                  <a:pt x="46163" y="15223"/>
                </a:cubicBezTo>
                <a:cubicBezTo>
                  <a:pt x="49769" y="15223"/>
                  <a:pt x="53839" y="15356"/>
                  <a:pt x="58461" y="15662"/>
                </a:cubicBezTo>
                <a:cubicBezTo>
                  <a:pt x="77576" y="16928"/>
                  <a:pt x="89973" y="23552"/>
                  <a:pt x="94139" y="23552"/>
                </a:cubicBezTo>
                <a:cubicBezTo>
                  <a:pt x="94881" y="23552"/>
                  <a:pt x="95362" y="23342"/>
                  <a:pt x="95573" y="22854"/>
                </a:cubicBezTo>
                <a:cubicBezTo>
                  <a:pt x="96968" y="19654"/>
                  <a:pt x="81545" y="1"/>
                  <a:pt x="4677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2" name="Google Shape;1412;p43"/>
          <p:cNvSpPr/>
          <p:nvPr/>
        </p:nvSpPr>
        <p:spPr>
          <a:xfrm>
            <a:off x="9041430" y="2344853"/>
            <a:ext cx="1583505" cy="453672"/>
          </a:xfrm>
          <a:custGeom>
            <a:avLst/>
            <a:gdLst/>
            <a:ahLst/>
            <a:cxnLst/>
            <a:rect l="l" t="t" r="r" b="b"/>
            <a:pathLst>
              <a:path w="49061" h="13758" extrusionOk="0">
                <a:moveTo>
                  <a:pt x="24045" y="1"/>
                </a:moveTo>
                <a:cubicBezTo>
                  <a:pt x="13119" y="1"/>
                  <a:pt x="2499" y="3605"/>
                  <a:pt x="1473" y="4217"/>
                </a:cubicBezTo>
                <a:cubicBezTo>
                  <a:pt x="0" y="5104"/>
                  <a:pt x="2454" y="12221"/>
                  <a:pt x="3738" y="12957"/>
                </a:cubicBezTo>
                <a:cubicBezTo>
                  <a:pt x="3937" y="13069"/>
                  <a:pt x="4329" y="13117"/>
                  <a:pt x="4884" y="13117"/>
                </a:cubicBezTo>
                <a:cubicBezTo>
                  <a:pt x="7839" y="13117"/>
                  <a:pt x="15415" y="11779"/>
                  <a:pt x="23078" y="11779"/>
                </a:cubicBezTo>
                <a:cubicBezTo>
                  <a:pt x="23414" y="11779"/>
                  <a:pt x="23751" y="11781"/>
                  <a:pt x="24087" y="11787"/>
                </a:cubicBezTo>
                <a:cubicBezTo>
                  <a:pt x="31236" y="11896"/>
                  <a:pt x="42995" y="13758"/>
                  <a:pt x="44888" y="13758"/>
                </a:cubicBezTo>
                <a:cubicBezTo>
                  <a:pt x="44959" y="13758"/>
                  <a:pt x="45016" y="13755"/>
                  <a:pt x="45059" y="13750"/>
                </a:cubicBezTo>
                <a:cubicBezTo>
                  <a:pt x="46248" y="13580"/>
                  <a:pt x="49061" y="5878"/>
                  <a:pt x="48494" y="4821"/>
                </a:cubicBezTo>
                <a:cubicBezTo>
                  <a:pt x="47947" y="3745"/>
                  <a:pt x="37074" y="423"/>
                  <a:pt x="25616" y="26"/>
                </a:cubicBezTo>
                <a:cubicBezTo>
                  <a:pt x="25092" y="9"/>
                  <a:pt x="24568" y="1"/>
                  <a:pt x="2404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3" name="Google Shape;1413;p43"/>
          <p:cNvSpPr/>
          <p:nvPr/>
        </p:nvSpPr>
        <p:spPr>
          <a:xfrm>
            <a:off x="8373053" y="2536441"/>
            <a:ext cx="749423" cy="488164"/>
          </a:xfrm>
          <a:custGeom>
            <a:avLst/>
            <a:gdLst/>
            <a:ahLst/>
            <a:cxnLst/>
            <a:rect l="l" t="t" r="r" b="b"/>
            <a:pathLst>
              <a:path w="23219" h="14804" extrusionOk="0">
                <a:moveTo>
                  <a:pt x="18671" y="1"/>
                </a:moveTo>
                <a:cubicBezTo>
                  <a:pt x="16813" y="1"/>
                  <a:pt x="13778" y="1263"/>
                  <a:pt x="9911" y="3787"/>
                </a:cubicBezTo>
                <a:cubicBezTo>
                  <a:pt x="3983" y="7676"/>
                  <a:pt x="1" y="13018"/>
                  <a:pt x="472" y="14433"/>
                </a:cubicBezTo>
                <a:cubicBezTo>
                  <a:pt x="561" y="14690"/>
                  <a:pt x="938" y="14803"/>
                  <a:pt x="1531" y="14803"/>
                </a:cubicBezTo>
                <a:cubicBezTo>
                  <a:pt x="5480" y="14803"/>
                  <a:pt x="19026" y="9784"/>
                  <a:pt x="21274" y="8487"/>
                </a:cubicBezTo>
                <a:cubicBezTo>
                  <a:pt x="23219" y="7392"/>
                  <a:pt x="21199" y="597"/>
                  <a:pt x="19500" y="106"/>
                </a:cubicBezTo>
                <a:cubicBezTo>
                  <a:pt x="19257" y="36"/>
                  <a:pt x="18980" y="1"/>
                  <a:pt x="1867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4" name="Google Shape;1414;p43"/>
          <p:cNvSpPr/>
          <p:nvPr/>
        </p:nvSpPr>
        <p:spPr>
          <a:xfrm>
            <a:off x="8720957" y="2626725"/>
            <a:ext cx="250432" cy="245435"/>
          </a:xfrm>
          <a:custGeom>
            <a:avLst/>
            <a:gdLst/>
            <a:ahLst/>
            <a:cxnLst/>
            <a:rect l="l" t="t" r="r" b="b"/>
            <a:pathLst>
              <a:path w="7759" h="7443" extrusionOk="0">
                <a:moveTo>
                  <a:pt x="3908" y="0"/>
                </a:moveTo>
                <a:cubicBezTo>
                  <a:pt x="1971" y="0"/>
                  <a:pt x="332" y="1465"/>
                  <a:pt x="170" y="3427"/>
                </a:cubicBezTo>
                <a:cubicBezTo>
                  <a:pt x="0" y="5466"/>
                  <a:pt x="1529" y="7259"/>
                  <a:pt x="3568" y="7429"/>
                </a:cubicBezTo>
                <a:cubicBezTo>
                  <a:pt x="3674" y="7438"/>
                  <a:pt x="3779" y="7442"/>
                  <a:pt x="3883" y="7442"/>
                </a:cubicBezTo>
                <a:cubicBezTo>
                  <a:pt x="5806" y="7442"/>
                  <a:pt x="7427" y="5983"/>
                  <a:pt x="7588" y="4031"/>
                </a:cubicBezTo>
                <a:cubicBezTo>
                  <a:pt x="7758" y="1974"/>
                  <a:pt x="6229" y="181"/>
                  <a:pt x="4191" y="11"/>
                </a:cubicBezTo>
                <a:cubicBezTo>
                  <a:pt x="4096" y="4"/>
                  <a:pt x="4001" y="0"/>
                  <a:pt x="390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5" name="Google Shape;1415;p43"/>
          <p:cNvSpPr/>
          <p:nvPr/>
        </p:nvSpPr>
        <p:spPr>
          <a:xfrm>
            <a:off x="8734966" y="2653535"/>
            <a:ext cx="162092" cy="158743"/>
          </a:xfrm>
          <a:custGeom>
            <a:avLst/>
            <a:gdLst/>
            <a:ahLst/>
            <a:cxnLst/>
            <a:rect l="l" t="t" r="r" b="b"/>
            <a:pathLst>
              <a:path w="5022" h="4814" extrusionOk="0">
                <a:moveTo>
                  <a:pt x="2508" y="1"/>
                </a:moveTo>
                <a:cubicBezTo>
                  <a:pt x="1260" y="1"/>
                  <a:pt x="221" y="948"/>
                  <a:pt x="113" y="2218"/>
                </a:cubicBezTo>
                <a:cubicBezTo>
                  <a:pt x="0" y="3539"/>
                  <a:pt x="982" y="4710"/>
                  <a:pt x="2322" y="4804"/>
                </a:cubicBezTo>
                <a:cubicBezTo>
                  <a:pt x="2392" y="4810"/>
                  <a:pt x="2461" y="4813"/>
                  <a:pt x="2529" y="4813"/>
                </a:cubicBezTo>
                <a:cubicBezTo>
                  <a:pt x="3764" y="4813"/>
                  <a:pt x="4819" y="3865"/>
                  <a:pt x="4908" y="2596"/>
                </a:cubicBezTo>
                <a:cubicBezTo>
                  <a:pt x="5021" y="1274"/>
                  <a:pt x="4040" y="104"/>
                  <a:pt x="2718" y="9"/>
                </a:cubicBezTo>
                <a:cubicBezTo>
                  <a:pt x="2648" y="3"/>
                  <a:pt x="2578" y="1"/>
                  <a:pt x="250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6" name="Google Shape;1416;p43"/>
          <p:cNvSpPr/>
          <p:nvPr/>
        </p:nvSpPr>
        <p:spPr>
          <a:xfrm>
            <a:off x="8507710" y="2773630"/>
            <a:ext cx="197433" cy="194289"/>
          </a:xfrm>
          <a:custGeom>
            <a:avLst/>
            <a:gdLst/>
            <a:ahLst/>
            <a:cxnLst/>
            <a:rect l="l" t="t" r="r" b="b"/>
            <a:pathLst>
              <a:path w="6117" h="5892" extrusionOk="0">
                <a:moveTo>
                  <a:pt x="3061" y="1"/>
                </a:moveTo>
                <a:cubicBezTo>
                  <a:pt x="1541" y="1"/>
                  <a:pt x="258" y="1168"/>
                  <a:pt x="132" y="2710"/>
                </a:cubicBezTo>
                <a:cubicBezTo>
                  <a:pt x="0" y="4315"/>
                  <a:pt x="1189" y="5749"/>
                  <a:pt x="2813" y="5881"/>
                </a:cubicBezTo>
                <a:cubicBezTo>
                  <a:pt x="2894" y="5888"/>
                  <a:pt x="2975" y="5891"/>
                  <a:pt x="3055" y="5891"/>
                </a:cubicBezTo>
                <a:cubicBezTo>
                  <a:pt x="4575" y="5891"/>
                  <a:pt x="5859" y="4724"/>
                  <a:pt x="5984" y="3182"/>
                </a:cubicBezTo>
                <a:cubicBezTo>
                  <a:pt x="6116" y="1559"/>
                  <a:pt x="4908" y="143"/>
                  <a:pt x="3304" y="11"/>
                </a:cubicBezTo>
                <a:cubicBezTo>
                  <a:pt x="3222" y="4"/>
                  <a:pt x="3141" y="1"/>
                  <a:pt x="306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7" name="Google Shape;1417;p43"/>
          <p:cNvSpPr/>
          <p:nvPr/>
        </p:nvSpPr>
        <p:spPr>
          <a:xfrm>
            <a:off x="8521717" y="2781216"/>
            <a:ext cx="148697" cy="145585"/>
          </a:xfrm>
          <a:custGeom>
            <a:avLst/>
            <a:gdLst/>
            <a:ahLst/>
            <a:cxnLst/>
            <a:rect l="l" t="t" r="r" b="b"/>
            <a:pathLst>
              <a:path w="4607" h="4415" extrusionOk="0">
                <a:moveTo>
                  <a:pt x="2301" y="0"/>
                </a:moveTo>
                <a:cubicBezTo>
                  <a:pt x="1166" y="0"/>
                  <a:pt x="203" y="877"/>
                  <a:pt x="95" y="2027"/>
                </a:cubicBezTo>
                <a:cubicBezTo>
                  <a:pt x="0" y="3254"/>
                  <a:pt x="906" y="4311"/>
                  <a:pt x="2115" y="4405"/>
                </a:cubicBezTo>
                <a:cubicBezTo>
                  <a:pt x="2184" y="4412"/>
                  <a:pt x="2253" y="4415"/>
                  <a:pt x="2321" y="4415"/>
                </a:cubicBezTo>
                <a:cubicBezTo>
                  <a:pt x="3458" y="4415"/>
                  <a:pt x="4404" y="3543"/>
                  <a:pt x="4493" y="2386"/>
                </a:cubicBezTo>
                <a:cubicBezTo>
                  <a:pt x="4606" y="1178"/>
                  <a:pt x="3700" y="120"/>
                  <a:pt x="2473" y="7"/>
                </a:cubicBezTo>
                <a:cubicBezTo>
                  <a:pt x="2415" y="3"/>
                  <a:pt x="2358" y="0"/>
                  <a:pt x="230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8" name="Google Shape;1418;p43"/>
          <p:cNvSpPr/>
          <p:nvPr/>
        </p:nvSpPr>
        <p:spPr>
          <a:xfrm>
            <a:off x="10568840" y="2504653"/>
            <a:ext cx="739417" cy="491660"/>
          </a:xfrm>
          <a:custGeom>
            <a:avLst/>
            <a:gdLst/>
            <a:ahLst/>
            <a:cxnLst/>
            <a:rect l="l" t="t" r="r" b="b"/>
            <a:pathLst>
              <a:path w="22909" h="14910" extrusionOk="0">
                <a:moveTo>
                  <a:pt x="3764" y="0"/>
                </a:moveTo>
                <a:cubicBezTo>
                  <a:pt x="3696" y="0"/>
                  <a:pt x="3643" y="11"/>
                  <a:pt x="3606" y="32"/>
                </a:cubicBezTo>
                <a:cubicBezTo>
                  <a:pt x="2323" y="730"/>
                  <a:pt x="1" y="8904"/>
                  <a:pt x="1643" y="9640"/>
                </a:cubicBezTo>
                <a:cubicBezTo>
                  <a:pt x="3707" y="10585"/>
                  <a:pt x="15567" y="14910"/>
                  <a:pt x="19905" y="14910"/>
                </a:cubicBezTo>
                <a:cubicBezTo>
                  <a:pt x="20765" y="14910"/>
                  <a:pt x="21329" y="14740"/>
                  <a:pt x="21464" y="14340"/>
                </a:cubicBezTo>
                <a:cubicBezTo>
                  <a:pt x="22908" y="9988"/>
                  <a:pt x="5890" y="0"/>
                  <a:pt x="37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9" name="Google Shape;1419;p43"/>
          <p:cNvSpPr/>
          <p:nvPr/>
        </p:nvSpPr>
        <p:spPr>
          <a:xfrm>
            <a:off x="10679740" y="2606183"/>
            <a:ext cx="250432" cy="245435"/>
          </a:xfrm>
          <a:custGeom>
            <a:avLst/>
            <a:gdLst/>
            <a:ahLst/>
            <a:cxnLst/>
            <a:rect l="l" t="t" r="r" b="b"/>
            <a:pathLst>
              <a:path w="7759" h="7443" extrusionOk="0">
                <a:moveTo>
                  <a:pt x="3891" y="0"/>
                </a:moveTo>
                <a:cubicBezTo>
                  <a:pt x="1971" y="0"/>
                  <a:pt x="332" y="1465"/>
                  <a:pt x="170" y="3427"/>
                </a:cubicBezTo>
                <a:cubicBezTo>
                  <a:pt x="0" y="5466"/>
                  <a:pt x="1529" y="7278"/>
                  <a:pt x="3568" y="7429"/>
                </a:cubicBezTo>
                <a:cubicBezTo>
                  <a:pt x="3674" y="7438"/>
                  <a:pt x="3779" y="7442"/>
                  <a:pt x="3883" y="7442"/>
                </a:cubicBezTo>
                <a:cubicBezTo>
                  <a:pt x="5806" y="7442"/>
                  <a:pt x="7428" y="5983"/>
                  <a:pt x="7589" y="4032"/>
                </a:cubicBezTo>
                <a:cubicBezTo>
                  <a:pt x="7759" y="1993"/>
                  <a:pt x="6230" y="181"/>
                  <a:pt x="4172" y="11"/>
                </a:cubicBezTo>
                <a:cubicBezTo>
                  <a:pt x="4078" y="4"/>
                  <a:pt x="3984" y="0"/>
                  <a:pt x="389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0" name="Google Shape;1420;p43"/>
          <p:cNvSpPr/>
          <p:nvPr/>
        </p:nvSpPr>
        <p:spPr>
          <a:xfrm>
            <a:off x="10707756" y="2606249"/>
            <a:ext cx="168805" cy="165535"/>
          </a:xfrm>
          <a:custGeom>
            <a:avLst/>
            <a:gdLst/>
            <a:ahLst/>
            <a:cxnLst/>
            <a:rect l="l" t="t" r="r" b="b"/>
            <a:pathLst>
              <a:path w="5230" h="5020" extrusionOk="0">
                <a:moveTo>
                  <a:pt x="2605" y="0"/>
                </a:moveTo>
                <a:cubicBezTo>
                  <a:pt x="1315" y="0"/>
                  <a:pt x="221" y="986"/>
                  <a:pt x="114" y="2312"/>
                </a:cubicBezTo>
                <a:cubicBezTo>
                  <a:pt x="1" y="3690"/>
                  <a:pt x="1020" y="4898"/>
                  <a:pt x="2398" y="5011"/>
                </a:cubicBezTo>
                <a:cubicBezTo>
                  <a:pt x="2468" y="5017"/>
                  <a:pt x="2537" y="5020"/>
                  <a:pt x="2606" y="5020"/>
                </a:cubicBezTo>
                <a:cubicBezTo>
                  <a:pt x="3913" y="5020"/>
                  <a:pt x="5009" y="4017"/>
                  <a:pt x="5116" y="2708"/>
                </a:cubicBezTo>
                <a:cubicBezTo>
                  <a:pt x="5230" y="1330"/>
                  <a:pt x="4191" y="122"/>
                  <a:pt x="2813" y="9"/>
                </a:cubicBezTo>
                <a:cubicBezTo>
                  <a:pt x="2743" y="3"/>
                  <a:pt x="2674" y="0"/>
                  <a:pt x="260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1" name="Google Shape;1421;p43"/>
          <p:cNvSpPr/>
          <p:nvPr/>
        </p:nvSpPr>
        <p:spPr>
          <a:xfrm>
            <a:off x="10940501" y="2748734"/>
            <a:ext cx="197433" cy="194289"/>
          </a:xfrm>
          <a:custGeom>
            <a:avLst/>
            <a:gdLst/>
            <a:ahLst/>
            <a:cxnLst/>
            <a:rect l="l" t="t" r="r" b="b"/>
            <a:pathLst>
              <a:path w="6117" h="5892" extrusionOk="0">
                <a:moveTo>
                  <a:pt x="3061" y="1"/>
                </a:moveTo>
                <a:cubicBezTo>
                  <a:pt x="1542" y="1"/>
                  <a:pt x="258" y="1168"/>
                  <a:pt x="133" y="2710"/>
                </a:cubicBezTo>
                <a:cubicBezTo>
                  <a:pt x="1" y="4333"/>
                  <a:pt x="1209" y="5749"/>
                  <a:pt x="2813" y="5881"/>
                </a:cubicBezTo>
                <a:cubicBezTo>
                  <a:pt x="2895" y="5888"/>
                  <a:pt x="2976" y="5891"/>
                  <a:pt x="3056" y="5891"/>
                </a:cubicBezTo>
                <a:cubicBezTo>
                  <a:pt x="4575" y="5891"/>
                  <a:pt x="5859" y="4724"/>
                  <a:pt x="5984" y="3182"/>
                </a:cubicBezTo>
                <a:cubicBezTo>
                  <a:pt x="6117" y="1577"/>
                  <a:pt x="4927" y="162"/>
                  <a:pt x="3304" y="11"/>
                </a:cubicBezTo>
                <a:cubicBezTo>
                  <a:pt x="3223" y="4"/>
                  <a:pt x="3142" y="1"/>
                  <a:pt x="306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2" name="Google Shape;1422;p43"/>
          <p:cNvSpPr/>
          <p:nvPr/>
        </p:nvSpPr>
        <p:spPr>
          <a:xfrm>
            <a:off x="10961835" y="2750779"/>
            <a:ext cx="125523" cy="123591"/>
          </a:xfrm>
          <a:custGeom>
            <a:avLst/>
            <a:gdLst/>
            <a:ahLst/>
            <a:cxnLst/>
            <a:rect l="l" t="t" r="r" b="b"/>
            <a:pathLst>
              <a:path w="3889" h="3748" extrusionOk="0">
                <a:moveTo>
                  <a:pt x="1955" y="0"/>
                </a:moveTo>
                <a:cubicBezTo>
                  <a:pt x="994" y="0"/>
                  <a:pt x="166" y="733"/>
                  <a:pt x="76" y="1723"/>
                </a:cubicBezTo>
                <a:cubicBezTo>
                  <a:pt x="0" y="2742"/>
                  <a:pt x="755" y="3648"/>
                  <a:pt x="1794" y="3743"/>
                </a:cubicBezTo>
                <a:cubicBezTo>
                  <a:pt x="1840" y="3746"/>
                  <a:pt x="1885" y="3748"/>
                  <a:pt x="1931" y="3748"/>
                </a:cubicBezTo>
                <a:cubicBezTo>
                  <a:pt x="2893" y="3748"/>
                  <a:pt x="3723" y="2998"/>
                  <a:pt x="3813" y="2025"/>
                </a:cubicBezTo>
                <a:cubicBezTo>
                  <a:pt x="3889" y="987"/>
                  <a:pt x="3115" y="100"/>
                  <a:pt x="2096" y="5"/>
                </a:cubicBezTo>
                <a:cubicBezTo>
                  <a:pt x="2049" y="2"/>
                  <a:pt x="2002" y="0"/>
                  <a:pt x="195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3" name="Google Shape;1423;p43"/>
          <p:cNvSpPr/>
          <p:nvPr/>
        </p:nvSpPr>
        <p:spPr>
          <a:xfrm>
            <a:off x="8519265" y="3633952"/>
            <a:ext cx="2702329" cy="914829"/>
          </a:xfrm>
          <a:custGeom>
            <a:avLst/>
            <a:gdLst/>
            <a:ahLst/>
            <a:cxnLst/>
            <a:rect l="l" t="t" r="r" b="b"/>
            <a:pathLst>
              <a:path w="83725" h="27743" extrusionOk="0">
                <a:moveTo>
                  <a:pt x="40499" y="0"/>
                </a:moveTo>
                <a:cubicBezTo>
                  <a:pt x="39646" y="0"/>
                  <a:pt x="38775" y="9"/>
                  <a:pt x="37886" y="27"/>
                </a:cubicBezTo>
                <a:cubicBezTo>
                  <a:pt x="5947" y="669"/>
                  <a:pt x="1" y="23887"/>
                  <a:pt x="1" y="23887"/>
                </a:cubicBezTo>
                <a:cubicBezTo>
                  <a:pt x="1" y="23887"/>
                  <a:pt x="33064" y="27742"/>
                  <a:pt x="57253" y="27742"/>
                </a:cubicBezTo>
                <a:cubicBezTo>
                  <a:pt x="72178" y="27742"/>
                  <a:pt x="83724" y="26274"/>
                  <a:pt x="82039" y="21528"/>
                </a:cubicBezTo>
                <a:cubicBezTo>
                  <a:pt x="77753" y="9458"/>
                  <a:pt x="68349" y="0"/>
                  <a:pt x="4049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4" name="Google Shape;1424;p43"/>
          <p:cNvSpPr/>
          <p:nvPr/>
        </p:nvSpPr>
        <p:spPr>
          <a:xfrm>
            <a:off x="8190885" y="3601966"/>
            <a:ext cx="3431419" cy="1540831"/>
          </a:xfrm>
          <a:custGeom>
            <a:avLst/>
            <a:gdLst/>
            <a:ahLst/>
            <a:cxnLst/>
            <a:rect l="l" t="t" r="r" b="b"/>
            <a:pathLst>
              <a:path w="106314" h="46727" extrusionOk="0">
                <a:moveTo>
                  <a:pt x="53889" y="1"/>
                </a:moveTo>
                <a:cubicBezTo>
                  <a:pt x="44744" y="1"/>
                  <a:pt x="35712" y="1602"/>
                  <a:pt x="30071" y="3489"/>
                </a:cubicBezTo>
                <a:cubicBezTo>
                  <a:pt x="19557" y="7000"/>
                  <a:pt x="19802" y="22063"/>
                  <a:pt x="19802" y="22063"/>
                </a:cubicBezTo>
                <a:cubicBezTo>
                  <a:pt x="19638" y="22036"/>
                  <a:pt x="19164" y="22011"/>
                  <a:pt x="18473" y="22011"/>
                </a:cubicBezTo>
                <a:cubicBezTo>
                  <a:pt x="14961" y="22011"/>
                  <a:pt x="5837" y="22653"/>
                  <a:pt x="3172" y="26802"/>
                </a:cubicBezTo>
                <a:cubicBezTo>
                  <a:pt x="0" y="31766"/>
                  <a:pt x="4965" y="46056"/>
                  <a:pt x="4965" y="46056"/>
                </a:cubicBezTo>
                <a:cubicBezTo>
                  <a:pt x="4965" y="46056"/>
                  <a:pt x="34049" y="46727"/>
                  <a:pt x="60539" y="46727"/>
                </a:cubicBezTo>
                <a:cubicBezTo>
                  <a:pt x="82315" y="46727"/>
                  <a:pt x="102337" y="46273"/>
                  <a:pt x="103010" y="44621"/>
                </a:cubicBezTo>
                <a:cubicBezTo>
                  <a:pt x="104501" y="40959"/>
                  <a:pt x="106314" y="28312"/>
                  <a:pt x="101972" y="23139"/>
                </a:cubicBezTo>
                <a:cubicBezTo>
                  <a:pt x="99348" y="20016"/>
                  <a:pt x="92801" y="19394"/>
                  <a:pt x="88002" y="19394"/>
                </a:cubicBezTo>
                <a:cubicBezTo>
                  <a:pt x="84826" y="19394"/>
                  <a:pt x="82416" y="19666"/>
                  <a:pt x="82416" y="19666"/>
                </a:cubicBezTo>
                <a:cubicBezTo>
                  <a:pt x="82416" y="19666"/>
                  <a:pt x="81849" y="7661"/>
                  <a:pt x="75450" y="4282"/>
                </a:cubicBezTo>
                <a:cubicBezTo>
                  <a:pt x="69525" y="1159"/>
                  <a:pt x="61666" y="1"/>
                  <a:pt x="5388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5" name="Google Shape;1425;p43"/>
          <p:cNvSpPr/>
          <p:nvPr/>
        </p:nvSpPr>
        <p:spPr>
          <a:xfrm>
            <a:off x="8912872" y="3581918"/>
            <a:ext cx="1882643" cy="390953"/>
          </a:xfrm>
          <a:custGeom>
            <a:avLst/>
            <a:gdLst/>
            <a:ahLst/>
            <a:cxnLst/>
            <a:rect l="l" t="t" r="r" b="b"/>
            <a:pathLst>
              <a:path w="58329" h="11856" extrusionOk="0">
                <a:moveTo>
                  <a:pt x="32525" y="1"/>
                </a:moveTo>
                <a:cubicBezTo>
                  <a:pt x="31486" y="19"/>
                  <a:pt x="30448" y="38"/>
                  <a:pt x="29410" y="95"/>
                </a:cubicBezTo>
                <a:cubicBezTo>
                  <a:pt x="28353" y="152"/>
                  <a:pt x="27315" y="227"/>
                  <a:pt x="26295" y="340"/>
                </a:cubicBezTo>
                <a:cubicBezTo>
                  <a:pt x="25257" y="435"/>
                  <a:pt x="24238" y="548"/>
                  <a:pt x="23218" y="680"/>
                </a:cubicBezTo>
                <a:cubicBezTo>
                  <a:pt x="21180" y="944"/>
                  <a:pt x="19198" y="1265"/>
                  <a:pt x="17272" y="1624"/>
                </a:cubicBezTo>
                <a:cubicBezTo>
                  <a:pt x="15347" y="1983"/>
                  <a:pt x="13516" y="2398"/>
                  <a:pt x="11779" y="2851"/>
                </a:cubicBezTo>
                <a:cubicBezTo>
                  <a:pt x="11345" y="2945"/>
                  <a:pt x="10911" y="3059"/>
                  <a:pt x="10496" y="3191"/>
                </a:cubicBezTo>
                <a:cubicBezTo>
                  <a:pt x="10080" y="3304"/>
                  <a:pt x="9665" y="3417"/>
                  <a:pt x="9269" y="3549"/>
                </a:cubicBezTo>
                <a:cubicBezTo>
                  <a:pt x="8872" y="3682"/>
                  <a:pt x="8476" y="3795"/>
                  <a:pt x="8079" y="3946"/>
                </a:cubicBezTo>
                <a:lnTo>
                  <a:pt x="7513" y="4153"/>
                </a:lnTo>
                <a:cubicBezTo>
                  <a:pt x="7324" y="4210"/>
                  <a:pt x="7154" y="4304"/>
                  <a:pt x="6966" y="4380"/>
                </a:cubicBezTo>
                <a:cubicBezTo>
                  <a:pt x="5644" y="4965"/>
                  <a:pt x="4455" y="5777"/>
                  <a:pt x="3417" y="6777"/>
                </a:cubicBezTo>
                <a:cubicBezTo>
                  <a:pt x="2643" y="7551"/>
                  <a:pt x="1926" y="8401"/>
                  <a:pt x="1340" y="9326"/>
                </a:cubicBezTo>
                <a:cubicBezTo>
                  <a:pt x="944" y="9911"/>
                  <a:pt x="604" y="10534"/>
                  <a:pt x="302" y="11176"/>
                </a:cubicBezTo>
                <a:cubicBezTo>
                  <a:pt x="95" y="11610"/>
                  <a:pt x="0" y="11855"/>
                  <a:pt x="0" y="11855"/>
                </a:cubicBezTo>
                <a:cubicBezTo>
                  <a:pt x="0" y="11855"/>
                  <a:pt x="113" y="11610"/>
                  <a:pt x="321" y="11176"/>
                </a:cubicBezTo>
                <a:cubicBezTo>
                  <a:pt x="642" y="10553"/>
                  <a:pt x="1020" y="9967"/>
                  <a:pt x="1435" y="9401"/>
                </a:cubicBezTo>
                <a:cubicBezTo>
                  <a:pt x="2058" y="8514"/>
                  <a:pt x="2775" y="7702"/>
                  <a:pt x="3587" y="6966"/>
                </a:cubicBezTo>
                <a:cubicBezTo>
                  <a:pt x="4625" y="6022"/>
                  <a:pt x="5814" y="5267"/>
                  <a:pt x="7117" y="4739"/>
                </a:cubicBezTo>
                <a:cubicBezTo>
                  <a:pt x="7287" y="4663"/>
                  <a:pt x="7456" y="4588"/>
                  <a:pt x="7645" y="4531"/>
                </a:cubicBezTo>
                <a:lnTo>
                  <a:pt x="8212" y="4342"/>
                </a:lnTo>
                <a:cubicBezTo>
                  <a:pt x="8589" y="4229"/>
                  <a:pt x="9004" y="4097"/>
                  <a:pt x="9401" y="3984"/>
                </a:cubicBezTo>
                <a:cubicBezTo>
                  <a:pt x="9797" y="3870"/>
                  <a:pt x="10212" y="3757"/>
                  <a:pt x="10628" y="3644"/>
                </a:cubicBezTo>
                <a:cubicBezTo>
                  <a:pt x="11043" y="3531"/>
                  <a:pt x="11458" y="3436"/>
                  <a:pt x="11892" y="3323"/>
                </a:cubicBezTo>
                <a:cubicBezTo>
                  <a:pt x="13629" y="2926"/>
                  <a:pt x="15479" y="2549"/>
                  <a:pt x="17386" y="2209"/>
                </a:cubicBezTo>
                <a:cubicBezTo>
                  <a:pt x="19292" y="1869"/>
                  <a:pt x="21274" y="1586"/>
                  <a:pt x="23294" y="1341"/>
                </a:cubicBezTo>
                <a:cubicBezTo>
                  <a:pt x="24313" y="1209"/>
                  <a:pt x="25333" y="1095"/>
                  <a:pt x="26371" y="1020"/>
                </a:cubicBezTo>
                <a:cubicBezTo>
                  <a:pt x="27390" y="944"/>
                  <a:pt x="28428" y="869"/>
                  <a:pt x="29467" y="793"/>
                </a:cubicBezTo>
                <a:cubicBezTo>
                  <a:pt x="30486" y="737"/>
                  <a:pt x="31524" y="718"/>
                  <a:pt x="32544" y="680"/>
                </a:cubicBezTo>
                <a:lnTo>
                  <a:pt x="34091" y="680"/>
                </a:lnTo>
                <a:cubicBezTo>
                  <a:pt x="34601" y="680"/>
                  <a:pt x="35111" y="718"/>
                  <a:pt x="35620" y="737"/>
                </a:cubicBezTo>
                <a:cubicBezTo>
                  <a:pt x="37602" y="812"/>
                  <a:pt x="39584" y="1001"/>
                  <a:pt x="41548" y="1322"/>
                </a:cubicBezTo>
                <a:cubicBezTo>
                  <a:pt x="43379" y="1643"/>
                  <a:pt x="45191" y="2058"/>
                  <a:pt x="46965" y="2587"/>
                </a:cubicBezTo>
                <a:cubicBezTo>
                  <a:pt x="48570" y="3059"/>
                  <a:pt x="50137" y="3625"/>
                  <a:pt x="51666" y="4304"/>
                </a:cubicBezTo>
                <a:cubicBezTo>
                  <a:pt x="52364" y="4606"/>
                  <a:pt x="53044" y="4946"/>
                  <a:pt x="53648" y="5267"/>
                </a:cubicBezTo>
                <a:cubicBezTo>
                  <a:pt x="54233" y="5588"/>
                  <a:pt x="54742" y="6003"/>
                  <a:pt x="55177" y="6494"/>
                </a:cubicBezTo>
                <a:cubicBezTo>
                  <a:pt x="55384" y="6740"/>
                  <a:pt x="55573" y="6966"/>
                  <a:pt x="55762" y="7211"/>
                </a:cubicBezTo>
                <a:lnTo>
                  <a:pt x="56271" y="7891"/>
                </a:lnTo>
                <a:cubicBezTo>
                  <a:pt x="56555" y="8344"/>
                  <a:pt x="56838" y="8759"/>
                  <a:pt x="57064" y="9156"/>
                </a:cubicBezTo>
                <a:lnTo>
                  <a:pt x="57385" y="9703"/>
                </a:lnTo>
                <a:lnTo>
                  <a:pt x="57631" y="10213"/>
                </a:lnTo>
                <a:lnTo>
                  <a:pt x="57857" y="10647"/>
                </a:lnTo>
                <a:lnTo>
                  <a:pt x="58027" y="11025"/>
                </a:lnTo>
                <a:lnTo>
                  <a:pt x="58329" y="11704"/>
                </a:lnTo>
                <a:lnTo>
                  <a:pt x="58065" y="11006"/>
                </a:lnTo>
                <a:lnTo>
                  <a:pt x="57914" y="10609"/>
                </a:lnTo>
                <a:lnTo>
                  <a:pt x="57706" y="10175"/>
                </a:lnTo>
                <a:lnTo>
                  <a:pt x="57480" y="9647"/>
                </a:lnTo>
                <a:lnTo>
                  <a:pt x="57177" y="9080"/>
                </a:lnTo>
                <a:cubicBezTo>
                  <a:pt x="56989" y="8665"/>
                  <a:pt x="56706" y="8231"/>
                  <a:pt x="56441" y="7759"/>
                </a:cubicBezTo>
                <a:lnTo>
                  <a:pt x="55969" y="7060"/>
                </a:lnTo>
                <a:cubicBezTo>
                  <a:pt x="55781" y="6815"/>
                  <a:pt x="55592" y="6570"/>
                  <a:pt x="55403" y="6324"/>
                </a:cubicBezTo>
                <a:cubicBezTo>
                  <a:pt x="55290" y="6192"/>
                  <a:pt x="55177" y="6079"/>
                  <a:pt x="55063" y="5966"/>
                </a:cubicBezTo>
                <a:lnTo>
                  <a:pt x="54893" y="5777"/>
                </a:lnTo>
                <a:cubicBezTo>
                  <a:pt x="54837" y="5720"/>
                  <a:pt x="54761" y="5664"/>
                  <a:pt x="54705" y="5607"/>
                </a:cubicBezTo>
                <a:cubicBezTo>
                  <a:pt x="54422" y="5362"/>
                  <a:pt x="54138" y="5154"/>
                  <a:pt x="53836" y="4984"/>
                </a:cubicBezTo>
                <a:cubicBezTo>
                  <a:pt x="53213" y="4625"/>
                  <a:pt x="52553" y="4267"/>
                  <a:pt x="51835" y="3927"/>
                </a:cubicBezTo>
                <a:cubicBezTo>
                  <a:pt x="50306" y="3210"/>
                  <a:pt x="48740" y="2587"/>
                  <a:pt x="47116" y="2096"/>
                </a:cubicBezTo>
                <a:cubicBezTo>
                  <a:pt x="45323" y="1511"/>
                  <a:pt x="43492" y="1039"/>
                  <a:pt x="41623" y="699"/>
                </a:cubicBezTo>
                <a:cubicBezTo>
                  <a:pt x="39641" y="359"/>
                  <a:pt x="37640" y="133"/>
                  <a:pt x="35620" y="38"/>
                </a:cubicBezTo>
                <a:cubicBezTo>
                  <a:pt x="35111" y="19"/>
                  <a:pt x="34601" y="1"/>
                  <a:pt x="3407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6" name="Google Shape;1426;p43"/>
          <p:cNvSpPr/>
          <p:nvPr/>
        </p:nvSpPr>
        <p:spPr>
          <a:xfrm>
            <a:off x="8300560" y="3739869"/>
            <a:ext cx="3267520" cy="1425615"/>
          </a:xfrm>
          <a:custGeom>
            <a:avLst/>
            <a:gdLst/>
            <a:ahLst/>
            <a:cxnLst/>
            <a:rect l="l" t="t" r="r" b="b"/>
            <a:pathLst>
              <a:path w="101236" h="43233" extrusionOk="0">
                <a:moveTo>
                  <a:pt x="48250" y="0"/>
                </a:moveTo>
                <a:cubicBezTo>
                  <a:pt x="39342" y="0"/>
                  <a:pt x="30377" y="1342"/>
                  <a:pt x="27805" y="3818"/>
                </a:cubicBezTo>
                <a:cubicBezTo>
                  <a:pt x="22709" y="8726"/>
                  <a:pt x="22728" y="22280"/>
                  <a:pt x="22728" y="22280"/>
                </a:cubicBezTo>
                <a:cubicBezTo>
                  <a:pt x="22728" y="22280"/>
                  <a:pt x="19457" y="21924"/>
                  <a:pt x="15539" y="21924"/>
                </a:cubicBezTo>
                <a:cubicBezTo>
                  <a:pt x="10475" y="21924"/>
                  <a:pt x="4329" y="22518"/>
                  <a:pt x="2775" y="25243"/>
                </a:cubicBezTo>
                <a:cubicBezTo>
                  <a:pt x="0" y="30057"/>
                  <a:pt x="3983" y="40647"/>
                  <a:pt x="3983" y="40647"/>
                </a:cubicBezTo>
                <a:lnTo>
                  <a:pt x="97120" y="43233"/>
                </a:lnTo>
                <a:cubicBezTo>
                  <a:pt x="97120" y="43233"/>
                  <a:pt x="101236" y="31246"/>
                  <a:pt x="96724" y="24469"/>
                </a:cubicBezTo>
                <a:cubicBezTo>
                  <a:pt x="94632" y="21336"/>
                  <a:pt x="89581" y="20495"/>
                  <a:pt x="84764" y="20495"/>
                </a:cubicBezTo>
                <a:cubicBezTo>
                  <a:pt x="79195" y="20495"/>
                  <a:pt x="73940" y="21619"/>
                  <a:pt x="73940" y="21619"/>
                </a:cubicBezTo>
                <a:cubicBezTo>
                  <a:pt x="73940" y="21619"/>
                  <a:pt x="73317" y="9708"/>
                  <a:pt x="68220" y="4083"/>
                </a:cubicBezTo>
                <a:cubicBezTo>
                  <a:pt x="65695" y="1295"/>
                  <a:pt x="57000" y="0"/>
                  <a:pt x="482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7" name="Google Shape;1427;p43"/>
          <p:cNvSpPr/>
          <p:nvPr/>
        </p:nvSpPr>
        <p:spPr>
          <a:xfrm>
            <a:off x="9155945" y="3854556"/>
            <a:ext cx="1335560" cy="923272"/>
          </a:xfrm>
          <a:custGeom>
            <a:avLst/>
            <a:gdLst/>
            <a:ahLst/>
            <a:cxnLst/>
            <a:rect l="l" t="t" r="r" b="b"/>
            <a:pathLst>
              <a:path w="41379" h="27999" extrusionOk="0">
                <a:moveTo>
                  <a:pt x="21369" y="0"/>
                </a:moveTo>
                <a:cubicBezTo>
                  <a:pt x="12222" y="0"/>
                  <a:pt x="2729" y="725"/>
                  <a:pt x="1908" y="1907"/>
                </a:cubicBezTo>
                <a:cubicBezTo>
                  <a:pt x="360" y="4116"/>
                  <a:pt x="1" y="24937"/>
                  <a:pt x="2115" y="26919"/>
                </a:cubicBezTo>
                <a:cubicBezTo>
                  <a:pt x="2938" y="27683"/>
                  <a:pt x="7534" y="27998"/>
                  <a:pt x="13267" y="27998"/>
                </a:cubicBezTo>
                <a:cubicBezTo>
                  <a:pt x="24245" y="27998"/>
                  <a:pt x="39389" y="26842"/>
                  <a:pt x="40170" y="25465"/>
                </a:cubicBezTo>
                <a:cubicBezTo>
                  <a:pt x="41360" y="23351"/>
                  <a:pt x="41379" y="4682"/>
                  <a:pt x="38585" y="1888"/>
                </a:cubicBezTo>
                <a:cubicBezTo>
                  <a:pt x="37282" y="568"/>
                  <a:pt x="29461" y="0"/>
                  <a:pt x="2136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8" name="Google Shape;1428;p43"/>
          <p:cNvSpPr/>
          <p:nvPr/>
        </p:nvSpPr>
        <p:spPr>
          <a:xfrm>
            <a:off x="9202262" y="3887003"/>
            <a:ext cx="1243540" cy="859168"/>
          </a:xfrm>
          <a:custGeom>
            <a:avLst/>
            <a:gdLst/>
            <a:ahLst/>
            <a:cxnLst/>
            <a:rect l="l" t="t" r="r" b="b"/>
            <a:pathLst>
              <a:path w="38528" h="26055" extrusionOk="0">
                <a:moveTo>
                  <a:pt x="19973" y="0"/>
                </a:moveTo>
                <a:cubicBezTo>
                  <a:pt x="11437" y="0"/>
                  <a:pt x="2557" y="678"/>
                  <a:pt x="1794" y="1773"/>
                </a:cubicBezTo>
                <a:cubicBezTo>
                  <a:pt x="359" y="3830"/>
                  <a:pt x="1" y="23216"/>
                  <a:pt x="1983" y="25047"/>
                </a:cubicBezTo>
                <a:cubicBezTo>
                  <a:pt x="2747" y="25760"/>
                  <a:pt x="7033" y="26055"/>
                  <a:pt x="12376" y="26055"/>
                </a:cubicBezTo>
                <a:cubicBezTo>
                  <a:pt x="22594" y="26055"/>
                  <a:pt x="36683" y="24978"/>
                  <a:pt x="37414" y="23688"/>
                </a:cubicBezTo>
                <a:cubicBezTo>
                  <a:pt x="38509" y="21725"/>
                  <a:pt x="38528" y="4378"/>
                  <a:pt x="35942" y="1754"/>
                </a:cubicBezTo>
                <a:cubicBezTo>
                  <a:pt x="34731" y="525"/>
                  <a:pt x="27485" y="0"/>
                  <a:pt x="19973" y="0"/>
                </a:cubicBezTo>
                <a:close/>
              </a:path>
            </a:pathLst>
          </a:custGeom>
          <a:solidFill>
            <a:srgbClr val="26272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29" name="Google Shape;1429;p43"/>
          <p:cNvSpPr/>
          <p:nvPr/>
        </p:nvSpPr>
        <p:spPr>
          <a:xfrm>
            <a:off x="9289988" y="3947877"/>
            <a:ext cx="1069925" cy="739401"/>
          </a:xfrm>
          <a:custGeom>
            <a:avLst/>
            <a:gdLst/>
            <a:ahLst/>
            <a:cxnLst/>
            <a:rect l="l" t="t" r="r" b="b"/>
            <a:pathLst>
              <a:path w="33149" h="22423" extrusionOk="0">
                <a:moveTo>
                  <a:pt x="17208" y="0"/>
                </a:moveTo>
                <a:cubicBezTo>
                  <a:pt x="9853" y="0"/>
                  <a:pt x="2193" y="587"/>
                  <a:pt x="1530" y="1531"/>
                </a:cubicBezTo>
                <a:cubicBezTo>
                  <a:pt x="303" y="3305"/>
                  <a:pt x="1" y="19974"/>
                  <a:pt x="1700" y="21559"/>
                </a:cubicBezTo>
                <a:cubicBezTo>
                  <a:pt x="2350" y="22171"/>
                  <a:pt x="5993" y="22422"/>
                  <a:pt x="10550" y="22422"/>
                </a:cubicBezTo>
                <a:cubicBezTo>
                  <a:pt x="19354" y="22422"/>
                  <a:pt x="31570" y="21483"/>
                  <a:pt x="32204" y="20389"/>
                </a:cubicBezTo>
                <a:cubicBezTo>
                  <a:pt x="33148" y="18709"/>
                  <a:pt x="33148" y="3759"/>
                  <a:pt x="30940" y="1512"/>
                </a:cubicBezTo>
                <a:cubicBezTo>
                  <a:pt x="29898" y="453"/>
                  <a:pt x="23670" y="0"/>
                  <a:pt x="17208" y="0"/>
                </a:cubicBezTo>
                <a:close/>
              </a:path>
            </a:pathLst>
          </a:custGeom>
          <a:solidFill>
            <a:srgbClr val="484A4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0" name="Google Shape;1430;p43"/>
          <p:cNvSpPr/>
          <p:nvPr/>
        </p:nvSpPr>
        <p:spPr>
          <a:xfrm>
            <a:off x="9143164" y="3997107"/>
            <a:ext cx="1330072" cy="21796"/>
          </a:xfrm>
          <a:custGeom>
            <a:avLst/>
            <a:gdLst/>
            <a:ahLst/>
            <a:cxnLst/>
            <a:rect l="l" t="t" r="r" b="b"/>
            <a:pathLst>
              <a:path w="41209" h="661" fill="none" extrusionOk="0">
                <a:moveTo>
                  <a:pt x="1" y="661"/>
                </a:moveTo>
                <a:lnTo>
                  <a:pt x="41208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1" name="Google Shape;1431;p43"/>
          <p:cNvSpPr/>
          <p:nvPr/>
        </p:nvSpPr>
        <p:spPr>
          <a:xfrm>
            <a:off x="9135869" y="4086107"/>
            <a:ext cx="1330040" cy="21829"/>
          </a:xfrm>
          <a:custGeom>
            <a:avLst/>
            <a:gdLst/>
            <a:ahLst/>
            <a:cxnLst/>
            <a:rect l="l" t="t" r="r" b="b"/>
            <a:pathLst>
              <a:path w="41208" h="662" fill="none" extrusionOk="0">
                <a:moveTo>
                  <a:pt x="0" y="661"/>
                </a:moveTo>
                <a:lnTo>
                  <a:pt x="41208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2" name="Google Shape;1432;p43"/>
          <p:cNvSpPr/>
          <p:nvPr/>
        </p:nvSpPr>
        <p:spPr>
          <a:xfrm>
            <a:off x="9129156" y="4175141"/>
            <a:ext cx="1329459" cy="21796"/>
          </a:xfrm>
          <a:custGeom>
            <a:avLst/>
            <a:gdLst/>
            <a:ahLst/>
            <a:cxnLst/>
            <a:rect l="l" t="t" r="r" b="b"/>
            <a:pathLst>
              <a:path w="41190" h="661" fill="none" extrusionOk="0">
                <a:moveTo>
                  <a:pt x="0" y="661"/>
                </a:moveTo>
                <a:lnTo>
                  <a:pt x="41189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3" name="Google Shape;1433;p43"/>
          <p:cNvSpPr/>
          <p:nvPr/>
        </p:nvSpPr>
        <p:spPr>
          <a:xfrm>
            <a:off x="9121829" y="4264140"/>
            <a:ext cx="1329459" cy="21829"/>
          </a:xfrm>
          <a:custGeom>
            <a:avLst/>
            <a:gdLst/>
            <a:ahLst/>
            <a:cxnLst/>
            <a:rect l="l" t="t" r="r" b="b"/>
            <a:pathLst>
              <a:path w="41190" h="662" fill="none" extrusionOk="0">
                <a:moveTo>
                  <a:pt x="1" y="661"/>
                </a:moveTo>
                <a:lnTo>
                  <a:pt x="41190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4" name="Google Shape;1434;p43"/>
          <p:cNvSpPr/>
          <p:nvPr/>
        </p:nvSpPr>
        <p:spPr>
          <a:xfrm>
            <a:off x="9114535" y="4353140"/>
            <a:ext cx="1330072" cy="21829"/>
          </a:xfrm>
          <a:custGeom>
            <a:avLst/>
            <a:gdLst/>
            <a:ahLst/>
            <a:cxnLst/>
            <a:rect l="l" t="t" r="r" b="b"/>
            <a:pathLst>
              <a:path w="41209" h="662" fill="none" extrusionOk="0">
                <a:moveTo>
                  <a:pt x="0" y="661"/>
                </a:moveTo>
                <a:lnTo>
                  <a:pt x="41208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5" name="Google Shape;1435;p43"/>
          <p:cNvSpPr/>
          <p:nvPr/>
        </p:nvSpPr>
        <p:spPr>
          <a:xfrm>
            <a:off x="9107208" y="4442174"/>
            <a:ext cx="1330072" cy="21796"/>
          </a:xfrm>
          <a:custGeom>
            <a:avLst/>
            <a:gdLst/>
            <a:ahLst/>
            <a:cxnLst/>
            <a:rect l="l" t="t" r="r" b="b"/>
            <a:pathLst>
              <a:path w="41209" h="661" fill="none" extrusionOk="0">
                <a:moveTo>
                  <a:pt x="1" y="661"/>
                </a:moveTo>
                <a:lnTo>
                  <a:pt x="41209" y="0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6" name="Google Shape;1436;p43"/>
          <p:cNvSpPr/>
          <p:nvPr/>
        </p:nvSpPr>
        <p:spPr>
          <a:xfrm>
            <a:off x="9141937" y="4530547"/>
            <a:ext cx="1329459" cy="21829"/>
          </a:xfrm>
          <a:custGeom>
            <a:avLst/>
            <a:gdLst/>
            <a:ahLst/>
            <a:cxnLst/>
            <a:rect l="l" t="t" r="r" b="b"/>
            <a:pathLst>
              <a:path w="41190" h="662" fill="none" extrusionOk="0">
                <a:moveTo>
                  <a:pt x="1" y="661"/>
                </a:moveTo>
                <a:lnTo>
                  <a:pt x="41190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7" name="Google Shape;1437;p43"/>
          <p:cNvSpPr/>
          <p:nvPr/>
        </p:nvSpPr>
        <p:spPr>
          <a:xfrm>
            <a:off x="9141937" y="4601510"/>
            <a:ext cx="1329459" cy="21829"/>
          </a:xfrm>
          <a:custGeom>
            <a:avLst/>
            <a:gdLst/>
            <a:ahLst/>
            <a:cxnLst/>
            <a:rect l="l" t="t" r="r" b="b"/>
            <a:pathLst>
              <a:path w="41190" h="662" fill="none" extrusionOk="0">
                <a:moveTo>
                  <a:pt x="1" y="661"/>
                </a:moveTo>
                <a:lnTo>
                  <a:pt x="41190" y="1"/>
                </a:lnTo>
              </a:path>
            </a:pathLst>
          </a:custGeom>
          <a:solidFill>
            <a:schemeClr val="accent2"/>
          </a:solidFill>
          <a:ln w="11800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8" name="Google Shape;1438;p43"/>
          <p:cNvSpPr/>
          <p:nvPr/>
        </p:nvSpPr>
        <p:spPr>
          <a:xfrm>
            <a:off x="9420384" y="3842718"/>
            <a:ext cx="12813" cy="1024604"/>
          </a:xfrm>
          <a:custGeom>
            <a:avLst/>
            <a:gdLst/>
            <a:ahLst/>
            <a:cxnLst/>
            <a:rect l="l" t="t" r="r" b="b"/>
            <a:pathLst>
              <a:path w="397" h="31072" fill="none" extrusionOk="0">
                <a:moveTo>
                  <a:pt x="0" y="1"/>
                </a:moveTo>
                <a:lnTo>
                  <a:pt x="397" y="31072"/>
                </a:lnTo>
              </a:path>
            </a:pathLst>
          </a:custGeom>
          <a:solidFill>
            <a:schemeClr val="accent2"/>
          </a:solidFill>
          <a:ln w="29725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39" name="Google Shape;1439;p43"/>
          <p:cNvSpPr/>
          <p:nvPr/>
        </p:nvSpPr>
        <p:spPr>
          <a:xfrm>
            <a:off x="9774972" y="3829034"/>
            <a:ext cx="12845" cy="1024604"/>
          </a:xfrm>
          <a:custGeom>
            <a:avLst/>
            <a:gdLst/>
            <a:ahLst/>
            <a:cxnLst/>
            <a:rect l="l" t="t" r="r" b="b"/>
            <a:pathLst>
              <a:path w="398" h="31072" fill="none" extrusionOk="0">
                <a:moveTo>
                  <a:pt x="1" y="1"/>
                </a:moveTo>
                <a:lnTo>
                  <a:pt x="397" y="31072"/>
                </a:lnTo>
              </a:path>
            </a:pathLst>
          </a:custGeom>
          <a:solidFill>
            <a:schemeClr val="accent2"/>
          </a:solidFill>
          <a:ln w="29725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0" name="Google Shape;1440;p43"/>
          <p:cNvSpPr/>
          <p:nvPr/>
        </p:nvSpPr>
        <p:spPr>
          <a:xfrm>
            <a:off x="10131399" y="3798531"/>
            <a:ext cx="13427" cy="1024604"/>
          </a:xfrm>
          <a:custGeom>
            <a:avLst/>
            <a:gdLst/>
            <a:ahLst/>
            <a:cxnLst/>
            <a:rect l="l" t="t" r="r" b="b"/>
            <a:pathLst>
              <a:path w="416" h="31072" fill="none" extrusionOk="0">
                <a:moveTo>
                  <a:pt x="0" y="1"/>
                </a:moveTo>
                <a:lnTo>
                  <a:pt x="416" y="31072"/>
                </a:lnTo>
              </a:path>
            </a:pathLst>
          </a:custGeom>
          <a:solidFill>
            <a:schemeClr val="accent2"/>
          </a:solidFill>
          <a:ln w="29725" cap="flat" cmpd="sng">
            <a:solidFill>
              <a:schemeClr val="accent2"/>
            </a:solidFill>
            <a:prstDash val="solid"/>
            <a:miter lim="1887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1" name="Google Shape;1441;p43"/>
          <p:cNvSpPr/>
          <p:nvPr/>
        </p:nvSpPr>
        <p:spPr>
          <a:xfrm>
            <a:off x="9060925" y="4832204"/>
            <a:ext cx="1710836" cy="277881"/>
          </a:xfrm>
          <a:custGeom>
            <a:avLst/>
            <a:gdLst/>
            <a:ahLst/>
            <a:cxnLst/>
            <a:rect l="l" t="t" r="r" b="b"/>
            <a:pathLst>
              <a:path w="53006" h="8427" extrusionOk="0">
                <a:moveTo>
                  <a:pt x="24250" y="0"/>
                </a:moveTo>
                <a:cubicBezTo>
                  <a:pt x="15034" y="0"/>
                  <a:pt x="6421" y="279"/>
                  <a:pt x="5625" y="744"/>
                </a:cubicBezTo>
                <a:cubicBezTo>
                  <a:pt x="3945" y="1726"/>
                  <a:pt x="0" y="6445"/>
                  <a:pt x="0" y="6445"/>
                </a:cubicBezTo>
                <a:lnTo>
                  <a:pt x="53006" y="8427"/>
                </a:lnTo>
                <a:cubicBezTo>
                  <a:pt x="51024" y="5576"/>
                  <a:pt x="47305" y="1159"/>
                  <a:pt x="47305" y="1159"/>
                </a:cubicBezTo>
                <a:cubicBezTo>
                  <a:pt x="45477" y="345"/>
                  <a:pt x="34491" y="0"/>
                  <a:pt x="242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2" name="Google Shape;1442;p43"/>
          <p:cNvSpPr/>
          <p:nvPr/>
        </p:nvSpPr>
        <p:spPr>
          <a:xfrm>
            <a:off x="8424243" y="4537867"/>
            <a:ext cx="442960" cy="434184"/>
          </a:xfrm>
          <a:custGeom>
            <a:avLst/>
            <a:gdLst/>
            <a:ahLst/>
            <a:cxnLst/>
            <a:rect l="l" t="t" r="r" b="b"/>
            <a:pathLst>
              <a:path w="13724" h="13167" extrusionOk="0">
                <a:moveTo>
                  <a:pt x="6847" y="1"/>
                </a:moveTo>
                <a:cubicBezTo>
                  <a:pt x="3458" y="1"/>
                  <a:pt x="589" y="2607"/>
                  <a:pt x="302" y="6046"/>
                </a:cubicBezTo>
                <a:cubicBezTo>
                  <a:pt x="0" y="9670"/>
                  <a:pt x="2700" y="12841"/>
                  <a:pt x="6324" y="13143"/>
                </a:cubicBezTo>
                <a:cubicBezTo>
                  <a:pt x="6509" y="13159"/>
                  <a:pt x="6694" y="13166"/>
                  <a:pt x="6877" y="13166"/>
                </a:cubicBezTo>
                <a:cubicBezTo>
                  <a:pt x="10265" y="13166"/>
                  <a:pt x="13135" y="10560"/>
                  <a:pt x="13421" y="7122"/>
                </a:cubicBezTo>
                <a:cubicBezTo>
                  <a:pt x="13723" y="3497"/>
                  <a:pt x="11024" y="307"/>
                  <a:pt x="7400" y="24"/>
                </a:cubicBezTo>
                <a:cubicBezTo>
                  <a:pt x="7214" y="9"/>
                  <a:pt x="7030" y="1"/>
                  <a:pt x="6847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3" name="Google Shape;1443;p43"/>
          <p:cNvSpPr/>
          <p:nvPr/>
        </p:nvSpPr>
        <p:spPr>
          <a:xfrm>
            <a:off x="8461392" y="4574141"/>
            <a:ext cx="368627" cy="361639"/>
          </a:xfrm>
          <a:custGeom>
            <a:avLst/>
            <a:gdLst/>
            <a:ahLst/>
            <a:cxnLst/>
            <a:rect l="l" t="t" r="r" b="b"/>
            <a:pathLst>
              <a:path w="11421" h="10967" extrusionOk="0">
                <a:moveTo>
                  <a:pt x="5703" y="1"/>
                </a:moveTo>
                <a:cubicBezTo>
                  <a:pt x="2875" y="1"/>
                  <a:pt x="479" y="2171"/>
                  <a:pt x="246" y="5040"/>
                </a:cubicBezTo>
                <a:cubicBezTo>
                  <a:pt x="1" y="8060"/>
                  <a:pt x="2247" y="10703"/>
                  <a:pt x="5267" y="10948"/>
                </a:cubicBezTo>
                <a:cubicBezTo>
                  <a:pt x="5419" y="10961"/>
                  <a:pt x="5569" y="10967"/>
                  <a:pt x="5718" y="10967"/>
                </a:cubicBezTo>
                <a:cubicBezTo>
                  <a:pt x="8546" y="10967"/>
                  <a:pt x="10942" y="8796"/>
                  <a:pt x="11176" y="5927"/>
                </a:cubicBezTo>
                <a:cubicBezTo>
                  <a:pt x="11421" y="2907"/>
                  <a:pt x="9175" y="264"/>
                  <a:pt x="6154" y="19"/>
                </a:cubicBezTo>
                <a:cubicBezTo>
                  <a:pt x="6003" y="7"/>
                  <a:pt x="5853" y="1"/>
                  <a:pt x="57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4" name="Google Shape;1444;p43"/>
          <p:cNvSpPr/>
          <p:nvPr/>
        </p:nvSpPr>
        <p:spPr>
          <a:xfrm>
            <a:off x="8479080" y="4605499"/>
            <a:ext cx="220576" cy="216680"/>
          </a:xfrm>
          <a:custGeom>
            <a:avLst/>
            <a:gdLst/>
            <a:ahLst/>
            <a:cxnLst/>
            <a:rect l="l" t="t" r="r" b="b"/>
            <a:pathLst>
              <a:path w="6834" h="6571" extrusionOk="0">
                <a:moveTo>
                  <a:pt x="3403" y="0"/>
                </a:moveTo>
                <a:cubicBezTo>
                  <a:pt x="1709" y="0"/>
                  <a:pt x="275" y="1294"/>
                  <a:pt x="132" y="3013"/>
                </a:cubicBezTo>
                <a:cubicBezTo>
                  <a:pt x="0" y="4825"/>
                  <a:pt x="1340" y="6411"/>
                  <a:pt x="3152" y="6562"/>
                </a:cubicBezTo>
                <a:cubicBezTo>
                  <a:pt x="3234" y="6568"/>
                  <a:pt x="3316" y="6571"/>
                  <a:pt x="3396" y="6571"/>
                </a:cubicBezTo>
                <a:cubicBezTo>
                  <a:pt x="5087" y="6571"/>
                  <a:pt x="6538" y="5272"/>
                  <a:pt x="6682" y="3561"/>
                </a:cubicBezTo>
                <a:cubicBezTo>
                  <a:pt x="6833" y="1748"/>
                  <a:pt x="5493" y="163"/>
                  <a:pt x="3681" y="12"/>
                </a:cubicBezTo>
                <a:cubicBezTo>
                  <a:pt x="3588" y="4"/>
                  <a:pt x="3495" y="0"/>
                  <a:pt x="340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5" name="Google Shape;1445;p43"/>
          <p:cNvSpPr/>
          <p:nvPr/>
        </p:nvSpPr>
        <p:spPr>
          <a:xfrm>
            <a:off x="10878981" y="4525435"/>
            <a:ext cx="442960" cy="434151"/>
          </a:xfrm>
          <a:custGeom>
            <a:avLst/>
            <a:gdLst/>
            <a:ahLst/>
            <a:cxnLst/>
            <a:rect l="l" t="t" r="r" b="b"/>
            <a:pathLst>
              <a:path w="13724" h="13166" extrusionOk="0">
                <a:moveTo>
                  <a:pt x="6847" y="0"/>
                </a:moveTo>
                <a:cubicBezTo>
                  <a:pt x="3456" y="0"/>
                  <a:pt x="571" y="2606"/>
                  <a:pt x="302" y="6045"/>
                </a:cubicBezTo>
                <a:cubicBezTo>
                  <a:pt x="0" y="9669"/>
                  <a:pt x="2699" y="12860"/>
                  <a:pt x="6324" y="13143"/>
                </a:cubicBezTo>
                <a:cubicBezTo>
                  <a:pt x="6509" y="13158"/>
                  <a:pt x="6694" y="13166"/>
                  <a:pt x="6877" y="13166"/>
                </a:cubicBezTo>
                <a:cubicBezTo>
                  <a:pt x="10265" y="13166"/>
                  <a:pt x="13135" y="10560"/>
                  <a:pt x="13421" y="7121"/>
                </a:cubicBezTo>
                <a:cubicBezTo>
                  <a:pt x="13723" y="3497"/>
                  <a:pt x="11024" y="326"/>
                  <a:pt x="7400" y="23"/>
                </a:cubicBezTo>
                <a:cubicBezTo>
                  <a:pt x="7214" y="8"/>
                  <a:pt x="7030" y="0"/>
                  <a:pt x="6847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6" name="Google Shape;1446;p43"/>
          <p:cNvSpPr/>
          <p:nvPr/>
        </p:nvSpPr>
        <p:spPr>
          <a:xfrm>
            <a:off x="10916131" y="4561709"/>
            <a:ext cx="368627" cy="361639"/>
          </a:xfrm>
          <a:custGeom>
            <a:avLst/>
            <a:gdLst/>
            <a:ahLst/>
            <a:cxnLst/>
            <a:rect l="l" t="t" r="r" b="b"/>
            <a:pathLst>
              <a:path w="11421" h="10967" extrusionOk="0">
                <a:moveTo>
                  <a:pt x="5703" y="0"/>
                </a:moveTo>
                <a:cubicBezTo>
                  <a:pt x="2875" y="0"/>
                  <a:pt x="479" y="2171"/>
                  <a:pt x="246" y="5040"/>
                </a:cubicBezTo>
                <a:cubicBezTo>
                  <a:pt x="1" y="8060"/>
                  <a:pt x="2247" y="10703"/>
                  <a:pt x="5267" y="10948"/>
                </a:cubicBezTo>
                <a:cubicBezTo>
                  <a:pt x="5418" y="10960"/>
                  <a:pt x="5569" y="10966"/>
                  <a:pt x="5718" y="10966"/>
                </a:cubicBezTo>
                <a:cubicBezTo>
                  <a:pt x="8546" y="10966"/>
                  <a:pt x="10942" y="8796"/>
                  <a:pt x="11176" y="5927"/>
                </a:cubicBezTo>
                <a:cubicBezTo>
                  <a:pt x="11421" y="2925"/>
                  <a:pt x="9175" y="264"/>
                  <a:pt x="6154" y="18"/>
                </a:cubicBezTo>
                <a:cubicBezTo>
                  <a:pt x="6003" y="6"/>
                  <a:pt x="5853" y="0"/>
                  <a:pt x="570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7" name="Google Shape;1447;p43"/>
          <p:cNvSpPr/>
          <p:nvPr/>
        </p:nvSpPr>
        <p:spPr>
          <a:xfrm>
            <a:off x="10944147" y="4602466"/>
            <a:ext cx="220608" cy="216713"/>
          </a:xfrm>
          <a:custGeom>
            <a:avLst/>
            <a:gdLst/>
            <a:ahLst/>
            <a:cxnLst/>
            <a:rect l="l" t="t" r="r" b="b"/>
            <a:pathLst>
              <a:path w="6835" h="6572" extrusionOk="0">
                <a:moveTo>
                  <a:pt x="3438" y="0"/>
                </a:moveTo>
                <a:cubicBezTo>
                  <a:pt x="1747" y="0"/>
                  <a:pt x="296" y="1300"/>
                  <a:pt x="152" y="3030"/>
                </a:cubicBezTo>
                <a:cubicBezTo>
                  <a:pt x="1" y="4823"/>
                  <a:pt x="1341" y="6409"/>
                  <a:pt x="3153" y="6560"/>
                </a:cubicBezTo>
                <a:cubicBezTo>
                  <a:pt x="3247" y="6567"/>
                  <a:pt x="3339" y="6571"/>
                  <a:pt x="3431" y="6571"/>
                </a:cubicBezTo>
                <a:cubicBezTo>
                  <a:pt x="5125" y="6571"/>
                  <a:pt x="6558" y="5277"/>
                  <a:pt x="6683" y="3558"/>
                </a:cubicBezTo>
                <a:cubicBezTo>
                  <a:pt x="6834" y="1746"/>
                  <a:pt x="5494" y="160"/>
                  <a:pt x="3682" y="9"/>
                </a:cubicBezTo>
                <a:cubicBezTo>
                  <a:pt x="3600" y="3"/>
                  <a:pt x="3519" y="0"/>
                  <a:pt x="343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8" name="Google Shape;1448;p43"/>
          <p:cNvSpPr/>
          <p:nvPr/>
        </p:nvSpPr>
        <p:spPr>
          <a:xfrm>
            <a:off x="8270092" y="4999355"/>
            <a:ext cx="3354665" cy="538517"/>
          </a:xfrm>
          <a:custGeom>
            <a:avLst/>
            <a:gdLst/>
            <a:ahLst/>
            <a:cxnLst/>
            <a:rect l="l" t="t" r="r" b="b"/>
            <a:pathLst>
              <a:path w="103936" h="16331" extrusionOk="0">
                <a:moveTo>
                  <a:pt x="54422" y="1"/>
                </a:moveTo>
                <a:cubicBezTo>
                  <a:pt x="29737" y="1"/>
                  <a:pt x="4856" y="350"/>
                  <a:pt x="3587" y="753"/>
                </a:cubicBezTo>
                <a:cubicBezTo>
                  <a:pt x="2133" y="1244"/>
                  <a:pt x="869" y="2187"/>
                  <a:pt x="0" y="3471"/>
                </a:cubicBezTo>
                <a:cubicBezTo>
                  <a:pt x="661" y="6831"/>
                  <a:pt x="3115" y="15382"/>
                  <a:pt x="3115" y="15382"/>
                </a:cubicBezTo>
                <a:cubicBezTo>
                  <a:pt x="3115" y="15382"/>
                  <a:pt x="3782" y="16330"/>
                  <a:pt x="4828" y="16330"/>
                </a:cubicBezTo>
                <a:cubicBezTo>
                  <a:pt x="4867" y="16330"/>
                  <a:pt x="4906" y="16329"/>
                  <a:pt x="4946" y="16326"/>
                </a:cubicBezTo>
                <a:cubicBezTo>
                  <a:pt x="6041" y="16269"/>
                  <a:pt x="99442" y="15873"/>
                  <a:pt x="99442" y="15873"/>
                </a:cubicBezTo>
                <a:cubicBezTo>
                  <a:pt x="99442" y="15873"/>
                  <a:pt x="101311" y="15080"/>
                  <a:pt x="101726" y="14155"/>
                </a:cubicBezTo>
                <a:cubicBezTo>
                  <a:pt x="102142" y="13249"/>
                  <a:pt x="103935" y="4245"/>
                  <a:pt x="103878" y="3150"/>
                </a:cubicBezTo>
                <a:cubicBezTo>
                  <a:pt x="103803" y="2055"/>
                  <a:pt x="102802" y="998"/>
                  <a:pt x="102802" y="998"/>
                </a:cubicBezTo>
                <a:cubicBezTo>
                  <a:pt x="97423" y="268"/>
                  <a:pt x="75997" y="1"/>
                  <a:pt x="5442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49" name="Google Shape;1449;p43"/>
          <p:cNvSpPr/>
          <p:nvPr/>
        </p:nvSpPr>
        <p:spPr>
          <a:xfrm>
            <a:off x="8815367" y="5059007"/>
            <a:ext cx="2148695" cy="143541"/>
          </a:xfrm>
          <a:custGeom>
            <a:avLst/>
            <a:gdLst/>
            <a:ahLst/>
            <a:cxnLst/>
            <a:rect l="l" t="t" r="r" b="b"/>
            <a:pathLst>
              <a:path w="66572" h="4353" extrusionOk="0">
                <a:moveTo>
                  <a:pt x="63124" y="0"/>
                </a:moveTo>
                <a:cubicBezTo>
                  <a:pt x="63099" y="0"/>
                  <a:pt x="63074" y="1"/>
                  <a:pt x="63049" y="1"/>
                </a:cubicBezTo>
                <a:cubicBezTo>
                  <a:pt x="62007" y="18"/>
                  <a:pt x="56688" y="23"/>
                  <a:pt x="49620" y="23"/>
                </a:cubicBezTo>
                <a:cubicBezTo>
                  <a:pt x="37972" y="23"/>
                  <a:pt x="21576" y="9"/>
                  <a:pt x="11749" y="9"/>
                </a:cubicBezTo>
                <a:cubicBezTo>
                  <a:pt x="7340" y="9"/>
                  <a:pt x="4254" y="12"/>
                  <a:pt x="3512" y="20"/>
                </a:cubicBezTo>
                <a:cubicBezTo>
                  <a:pt x="1058" y="39"/>
                  <a:pt x="1" y="3814"/>
                  <a:pt x="4059" y="4154"/>
                </a:cubicBezTo>
                <a:cubicBezTo>
                  <a:pt x="5769" y="4297"/>
                  <a:pt x="15969" y="4353"/>
                  <a:pt x="27428" y="4353"/>
                </a:cubicBezTo>
                <a:cubicBezTo>
                  <a:pt x="43175" y="4353"/>
                  <a:pt x="61301" y="4247"/>
                  <a:pt x="63049" y="4116"/>
                </a:cubicBezTo>
                <a:cubicBezTo>
                  <a:pt x="66066" y="3891"/>
                  <a:pt x="66572" y="0"/>
                  <a:pt x="6312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50" name="Google Shape;1450;p43"/>
          <p:cNvSpPr/>
          <p:nvPr/>
        </p:nvSpPr>
        <p:spPr>
          <a:xfrm>
            <a:off x="8429730" y="5517790"/>
            <a:ext cx="3050009" cy="24929"/>
          </a:xfrm>
          <a:custGeom>
            <a:avLst/>
            <a:gdLst/>
            <a:ahLst/>
            <a:cxnLst/>
            <a:rect l="l" t="t" r="r" b="b"/>
            <a:pathLst>
              <a:path w="94497" h="756" extrusionOk="0">
                <a:moveTo>
                  <a:pt x="56064" y="0"/>
                </a:moveTo>
                <a:lnTo>
                  <a:pt x="47248" y="38"/>
                </a:lnTo>
                <a:lnTo>
                  <a:pt x="38433" y="94"/>
                </a:lnTo>
                <a:lnTo>
                  <a:pt x="29901" y="170"/>
                </a:lnTo>
                <a:cubicBezTo>
                  <a:pt x="27126" y="189"/>
                  <a:pt x="24445" y="227"/>
                  <a:pt x="21916" y="264"/>
                </a:cubicBezTo>
                <a:cubicBezTo>
                  <a:pt x="19367" y="283"/>
                  <a:pt x="16970" y="321"/>
                  <a:pt x="14762" y="359"/>
                </a:cubicBezTo>
                <a:cubicBezTo>
                  <a:pt x="5890" y="472"/>
                  <a:pt x="0" y="623"/>
                  <a:pt x="0" y="623"/>
                </a:cubicBezTo>
                <a:cubicBezTo>
                  <a:pt x="0" y="623"/>
                  <a:pt x="5908" y="698"/>
                  <a:pt x="14762" y="736"/>
                </a:cubicBezTo>
                <a:cubicBezTo>
                  <a:pt x="16970" y="755"/>
                  <a:pt x="19386" y="755"/>
                  <a:pt x="21916" y="755"/>
                </a:cubicBezTo>
                <a:lnTo>
                  <a:pt x="38433" y="755"/>
                </a:lnTo>
                <a:lnTo>
                  <a:pt x="47248" y="736"/>
                </a:lnTo>
                <a:lnTo>
                  <a:pt x="56064" y="680"/>
                </a:lnTo>
                <a:cubicBezTo>
                  <a:pt x="58971" y="661"/>
                  <a:pt x="61821" y="623"/>
                  <a:pt x="64596" y="604"/>
                </a:cubicBezTo>
                <a:cubicBezTo>
                  <a:pt x="67371" y="585"/>
                  <a:pt x="70032" y="547"/>
                  <a:pt x="72581" y="510"/>
                </a:cubicBezTo>
                <a:cubicBezTo>
                  <a:pt x="75110" y="491"/>
                  <a:pt x="77507" y="453"/>
                  <a:pt x="79735" y="415"/>
                </a:cubicBezTo>
                <a:cubicBezTo>
                  <a:pt x="84152" y="359"/>
                  <a:pt x="87833" y="283"/>
                  <a:pt x="90438" y="245"/>
                </a:cubicBezTo>
                <a:lnTo>
                  <a:pt x="94496" y="151"/>
                </a:lnTo>
                <a:lnTo>
                  <a:pt x="90438" y="94"/>
                </a:lnTo>
                <a:cubicBezTo>
                  <a:pt x="87852" y="76"/>
                  <a:pt x="84152" y="38"/>
                  <a:pt x="79735" y="19"/>
                </a:cubicBezTo>
                <a:cubicBezTo>
                  <a:pt x="77507" y="0"/>
                  <a:pt x="75110" y="0"/>
                  <a:pt x="725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7" name="Google Shape;3484;p74"/>
          <p:cNvSpPr/>
          <p:nvPr/>
        </p:nvSpPr>
        <p:spPr>
          <a:xfrm>
            <a:off x="3674879" y="2146473"/>
            <a:ext cx="192000" cy="1200000"/>
          </a:xfrm>
          <a:custGeom>
            <a:avLst/>
            <a:gdLst/>
            <a:ahLst/>
            <a:cxnLst/>
            <a:rect l="l" t="t" r="r" b="b"/>
            <a:pathLst>
              <a:path w="5575" h="20532" extrusionOk="0">
                <a:moveTo>
                  <a:pt x="0" y="1"/>
                </a:moveTo>
                <a:lnTo>
                  <a:pt x="0" y="20532"/>
                </a:lnTo>
                <a:lnTo>
                  <a:pt x="5575" y="20532"/>
                </a:lnTo>
                <a:lnTo>
                  <a:pt x="5575" y="1"/>
                </a:lnTo>
                <a:close/>
              </a:path>
            </a:pathLst>
          </a:custGeom>
          <a:solidFill>
            <a:srgbClr val="3B3B3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8" name="Google Shape;3485;p74"/>
          <p:cNvSpPr/>
          <p:nvPr/>
        </p:nvSpPr>
        <p:spPr>
          <a:xfrm>
            <a:off x="533401" y="3231774"/>
            <a:ext cx="6474959" cy="2694941"/>
          </a:xfrm>
          <a:prstGeom prst="roundRect">
            <a:avLst>
              <a:gd name="adj" fmla="val 9231"/>
            </a:avLst>
          </a:prstGeom>
          <a:solidFill>
            <a:srgbClr val="E15561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179" name="Google Shape;3486;p74"/>
          <p:cNvGrpSpPr/>
          <p:nvPr/>
        </p:nvGrpSpPr>
        <p:grpSpPr>
          <a:xfrm>
            <a:off x="2810879" y="470793"/>
            <a:ext cx="1920000" cy="1920000"/>
            <a:chOff x="-1951422" y="1371597"/>
            <a:chExt cx="828588" cy="828588"/>
          </a:xfrm>
        </p:grpSpPr>
        <p:sp>
          <p:nvSpPr>
            <p:cNvPr id="180" name="Google Shape;3487;p74"/>
            <p:cNvSpPr/>
            <p:nvPr/>
          </p:nvSpPr>
          <p:spPr>
            <a:xfrm rot="2700000">
              <a:off x="-1951422" y="1371597"/>
              <a:ext cx="828588" cy="828588"/>
            </a:xfrm>
            <a:prstGeom prst="roundRect">
              <a:avLst>
                <a:gd name="adj" fmla="val 804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1" name="Google Shape;3488;p74"/>
            <p:cNvSpPr/>
            <p:nvPr/>
          </p:nvSpPr>
          <p:spPr>
            <a:xfrm rot="2700000">
              <a:off x="-1920238" y="1402781"/>
              <a:ext cx="766221" cy="766221"/>
            </a:xfrm>
            <a:prstGeom prst="roundRect">
              <a:avLst>
                <a:gd name="adj" fmla="val 8047"/>
              </a:avLst>
            </a:prstGeom>
            <a:solidFill>
              <a:srgbClr val="E1556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82" name="TextBox 181"/>
          <p:cNvSpPr txBox="1"/>
          <p:nvPr/>
        </p:nvSpPr>
        <p:spPr>
          <a:xfrm>
            <a:off x="1303677" y="3841050"/>
            <a:ext cx="53649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>
              <a:buClr>
                <a:srgbClr val="000000"/>
              </a:buClr>
            </a:pPr>
            <a:r>
              <a:rPr lang="en-US" sz="8000" b="1" kern="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LUYỆN TẬP</a:t>
            </a:r>
          </a:p>
        </p:txBody>
      </p:sp>
      <p:pic>
        <p:nvPicPr>
          <p:cNvPr id="184" name="Picture 183">
            <a:extLst>
              <a:ext uri="{FF2B5EF4-FFF2-40B4-BE49-F238E27FC236}">
                <a16:creationId xmlns:a16="http://schemas.microsoft.com/office/drawing/2014/main" id="{C02C9F9F-06FF-4230-A086-FA5A9C9F53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" r="74221" b="68000"/>
          <a:stretch/>
        </p:blipFill>
        <p:spPr>
          <a:xfrm flipH="1">
            <a:off x="7111893" y="3721336"/>
            <a:ext cx="1447767" cy="2136867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53D9E60F-FB01-4D79-B6C1-6FE2E01522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5" t="68667" r="74222"/>
          <a:stretch/>
        </p:blipFill>
        <p:spPr>
          <a:xfrm>
            <a:off x="6954925" y="3670425"/>
            <a:ext cx="1325880" cy="2148840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59D00612-4454-45CF-8DD6-5BBD013112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6" t="33249" r="53183" b="34529"/>
          <a:stretch/>
        </p:blipFill>
        <p:spPr>
          <a:xfrm>
            <a:off x="6535680" y="4231795"/>
            <a:ext cx="1310640" cy="242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430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AAC4AA-E4D7-5061-AC4B-8C8B9B812039}"/>
              </a:ext>
            </a:extLst>
          </p:cNvPr>
          <p:cNvGrpSpPr/>
          <p:nvPr/>
        </p:nvGrpSpPr>
        <p:grpSpPr>
          <a:xfrm>
            <a:off x="969818" y="286734"/>
            <a:ext cx="10656917" cy="1493358"/>
            <a:chOff x="319337" y="1161606"/>
            <a:chExt cx="7508046" cy="1120018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F2487AB-F114-6F36-4994-91DC6E138CA8}"/>
                </a:ext>
              </a:extLst>
            </p:cNvPr>
            <p:cNvSpPr txBox="1"/>
            <p:nvPr/>
          </p:nvSpPr>
          <p:spPr>
            <a:xfrm>
              <a:off x="469432" y="1161606"/>
              <a:ext cx="7357951" cy="112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tabLst>
                  <a:tab pos="90170" algn="l"/>
                </a:tabLst>
              </a:pPr>
              <a:r>
                <a:rPr lang="en-US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H</a:t>
              </a:r>
              <a:r>
                <a:rPr lang="vi-VN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ành </a:t>
              </a:r>
              <a:r>
                <a:rPr lang="en-US" sz="32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nào</a:t>
              </a:r>
              <a:r>
                <a:rPr lang="en-US" sz="3200" b="1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lang="en-US" sz="32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là</a:t>
              </a:r>
              <a:r>
                <a:rPr lang="vi-VN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an toàn, hành vi</a:t>
              </a:r>
              <a:r>
                <a:rPr lang="en-US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lang="en-US" sz="3200" b="1" u="none" strike="noStrike" spc="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nào</a:t>
              </a:r>
              <a:r>
                <a:rPr lang="en-US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lang="en-US" sz="3200" b="1" u="none" strike="noStrike" spc="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là</a:t>
              </a:r>
              <a:r>
                <a:rPr lang="vi-VN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không an </a:t>
              </a:r>
              <a:r>
                <a:rPr lang="en-US" sz="3200" b="1" u="none" strike="noStrike" spc="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toàn</a:t>
              </a:r>
              <a:r>
                <a:rPr lang="en-US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? </a:t>
              </a:r>
              <a:r>
                <a:rPr lang="en-US" sz="3200" b="1" u="none" strike="noStrike" spc="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Vì</a:t>
              </a:r>
              <a:r>
                <a:rPr lang="en-US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lang="en-US" sz="3200" b="1" u="none" strike="noStrike" spc="0" dirty="0" err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sao</a:t>
              </a:r>
              <a:r>
                <a:rPr lang="en-US" sz="3200" b="1" u="none" strike="noStrike" spc="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?</a:t>
              </a:r>
              <a:endParaRPr lang="en-US" sz="3200" b="1" u="none" strike="noStrike" spc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7F40954-C8DF-D954-077C-2B25E63C5B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37" y="1296541"/>
              <a:ext cx="218361" cy="360000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B74BF6E-A7D0-4581-7839-926B4F290A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4212" y="1484743"/>
            <a:ext cx="7851940" cy="435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61632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C04B07-8CC0-ABCD-0452-EDA5192B3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95" y="2509520"/>
            <a:ext cx="3396052" cy="2959417"/>
          </a:xfrm>
          <a:prstGeom prst="rect">
            <a:avLst/>
          </a:prstGeom>
        </p:spPr>
      </p:pic>
      <p:pic>
        <p:nvPicPr>
          <p:cNvPr id="7" name="Picture 6" descr="A green tick mark on a black background&#10;&#10;Description automatically generated">
            <a:extLst>
              <a:ext uri="{FF2B5EF4-FFF2-40B4-BE49-F238E27FC236}">
                <a16:creationId xmlns:a16="http://schemas.microsoft.com/office/drawing/2014/main" id="{F6B1DE9C-E7A5-1412-18F7-6D98C487A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284" y="1991360"/>
            <a:ext cx="1739973" cy="1473200"/>
          </a:xfrm>
          <a:prstGeom prst="rect">
            <a:avLst/>
          </a:prstGeom>
        </p:spPr>
      </p:pic>
      <p:sp>
        <p:nvSpPr>
          <p:cNvPr id="12" name="Rectangle: Rounded Corners 7">
            <a:extLst>
              <a:ext uri="{FF2B5EF4-FFF2-40B4-BE49-F238E27FC236}">
                <a16:creationId xmlns:a16="http://schemas.microsoft.com/office/drawing/2014/main" id="{054D101D-0841-BBF1-7CEA-22232230BF4B}"/>
              </a:ext>
            </a:extLst>
          </p:cNvPr>
          <p:cNvSpPr/>
          <p:nvPr/>
        </p:nvSpPr>
        <p:spPr>
          <a:xfrm>
            <a:off x="4756425" y="2824050"/>
            <a:ext cx="6416804" cy="2713149"/>
          </a:xfrm>
          <a:custGeom>
            <a:avLst/>
            <a:gdLst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713149" fill="none" extrusionOk="0">
                <a:moveTo>
                  <a:pt x="0" y="452199"/>
                </a:moveTo>
                <a:cubicBezTo>
                  <a:pt x="3293" y="283380"/>
                  <a:pt x="377877" y="71795"/>
                  <a:pt x="751075" y="0"/>
                </a:cubicBezTo>
                <a:cubicBezTo>
                  <a:pt x="2449749" y="57506"/>
                  <a:pt x="5100330" y="127103"/>
                  <a:pt x="5665728" y="0"/>
                </a:cubicBezTo>
                <a:cubicBezTo>
                  <a:pt x="6064419" y="-101551"/>
                  <a:pt x="6263136" y="162513"/>
                  <a:pt x="6416803" y="452199"/>
                </a:cubicBezTo>
                <a:cubicBezTo>
                  <a:pt x="6561918" y="915431"/>
                  <a:pt x="6273832" y="2106437"/>
                  <a:pt x="6416803" y="2260948"/>
                </a:cubicBezTo>
                <a:cubicBezTo>
                  <a:pt x="6453520" y="2339119"/>
                  <a:pt x="6020731" y="2649351"/>
                  <a:pt x="5665728" y="2713149"/>
                </a:cubicBezTo>
                <a:cubicBezTo>
                  <a:pt x="4595022" y="2775788"/>
                  <a:pt x="1437150" y="2792635"/>
                  <a:pt x="751075" y="2713149"/>
                </a:cubicBezTo>
                <a:cubicBezTo>
                  <a:pt x="422475" y="2704593"/>
                  <a:pt x="-22531" y="2514977"/>
                  <a:pt x="0" y="2260948"/>
                </a:cubicBezTo>
                <a:cubicBezTo>
                  <a:pt x="75592" y="1917804"/>
                  <a:pt x="-18300" y="687861"/>
                  <a:pt x="0" y="452199"/>
                </a:cubicBezTo>
                <a:close/>
              </a:path>
              <a:path w="6416804" h="2713149" stroke="0" extrusionOk="0">
                <a:moveTo>
                  <a:pt x="0" y="452199"/>
                </a:moveTo>
                <a:cubicBezTo>
                  <a:pt x="24705" y="294089"/>
                  <a:pt x="366695" y="-7019"/>
                  <a:pt x="751075" y="0"/>
                </a:cubicBezTo>
                <a:cubicBezTo>
                  <a:pt x="2081695" y="-462071"/>
                  <a:pt x="4356003" y="94501"/>
                  <a:pt x="5665728" y="0"/>
                </a:cubicBezTo>
                <a:cubicBezTo>
                  <a:pt x="6044365" y="853"/>
                  <a:pt x="6523773" y="182608"/>
                  <a:pt x="6416803" y="452199"/>
                </a:cubicBezTo>
                <a:cubicBezTo>
                  <a:pt x="6637716" y="804296"/>
                  <a:pt x="6720737" y="1573191"/>
                  <a:pt x="6416803" y="2260948"/>
                </a:cubicBezTo>
                <a:cubicBezTo>
                  <a:pt x="6410202" y="2483966"/>
                  <a:pt x="5991647" y="2670222"/>
                  <a:pt x="5665728" y="2713149"/>
                </a:cubicBezTo>
                <a:cubicBezTo>
                  <a:pt x="4788076" y="2397139"/>
                  <a:pt x="1905607" y="3037159"/>
                  <a:pt x="751075" y="2713149"/>
                </a:cubicBezTo>
                <a:cubicBezTo>
                  <a:pt x="289449" y="2734205"/>
                  <a:pt x="-60409" y="2435561"/>
                  <a:pt x="0" y="2260948"/>
                </a:cubicBezTo>
                <a:cubicBezTo>
                  <a:pt x="39347" y="1850605"/>
                  <a:pt x="64335" y="717028"/>
                  <a:pt x="0" y="452199"/>
                </a:cubicBezTo>
                <a:close/>
              </a:path>
              <a:path w="6416804" h="2713149" fill="none" stroke="0" extrusionOk="0">
                <a:moveTo>
                  <a:pt x="0" y="452199"/>
                </a:moveTo>
                <a:cubicBezTo>
                  <a:pt x="95300" y="225985"/>
                  <a:pt x="394007" y="52285"/>
                  <a:pt x="751075" y="0"/>
                </a:cubicBezTo>
                <a:cubicBezTo>
                  <a:pt x="2700986" y="129285"/>
                  <a:pt x="4942903" y="158860"/>
                  <a:pt x="5665728" y="0"/>
                </a:cubicBezTo>
                <a:cubicBezTo>
                  <a:pt x="6063403" y="-92594"/>
                  <a:pt x="6375529" y="100032"/>
                  <a:pt x="6416803" y="452199"/>
                </a:cubicBezTo>
                <a:cubicBezTo>
                  <a:pt x="6520463" y="898476"/>
                  <a:pt x="6350377" y="2040183"/>
                  <a:pt x="6416803" y="2260948"/>
                </a:cubicBezTo>
                <a:cubicBezTo>
                  <a:pt x="6415538" y="2488771"/>
                  <a:pt x="5972531" y="2654215"/>
                  <a:pt x="5665728" y="2713149"/>
                </a:cubicBezTo>
                <a:cubicBezTo>
                  <a:pt x="4487407" y="2665284"/>
                  <a:pt x="1259209" y="2677528"/>
                  <a:pt x="751075" y="2713149"/>
                </a:cubicBezTo>
                <a:cubicBezTo>
                  <a:pt x="330948" y="2693427"/>
                  <a:pt x="-41296" y="2467907"/>
                  <a:pt x="0" y="2260948"/>
                </a:cubicBezTo>
                <a:cubicBezTo>
                  <a:pt x="29193" y="2004384"/>
                  <a:pt x="-41545" y="699459"/>
                  <a:pt x="0" y="452199"/>
                </a:cubicBezTo>
                <a:close/>
              </a:path>
              <a:path w="6416804" h="2713149" fill="none" stroke="0" extrusionOk="0">
                <a:moveTo>
                  <a:pt x="0" y="452199"/>
                </a:moveTo>
                <a:cubicBezTo>
                  <a:pt x="47801" y="280372"/>
                  <a:pt x="373853" y="71724"/>
                  <a:pt x="751075" y="0"/>
                </a:cubicBezTo>
                <a:cubicBezTo>
                  <a:pt x="2537143" y="73878"/>
                  <a:pt x="4997866" y="142643"/>
                  <a:pt x="5665728" y="0"/>
                </a:cubicBezTo>
                <a:cubicBezTo>
                  <a:pt x="6042037" y="-80950"/>
                  <a:pt x="6337638" y="131496"/>
                  <a:pt x="6416803" y="452199"/>
                </a:cubicBezTo>
                <a:cubicBezTo>
                  <a:pt x="6554180" y="892470"/>
                  <a:pt x="6315948" y="2060232"/>
                  <a:pt x="6416803" y="2260948"/>
                </a:cubicBezTo>
                <a:cubicBezTo>
                  <a:pt x="6435139" y="2377270"/>
                  <a:pt x="6058046" y="2697440"/>
                  <a:pt x="5665728" y="2713149"/>
                </a:cubicBezTo>
                <a:cubicBezTo>
                  <a:pt x="4494739" y="2626483"/>
                  <a:pt x="1424178" y="2747461"/>
                  <a:pt x="751075" y="2713149"/>
                </a:cubicBezTo>
                <a:cubicBezTo>
                  <a:pt x="401392" y="2702235"/>
                  <a:pt x="-25027" y="2508419"/>
                  <a:pt x="0" y="2260948"/>
                </a:cubicBezTo>
                <a:cubicBezTo>
                  <a:pt x="60628" y="1954647"/>
                  <a:pt x="-44240" y="736269"/>
                  <a:pt x="0" y="452199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292894" fill="none" extrusionOk="0">
                        <a:moveTo>
                          <a:pt x="0" y="382156"/>
                        </a:moveTo>
                        <a:cubicBezTo>
                          <a:pt x="2728" y="226561"/>
                          <a:pt x="357358" y="31572"/>
                          <a:pt x="751075" y="0"/>
                        </a:cubicBezTo>
                        <a:cubicBezTo>
                          <a:pt x="2507653" y="45694"/>
                          <a:pt x="5069495" y="49345"/>
                          <a:pt x="5665728" y="0"/>
                        </a:cubicBezTo>
                        <a:cubicBezTo>
                          <a:pt x="6070571" y="-50032"/>
                          <a:pt x="6314540" y="150481"/>
                          <a:pt x="6416803" y="382156"/>
                        </a:cubicBezTo>
                        <a:cubicBezTo>
                          <a:pt x="6542475" y="762641"/>
                          <a:pt x="6286498" y="1759041"/>
                          <a:pt x="6416803" y="1910737"/>
                        </a:cubicBezTo>
                        <a:cubicBezTo>
                          <a:pt x="6446838" y="2005460"/>
                          <a:pt x="6064583" y="2280523"/>
                          <a:pt x="5665728" y="2292894"/>
                        </a:cubicBezTo>
                        <a:cubicBezTo>
                          <a:pt x="4525388" y="2324832"/>
                          <a:pt x="1433194" y="2317940"/>
                          <a:pt x="751075" y="2292894"/>
                        </a:cubicBezTo>
                        <a:cubicBezTo>
                          <a:pt x="416445" y="2286240"/>
                          <a:pt x="-14191" y="2124025"/>
                          <a:pt x="0" y="1910737"/>
                        </a:cubicBezTo>
                        <a:cubicBezTo>
                          <a:pt x="65762" y="1636211"/>
                          <a:pt x="-5155" y="609971"/>
                          <a:pt x="0" y="382156"/>
                        </a:cubicBezTo>
                        <a:close/>
                      </a:path>
                      <a:path w="6416804" h="2292894" stroke="0" extrusionOk="0">
                        <a:moveTo>
                          <a:pt x="0" y="382156"/>
                        </a:moveTo>
                        <a:cubicBezTo>
                          <a:pt x="46663" y="204093"/>
                          <a:pt x="368913" y="12986"/>
                          <a:pt x="751075" y="0"/>
                        </a:cubicBezTo>
                        <a:cubicBezTo>
                          <a:pt x="2061104" y="-196815"/>
                          <a:pt x="4298192" y="13263"/>
                          <a:pt x="5665728" y="0"/>
                        </a:cubicBezTo>
                        <a:cubicBezTo>
                          <a:pt x="6065027" y="-1040"/>
                          <a:pt x="6482813" y="146851"/>
                          <a:pt x="6416803" y="382156"/>
                        </a:cubicBezTo>
                        <a:cubicBezTo>
                          <a:pt x="6503325" y="693389"/>
                          <a:pt x="6611027" y="1309867"/>
                          <a:pt x="6416803" y="1910737"/>
                        </a:cubicBezTo>
                        <a:cubicBezTo>
                          <a:pt x="6406424" y="2110542"/>
                          <a:pt x="6036556" y="2277635"/>
                          <a:pt x="5665728" y="2292894"/>
                        </a:cubicBezTo>
                        <a:cubicBezTo>
                          <a:pt x="4780780" y="2089695"/>
                          <a:pt x="1921658" y="2473419"/>
                          <a:pt x="751075" y="2292894"/>
                        </a:cubicBezTo>
                        <a:cubicBezTo>
                          <a:pt x="284780" y="2299324"/>
                          <a:pt x="-55125" y="2079850"/>
                          <a:pt x="0" y="1910737"/>
                        </a:cubicBezTo>
                        <a:cubicBezTo>
                          <a:pt x="35198" y="1612810"/>
                          <a:pt x="62086" y="636026"/>
                          <a:pt x="0" y="382156"/>
                        </a:cubicBezTo>
                        <a:close/>
                      </a:path>
                      <a:path w="6416804" h="2292894" fill="none" stroke="0" extrusionOk="0">
                        <a:moveTo>
                          <a:pt x="0" y="382156"/>
                        </a:moveTo>
                        <a:cubicBezTo>
                          <a:pt x="60775" y="206322"/>
                          <a:pt x="368914" y="62314"/>
                          <a:pt x="751075" y="0"/>
                        </a:cubicBezTo>
                        <a:cubicBezTo>
                          <a:pt x="2667880" y="75063"/>
                          <a:pt x="5009443" y="95563"/>
                          <a:pt x="5665728" y="0"/>
                        </a:cubicBezTo>
                        <a:cubicBezTo>
                          <a:pt x="6050581" y="-37878"/>
                          <a:pt x="6366541" y="121753"/>
                          <a:pt x="6416803" y="382156"/>
                        </a:cubicBezTo>
                        <a:cubicBezTo>
                          <a:pt x="6546105" y="732239"/>
                          <a:pt x="6326547" y="1710473"/>
                          <a:pt x="6416803" y="1910737"/>
                        </a:cubicBezTo>
                        <a:cubicBezTo>
                          <a:pt x="6389232" y="2099637"/>
                          <a:pt x="6002484" y="2276048"/>
                          <a:pt x="5665728" y="2292894"/>
                        </a:cubicBezTo>
                        <a:cubicBezTo>
                          <a:pt x="4470318" y="2264556"/>
                          <a:pt x="1336491" y="2297161"/>
                          <a:pt x="751075" y="2292894"/>
                        </a:cubicBezTo>
                        <a:cubicBezTo>
                          <a:pt x="340591" y="2282501"/>
                          <a:pt x="-35002" y="2109229"/>
                          <a:pt x="0" y="1910737"/>
                        </a:cubicBezTo>
                        <a:cubicBezTo>
                          <a:pt x="45238" y="1688734"/>
                          <a:pt x="-25473" y="635143"/>
                          <a:pt x="0" y="382156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618C1A-670B-7E6D-A97A-43309A8506BF}"/>
              </a:ext>
            </a:extLst>
          </p:cNvPr>
          <p:cNvSpPr txBox="1"/>
          <p:nvPr/>
        </p:nvSpPr>
        <p:spPr>
          <a:xfrm>
            <a:off x="5014670" y="3141601"/>
            <a:ext cx="612253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kumimoji="0" lang="vi-VN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Bạn 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nhỏ </a:t>
            </a: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ngồi ngay ngắn, bám vào mẹ khi ngồi sau xe máy </a:t>
            </a:r>
            <a:endParaRPr kumimoji="0" lang="vi-VN" sz="4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787587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13FA62-044D-E25A-0A55-36D0F3260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7" y="2479040"/>
            <a:ext cx="2927229" cy="2836227"/>
          </a:xfrm>
          <a:prstGeom prst="rect">
            <a:avLst/>
          </a:prstGeom>
        </p:spPr>
      </p:pic>
      <p:pic>
        <p:nvPicPr>
          <p:cNvPr id="6" name="Picture 5" descr="A green tick mark on a black background&#10;&#10;Description automatically generated">
            <a:extLst>
              <a:ext uri="{FF2B5EF4-FFF2-40B4-BE49-F238E27FC236}">
                <a16:creationId xmlns:a16="http://schemas.microsoft.com/office/drawing/2014/main" id="{F7FFF0D3-0A65-BBB0-F958-9737CD8262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284" y="1991360"/>
            <a:ext cx="1739973" cy="1473200"/>
          </a:xfrm>
          <a:prstGeom prst="rect">
            <a:avLst/>
          </a:prstGeom>
        </p:spPr>
      </p:pic>
      <p:sp>
        <p:nvSpPr>
          <p:cNvPr id="9" name="Rectangle: Rounded Corners 7">
            <a:extLst>
              <a:ext uri="{FF2B5EF4-FFF2-40B4-BE49-F238E27FC236}">
                <a16:creationId xmlns:a16="http://schemas.microsoft.com/office/drawing/2014/main" id="{84D4C780-B095-8726-8E3D-38C831DD4205}"/>
              </a:ext>
            </a:extLst>
          </p:cNvPr>
          <p:cNvSpPr/>
          <p:nvPr/>
        </p:nvSpPr>
        <p:spPr>
          <a:xfrm>
            <a:off x="4756425" y="2824050"/>
            <a:ext cx="6416804" cy="2713149"/>
          </a:xfrm>
          <a:custGeom>
            <a:avLst/>
            <a:gdLst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713149" fill="none" extrusionOk="0">
                <a:moveTo>
                  <a:pt x="0" y="452199"/>
                </a:moveTo>
                <a:cubicBezTo>
                  <a:pt x="3293" y="283380"/>
                  <a:pt x="377877" y="71795"/>
                  <a:pt x="751075" y="0"/>
                </a:cubicBezTo>
                <a:cubicBezTo>
                  <a:pt x="2449749" y="57506"/>
                  <a:pt x="5100330" y="127103"/>
                  <a:pt x="5665728" y="0"/>
                </a:cubicBezTo>
                <a:cubicBezTo>
                  <a:pt x="6064419" y="-101551"/>
                  <a:pt x="6263136" y="162513"/>
                  <a:pt x="6416803" y="452199"/>
                </a:cubicBezTo>
                <a:cubicBezTo>
                  <a:pt x="6561918" y="915431"/>
                  <a:pt x="6273832" y="2106437"/>
                  <a:pt x="6416803" y="2260948"/>
                </a:cubicBezTo>
                <a:cubicBezTo>
                  <a:pt x="6453520" y="2339119"/>
                  <a:pt x="6020731" y="2649351"/>
                  <a:pt x="5665728" y="2713149"/>
                </a:cubicBezTo>
                <a:cubicBezTo>
                  <a:pt x="4595022" y="2775788"/>
                  <a:pt x="1437150" y="2792635"/>
                  <a:pt x="751075" y="2713149"/>
                </a:cubicBezTo>
                <a:cubicBezTo>
                  <a:pt x="422475" y="2704593"/>
                  <a:pt x="-22531" y="2514977"/>
                  <a:pt x="0" y="2260948"/>
                </a:cubicBezTo>
                <a:cubicBezTo>
                  <a:pt x="75592" y="1917804"/>
                  <a:pt x="-18300" y="687861"/>
                  <a:pt x="0" y="452199"/>
                </a:cubicBezTo>
                <a:close/>
              </a:path>
              <a:path w="6416804" h="2713149" stroke="0" extrusionOk="0">
                <a:moveTo>
                  <a:pt x="0" y="452199"/>
                </a:moveTo>
                <a:cubicBezTo>
                  <a:pt x="24705" y="294089"/>
                  <a:pt x="366695" y="-7019"/>
                  <a:pt x="751075" y="0"/>
                </a:cubicBezTo>
                <a:cubicBezTo>
                  <a:pt x="2081695" y="-462071"/>
                  <a:pt x="4356003" y="94501"/>
                  <a:pt x="5665728" y="0"/>
                </a:cubicBezTo>
                <a:cubicBezTo>
                  <a:pt x="6044365" y="853"/>
                  <a:pt x="6523773" y="182608"/>
                  <a:pt x="6416803" y="452199"/>
                </a:cubicBezTo>
                <a:cubicBezTo>
                  <a:pt x="6637716" y="804296"/>
                  <a:pt x="6720737" y="1573191"/>
                  <a:pt x="6416803" y="2260948"/>
                </a:cubicBezTo>
                <a:cubicBezTo>
                  <a:pt x="6410202" y="2483966"/>
                  <a:pt x="5991647" y="2670222"/>
                  <a:pt x="5665728" y="2713149"/>
                </a:cubicBezTo>
                <a:cubicBezTo>
                  <a:pt x="4788076" y="2397139"/>
                  <a:pt x="1905607" y="3037159"/>
                  <a:pt x="751075" y="2713149"/>
                </a:cubicBezTo>
                <a:cubicBezTo>
                  <a:pt x="289449" y="2734205"/>
                  <a:pt x="-60409" y="2435561"/>
                  <a:pt x="0" y="2260948"/>
                </a:cubicBezTo>
                <a:cubicBezTo>
                  <a:pt x="39347" y="1850605"/>
                  <a:pt x="64335" y="717028"/>
                  <a:pt x="0" y="452199"/>
                </a:cubicBezTo>
                <a:close/>
              </a:path>
              <a:path w="6416804" h="2713149" fill="none" stroke="0" extrusionOk="0">
                <a:moveTo>
                  <a:pt x="0" y="452199"/>
                </a:moveTo>
                <a:cubicBezTo>
                  <a:pt x="95300" y="225985"/>
                  <a:pt x="394007" y="52285"/>
                  <a:pt x="751075" y="0"/>
                </a:cubicBezTo>
                <a:cubicBezTo>
                  <a:pt x="2700986" y="129285"/>
                  <a:pt x="4942903" y="158860"/>
                  <a:pt x="5665728" y="0"/>
                </a:cubicBezTo>
                <a:cubicBezTo>
                  <a:pt x="6063403" y="-92594"/>
                  <a:pt x="6375529" y="100032"/>
                  <a:pt x="6416803" y="452199"/>
                </a:cubicBezTo>
                <a:cubicBezTo>
                  <a:pt x="6520463" y="898476"/>
                  <a:pt x="6350377" y="2040183"/>
                  <a:pt x="6416803" y="2260948"/>
                </a:cubicBezTo>
                <a:cubicBezTo>
                  <a:pt x="6415538" y="2488771"/>
                  <a:pt x="5972531" y="2654215"/>
                  <a:pt x="5665728" y="2713149"/>
                </a:cubicBezTo>
                <a:cubicBezTo>
                  <a:pt x="4487407" y="2665284"/>
                  <a:pt x="1259209" y="2677528"/>
                  <a:pt x="751075" y="2713149"/>
                </a:cubicBezTo>
                <a:cubicBezTo>
                  <a:pt x="330948" y="2693427"/>
                  <a:pt x="-41296" y="2467907"/>
                  <a:pt x="0" y="2260948"/>
                </a:cubicBezTo>
                <a:cubicBezTo>
                  <a:pt x="29193" y="2004384"/>
                  <a:pt x="-41545" y="699459"/>
                  <a:pt x="0" y="452199"/>
                </a:cubicBezTo>
                <a:close/>
              </a:path>
              <a:path w="6416804" h="2713149" fill="none" stroke="0" extrusionOk="0">
                <a:moveTo>
                  <a:pt x="0" y="452199"/>
                </a:moveTo>
                <a:cubicBezTo>
                  <a:pt x="47801" y="280372"/>
                  <a:pt x="373853" y="71724"/>
                  <a:pt x="751075" y="0"/>
                </a:cubicBezTo>
                <a:cubicBezTo>
                  <a:pt x="2537143" y="73878"/>
                  <a:pt x="4997866" y="142643"/>
                  <a:pt x="5665728" y="0"/>
                </a:cubicBezTo>
                <a:cubicBezTo>
                  <a:pt x="6042037" y="-80950"/>
                  <a:pt x="6337638" y="131496"/>
                  <a:pt x="6416803" y="452199"/>
                </a:cubicBezTo>
                <a:cubicBezTo>
                  <a:pt x="6554180" y="892470"/>
                  <a:pt x="6315948" y="2060232"/>
                  <a:pt x="6416803" y="2260948"/>
                </a:cubicBezTo>
                <a:cubicBezTo>
                  <a:pt x="6435139" y="2377270"/>
                  <a:pt x="6058046" y="2697440"/>
                  <a:pt x="5665728" y="2713149"/>
                </a:cubicBezTo>
                <a:cubicBezTo>
                  <a:pt x="4494739" y="2626483"/>
                  <a:pt x="1424178" y="2747461"/>
                  <a:pt x="751075" y="2713149"/>
                </a:cubicBezTo>
                <a:cubicBezTo>
                  <a:pt x="401392" y="2702235"/>
                  <a:pt x="-25027" y="2508419"/>
                  <a:pt x="0" y="2260948"/>
                </a:cubicBezTo>
                <a:cubicBezTo>
                  <a:pt x="60628" y="1954647"/>
                  <a:pt x="-44240" y="736269"/>
                  <a:pt x="0" y="452199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292894" fill="none" extrusionOk="0">
                        <a:moveTo>
                          <a:pt x="0" y="382156"/>
                        </a:moveTo>
                        <a:cubicBezTo>
                          <a:pt x="2728" y="226561"/>
                          <a:pt x="357358" y="31572"/>
                          <a:pt x="751075" y="0"/>
                        </a:cubicBezTo>
                        <a:cubicBezTo>
                          <a:pt x="2507653" y="45694"/>
                          <a:pt x="5069495" y="49345"/>
                          <a:pt x="5665728" y="0"/>
                        </a:cubicBezTo>
                        <a:cubicBezTo>
                          <a:pt x="6070571" y="-50032"/>
                          <a:pt x="6314540" y="150481"/>
                          <a:pt x="6416803" y="382156"/>
                        </a:cubicBezTo>
                        <a:cubicBezTo>
                          <a:pt x="6542475" y="762641"/>
                          <a:pt x="6286498" y="1759041"/>
                          <a:pt x="6416803" y="1910737"/>
                        </a:cubicBezTo>
                        <a:cubicBezTo>
                          <a:pt x="6446838" y="2005460"/>
                          <a:pt x="6064583" y="2280523"/>
                          <a:pt x="5665728" y="2292894"/>
                        </a:cubicBezTo>
                        <a:cubicBezTo>
                          <a:pt x="4525388" y="2324832"/>
                          <a:pt x="1433194" y="2317940"/>
                          <a:pt x="751075" y="2292894"/>
                        </a:cubicBezTo>
                        <a:cubicBezTo>
                          <a:pt x="416445" y="2286240"/>
                          <a:pt x="-14191" y="2124025"/>
                          <a:pt x="0" y="1910737"/>
                        </a:cubicBezTo>
                        <a:cubicBezTo>
                          <a:pt x="65762" y="1636211"/>
                          <a:pt x="-5155" y="609971"/>
                          <a:pt x="0" y="382156"/>
                        </a:cubicBezTo>
                        <a:close/>
                      </a:path>
                      <a:path w="6416804" h="2292894" stroke="0" extrusionOk="0">
                        <a:moveTo>
                          <a:pt x="0" y="382156"/>
                        </a:moveTo>
                        <a:cubicBezTo>
                          <a:pt x="46663" y="204093"/>
                          <a:pt x="368913" y="12986"/>
                          <a:pt x="751075" y="0"/>
                        </a:cubicBezTo>
                        <a:cubicBezTo>
                          <a:pt x="2061104" y="-196815"/>
                          <a:pt x="4298192" y="13263"/>
                          <a:pt x="5665728" y="0"/>
                        </a:cubicBezTo>
                        <a:cubicBezTo>
                          <a:pt x="6065027" y="-1040"/>
                          <a:pt x="6482813" y="146851"/>
                          <a:pt x="6416803" y="382156"/>
                        </a:cubicBezTo>
                        <a:cubicBezTo>
                          <a:pt x="6503325" y="693389"/>
                          <a:pt x="6611027" y="1309867"/>
                          <a:pt x="6416803" y="1910737"/>
                        </a:cubicBezTo>
                        <a:cubicBezTo>
                          <a:pt x="6406424" y="2110542"/>
                          <a:pt x="6036556" y="2277635"/>
                          <a:pt x="5665728" y="2292894"/>
                        </a:cubicBezTo>
                        <a:cubicBezTo>
                          <a:pt x="4780780" y="2089695"/>
                          <a:pt x="1921658" y="2473419"/>
                          <a:pt x="751075" y="2292894"/>
                        </a:cubicBezTo>
                        <a:cubicBezTo>
                          <a:pt x="284780" y="2299324"/>
                          <a:pt x="-55125" y="2079850"/>
                          <a:pt x="0" y="1910737"/>
                        </a:cubicBezTo>
                        <a:cubicBezTo>
                          <a:pt x="35198" y="1612810"/>
                          <a:pt x="62086" y="636026"/>
                          <a:pt x="0" y="382156"/>
                        </a:cubicBezTo>
                        <a:close/>
                      </a:path>
                      <a:path w="6416804" h="2292894" fill="none" stroke="0" extrusionOk="0">
                        <a:moveTo>
                          <a:pt x="0" y="382156"/>
                        </a:moveTo>
                        <a:cubicBezTo>
                          <a:pt x="60775" y="206322"/>
                          <a:pt x="368914" y="62314"/>
                          <a:pt x="751075" y="0"/>
                        </a:cubicBezTo>
                        <a:cubicBezTo>
                          <a:pt x="2667880" y="75063"/>
                          <a:pt x="5009443" y="95563"/>
                          <a:pt x="5665728" y="0"/>
                        </a:cubicBezTo>
                        <a:cubicBezTo>
                          <a:pt x="6050581" y="-37878"/>
                          <a:pt x="6366541" y="121753"/>
                          <a:pt x="6416803" y="382156"/>
                        </a:cubicBezTo>
                        <a:cubicBezTo>
                          <a:pt x="6546105" y="732239"/>
                          <a:pt x="6326547" y="1710473"/>
                          <a:pt x="6416803" y="1910737"/>
                        </a:cubicBezTo>
                        <a:cubicBezTo>
                          <a:pt x="6389232" y="2099637"/>
                          <a:pt x="6002484" y="2276048"/>
                          <a:pt x="5665728" y="2292894"/>
                        </a:cubicBezTo>
                        <a:cubicBezTo>
                          <a:pt x="4470318" y="2264556"/>
                          <a:pt x="1336491" y="2297161"/>
                          <a:pt x="751075" y="2292894"/>
                        </a:cubicBezTo>
                        <a:cubicBezTo>
                          <a:pt x="340591" y="2282501"/>
                          <a:pt x="-35002" y="2109229"/>
                          <a:pt x="0" y="1910737"/>
                        </a:cubicBezTo>
                        <a:cubicBezTo>
                          <a:pt x="45238" y="1688734"/>
                          <a:pt x="-25473" y="635143"/>
                          <a:pt x="0" y="382156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71FC7B-F8AB-D656-03DC-F884C51BE253}"/>
              </a:ext>
            </a:extLst>
          </p:cNvPr>
          <p:cNvSpPr txBox="1"/>
          <p:nvPr/>
        </p:nvSpPr>
        <p:spPr>
          <a:xfrm>
            <a:off x="4963870" y="3111121"/>
            <a:ext cx="612253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b</a:t>
            </a:r>
            <a:r>
              <a:rPr kumimoji="0" lang="vi-VN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ạn 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nhỏ </a:t>
            </a: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thắt dây an toàn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và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ngồi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ngay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ngắn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khi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đi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xe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ô tô </a:t>
            </a:r>
            <a:endParaRPr kumimoji="0" lang="vi-VN" sz="4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53798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3E3AD4-6933-A461-5F78-DD010AECE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707" y="2444768"/>
            <a:ext cx="3224213" cy="2864149"/>
          </a:xfrm>
          <a:prstGeom prst="rect">
            <a:avLst/>
          </a:prstGeom>
        </p:spPr>
      </p:pic>
      <p:pic>
        <p:nvPicPr>
          <p:cNvPr id="14" name="Picture 13" descr="A red x on a black background&#10;&#10;Description automatically generated">
            <a:extLst>
              <a:ext uri="{FF2B5EF4-FFF2-40B4-BE49-F238E27FC236}">
                <a16:creationId xmlns:a16="http://schemas.microsoft.com/office/drawing/2014/main" id="{44E6977F-0860-7A37-AAC7-CE77854462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285999"/>
            <a:ext cx="1168401" cy="1190038"/>
          </a:xfrm>
          <a:prstGeom prst="rect">
            <a:avLst/>
          </a:prstGeom>
        </p:spPr>
      </p:pic>
      <p:sp>
        <p:nvSpPr>
          <p:cNvPr id="15" name="Rectangle: Rounded Corners 7">
            <a:extLst>
              <a:ext uri="{FF2B5EF4-FFF2-40B4-BE49-F238E27FC236}">
                <a16:creationId xmlns:a16="http://schemas.microsoft.com/office/drawing/2014/main" id="{FC6B5B78-29A1-352B-196E-883A015A6688}"/>
              </a:ext>
            </a:extLst>
          </p:cNvPr>
          <p:cNvSpPr/>
          <p:nvPr/>
        </p:nvSpPr>
        <p:spPr>
          <a:xfrm>
            <a:off x="4756425" y="2824050"/>
            <a:ext cx="6416804" cy="2713149"/>
          </a:xfrm>
          <a:custGeom>
            <a:avLst/>
            <a:gdLst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  <a:gd name="csX0" fmla="*/ 0 w 6416804"/>
              <a:gd name="csY0" fmla="*/ 452199 h 2713149"/>
              <a:gd name="csX1" fmla="*/ 751075 w 6416804"/>
              <a:gd name="csY1" fmla="*/ 0 h 2713149"/>
              <a:gd name="csX2" fmla="*/ 5665728 w 6416804"/>
              <a:gd name="csY2" fmla="*/ 0 h 2713149"/>
              <a:gd name="csX3" fmla="*/ 6416803 w 6416804"/>
              <a:gd name="csY3" fmla="*/ 452199 h 2713149"/>
              <a:gd name="csX4" fmla="*/ 6416803 w 6416804"/>
              <a:gd name="csY4" fmla="*/ 2260948 h 2713149"/>
              <a:gd name="csX5" fmla="*/ 5665728 w 6416804"/>
              <a:gd name="csY5" fmla="*/ 2713149 h 2713149"/>
              <a:gd name="csX6" fmla="*/ 751075 w 6416804"/>
              <a:gd name="csY6" fmla="*/ 2713149 h 2713149"/>
              <a:gd name="csX7" fmla="*/ 0 w 6416804"/>
              <a:gd name="csY7" fmla="*/ 2260948 h 2713149"/>
              <a:gd name="csX8" fmla="*/ 0 w 6416804"/>
              <a:gd name="csY8" fmla="*/ 452199 h 271314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416804" h="2713149" fill="none" extrusionOk="0">
                <a:moveTo>
                  <a:pt x="0" y="452199"/>
                </a:moveTo>
                <a:cubicBezTo>
                  <a:pt x="3293" y="283380"/>
                  <a:pt x="377877" y="71795"/>
                  <a:pt x="751075" y="0"/>
                </a:cubicBezTo>
                <a:cubicBezTo>
                  <a:pt x="2449749" y="57506"/>
                  <a:pt x="5100330" y="127103"/>
                  <a:pt x="5665728" y="0"/>
                </a:cubicBezTo>
                <a:cubicBezTo>
                  <a:pt x="6064419" y="-101551"/>
                  <a:pt x="6263136" y="162513"/>
                  <a:pt x="6416803" y="452199"/>
                </a:cubicBezTo>
                <a:cubicBezTo>
                  <a:pt x="6561918" y="915431"/>
                  <a:pt x="6273832" y="2106437"/>
                  <a:pt x="6416803" y="2260948"/>
                </a:cubicBezTo>
                <a:cubicBezTo>
                  <a:pt x="6453520" y="2339119"/>
                  <a:pt x="6020731" y="2649351"/>
                  <a:pt x="5665728" y="2713149"/>
                </a:cubicBezTo>
                <a:cubicBezTo>
                  <a:pt x="4595022" y="2775788"/>
                  <a:pt x="1437150" y="2792635"/>
                  <a:pt x="751075" y="2713149"/>
                </a:cubicBezTo>
                <a:cubicBezTo>
                  <a:pt x="422475" y="2704593"/>
                  <a:pt x="-22531" y="2514977"/>
                  <a:pt x="0" y="2260948"/>
                </a:cubicBezTo>
                <a:cubicBezTo>
                  <a:pt x="75592" y="1917804"/>
                  <a:pt x="-18300" y="687861"/>
                  <a:pt x="0" y="452199"/>
                </a:cubicBezTo>
                <a:close/>
              </a:path>
              <a:path w="6416804" h="2713149" stroke="0" extrusionOk="0">
                <a:moveTo>
                  <a:pt x="0" y="452199"/>
                </a:moveTo>
                <a:cubicBezTo>
                  <a:pt x="24705" y="294089"/>
                  <a:pt x="366695" y="-7019"/>
                  <a:pt x="751075" y="0"/>
                </a:cubicBezTo>
                <a:cubicBezTo>
                  <a:pt x="2081695" y="-462071"/>
                  <a:pt x="4356003" y="94501"/>
                  <a:pt x="5665728" y="0"/>
                </a:cubicBezTo>
                <a:cubicBezTo>
                  <a:pt x="6044365" y="853"/>
                  <a:pt x="6523773" y="182608"/>
                  <a:pt x="6416803" y="452199"/>
                </a:cubicBezTo>
                <a:cubicBezTo>
                  <a:pt x="6637716" y="804296"/>
                  <a:pt x="6720737" y="1573191"/>
                  <a:pt x="6416803" y="2260948"/>
                </a:cubicBezTo>
                <a:cubicBezTo>
                  <a:pt x="6410202" y="2483966"/>
                  <a:pt x="5991647" y="2670222"/>
                  <a:pt x="5665728" y="2713149"/>
                </a:cubicBezTo>
                <a:cubicBezTo>
                  <a:pt x="4788076" y="2397139"/>
                  <a:pt x="1905607" y="3037159"/>
                  <a:pt x="751075" y="2713149"/>
                </a:cubicBezTo>
                <a:cubicBezTo>
                  <a:pt x="289449" y="2734205"/>
                  <a:pt x="-60409" y="2435561"/>
                  <a:pt x="0" y="2260948"/>
                </a:cubicBezTo>
                <a:cubicBezTo>
                  <a:pt x="39347" y="1850605"/>
                  <a:pt x="64335" y="717028"/>
                  <a:pt x="0" y="452199"/>
                </a:cubicBezTo>
                <a:close/>
              </a:path>
              <a:path w="6416804" h="2713149" fill="none" stroke="0" extrusionOk="0">
                <a:moveTo>
                  <a:pt x="0" y="452199"/>
                </a:moveTo>
                <a:cubicBezTo>
                  <a:pt x="95300" y="225985"/>
                  <a:pt x="394007" y="52285"/>
                  <a:pt x="751075" y="0"/>
                </a:cubicBezTo>
                <a:cubicBezTo>
                  <a:pt x="2700986" y="129285"/>
                  <a:pt x="4942903" y="158860"/>
                  <a:pt x="5665728" y="0"/>
                </a:cubicBezTo>
                <a:cubicBezTo>
                  <a:pt x="6063403" y="-92594"/>
                  <a:pt x="6375529" y="100032"/>
                  <a:pt x="6416803" y="452199"/>
                </a:cubicBezTo>
                <a:cubicBezTo>
                  <a:pt x="6520463" y="898476"/>
                  <a:pt x="6350377" y="2040183"/>
                  <a:pt x="6416803" y="2260948"/>
                </a:cubicBezTo>
                <a:cubicBezTo>
                  <a:pt x="6415538" y="2488771"/>
                  <a:pt x="5972531" y="2654215"/>
                  <a:pt x="5665728" y="2713149"/>
                </a:cubicBezTo>
                <a:cubicBezTo>
                  <a:pt x="4487407" y="2665284"/>
                  <a:pt x="1259209" y="2677528"/>
                  <a:pt x="751075" y="2713149"/>
                </a:cubicBezTo>
                <a:cubicBezTo>
                  <a:pt x="330948" y="2693427"/>
                  <a:pt x="-41296" y="2467907"/>
                  <a:pt x="0" y="2260948"/>
                </a:cubicBezTo>
                <a:cubicBezTo>
                  <a:pt x="29193" y="2004384"/>
                  <a:pt x="-41545" y="699459"/>
                  <a:pt x="0" y="452199"/>
                </a:cubicBezTo>
                <a:close/>
              </a:path>
              <a:path w="6416804" h="2713149" fill="none" stroke="0" extrusionOk="0">
                <a:moveTo>
                  <a:pt x="0" y="452199"/>
                </a:moveTo>
                <a:cubicBezTo>
                  <a:pt x="47801" y="280372"/>
                  <a:pt x="373853" y="71724"/>
                  <a:pt x="751075" y="0"/>
                </a:cubicBezTo>
                <a:cubicBezTo>
                  <a:pt x="2537143" y="73878"/>
                  <a:pt x="4997866" y="142643"/>
                  <a:pt x="5665728" y="0"/>
                </a:cubicBezTo>
                <a:cubicBezTo>
                  <a:pt x="6042037" y="-80950"/>
                  <a:pt x="6337638" y="131496"/>
                  <a:pt x="6416803" y="452199"/>
                </a:cubicBezTo>
                <a:cubicBezTo>
                  <a:pt x="6554180" y="892470"/>
                  <a:pt x="6315948" y="2060232"/>
                  <a:pt x="6416803" y="2260948"/>
                </a:cubicBezTo>
                <a:cubicBezTo>
                  <a:pt x="6435139" y="2377270"/>
                  <a:pt x="6058046" y="2697440"/>
                  <a:pt x="5665728" y="2713149"/>
                </a:cubicBezTo>
                <a:cubicBezTo>
                  <a:pt x="4494739" y="2626483"/>
                  <a:pt x="1424178" y="2747461"/>
                  <a:pt x="751075" y="2713149"/>
                </a:cubicBezTo>
                <a:cubicBezTo>
                  <a:pt x="401392" y="2702235"/>
                  <a:pt x="-25027" y="2508419"/>
                  <a:pt x="0" y="2260948"/>
                </a:cubicBezTo>
                <a:cubicBezTo>
                  <a:pt x="60628" y="1954647"/>
                  <a:pt x="-44240" y="736269"/>
                  <a:pt x="0" y="452199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292894" fill="none" extrusionOk="0">
                        <a:moveTo>
                          <a:pt x="0" y="382156"/>
                        </a:moveTo>
                        <a:cubicBezTo>
                          <a:pt x="2728" y="226561"/>
                          <a:pt x="357358" y="31572"/>
                          <a:pt x="751075" y="0"/>
                        </a:cubicBezTo>
                        <a:cubicBezTo>
                          <a:pt x="2507653" y="45694"/>
                          <a:pt x="5069495" y="49345"/>
                          <a:pt x="5665728" y="0"/>
                        </a:cubicBezTo>
                        <a:cubicBezTo>
                          <a:pt x="6070571" y="-50032"/>
                          <a:pt x="6314540" y="150481"/>
                          <a:pt x="6416803" y="382156"/>
                        </a:cubicBezTo>
                        <a:cubicBezTo>
                          <a:pt x="6542475" y="762641"/>
                          <a:pt x="6286498" y="1759041"/>
                          <a:pt x="6416803" y="1910737"/>
                        </a:cubicBezTo>
                        <a:cubicBezTo>
                          <a:pt x="6446838" y="2005460"/>
                          <a:pt x="6064583" y="2280523"/>
                          <a:pt x="5665728" y="2292894"/>
                        </a:cubicBezTo>
                        <a:cubicBezTo>
                          <a:pt x="4525388" y="2324832"/>
                          <a:pt x="1433194" y="2317940"/>
                          <a:pt x="751075" y="2292894"/>
                        </a:cubicBezTo>
                        <a:cubicBezTo>
                          <a:pt x="416445" y="2286240"/>
                          <a:pt x="-14191" y="2124025"/>
                          <a:pt x="0" y="1910737"/>
                        </a:cubicBezTo>
                        <a:cubicBezTo>
                          <a:pt x="65762" y="1636211"/>
                          <a:pt x="-5155" y="609971"/>
                          <a:pt x="0" y="382156"/>
                        </a:cubicBezTo>
                        <a:close/>
                      </a:path>
                      <a:path w="6416804" h="2292894" stroke="0" extrusionOk="0">
                        <a:moveTo>
                          <a:pt x="0" y="382156"/>
                        </a:moveTo>
                        <a:cubicBezTo>
                          <a:pt x="46663" y="204093"/>
                          <a:pt x="368913" y="12986"/>
                          <a:pt x="751075" y="0"/>
                        </a:cubicBezTo>
                        <a:cubicBezTo>
                          <a:pt x="2061104" y="-196815"/>
                          <a:pt x="4298192" y="13263"/>
                          <a:pt x="5665728" y="0"/>
                        </a:cubicBezTo>
                        <a:cubicBezTo>
                          <a:pt x="6065027" y="-1040"/>
                          <a:pt x="6482813" y="146851"/>
                          <a:pt x="6416803" y="382156"/>
                        </a:cubicBezTo>
                        <a:cubicBezTo>
                          <a:pt x="6503325" y="693389"/>
                          <a:pt x="6611027" y="1309867"/>
                          <a:pt x="6416803" y="1910737"/>
                        </a:cubicBezTo>
                        <a:cubicBezTo>
                          <a:pt x="6406424" y="2110542"/>
                          <a:pt x="6036556" y="2277635"/>
                          <a:pt x="5665728" y="2292894"/>
                        </a:cubicBezTo>
                        <a:cubicBezTo>
                          <a:pt x="4780780" y="2089695"/>
                          <a:pt x="1921658" y="2473419"/>
                          <a:pt x="751075" y="2292894"/>
                        </a:cubicBezTo>
                        <a:cubicBezTo>
                          <a:pt x="284780" y="2299324"/>
                          <a:pt x="-55125" y="2079850"/>
                          <a:pt x="0" y="1910737"/>
                        </a:cubicBezTo>
                        <a:cubicBezTo>
                          <a:pt x="35198" y="1612810"/>
                          <a:pt x="62086" y="636026"/>
                          <a:pt x="0" y="382156"/>
                        </a:cubicBezTo>
                        <a:close/>
                      </a:path>
                      <a:path w="6416804" h="2292894" fill="none" stroke="0" extrusionOk="0">
                        <a:moveTo>
                          <a:pt x="0" y="382156"/>
                        </a:moveTo>
                        <a:cubicBezTo>
                          <a:pt x="60775" y="206322"/>
                          <a:pt x="368914" y="62314"/>
                          <a:pt x="751075" y="0"/>
                        </a:cubicBezTo>
                        <a:cubicBezTo>
                          <a:pt x="2667880" y="75063"/>
                          <a:pt x="5009443" y="95563"/>
                          <a:pt x="5665728" y="0"/>
                        </a:cubicBezTo>
                        <a:cubicBezTo>
                          <a:pt x="6050581" y="-37878"/>
                          <a:pt x="6366541" y="121753"/>
                          <a:pt x="6416803" y="382156"/>
                        </a:cubicBezTo>
                        <a:cubicBezTo>
                          <a:pt x="6546105" y="732239"/>
                          <a:pt x="6326547" y="1710473"/>
                          <a:pt x="6416803" y="1910737"/>
                        </a:cubicBezTo>
                        <a:cubicBezTo>
                          <a:pt x="6389232" y="2099637"/>
                          <a:pt x="6002484" y="2276048"/>
                          <a:pt x="5665728" y="2292894"/>
                        </a:cubicBezTo>
                        <a:cubicBezTo>
                          <a:pt x="4470318" y="2264556"/>
                          <a:pt x="1336491" y="2297161"/>
                          <a:pt x="751075" y="2292894"/>
                        </a:cubicBezTo>
                        <a:cubicBezTo>
                          <a:pt x="340591" y="2282501"/>
                          <a:pt x="-35002" y="2109229"/>
                          <a:pt x="0" y="1910737"/>
                        </a:cubicBezTo>
                        <a:cubicBezTo>
                          <a:pt x="45238" y="1688734"/>
                          <a:pt x="-25473" y="635143"/>
                          <a:pt x="0" y="382156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AF6116-E4E4-724F-0725-DCF9FD161E06}"/>
              </a:ext>
            </a:extLst>
          </p:cNvPr>
          <p:cNvSpPr txBox="1"/>
          <p:nvPr/>
        </p:nvSpPr>
        <p:spPr>
          <a:xfrm>
            <a:off x="4963870" y="3111121"/>
            <a:ext cx="612253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</a:t>
            </a:r>
            <a:r>
              <a:rPr lang="vi-VN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hơi đùa, chạy nhảy dưới lòng đường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rất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nguy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48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hiểm</a:t>
            </a:r>
            <a:r>
              <a:rPr lang="en-US" sz="48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.</a:t>
            </a:r>
            <a:endParaRPr kumimoji="0" lang="vi-VN" sz="4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33923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202F2E-79AC-4354-91C6-250647F17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4EC078C-923D-4BD0-BFF4-91605C972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76842" y="3170983"/>
            <a:ext cx="5362575" cy="3204467"/>
          </a:xfrm>
          <a:prstGeom prst="rect">
            <a:avLst/>
          </a:prstGeom>
        </p:spPr>
      </p:pic>
      <p:sp>
        <p:nvSpPr>
          <p:cNvPr id="7" name="Google Shape;3522;p75">
            <a:extLst>
              <a:ext uri="{FF2B5EF4-FFF2-40B4-BE49-F238E27FC236}">
                <a16:creationId xmlns:a16="http://schemas.microsoft.com/office/drawing/2014/main" id="{6FFC10A0-F8D8-51B1-DCE9-D5ABB800D748}"/>
              </a:ext>
            </a:extLst>
          </p:cNvPr>
          <p:cNvSpPr/>
          <p:nvPr/>
        </p:nvSpPr>
        <p:spPr>
          <a:xfrm>
            <a:off x="1286910" y="1191942"/>
            <a:ext cx="9639200" cy="1528645"/>
          </a:xfrm>
          <a:prstGeom prst="roundRect">
            <a:avLst>
              <a:gd name="adj" fmla="val 11095"/>
            </a:avLst>
          </a:prstGeom>
          <a:solidFill>
            <a:srgbClr val="FFFFFF"/>
          </a:solidFill>
          <a:ln w="762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 defTabSz="1219170">
              <a:buClr>
                <a:srgbClr val="000000"/>
              </a:buClr>
              <a:defRPr/>
            </a:pPr>
            <a:r>
              <a:rPr lang="en-US" sz="4000" kern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Em đã làm gì để phòng, tránh tai nạn giao thông? Hãy chia sẻ cùng các bạn.</a:t>
            </a:r>
            <a:endParaRPr kumimoji="0" sz="4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3041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AAC4AA-E4D7-5061-AC4B-8C8B9B812039}"/>
              </a:ext>
            </a:extLst>
          </p:cNvPr>
          <p:cNvGrpSpPr/>
          <p:nvPr/>
        </p:nvGrpSpPr>
        <p:grpSpPr>
          <a:xfrm>
            <a:off x="1182863" y="286735"/>
            <a:ext cx="10443872" cy="1003031"/>
            <a:chOff x="469432" y="1161606"/>
            <a:chExt cx="7357951" cy="752272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F2487AB-F114-6F36-4994-91DC6E138CA8}"/>
                </a:ext>
              </a:extLst>
            </p:cNvPr>
            <p:cNvSpPr txBox="1"/>
            <p:nvPr/>
          </p:nvSpPr>
          <p:spPr>
            <a:xfrm>
              <a:off x="469432" y="1161606"/>
              <a:ext cx="7357951" cy="7522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Tx/>
                <a:buNone/>
                <a:tabLst>
                  <a:tab pos="90170" algn="l"/>
                </a:tabLst>
                <a:defRPr/>
              </a:pPr>
              <a:r>
                <a:rPr kumimoji="0" lang="en-US" sz="4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Em</a:t>
              </a: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kumimoji="0" lang="en-US" sz="4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sẽ</a:t>
              </a: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kumimoji="0" lang="en-US" sz="4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khuyên</a:t>
              </a: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kumimoji="0" lang="en-US" sz="4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bạn</a:t>
              </a: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kumimoji="0" lang="en-US" sz="4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điều</a:t>
              </a: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</a:t>
              </a:r>
              <a:r>
                <a:rPr kumimoji="0" lang="en-US" sz="4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gì</a:t>
              </a: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?</a:t>
              </a:r>
              <a:endPara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9EDADA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7F40954-C8DF-D954-077C-2B25E63C5B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6401" y="1464181"/>
              <a:ext cx="304539" cy="360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59E8870C-D7F7-F0D4-2BBE-7E4A21E4FB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017" y="2044700"/>
            <a:ext cx="8202824" cy="329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023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V_li_nh_202601291154_mtau1">
            <a:hlinkClick r:id="" action="ppaction://media"/>
            <a:extLst>
              <a:ext uri="{FF2B5EF4-FFF2-40B4-BE49-F238E27FC236}">
                <a16:creationId xmlns:a16="http://schemas.microsoft.com/office/drawing/2014/main" id="{BC8B210D-C450-4110-E1F1-18668AD440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6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2_bn_nh_202601291208_yitsy">
            <a:hlinkClick r:id="" action="ppaction://media"/>
            <a:extLst>
              <a:ext uri="{FF2B5EF4-FFF2-40B4-BE49-F238E27FC236}">
                <a16:creationId xmlns:a16="http://schemas.microsoft.com/office/drawing/2014/main" id="{B3C28A85-32A6-658D-9A5B-A920A37C3D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id="{2BC60C16-EB48-E5B8-4D3A-0A3DC1E29989}"/>
              </a:ext>
            </a:extLst>
          </p:cNvPr>
          <p:cNvSpPr/>
          <p:nvPr/>
        </p:nvSpPr>
        <p:spPr>
          <a:xfrm>
            <a:off x="4541520" y="2458290"/>
            <a:ext cx="7010399" cy="3515790"/>
          </a:xfrm>
          <a:custGeom>
            <a:avLst/>
            <a:gdLst>
              <a:gd name="csX0" fmla="*/ 0 w 7010399"/>
              <a:gd name="csY0" fmla="*/ 585975 h 3515790"/>
              <a:gd name="csX1" fmla="*/ 820554 w 7010399"/>
              <a:gd name="csY1" fmla="*/ 0 h 3515790"/>
              <a:gd name="csX2" fmla="*/ 6189843 w 7010399"/>
              <a:gd name="csY2" fmla="*/ 0 h 3515790"/>
              <a:gd name="csX3" fmla="*/ 7010397 w 7010399"/>
              <a:gd name="csY3" fmla="*/ 585975 h 3515790"/>
              <a:gd name="csX4" fmla="*/ 7010397 w 7010399"/>
              <a:gd name="csY4" fmla="*/ 2929812 h 3515790"/>
              <a:gd name="csX5" fmla="*/ 6189843 w 7010399"/>
              <a:gd name="csY5" fmla="*/ 3515790 h 3515790"/>
              <a:gd name="csX6" fmla="*/ 820554 w 7010399"/>
              <a:gd name="csY6" fmla="*/ 3515790 h 3515790"/>
              <a:gd name="csX7" fmla="*/ 0 w 7010399"/>
              <a:gd name="csY7" fmla="*/ 2929812 h 3515790"/>
              <a:gd name="csX8" fmla="*/ 0 w 7010399"/>
              <a:gd name="csY8" fmla="*/ 585975 h 3515790"/>
              <a:gd name="csX0" fmla="*/ 0 w 7010399"/>
              <a:gd name="csY0" fmla="*/ 585975 h 3515790"/>
              <a:gd name="csX1" fmla="*/ 820554 w 7010399"/>
              <a:gd name="csY1" fmla="*/ 0 h 3515790"/>
              <a:gd name="csX2" fmla="*/ 6189843 w 7010399"/>
              <a:gd name="csY2" fmla="*/ 0 h 3515790"/>
              <a:gd name="csX3" fmla="*/ 7010397 w 7010399"/>
              <a:gd name="csY3" fmla="*/ 585975 h 3515790"/>
              <a:gd name="csX4" fmla="*/ 7010397 w 7010399"/>
              <a:gd name="csY4" fmla="*/ 2929812 h 3515790"/>
              <a:gd name="csX5" fmla="*/ 6189843 w 7010399"/>
              <a:gd name="csY5" fmla="*/ 3515790 h 3515790"/>
              <a:gd name="csX6" fmla="*/ 820554 w 7010399"/>
              <a:gd name="csY6" fmla="*/ 3515790 h 3515790"/>
              <a:gd name="csX7" fmla="*/ 0 w 7010399"/>
              <a:gd name="csY7" fmla="*/ 2929812 h 3515790"/>
              <a:gd name="csX8" fmla="*/ 0 w 7010399"/>
              <a:gd name="csY8" fmla="*/ 585975 h 3515790"/>
              <a:gd name="csX0" fmla="*/ 0 w 7010399"/>
              <a:gd name="csY0" fmla="*/ 585975 h 3515790"/>
              <a:gd name="csX1" fmla="*/ 820554 w 7010399"/>
              <a:gd name="csY1" fmla="*/ 0 h 3515790"/>
              <a:gd name="csX2" fmla="*/ 6189843 w 7010399"/>
              <a:gd name="csY2" fmla="*/ 0 h 3515790"/>
              <a:gd name="csX3" fmla="*/ 7010397 w 7010399"/>
              <a:gd name="csY3" fmla="*/ 585975 h 3515790"/>
              <a:gd name="csX4" fmla="*/ 7010397 w 7010399"/>
              <a:gd name="csY4" fmla="*/ 2929812 h 3515790"/>
              <a:gd name="csX5" fmla="*/ 6189843 w 7010399"/>
              <a:gd name="csY5" fmla="*/ 3515790 h 3515790"/>
              <a:gd name="csX6" fmla="*/ 820554 w 7010399"/>
              <a:gd name="csY6" fmla="*/ 3515790 h 3515790"/>
              <a:gd name="csX7" fmla="*/ 0 w 7010399"/>
              <a:gd name="csY7" fmla="*/ 2929812 h 3515790"/>
              <a:gd name="csX8" fmla="*/ 0 w 7010399"/>
              <a:gd name="csY8" fmla="*/ 585975 h 351579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7010399" h="3515790" fill="none" extrusionOk="0">
                <a:moveTo>
                  <a:pt x="0" y="585975"/>
                </a:moveTo>
                <a:cubicBezTo>
                  <a:pt x="4509" y="388778"/>
                  <a:pt x="413481" y="87123"/>
                  <a:pt x="820554" y="0"/>
                </a:cubicBezTo>
                <a:cubicBezTo>
                  <a:pt x="2627771" y="76703"/>
                  <a:pt x="5571173" y="148573"/>
                  <a:pt x="6189843" y="0"/>
                </a:cubicBezTo>
                <a:cubicBezTo>
                  <a:pt x="6625500" y="-122402"/>
                  <a:pt x="6867310" y="221251"/>
                  <a:pt x="7010397" y="585975"/>
                </a:cubicBezTo>
                <a:cubicBezTo>
                  <a:pt x="7182754" y="1192847"/>
                  <a:pt x="6845018" y="2742626"/>
                  <a:pt x="7010397" y="2929812"/>
                </a:cubicBezTo>
                <a:cubicBezTo>
                  <a:pt x="7048785" y="3046765"/>
                  <a:pt x="6606286" y="3475176"/>
                  <a:pt x="6189843" y="3515790"/>
                </a:cubicBezTo>
                <a:cubicBezTo>
                  <a:pt x="4965723" y="3572507"/>
                  <a:pt x="1569216" y="3597575"/>
                  <a:pt x="820554" y="3515790"/>
                </a:cubicBezTo>
                <a:cubicBezTo>
                  <a:pt x="476278" y="3503178"/>
                  <a:pt x="-52015" y="3264076"/>
                  <a:pt x="0" y="2929812"/>
                </a:cubicBezTo>
                <a:cubicBezTo>
                  <a:pt x="89224" y="2476515"/>
                  <a:pt x="-26859" y="880536"/>
                  <a:pt x="0" y="585975"/>
                </a:cubicBezTo>
                <a:close/>
              </a:path>
              <a:path w="7010399" h="3515790" stroke="0" extrusionOk="0">
                <a:moveTo>
                  <a:pt x="0" y="585975"/>
                </a:moveTo>
                <a:cubicBezTo>
                  <a:pt x="46222" y="324338"/>
                  <a:pt x="401462" y="3991"/>
                  <a:pt x="820554" y="0"/>
                </a:cubicBezTo>
                <a:cubicBezTo>
                  <a:pt x="2263047" y="-427312"/>
                  <a:pt x="4798811" y="160758"/>
                  <a:pt x="6189843" y="0"/>
                </a:cubicBezTo>
                <a:cubicBezTo>
                  <a:pt x="6602046" y="829"/>
                  <a:pt x="7137114" y="236958"/>
                  <a:pt x="7010397" y="585975"/>
                </a:cubicBezTo>
                <a:cubicBezTo>
                  <a:pt x="7270748" y="1043236"/>
                  <a:pt x="7372923" y="2040324"/>
                  <a:pt x="7010397" y="2929812"/>
                </a:cubicBezTo>
                <a:cubicBezTo>
                  <a:pt x="7010485" y="3195625"/>
                  <a:pt x="6581525" y="3484943"/>
                  <a:pt x="6189843" y="3515790"/>
                </a:cubicBezTo>
                <a:cubicBezTo>
                  <a:pt x="5244538" y="2981480"/>
                  <a:pt x="2077805" y="3941283"/>
                  <a:pt x="820554" y="3515790"/>
                </a:cubicBezTo>
                <a:cubicBezTo>
                  <a:pt x="315746" y="3538964"/>
                  <a:pt x="-62400" y="3178623"/>
                  <a:pt x="0" y="2929812"/>
                </a:cubicBezTo>
                <a:cubicBezTo>
                  <a:pt x="41076" y="2436453"/>
                  <a:pt x="72456" y="902068"/>
                  <a:pt x="0" y="585975"/>
                </a:cubicBezTo>
                <a:close/>
              </a:path>
              <a:path w="7010399" h="3515790" fill="none" stroke="0" extrusionOk="0">
                <a:moveTo>
                  <a:pt x="0" y="585975"/>
                </a:moveTo>
                <a:cubicBezTo>
                  <a:pt x="135343" y="280113"/>
                  <a:pt x="439879" y="64057"/>
                  <a:pt x="820554" y="0"/>
                </a:cubicBezTo>
                <a:cubicBezTo>
                  <a:pt x="2990034" y="207209"/>
                  <a:pt x="5459472" y="155733"/>
                  <a:pt x="6189843" y="0"/>
                </a:cubicBezTo>
                <a:cubicBezTo>
                  <a:pt x="6628646" y="-126441"/>
                  <a:pt x="6963070" y="149532"/>
                  <a:pt x="7010397" y="585975"/>
                </a:cubicBezTo>
                <a:cubicBezTo>
                  <a:pt x="7126213" y="1154559"/>
                  <a:pt x="6945727" y="2645816"/>
                  <a:pt x="7010397" y="2929812"/>
                </a:cubicBezTo>
                <a:cubicBezTo>
                  <a:pt x="7015136" y="3225160"/>
                  <a:pt x="6513976" y="3432963"/>
                  <a:pt x="6189843" y="3515790"/>
                </a:cubicBezTo>
                <a:cubicBezTo>
                  <a:pt x="4922815" y="3439656"/>
                  <a:pt x="1349672" y="3464206"/>
                  <a:pt x="820554" y="3515790"/>
                </a:cubicBezTo>
                <a:cubicBezTo>
                  <a:pt x="324627" y="3463308"/>
                  <a:pt x="-42142" y="3216865"/>
                  <a:pt x="0" y="2929812"/>
                </a:cubicBezTo>
                <a:cubicBezTo>
                  <a:pt x="-1974" y="2609040"/>
                  <a:pt x="-41800" y="928609"/>
                  <a:pt x="0" y="585975"/>
                </a:cubicBezTo>
                <a:close/>
              </a:path>
              <a:path w="7010399" h="3515790" fill="none" stroke="0" extrusionOk="0">
                <a:moveTo>
                  <a:pt x="0" y="585975"/>
                </a:moveTo>
                <a:cubicBezTo>
                  <a:pt x="42822" y="358255"/>
                  <a:pt x="425544" y="121601"/>
                  <a:pt x="820554" y="0"/>
                </a:cubicBezTo>
                <a:cubicBezTo>
                  <a:pt x="2831064" y="131484"/>
                  <a:pt x="5518406" y="99245"/>
                  <a:pt x="6189843" y="0"/>
                </a:cubicBezTo>
                <a:cubicBezTo>
                  <a:pt x="6593989" y="-105791"/>
                  <a:pt x="6926634" y="174370"/>
                  <a:pt x="7010397" y="585975"/>
                </a:cubicBezTo>
                <a:cubicBezTo>
                  <a:pt x="7158726" y="1160010"/>
                  <a:pt x="6885439" y="2684674"/>
                  <a:pt x="7010397" y="2929812"/>
                </a:cubicBezTo>
                <a:cubicBezTo>
                  <a:pt x="7031094" y="3079445"/>
                  <a:pt x="6574602" y="3488476"/>
                  <a:pt x="6189843" y="3515790"/>
                </a:cubicBezTo>
                <a:cubicBezTo>
                  <a:pt x="4912127" y="3435275"/>
                  <a:pt x="1545187" y="3564870"/>
                  <a:pt x="820554" y="3515790"/>
                </a:cubicBezTo>
                <a:cubicBezTo>
                  <a:pt x="430247" y="3500594"/>
                  <a:pt x="-69958" y="3232187"/>
                  <a:pt x="0" y="2929812"/>
                </a:cubicBezTo>
                <a:cubicBezTo>
                  <a:pt x="63794" y="2537945"/>
                  <a:pt x="-34696" y="946074"/>
                  <a:pt x="0" y="585975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292894" fill="none" extrusionOk="0">
                        <a:moveTo>
                          <a:pt x="0" y="382156"/>
                        </a:moveTo>
                        <a:cubicBezTo>
                          <a:pt x="2728" y="226561"/>
                          <a:pt x="357358" y="31572"/>
                          <a:pt x="751075" y="0"/>
                        </a:cubicBezTo>
                        <a:cubicBezTo>
                          <a:pt x="2507653" y="45694"/>
                          <a:pt x="5069495" y="49345"/>
                          <a:pt x="5665728" y="0"/>
                        </a:cubicBezTo>
                        <a:cubicBezTo>
                          <a:pt x="6070571" y="-50032"/>
                          <a:pt x="6314540" y="150481"/>
                          <a:pt x="6416803" y="382156"/>
                        </a:cubicBezTo>
                        <a:cubicBezTo>
                          <a:pt x="6542475" y="762641"/>
                          <a:pt x="6286498" y="1759041"/>
                          <a:pt x="6416803" y="1910737"/>
                        </a:cubicBezTo>
                        <a:cubicBezTo>
                          <a:pt x="6446838" y="2005460"/>
                          <a:pt x="6064583" y="2280523"/>
                          <a:pt x="5665728" y="2292894"/>
                        </a:cubicBezTo>
                        <a:cubicBezTo>
                          <a:pt x="4525388" y="2324832"/>
                          <a:pt x="1433194" y="2317940"/>
                          <a:pt x="751075" y="2292894"/>
                        </a:cubicBezTo>
                        <a:cubicBezTo>
                          <a:pt x="416445" y="2286240"/>
                          <a:pt x="-14191" y="2124025"/>
                          <a:pt x="0" y="1910737"/>
                        </a:cubicBezTo>
                        <a:cubicBezTo>
                          <a:pt x="65762" y="1636211"/>
                          <a:pt x="-5155" y="609971"/>
                          <a:pt x="0" y="382156"/>
                        </a:cubicBezTo>
                        <a:close/>
                      </a:path>
                      <a:path w="6416804" h="2292894" stroke="0" extrusionOk="0">
                        <a:moveTo>
                          <a:pt x="0" y="382156"/>
                        </a:moveTo>
                        <a:cubicBezTo>
                          <a:pt x="46663" y="204093"/>
                          <a:pt x="368913" y="12986"/>
                          <a:pt x="751075" y="0"/>
                        </a:cubicBezTo>
                        <a:cubicBezTo>
                          <a:pt x="2061104" y="-196815"/>
                          <a:pt x="4298192" y="13263"/>
                          <a:pt x="5665728" y="0"/>
                        </a:cubicBezTo>
                        <a:cubicBezTo>
                          <a:pt x="6065027" y="-1040"/>
                          <a:pt x="6482813" y="146851"/>
                          <a:pt x="6416803" y="382156"/>
                        </a:cubicBezTo>
                        <a:cubicBezTo>
                          <a:pt x="6503325" y="693389"/>
                          <a:pt x="6611027" y="1309867"/>
                          <a:pt x="6416803" y="1910737"/>
                        </a:cubicBezTo>
                        <a:cubicBezTo>
                          <a:pt x="6406424" y="2110542"/>
                          <a:pt x="6036556" y="2277635"/>
                          <a:pt x="5665728" y="2292894"/>
                        </a:cubicBezTo>
                        <a:cubicBezTo>
                          <a:pt x="4780780" y="2089695"/>
                          <a:pt x="1921658" y="2473419"/>
                          <a:pt x="751075" y="2292894"/>
                        </a:cubicBezTo>
                        <a:cubicBezTo>
                          <a:pt x="284780" y="2299324"/>
                          <a:pt x="-55125" y="2079850"/>
                          <a:pt x="0" y="1910737"/>
                        </a:cubicBezTo>
                        <a:cubicBezTo>
                          <a:pt x="35198" y="1612810"/>
                          <a:pt x="62086" y="636026"/>
                          <a:pt x="0" y="382156"/>
                        </a:cubicBezTo>
                        <a:close/>
                      </a:path>
                      <a:path w="6416804" h="2292894" fill="none" stroke="0" extrusionOk="0">
                        <a:moveTo>
                          <a:pt x="0" y="382156"/>
                        </a:moveTo>
                        <a:cubicBezTo>
                          <a:pt x="60775" y="206322"/>
                          <a:pt x="368914" y="62314"/>
                          <a:pt x="751075" y="0"/>
                        </a:cubicBezTo>
                        <a:cubicBezTo>
                          <a:pt x="2667880" y="75063"/>
                          <a:pt x="5009443" y="95563"/>
                          <a:pt x="5665728" y="0"/>
                        </a:cubicBezTo>
                        <a:cubicBezTo>
                          <a:pt x="6050581" y="-37878"/>
                          <a:pt x="6366541" y="121753"/>
                          <a:pt x="6416803" y="382156"/>
                        </a:cubicBezTo>
                        <a:cubicBezTo>
                          <a:pt x="6546105" y="732239"/>
                          <a:pt x="6326547" y="1710473"/>
                          <a:pt x="6416803" y="1910737"/>
                        </a:cubicBezTo>
                        <a:cubicBezTo>
                          <a:pt x="6389232" y="2099637"/>
                          <a:pt x="6002484" y="2276048"/>
                          <a:pt x="5665728" y="2292894"/>
                        </a:cubicBezTo>
                        <a:cubicBezTo>
                          <a:pt x="4470318" y="2264556"/>
                          <a:pt x="1336491" y="2297161"/>
                          <a:pt x="751075" y="2292894"/>
                        </a:cubicBezTo>
                        <a:cubicBezTo>
                          <a:pt x="340591" y="2282501"/>
                          <a:pt x="-35002" y="2109229"/>
                          <a:pt x="0" y="1910737"/>
                        </a:cubicBezTo>
                        <a:cubicBezTo>
                          <a:pt x="45238" y="1688734"/>
                          <a:pt x="-25473" y="635143"/>
                          <a:pt x="0" y="382156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ADFA5D-8B88-2B7C-E698-FC0EEAE3DB70}"/>
              </a:ext>
            </a:extLst>
          </p:cNvPr>
          <p:cNvSpPr txBox="1"/>
          <p:nvPr/>
        </p:nvSpPr>
        <p:spPr>
          <a:xfrm>
            <a:off x="4450080" y="3111121"/>
            <a:ext cx="69596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 algn="just" defTabSz="1219170"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r>
              <a:rPr lang="vi-VN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Bạn ơi, xuống đi nguy hiểm lắm!</a:t>
            </a:r>
          </a:p>
          <a:p>
            <a:pPr marL="571500" lvl="0" indent="-571500" algn="just" defTabSz="1219170"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r>
              <a:rPr lang="vi-VN" sz="40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Bạn nên đi đúng phần đường dành cho người đi bộ.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0F861D-BAEB-7615-2E23-7AB8D5E81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215" y="2733040"/>
            <a:ext cx="3771792" cy="300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4152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8474D9-4783-CFE7-637B-87315B0DF535}"/>
              </a:ext>
            </a:extLst>
          </p:cNvPr>
          <p:cNvSpPr/>
          <p:nvPr/>
        </p:nvSpPr>
        <p:spPr>
          <a:xfrm>
            <a:off x="254000" y="172720"/>
            <a:ext cx="11680825" cy="6441440"/>
          </a:xfrm>
          <a:prstGeom prst="roundRect">
            <a:avLst/>
          </a:prstGeom>
          <a:solidFill>
            <a:srgbClr val="F4F8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587A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533389-9BBE-BEF5-D69D-351E8F75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719" y="534939"/>
            <a:ext cx="7010400" cy="943704"/>
          </a:xfrm>
          <a:prstGeom prst="rect">
            <a:avLst/>
          </a:prstGeom>
        </p:spPr>
      </p:pic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id="{2BC60C16-EB48-E5B8-4D3A-0A3DC1E29989}"/>
              </a:ext>
            </a:extLst>
          </p:cNvPr>
          <p:cNvSpPr/>
          <p:nvPr/>
        </p:nvSpPr>
        <p:spPr>
          <a:xfrm>
            <a:off x="4756424" y="2458290"/>
            <a:ext cx="6795495" cy="3515790"/>
          </a:xfrm>
          <a:custGeom>
            <a:avLst/>
            <a:gdLst>
              <a:gd name="csX0" fmla="*/ 0 w 6795495"/>
              <a:gd name="csY0" fmla="*/ 585975 h 3515790"/>
              <a:gd name="csX1" fmla="*/ 795400 w 6795495"/>
              <a:gd name="csY1" fmla="*/ 0 h 3515790"/>
              <a:gd name="csX2" fmla="*/ 6000093 w 6795495"/>
              <a:gd name="csY2" fmla="*/ 0 h 3515790"/>
              <a:gd name="csX3" fmla="*/ 6795493 w 6795495"/>
              <a:gd name="csY3" fmla="*/ 585975 h 3515790"/>
              <a:gd name="csX4" fmla="*/ 6795493 w 6795495"/>
              <a:gd name="csY4" fmla="*/ 2929812 h 3515790"/>
              <a:gd name="csX5" fmla="*/ 6000093 w 6795495"/>
              <a:gd name="csY5" fmla="*/ 3515790 h 3515790"/>
              <a:gd name="csX6" fmla="*/ 795400 w 6795495"/>
              <a:gd name="csY6" fmla="*/ 3515790 h 3515790"/>
              <a:gd name="csX7" fmla="*/ 0 w 6795495"/>
              <a:gd name="csY7" fmla="*/ 2929812 h 3515790"/>
              <a:gd name="csX8" fmla="*/ 0 w 6795495"/>
              <a:gd name="csY8" fmla="*/ 585975 h 3515790"/>
              <a:gd name="csX0" fmla="*/ 0 w 6795495"/>
              <a:gd name="csY0" fmla="*/ 585975 h 3515790"/>
              <a:gd name="csX1" fmla="*/ 795400 w 6795495"/>
              <a:gd name="csY1" fmla="*/ 0 h 3515790"/>
              <a:gd name="csX2" fmla="*/ 6000093 w 6795495"/>
              <a:gd name="csY2" fmla="*/ 0 h 3515790"/>
              <a:gd name="csX3" fmla="*/ 6795493 w 6795495"/>
              <a:gd name="csY3" fmla="*/ 585975 h 3515790"/>
              <a:gd name="csX4" fmla="*/ 6795493 w 6795495"/>
              <a:gd name="csY4" fmla="*/ 2929812 h 3515790"/>
              <a:gd name="csX5" fmla="*/ 6000093 w 6795495"/>
              <a:gd name="csY5" fmla="*/ 3515790 h 3515790"/>
              <a:gd name="csX6" fmla="*/ 795400 w 6795495"/>
              <a:gd name="csY6" fmla="*/ 3515790 h 3515790"/>
              <a:gd name="csX7" fmla="*/ 0 w 6795495"/>
              <a:gd name="csY7" fmla="*/ 2929812 h 3515790"/>
              <a:gd name="csX8" fmla="*/ 0 w 6795495"/>
              <a:gd name="csY8" fmla="*/ 585975 h 3515790"/>
              <a:gd name="csX0" fmla="*/ 0 w 6795495"/>
              <a:gd name="csY0" fmla="*/ 585975 h 3515790"/>
              <a:gd name="csX1" fmla="*/ 795400 w 6795495"/>
              <a:gd name="csY1" fmla="*/ 0 h 3515790"/>
              <a:gd name="csX2" fmla="*/ 6000093 w 6795495"/>
              <a:gd name="csY2" fmla="*/ 0 h 3515790"/>
              <a:gd name="csX3" fmla="*/ 6795493 w 6795495"/>
              <a:gd name="csY3" fmla="*/ 585975 h 3515790"/>
              <a:gd name="csX4" fmla="*/ 6795493 w 6795495"/>
              <a:gd name="csY4" fmla="*/ 2929812 h 3515790"/>
              <a:gd name="csX5" fmla="*/ 6000093 w 6795495"/>
              <a:gd name="csY5" fmla="*/ 3515790 h 3515790"/>
              <a:gd name="csX6" fmla="*/ 795400 w 6795495"/>
              <a:gd name="csY6" fmla="*/ 3515790 h 3515790"/>
              <a:gd name="csX7" fmla="*/ 0 w 6795495"/>
              <a:gd name="csY7" fmla="*/ 2929812 h 3515790"/>
              <a:gd name="csX8" fmla="*/ 0 w 6795495"/>
              <a:gd name="csY8" fmla="*/ 585975 h 351579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6795495" h="3515790" fill="none" extrusionOk="0">
                <a:moveTo>
                  <a:pt x="0" y="585975"/>
                </a:moveTo>
                <a:cubicBezTo>
                  <a:pt x="3594" y="366518"/>
                  <a:pt x="390429" y="68519"/>
                  <a:pt x="795400" y="0"/>
                </a:cubicBezTo>
                <a:cubicBezTo>
                  <a:pt x="2549147" y="76385"/>
                  <a:pt x="5406628" y="160243"/>
                  <a:pt x="6000093" y="0"/>
                </a:cubicBezTo>
                <a:cubicBezTo>
                  <a:pt x="6421524" y="-126995"/>
                  <a:pt x="6646028" y="218286"/>
                  <a:pt x="6795493" y="585975"/>
                </a:cubicBezTo>
                <a:cubicBezTo>
                  <a:pt x="6971798" y="1198304"/>
                  <a:pt x="6644806" y="2722251"/>
                  <a:pt x="6795493" y="2929812"/>
                </a:cubicBezTo>
                <a:cubicBezTo>
                  <a:pt x="6840217" y="3009502"/>
                  <a:pt x="6373067" y="3441421"/>
                  <a:pt x="6000093" y="3515790"/>
                </a:cubicBezTo>
                <a:cubicBezTo>
                  <a:pt x="4893446" y="3600798"/>
                  <a:pt x="1528909" y="3694486"/>
                  <a:pt x="795400" y="3515790"/>
                </a:cubicBezTo>
                <a:cubicBezTo>
                  <a:pt x="492731" y="3499741"/>
                  <a:pt x="-62386" y="3266220"/>
                  <a:pt x="0" y="2929812"/>
                </a:cubicBezTo>
                <a:cubicBezTo>
                  <a:pt x="99593" y="2453110"/>
                  <a:pt x="-9976" y="923643"/>
                  <a:pt x="0" y="585975"/>
                </a:cubicBezTo>
                <a:close/>
              </a:path>
              <a:path w="6795495" h="3515790" stroke="0" extrusionOk="0">
                <a:moveTo>
                  <a:pt x="0" y="585975"/>
                </a:moveTo>
                <a:cubicBezTo>
                  <a:pt x="38249" y="339689"/>
                  <a:pt x="388070" y="-6468"/>
                  <a:pt x="795400" y="0"/>
                </a:cubicBezTo>
                <a:cubicBezTo>
                  <a:pt x="2190658" y="-389903"/>
                  <a:pt x="4603456" y="90683"/>
                  <a:pt x="6000093" y="0"/>
                </a:cubicBezTo>
                <a:cubicBezTo>
                  <a:pt x="6392410" y="1486"/>
                  <a:pt x="6895798" y="231734"/>
                  <a:pt x="6795493" y="585975"/>
                </a:cubicBezTo>
                <a:cubicBezTo>
                  <a:pt x="7002294" y="1049335"/>
                  <a:pt x="7074661" y="2024041"/>
                  <a:pt x="6795493" y="2929812"/>
                </a:cubicBezTo>
                <a:cubicBezTo>
                  <a:pt x="6796536" y="3193472"/>
                  <a:pt x="6378818" y="3484645"/>
                  <a:pt x="6000093" y="3515790"/>
                </a:cubicBezTo>
                <a:cubicBezTo>
                  <a:pt x="5086006" y="2965120"/>
                  <a:pt x="2009760" y="3966646"/>
                  <a:pt x="795400" y="3515790"/>
                </a:cubicBezTo>
                <a:cubicBezTo>
                  <a:pt x="314649" y="3563274"/>
                  <a:pt x="-60418" y="3179282"/>
                  <a:pt x="0" y="2929812"/>
                </a:cubicBezTo>
                <a:cubicBezTo>
                  <a:pt x="39835" y="2437325"/>
                  <a:pt x="68072" y="938526"/>
                  <a:pt x="0" y="585975"/>
                </a:cubicBezTo>
                <a:close/>
              </a:path>
              <a:path w="6795495" h="3515790" fill="none" stroke="0" extrusionOk="0">
                <a:moveTo>
                  <a:pt x="0" y="585975"/>
                </a:moveTo>
                <a:cubicBezTo>
                  <a:pt x="123533" y="285252"/>
                  <a:pt x="416306" y="73647"/>
                  <a:pt x="795400" y="0"/>
                </a:cubicBezTo>
                <a:cubicBezTo>
                  <a:pt x="2840314" y="133416"/>
                  <a:pt x="5250320" y="184205"/>
                  <a:pt x="6000093" y="0"/>
                </a:cubicBezTo>
                <a:cubicBezTo>
                  <a:pt x="6423328" y="-116458"/>
                  <a:pt x="6751617" y="140871"/>
                  <a:pt x="6795493" y="585975"/>
                </a:cubicBezTo>
                <a:cubicBezTo>
                  <a:pt x="6916561" y="1142589"/>
                  <a:pt x="6711035" y="2630304"/>
                  <a:pt x="6795493" y="2929812"/>
                </a:cubicBezTo>
                <a:cubicBezTo>
                  <a:pt x="6815600" y="3227522"/>
                  <a:pt x="6314359" y="3434800"/>
                  <a:pt x="6000093" y="3515790"/>
                </a:cubicBezTo>
                <a:cubicBezTo>
                  <a:pt x="4754944" y="3454885"/>
                  <a:pt x="1351983" y="3488978"/>
                  <a:pt x="795400" y="3515790"/>
                </a:cubicBezTo>
                <a:cubicBezTo>
                  <a:pt x="354213" y="3494866"/>
                  <a:pt x="-44516" y="3201136"/>
                  <a:pt x="0" y="2929812"/>
                </a:cubicBezTo>
                <a:cubicBezTo>
                  <a:pt x="26952" y="2597411"/>
                  <a:pt x="-44735" y="916329"/>
                  <a:pt x="0" y="585975"/>
                </a:cubicBezTo>
                <a:close/>
              </a:path>
              <a:path w="6795495" h="3515790" fill="none" stroke="0" extrusionOk="0">
                <a:moveTo>
                  <a:pt x="0" y="585975"/>
                </a:moveTo>
                <a:cubicBezTo>
                  <a:pt x="57593" y="362307"/>
                  <a:pt x="395114" y="83135"/>
                  <a:pt x="795400" y="0"/>
                </a:cubicBezTo>
                <a:cubicBezTo>
                  <a:pt x="2748058" y="132140"/>
                  <a:pt x="5315824" y="137827"/>
                  <a:pt x="6000093" y="0"/>
                </a:cubicBezTo>
                <a:cubicBezTo>
                  <a:pt x="6424377" y="-80109"/>
                  <a:pt x="6700517" y="203880"/>
                  <a:pt x="6795493" y="585975"/>
                </a:cubicBezTo>
                <a:cubicBezTo>
                  <a:pt x="6943937" y="1156334"/>
                  <a:pt x="6672582" y="2686343"/>
                  <a:pt x="6795493" y="2929812"/>
                </a:cubicBezTo>
                <a:cubicBezTo>
                  <a:pt x="6775360" y="3093872"/>
                  <a:pt x="6409454" y="3494688"/>
                  <a:pt x="6000093" y="3515790"/>
                </a:cubicBezTo>
                <a:cubicBezTo>
                  <a:pt x="4787761" y="3545697"/>
                  <a:pt x="1427501" y="3601009"/>
                  <a:pt x="795400" y="3515790"/>
                </a:cubicBezTo>
                <a:cubicBezTo>
                  <a:pt x="382172" y="3493701"/>
                  <a:pt x="-42549" y="3244389"/>
                  <a:pt x="0" y="2929812"/>
                </a:cubicBezTo>
                <a:cubicBezTo>
                  <a:pt x="61494" y="2538295"/>
                  <a:pt x="-50201" y="951890"/>
                  <a:pt x="0" y="585975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852854689">
                  <a:custGeom>
                    <a:avLst/>
                    <a:gdLst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  <a:gd name="connsiteX0" fmla="*/ 0 w 6416804"/>
                      <a:gd name="connsiteY0" fmla="*/ 382156 h 2292894"/>
                      <a:gd name="connsiteX1" fmla="*/ 751075 w 6416804"/>
                      <a:gd name="connsiteY1" fmla="*/ 0 h 2292894"/>
                      <a:gd name="connsiteX2" fmla="*/ 5665728 w 6416804"/>
                      <a:gd name="connsiteY2" fmla="*/ 0 h 2292894"/>
                      <a:gd name="connsiteX3" fmla="*/ 6416803 w 6416804"/>
                      <a:gd name="connsiteY3" fmla="*/ 382156 h 2292894"/>
                      <a:gd name="connsiteX4" fmla="*/ 6416803 w 6416804"/>
                      <a:gd name="connsiteY4" fmla="*/ 1910737 h 2292894"/>
                      <a:gd name="connsiteX5" fmla="*/ 5665728 w 6416804"/>
                      <a:gd name="connsiteY5" fmla="*/ 2292894 h 2292894"/>
                      <a:gd name="connsiteX6" fmla="*/ 751075 w 6416804"/>
                      <a:gd name="connsiteY6" fmla="*/ 2292894 h 2292894"/>
                      <a:gd name="connsiteX7" fmla="*/ 0 w 6416804"/>
                      <a:gd name="connsiteY7" fmla="*/ 1910737 h 2292894"/>
                      <a:gd name="connsiteX8" fmla="*/ 0 w 6416804"/>
                      <a:gd name="connsiteY8" fmla="*/ 382156 h 2292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416804" h="2292894" fill="none" extrusionOk="0">
                        <a:moveTo>
                          <a:pt x="0" y="382156"/>
                        </a:moveTo>
                        <a:cubicBezTo>
                          <a:pt x="2728" y="226561"/>
                          <a:pt x="357358" y="31572"/>
                          <a:pt x="751075" y="0"/>
                        </a:cubicBezTo>
                        <a:cubicBezTo>
                          <a:pt x="2507653" y="45694"/>
                          <a:pt x="5069495" y="49345"/>
                          <a:pt x="5665728" y="0"/>
                        </a:cubicBezTo>
                        <a:cubicBezTo>
                          <a:pt x="6070571" y="-50032"/>
                          <a:pt x="6314540" y="150481"/>
                          <a:pt x="6416803" y="382156"/>
                        </a:cubicBezTo>
                        <a:cubicBezTo>
                          <a:pt x="6542475" y="762641"/>
                          <a:pt x="6286498" y="1759041"/>
                          <a:pt x="6416803" y="1910737"/>
                        </a:cubicBezTo>
                        <a:cubicBezTo>
                          <a:pt x="6446838" y="2005460"/>
                          <a:pt x="6064583" y="2280523"/>
                          <a:pt x="5665728" y="2292894"/>
                        </a:cubicBezTo>
                        <a:cubicBezTo>
                          <a:pt x="4525388" y="2324832"/>
                          <a:pt x="1433194" y="2317940"/>
                          <a:pt x="751075" y="2292894"/>
                        </a:cubicBezTo>
                        <a:cubicBezTo>
                          <a:pt x="416445" y="2286240"/>
                          <a:pt x="-14191" y="2124025"/>
                          <a:pt x="0" y="1910737"/>
                        </a:cubicBezTo>
                        <a:cubicBezTo>
                          <a:pt x="65762" y="1636211"/>
                          <a:pt x="-5155" y="609971"/>
                          <a:pt x="0" y="382156"/>
                        </a:cubicBezTo>
                        <a:close/>
                      </a:path>
                      <a:path w="6416804" h="2292894" stroke="0" extrusionOk="0">
                        <a:moveTo>
                          <a:pt x="0" y="382156"/>
                        </a:moveTo>
                        <a:cubicBezTo>
                          <a:pt x="46663" y="204093"/>
                          <a:pt x="368913" y="12986"/>
                          <a:pt x="751075" y="0"/>
                        </a:cubicBezTo>
                        <a:cubicBezTo>
                          <a:pt x="2061104" y="-196815"/>
                          <a:pt x="4298192" y="13263"/>
                          <a:pt x="5665728" y="0"/>
                        </a:cubicBezTo>
                        <a:cubicBezTo>
                          <a:pt x="6065027" y="-1040"/>
                          <a:pt x="6482813" y="146851"/>
                          <a:pt x="6416803" y="382156"/>
                        </a:cubicBezTo>
                        <a:cubicBezTo>
                          <a:pt x="6503325" y="693389"/>
                          <a:pt x="6611027" y="1309867"/>
                          <a:pt x="6416803" y="1910737"/>
                        </a:cubicBezTo>
                        <a:cubicBezTo>
                          <a:pt x="6406424" y="2110542"/>
                          <a:pt x="6036556" y="2277635"/>
                          <a:pt x="5665728" y="2292894"/>
                        </a:cubicBezTo>
                        <a:cubicBezTo>
                          <a:pt x="4780780" y="2089695"/>
                          <a:pt x="1921658" y="2473419"/>
                          <a:pt x="751075" y="2292894"/>
                        </a:cubicBezTo>
                        <a:cubicBezTo>
                          <a:pt x="284780" y="2299324"/>
                          <a:pt x="-55125" y="2079850"/>
                          <a:pt x="0" y="1910737"/>
                        </a:cubicBezTo>
                        <a:cubicBezTo>
                          <a:pt x="35198" y="1612810"/>
                          <a:pt x="62086" y="636026"/>
                          <a:pt x="0" y="382156"/>
                        </a:cubicBezTo>
                        <a:close/>
                      </a:path>
                      <a:path w="6416804" h="2292894" fill="none" stroke="0" extrusionOk="0">
                        <a:moveTo>
                          <a:pt x="0" y="382156"/>
                        </a:moveTo>
                        <a:cubicBezTo>
                          <a:pt x="60775" y="206322"/>
                          <a:pt x="368914" y="62314"/>
                          <a:pt x="751075" y="0"/>
                        </a:cubicBezTo>
                        <a:cubicBezTo>
                          <a:pt x="2667880" y="75063"/>
                          <a:pt x="5009443" y="95563"/>
                          <a:pt x="5665728" y="0"/>
                        </a:cubicBezTo>
                        <a:cubicBezTo>
                          <a:pt x="6050581" y="-37878"/>
                          <a:pt x="6366541" y="121753"/>
                          <a:pt x="6416803" y="382156"/>
                        </a:cubicBezTo>
                        <a:cubicBezTo>
                          <a:pt x="6546105" y="732239"/>
                          <a:pt x="6326547" y="1710473"/>
                          <a:pt x="6416803" y="1910737"/>
                        </a:cubicBezTo>
                        <a:cubicBezTo>
                          <a:pt x="6389232" y="2099637"/>
                          <a:pt x="6002484" y="2276048"/>
                          <a:pt x="5665728" y="2292894"/>
                        </a:cubicBezTo>
                        <a:cubicBezTo>
                          <a:pt x="4470318" y="2264556"/>
                          <a:pt x="1336491" y="2297161"/>
                          <a:pt x="751075" y="2292894"/>
                        </a:cubicBezTo>
                        <a:cubicBezTo>
                          <a:pt x="340591" y="2282501"/>
                          <a:pt x="-35002" y="2109229"/>
                          <a:pt x="0" y="1910737"/>
                        </a:cubicBezTo>
                        <a:cubicBezTo>
                          <a:pt x="45238" y="1688734"/>
                          <a:pt x="-25473" y="635143"/>
                          <a:pt x="0" y="382156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1867" b="0" i="0" u="none" strike="noStrike" kern="0" cap="none" spc="0" normalizeH="0" baseline="0" noProof="0" dirty="0">
              <a:ln>
                <a:noFill/>
              </a:ln>
              <a:solidFill>
                <a:srgbClr val="75ADCC"/>
              </a:solidFill>
              <a:effectLst/>
              <a:uLnTx/>
              <a:uFillTx/>
              <a:latin typeface="Arial"/>
              <a:ea typeface="字魂37号-波纹乖乖体"/>
              <a:cs typeface="+mn-cs"/>
              <a:sym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ADFA5D-8B88-2B7C-E698-FC0EEAE3DB70}"/>
              </a:ext>
            </a:extLst>
          </p:cNvPr>
          <p:cNvSpPr txBox="1"/>
          <p:nvPr/>
        </p:nvSpPr>
        <p:spPr>
          <a:xfrm>
            <a:off x="4963870" y="3111121"/>
            <a:ext cx="644581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 algn="just" defTabSz="1219170"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r>
              <a:rPr lang="vi-VN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 bạn không nên chơi ở đây, nguy hiểm lắm!</a:t>
            </a:r>
          </a:p>
          <a:p>
            <a:pPr marL="571500" lvl="0" indent="-571500" algn="just" defTabSz="1219170"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r>
              <a:rPr lang="vi-VN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Các bạn qua bãi cỏ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hoặc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vi-VN" sz="3600" b="1" kern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khu vui chơi thả diều cho an toàn.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5E86DD-4891-5983-7C87-951766123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74" y="2814320"/>
            <a:ext cx="3522345" cy="289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698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202F2E-79AC-4354-91C6-250647F17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4EC078C-923D-4BD0-BFF4-91605C972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76842" y="3170983"/>
            <a:ext cx="5362575" cy="3204467"/>
          </a:xfrm>
          <a:prstGeom prst="rect">
            <a:avLst/>
          </a:prstGeom>
        </p:spPr>
      </p:pic>
      <p:sp>
        <p:nvSpPr>
          <p:cNvPr id="7" name="Google Shape;3522;p75">
            <a:extLst>
              <a:ext uri="{FF2B5EF4-FFF2-40B4-BE49-F238E27FC236}">
                <a16:creationId xmlns:a16="http://schemas.microsoft.com/office/drawing/2014/main" id="{6FFC10A0-F8D8-51B1-DCE9-D5ABB800D748}"/>
              </a:ext>
            </a:extLst>
          </p:cNvPr>
          <p:cNvSpPr/>
          <p:nvPr/>
        </p:nvSpPr>
        <p:spPr>
          <a:xfrm>
            <a:off x="1286910" y="223284"/>
            <a:ext cx="9639200" cy="2497303"/>
          </a:xfrm>
          <a:prstGeom prst="roundRect">
            <a:avLst>
              <a:gd name="adj" fmla="val 11095"/>
            </a:avLst>
          </a:prstGeom>
          <a:solidFill>
            <a:srgbClr val="FFFFFF"/>
          </a:solidFill>
          <a:ln w="762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just" defTabSz="1219170">
              <a:buClr>
                <a:srgbClr val="000000"/>
              </a:buClr>
              <a:defRPr/>
            </a:pP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Đóng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vai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nhắc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nhau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phòng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,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tránh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tai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nạn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giao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thông</a:t>
            </a:r>
            <a:r>
              <a:rPr lang="en-US" sz="3600" b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vi-VN" sz="36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(đi bộ trên vỉa hè hoặc </a:t>
            </a:r>
            <a:r>
              <a:rPr lang="en-US" sz="3600" i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lề</a:t>
            </a:r>
            <a:r>
              <a:rPr lang="vi-VN" sz="36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đường bên phải</a:t>
            </a:r>
            <a:r>
              <a:rPr lang="en-US" sz="36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vi-VN" sz="36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đội mũ bảo hiểm khi ngồi trên xe máy, quan sát cần thận khi qua đường,...) </a:t>
            </a:r>
            <a:endParaRPr kumimoji="0" sz="360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3665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95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1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_LOCKS" val="16"/>
</p:tagLst>
</file>

<file path=ppt/theme/theme1.xml><?xml version="1.0" encoding="utf-8"?>
<a:theme xmlns:a="http://schemas.openxmlformats.org/drawingml/2006/main" name="School Bus Drivers Day by Slidesgo">
  <a:themeElements>
    <a:clrScheme name="Simple Light">
      <a:dk1>
        <a:srgbClr val="9EDADA"/>
      </a:dk1>
      <a:lt1>
        <a:srgbClr val="5587AC"/>
      </a:lt1>
      <a:dk2>
        <a:srgbClr val="708C30"/>
      </a:dk2>
      <a:lt2>
        <a:srgbClr val="7BA145"/>
      </a:lt2>
      <a:accent1>
        <a:srgbClr val="9ABC4B"/>
      </a:accent1>
      <a:accent2>
        <a:srgbClr val="E69E1A"/>
      </a:accent2>
      <a:accent3>
        <a:srgbClr val="D4852F"/>
      </a:accent3>
      <a:accent4>
        <a:srgbClr val="E15561"/>
      </a:accent4>
      <a:accent5>
        <a:srgbClr val="A8A8A8"/>
      </a:accent5>
      <a:accent6>
        <a:srgbClr val="3B3B3B"/>
      </a:accent6>
      <a:hlink>
        <a:srgbClr val="3B3B3B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chool Bus Drivers Day by Slidesgo">
  <a:themeElements>
    <a:clrScheme name="Simple Light">
      <a:dk1>
        <a:srgbClr val="9EDADA"/>
      </a:dk1>
      <a:lt1>
        <a:srgbClr val="5587AC"/>
      </a:lt1>
      <a:dk2>
        <a:srgbClr val="708C30"/>
      </a:dk2>
      <a:lt2>
        <a:srgbClr val="7BA145"/>
      </a:lt2>
      <a:accent1>
        <a:srgbClr val="9ABC4B"/>
      </a:accent1>
      <a:accent2>
        <a:srgbClr val="E69E1A"/>
      </a:accent2>
      <a:accent3>
        <a:srgbClr val="D4852F"/>
      </a:accent3>
      <a:accent4>
        <a:srgbClr val="E15561"/>
      </a:accent4>
      <a:accent5>
        <a:srgbClr val="A8A8A8"/>
      </a:accent5>
      <a:accent6>
        <a:srgbClr val="3B3B3B"/>
      </a:accent6>
      <a:hlink>
        <a:srgbClr val="3B3B3B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9Slide - 2021">
      <a:dk1>
        <a:sysClr val="windowText" lastClr="000000"/>
      </a:dk1>
      <a:lt1>
        <a:sysClr val="window" lastClr="FFFFFF"/>
      </a:lt1>
      <a:dk2>
        <a:srgbClr val="092D6C"/>
      </a:dk2>
      <a:lt2>
        <a:srgbClr val="FCECD0"/>
      </a:lt2>
      <a:accent1>
        <a:srgbClr val="4FC1E9"/>
      </a:accent1>
      <a:accent2>
        <a:srgbClr val="48CFAD"/>
      </a:accent2>
      <a:accent3>
        <a:srgbClr val="A0D468"/>
      </a:accent3>
      <a:accent4>
        <a:srgbClr val="FFBD45"/>
      </a:accent4>
      <a:accent5>
        <a:srgbClr val="FC6E51"/>
      </a:accent5>
      <a:accent6>
        <a:srgbClr val="ED5565"/>
      </a:accent6>
      <a:hlink>
        <a:srgbClr val="5D9CEC"/>
      </a:hlink>
      <a:folHlink>
        <a:srgbClr val="AC92EC"/>
      </a:folHlink>
    </a:clrScheme>
    <a:fontScheme name="9Slide Fonts">
      <a:majorFont>
        <a:latin typeface="#9Slide02 Tieu de dai"/>
        <a:ea typeface=""/>
        <a:cs typeface=""/>
      </a:majorFont>
      <a:minorFont>
        <a:latin typeface="#9Slide02 Noi dung da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defRPr smtClean="0">
            <a:solidFill>
              <a:schemeClr val="tx1">
                <a:lumMod val="50000"/>
                <a:lumOff val="50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lank.potx" id="{4C410E64-73D4-4894-A16A-B0A564A2C1B3}" vid="{BD11DD77-7AB8-40E7-98B4-F754939C4E0E}"/>
    </a:ext>
  </a:extLst>
</a:theme>
</file>

<file path=ppt/theme/theme4.xml><?xml version="1.0" encoding="utf-8"?>
<a:theme xmlns:a="http://schemas.openxmlformats.org/drawingml/2006/main" name="5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468</Words>
  <Application>Microsoft Office PowerPoint</Application>
  <PresentationFormat>Widescreen</PresentationFormat>
  <Paragraphs>28</Paragraphs>
  <Slides>29</Slides>
  <Notes>5</Notes>
  <HiddenSlides>0</HiddenSlides>
  <MMClips>5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29</vt:i4>
      </vt:variant>
    </vt:vector>
  </HeadingPairs>
  <TitlesOfParts>
    <vt:vector size="48" baseType="lpstr">
      <vt:lpstr>等线</vt:lpstr>
      <vt:lpstr>等线 Light</vt:lpstr>
      <vt:lpstr>#9Slide02 Noi dung dai</vt:lpstr>
      <vt:lpstr>Alfa Slab One</vt:lpstr>
      <vt:lpstr>Anaheim</vt:lpstr>
      <vt:lpstr>Arial</vt:lpstr>
      <vt:lpstr>Boogaloo</vt:lpstr>
      <vt:lpstr>Calibri</vt:lpstr>
      <vt:lpstr>Catamaran</vt:lpstr>
      <vt:lpstr>Euphoria Script</vt:lpstr>
      <vt:lpstr>iCiel Cadena</vt:lpstr>
      <vt:lpstr>Mouse Memoirs</vt:lpstr>
      <vt:lpstr>Roboto Condensed Light</vt:lpstr>
      <vt:lpstr>SVN-Poky's</vt:lpstr>
      <vt:lpstr>Times New Roman</vt:lpstr>
      <vt:lpstr>School Bus Drivers Day by Slidesgo</vt:lpstr>
      <vt:lpstr>1_School Bus Drivers Day by Slidesgo</vt:lpstr>
      <vt:lpstr>1_Office Theme</vt:lpstr>
      <vt:lpstr>5_Office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Thao Tran</dc:creator>
  <cp:lastModifiedBy>Admin</cp:lastModifiedBy>
  <cp:revision>53</cp:revision>
  <dcterms:created xsi:type="dcterms:W3CDTF">2023-11-16T13:17:53Z</dcterms:created>
  <dcterms:modified xsi:type="dcterms:W3CDTF">2026-04-29T02:41:23Z</dcterms:modified>
</cp:coreProperties>
</file>