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9" r:id="rId3"/>
  </p:sldMasterIdLst>
  <p:notesMasterIdLst>
    <p:notesMasterId r:id="rId28"/>
  </p:notesMasterIdLst>
  <p:sldIdLst>
    <p:sldId id="261" r:id="rId4"/>
    <p:sldId id="262" r:id="rId5"/>
    <p:sldId id="325" r:id="rId6"/>
    <p:sldId id="327" r:id="rId7"/>
    <p:sldId id="264" r:id="rId8"/>
    <p:sldId id="314" r:id="rId9"/>
    <p:sldId id="315" r:id="rId10"/>
    <p:sldId id="266" r:id="rId11"/>
    <p:sldId id="324" r:id="rId12"/>
    <p:sldId id="316" r:id="rId13"/>
    <p:sldId id="2007577335" r:id="rId14"/>
    <p:sldId id="2007577336" r:id="rId15"/>
    <p:sldId id="317" r:id="rId16"/>
    <p:sldId id="329" r:id="rId17"/>
    <p:sldId id="328" r:id="rId18"/>
    <p:sldId id="330" r:id="rId19"/>
    <p:sldId id="322" r:id="rId20"/>
    <p:sldId id="332" r:id="rId21"/>
    <p:sldId id="333" r:id="rId22"/>
    <p:sldId id="335" r:id="rId23"/>
    <p:sldId id="336" r:id="rId24"/>
    <p:sldId id="337" r:id="rId25"/>
    <p:sldId id="338" r:id="rId26"/>
    <p:sldId id="3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024A4-C6F7-493C-89AB-E943C3206825}"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4A3ED-28AE-40C1-AFD5-CA9C8DA9DA2B}" type="slidenum">
              <a:rPr lang="en-US" smtClean="0"/>
              <a:t>‹#›</a:t>
            </a:fld>
            <a:endParaRPr lang="en-US"/>
          </a:p>
        </p:txBody>
      </p:sp>
    </p:spTree>
    <p:extLst>
      <p:ext uri="{BB962C8B-B14F-4D97-AF65-F5344CB8AC3E}">
        <p14:creationId xmlns:p14="http://schemas.microsoft.com/office/powerpoint/2010/main" val="2412134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284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52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482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86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0330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6236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393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8202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446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026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Hằng năm trên cả nước có biết bao nhiêu vụ đuối nước thương tâm, đặc biệt là mỗi khi hè về. Để nắm rõ hơn về các nguyên nhân cách phòng tránh  đuối nước, cô và các em cùng đi ttìm hiểu bài học hôm nay. </a:t>
            </a:r>
            <a:endParaRPr lang="zh-CN" altLang="en-US" dirty="0"/>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2374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2624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433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75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9625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941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con </a:t>
            </a:r>
            <a:r>
              <a:rPr lang="en-US" dirty="0" err="1"/>
              <a:t>cua</a:t>
            </a:r>
            <a:r>
              <a:rPr lang="en-US" dirty="0"/>
              <a:t> </a:t>
            </a:r>
            <a:r>
              <a:rPr lang="en-US" dirty="0" err="1"/>
              <a:t>để</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chiếc</a:t>
            </a:r>
            <a:r>
              <a:rPr lang="en-US" dirty="0"/>
              <a:t> </a:t>
            </a:r>
            <a:r>
              <a:rPr lang="en-US" dirty="0" err="1"/>
              <a:t>thuyền</a:t>
            </a:r>
            <a:r>
              <a:rPr lang="en-US" dirty="0"/>
              <a:t> </a:t>
            </a:r>
            <a:r>
              <a:rPr lang="en-US" dirty="0" err="1"/>
              <a:t>để</a:t>
            </a:r>
            <a:r>
              <a:rPr lang="en-US" dirty="0"/>
              <a:t> </a:t>
            </a:r>
            <a:r>
              <a:rPr lang="en-US" dirty="0" err="1"/>
              <a:t>tiến</a:t>
            </a:r>
            <a:r>
              <a:rPr lang="en-US" dirty="0"/>
              <a:t> </a:t>
            </a:r>
            <a:r>
              <a:rPr lang="en-US" dirty="0" err="1"/>
              <a:t>hành</a:t>
            </a:r>
            <a:r>
              <a:rPr lang="en-US" dirty="0"/>
              <a:t> </a:t>
            </a:r>
            <a:r>
              <a:rPr lang="en-US" dirty="0" err="1"/>
              <a:t>vớt</a:t>
            </a:r>
            <a:r>
              <a:rPr lang="en-US" dirty="0"/>
              <a:t> </a:t>
            </a:r>
            <a:r>
              <a:rPr lang="en-US" dirty="0" err="1"/>
              <a:t>rác</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mặt</a:t>
            </a:r>
            <a:r>
              <a:rPr lang="en-US" dirty="0"/>
              <a:t> </a:t>
            </a:r>
            <a:r>
              <a:rPr lang="en-US" dirty="0" err="1"/>
              <a:t>trời</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52E4A3ED-28AE-40C1-AFD5-CA9C8DA9DA2B}" type="slidenum">
              <a:rPr lang="en-US" smtClean="0"/>
              <a:t>12</a:t>
            </a:fld>
            <a:endParaRPr lang="en-US"/>
          </a:p>
        </p:txBody>
      </p:sp>
    </p:spTree>
    <p:extLst>
      <p:ext uri="{BB962C8B-B14F-4D97-AF65-F5344CB8AC3E}">
        <p14:creationId xmlns:p14="http://schemas.microsoft.com/office/powerpoint/2010/main" val="95230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1226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695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68923791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57934574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8496411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88959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38712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317906073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00051" y="190501"/>
            <a:ext cx="11458574" cy="645795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847455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0022941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98418567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18407730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4897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5690175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51409167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82366892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435954445"/>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55932769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97016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6A6-0B04-43F6-A469-DFAB3F3666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F9C9D-B42D-4920-A3E6-27E0671AC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29F812-06A0-456C-8E1D-57E48DF9E6C8}"/>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5" name="Footer Placeholder 4">
            <a:extLst>
              <a:ext uri="{FF2B5EF4-FFF2-40B4-BE49-F238E27FC236}">
                <a16:creationId xmlns:a16="http://schemas.microsoft.com/office/drawing/2014/main" id="{573D6FEF-B118-4FF3-AE76-3F616DF56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F5F91-C875-482C-A4FB-E30728F3ECD9}"/>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832166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623308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E672-600B-4943-BBF4-3FA071C56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D2833-051A-4D63-B9CB-E73DAEA82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8B5BF8-D11A-4AD8-B9F9-11D7A59A1D25}"/>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5" name="Footer Placeholder 4">
            <a:extLst>
              <a:ext uri="{FF2B5EF4-FFF2-40B4-BE49-F238E27FC236}">
                <a16:creationId xmlns:a16="http://schemas.microsoft.com/office/drawing/2014/main" id="{5A57F501-635E-41B7-B59F-D922A274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137C5-5845-4E2C-9558-AA264680DDA2}"/>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051988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34FC-3D59-4FFD-A535-6ABB12923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00C426-262F-4B73-83FB-7ADD5BCB9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41D3E2-9BE0-43F4-BB72-2C83C31549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98E030-C2AB-4C71-B2B4-4030A7D3472F}"/>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6" name="Footer Placeholder 5">
            <a:extLst>
              <a:ext uri="{FF2B5EF4-FFF2-40B4-BE49-F238E27FC236}">
                <a16:creationId xmlns:a16="http://schemas.microsoft.com/office/drawing/2014/main" id="{0E887C61-96C9-4BA5-904D-CD5693C491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D2FBA-072F-445F-B4EB-D046C4A10773}"/>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57388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370164648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6C43-2996-4DD1-A53B-3CD348BBF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EF7DD-DDBA-4C2F-9E40-6FA06C8E0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10EA8E-7A57-46D6-B72C-8D0F22337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EEF9A-E8A7-47FE-8E05-9AF76623E4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FD13B-54A1-4CC1-9937-23EF9C860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A03E6-3AFF-4B77-B19D-57C66C260948}"/>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8" name="Footer Placeholder 7">
            <a:extLst>
              <a:ext uri="{FF2B5EF4-FFF2-40B4-BE49-F238E27FC236}">
                <a16:creationId xmlns:a16="http://schemas.microsoft.com/office/drawing/2014/main" id="{DEE3DBF9-EAD2-44DD-AFB5-9B871D6FD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E3F98E-F2AA-4D90-8913-14C99700B2B8}"/>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326074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0079-6C02-41F4-8CCD-C813499CF8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05AA1-A4DE-453A-8746-1CD9DED43B9E}"/>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4" name="Footer Placeholder 3">
            <a:extLst>
              <a:ext uri="{FF2B5EF4-FFF2-40B4-BE49-F238E27FC236}">
                <a16:creationId xmlns:a16="http://schemas.microsoft.com/office/drawing/2014/main" id="{1615F8D1-702C-4A9B-958E-0B7845B7B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894CBA-D1DD-4D69-92D8-DE0B48B19705}"/>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400352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A804C-0184-460F-A907-E2E72AE7808E}"/>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3" name="Footer Placeholder 2">
            <a:extLst>
              <a:ext uri="{FF2B5EF4-FFF2-40B4-BE49-F238E27FC236}">
                <a16:creationId xmlns:a16="http://schemas.microsoft.com/office/drawing/2014/main" id="{15001E17-E541-4080-8BFE-263C4D470C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0AEB8F-A084-4219-A3BC-04A852B05A0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045428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39A4-319D-41B2-992D-DCA2E0503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E74615-43A1-4C26-B236-0F7D3DF7E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1DE5D-A77B-4002-BC1E-C28479AE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4A2BB-6394-4ADE-847A-A25BD33A4E06}"/>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6" name="Footer Placeholder 5">
            <a:extLst>
              <a:ext uri="{FF2B5EF4-FFF2-40B4-BE49-F238E27FC236}">
                <a16:creationId xmlns:a16="http://schemas.microsoft.com/office/drawing/2014/main" id="{959E5D64-7E71-4A27-AB1E-53EF72FE2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8D8C6-3B06-409C-990B-E9189E1D496A}"/>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79633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D696-053D-4835-8F42-48F88DED1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586777-8856-4450-B2AD-576A88239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7E93E6-7034-4DC4-A8CB-7C2DF5F44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35683A-5BAB-492B-BC6B-861FB3A22E1B}"/>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6" name="Footer Placeholder 5">
            <a:extLst>
              <a:ext uri="{FF2B5EF4-FFF2-40B4-BE49-F238E27FC236}">
                <a16:creationId xmlns:a16="http://schemas.microsoft.com/office/drawing/2014/main" id="{09C12F5F-ADFA-4BA8-9D47-5D96915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C1DE3-BB6B-43A6-A965-EF61C1AC067D}"/>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852439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82D-A7A1-4F73-960F-7A590CF32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78D26-AF14-438D-AEF2-186F59AC4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2AC95-0B57-47C0-8458-AD049DC6F17F}"/>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5" name="Footer Placeholder 4">
            <a:extLst>
              <a:ext uri="{FF2B5EF4-FFF2-40B4-BE49-F238E27FC236}">
                <a16:creationId xmlns:a16="http://schemas.microsoft.com/office/drawing/2014/main" id="{4E637B64-4620-4DDC-9734-516CEC1F8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3E1E1-ACA7-4633-8D4E-C1D8A1904B57}"/>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1528516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B8D1F-558D-4FE5-8608-65951CE88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EE4216-0613-441C-8D1E-3327DE0C27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8A538-47DB-4F86-90F8-70DC35C01BFC}"/>
              </a:ext>
            </a:extLst>
          </p:cNvPr>
          <p:cNvSpPr>
            <a:spLocks noGrp="1"/>
          </p:cNvSpPr>
          <p:nvPr>
            <p:ph type="dt" sz="half" idx="10"/>
          </p:nvPr>
        </p:nvSpPr>
        <p:spPr/>
        <p:txBody>
          <a:bodyPr/>
          <a:lstStyle/>
          <a:p>
            <a:fld id="{0EC311A1-E22C-4F7C-BB26-F3E3AC1F158A}" type="datetimeFigureOut">
              <a:rPr lang="en-US" smtClean="0"/>
              <a:t>4/29/2026</a:t>
            </a:fld>
            <a:endParaRPr lang="en-US"/>
          </a:p>
        </p:txBody>
      </p:sp>
      <p:sp>
        <p:nvSpPr>
          <p:cNvPr id="5" name="Footer Placeholder 4">
            <a:extLst>
              <a:ext uri="{FF2B5EF4-FFF2-40B4-BE49-F238E27FC236}">
                <a16:creationId xmlns:a16="http://schemas.microsoft.com/office/drawing/2014/main" id="{1874034D-7B83-4E57-A859-F49803B10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14AB4-DBD3-47F4-8529-C1DB0ADBAEAE}"/>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02068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61511309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9811835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898361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0269680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29557870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21135314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5421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360953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8F0AB-2D64-4C1E-9508-71D9F2C6D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7B09E-2DD9-4B14-9973-09543ACFD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E744F-72ED-424E-88E2-DA3CE9951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311A1-E22C-4F7C-BB26-F3E3AC1F158A}" type="datetimeFigureOut">
              <a:rPr lang="en-US" smtClean="0"/>
              <a:t>4/29/2026</a:t>
            </a:fld>
            <a:endParaRPr lang="en-US"/>
          </a:p>
        </p:txBody>
      </p:sp>
      <p:sp>
        <p:nvSpPr>
          <p:cNvPr id="5" name="Footer Placeholder 4">
            <a:extLst>
              <a:ext uri="{FF2B5EF4-FFF2-40B4-BE49-F238E27FC236}">
                <a16:creationId xmlns:a16="http://schemas.microsoft.com/office/drawing/2014/main" id="{5F631EB1-7311-4DC5-9621-7DE4F2B90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69FB5B-2E6A-4ADD-818B-511F84202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9773F-A840-45A1-99F3-0E712CE91B0E}" type="slidenum">
              <a:rPr lang="en-US" smtClean="0"/>
              <a:t>‹#›</a:t>
            </a:fld>
            <a:endParaRPr lang="en-US"/>
          </a:p>
        </p:txBody>
      </p:sp>
      <p:pic>
        <p:nvPicPr>
          <p:cNvPr id="7" name="Picture 6">
            <a:extLst>
              <a:ext uri="{FF2B5EF4-FFF2-40B4-BE49-F238E27FC236}">
                <a16:creationId xmlns:a16="http://schemas.microsoft.com/office/drawing/2014/main" id="{5A5668C8-E16D-4701-AB67-016296E16260}"/>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4011978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16.xml"/><Relationship Id="rId1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26.png"/><Relationship Id="rId1" Type="http://schemas.openxmlformats.org/officeDocument/2006/relationships/slideLayout" Target="../slideLayouts/slideLayout27.xml"/><Relationship Id="rId6" Type="http://schemas.openxmlformats.org/officeDocument/2006/relationships/image" Target="../media/image19.png"/><Relationship Id="rId11" Type="http://schemas.openxmlformats.org/officeDocument/2006/relationships/slide" Target="slide15.xml"/><Relationship Id="rId5" Type="http://schemas.openxmlformats.org/officeDocument/2006/relationships/slide" Target="slide13.xml"/><Relationship Id="rId15" Type="http://schemas.openxmlformats.org/officeDocument/2006/relationships/image" Target="../media/image25.png"/><Relationship Id="rId10" Type="http://schemas.openxmlformats.org/officeDocument/2006/relationships/image" Target="../media/image22.png"/><Relationship Id="rId19" Type="http://schemas.openxmlformats.org/officeDocument/2006/relationships/image" Target="../media/image29.png"/><Relationship Id="rId4" Type="http://schemas.openxmlformats.org/officeDocument/2006/relationships/image" Target="../media/image18.jpeg"/><Relationship Id="rId9" Type="http://schemas.openxmlformats.org/officeDocument/2006/relationships/slide" Target="slide14.xml"/><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12.xml"/><Relationship Id="rId5" Type="http://schemas.microsoft.com/office/2007/relationships/hdphoto" Target="../media/hdphoto5.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slide" Target="slide12.xml"/><Relationship Id="rId5" Type="http://schemas.microsoft.com/office/2007/relationships/hdphoto" Target="../media/hdphoto6.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slide" Target="slide12.xml"/><Relationship Id="rId5" Type="http://schemas.microsoft.com/office/2007/relationships/hdphoto" Target="../media/hdphoto7.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8.png"/><Relationship Id="rId5" Type="http://schemas.microsoft.com/office/2007/relationships/hdphoto" Target="../media/hdphoto8.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9.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4.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22256B-0AFE-7573-0049-B76A3D36AF91}"/>
              </a:ext>
            </a:extLst>
          </p:cNvPr>
          <p:cNvPicPr>
            <a:picLocks noChangeAspect="1"/>
          </p:cNvPicPr>
          <p:nvPr/>
        </p:nvPicPr>
        <p:blipFill>
          <a:blip r:embed="rId4"/>
          <a:stretch>
            <a:fillRect/>
          </a:stretch>
        </p:blipFill>
        <p:spPr>
          <a:xfrm>
            <a:off x="753522" y="1495130"/>
            <a:ext cx="10705504" cy="2347163"/>
          </a:xfrm>
          <a:prstGeom prst="rect">
            <a:avLst/>
          </a:prstGeom>
        </p:spPr>
      </p:pic>
    </p:spTree>
    <p:extLst>
      <p:ext uri="{BB962C8B-B14F-4D97-AF65-F5344CB8AC3E}">
        <p14:creationId xmlns:p14="http://schemas.microsoft.com/office/powerpoint/2010/main" val="3455568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863029" y="380144"/>
            <a:ext cx="102844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phòng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đuối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523C437-73D4-C575-B0F7-0B1F2800972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83347" y="1704340"/>
            <a:ext cx="10058179" cy="3507740"/>
          </a:xfrm>
          <a:prstGeom prst="rect">
            <a:avLst/>
          </a:prstGeom>
        </p:spPr>
      </p:pic>
    </p:spTree>
    <p:extLst>
      <p:ext uri="{BB962C8B-B14F-4D97-AF65-F5344CB8AC3E}">
        <p14:creationId xmlns:p14="http://schemas.microsoft.com/office/powerpoint/2010/main" val="811912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1E523F-AD8F-4B7F-BD33-345313AC69F3}"/>
              </a:ext>
            </a:extLst>
          </p:cNvPr>
          <p:cNvPicPr>
            <a:picLocks noChangeAspect="1"/>
          </p:cNvPicPr>
          <p:nvPr/>
        </p:nvPicPr>
        <p:blipFill>
          <a:blip r:embed="rId2"/>
          <a:stretch>
            <a:fillRect/>
          </a:stretch>
        </p:blipFill>
        <p:spPr>
          <a:xfrm>
            <a:off x="0" y="0"/>
            <a:ext cx="12192000" cy="6955536"/>
          </a:xfrm>
          <a:prstGeom prst="rect">
            <a:avLst/>
          </a:prstGeom>
        </p:spPr>
      </p:pic>
      <p:pic>
        <p:nvPicPr>
          <p:cNvPr id="3" name="Picture 2">
            <a:extLst>
              <a:ext uri="{FF2B5EF4-FFF2-40B4-BE49-F238E27FC236}">
                <a16:creationId xmlns:a16="http://schemas.microsoft.com/office/drawing/2014/main" id="{8EA96296-8303-4C3B-8528-334696715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22" y="-1210693"/>
            <a:ext cx="8121934" cy="5414623"/>
          </a:xfrm>
          <a:prstGeom prst="rect">
            <a:avLst/>
          </a:prstGeom>
        </p:spPr>
      </p:pic>
      <p:sp>
        <p:nvSpPr>
          <p:cNvPr id="5" name="TextBox 4">
            <a:extLst>
              <a:ext uri="{FF2B5EF4-FFF2-40B4-BE49-F238E27FC236}">
                <a16:creationId xmlns:a16="http://schemas.microsoft.com/office/drawing/2014/main" id="{8215FC1F-470C-422F-B05B-AC25201B7293}"/>
              </a:ext>
            </a:extLst>
          </p:cNvPr>
          <p:cNvSpPr txBox="1"/>
          <p:nvPr/>
        </p:nvSpPr>
        <p:spPr>
          <a:xfrm>
            <a:off x="520700" y="1318145"/>
            <a:ext cx="606362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CỨU LẤY BIỂN XANH</a:t>
            </a:r>
          </a:p>
        </p:txBody>
      </p:sp>
    </p:spTree>
    <p:extLst>
      <p:ext uri="{BB962C8B-B14F-4D97-AF65-F5344CB8AC3E}">
        <p14:creationId xmlns:p14="http://schemas.microsoft.com/office/powerpoint/2010/main" val="404583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4">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5"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6">
            <a:extLst>
              <a:ext uri="{28A0092B-C50C-407E-A947-70E740481C1C}">
                <a14:useLocalDpi xmlns:a14="http://schemas.microsoft.com/office/drawing/2010/main" val="0"/>
              </a:ext>
            </a:extLst>
          </a:blip>
          <a:srcRect l="36944" t="27778" r="38195" b="27499"/>
          <a:stretch/>
        </p:blipFill>
        <p:spPr>
          <a:xfrm rot="6370876">
            <a:off x="2780833" y="355501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7"/>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8">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9"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0">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10" name="Picture 9">
            <a:hlinkClick r:id="rId11"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2">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3"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4">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10132217" y="5282807"/>
            <a:ext cx="1079164" cy="1001671"/>
          </a:xfrm>
          <a:prstGeom prst="rect">
            <a:avLst/>
          </a:prstGeom>
        </p:spPr>
      </p:pic>
      <p:pic>
        <p:nvPicPr>
          <p:cNvPr id="14" name="Picture 13">
            <a:hlinkClick r:id="rId5"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9"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11"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spTree>
    <p:extLst>
      <p:ext uri="{BB962C8B-B14F-4D97-AF65-F5344CB8AC3E}">
        <p14:creationId xmlns:p14="http://schemas.microsoft.com/office/powerpoint/2010/main" val="23599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8" presetClass="emph" presetSubtype="0" repeatCount="indefinite" autoRev="1" fill="hold" nodeType="withEffect">
                                  <p:stCondLst>
                                    <p:cond delay="0"/>
                                  </p:stCondLst>
                                  <p:childTnLst>
                                    <p:animRot by="180000">
                                      <p:cBhvr>
                                        <p:cTn id="24"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m-thanh-phep-thuat-www_nhacchuongvui_com.wav"/>
                                        </p:tgtEl>
                                      </p:cMediaNode>
                                    </p:audio>
                                  </p:subTnLst>
                                </p:cTn>
                              </p:par>
                            </p:childTnLst>
                          </p:cTn>
                        </p:par>
                        <p:par>
                          <p:cTn id="31" fill="hold">
                            <p:stCondLst>
                              <p:cond delay="500"/>
                            </p:stCondLst>
                            <p:childTnLst>
                              <p:par>
                                <p:cTn id="32"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3" dur="2000" fill="hold"/>
                                        <p:tgtEl>
                                          <p:spTgt spid="5"/>
                                        </p:tgtEl>
                                        <p:attrNameLst>
                                          <p:attrName>ppt_x</p:attrName>
                                          <p:attrName>ppt_y</p:attrName>
                                        </p:attrNameLst>
                                      </p:cBhvr>
                                      <p:rCtr x="-7591" y="1644"/>
                                    </p:animMotion>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Am-thanh-phep-thuat-www_nhacchuongvui_com.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1" dur="2000" fill="hold"/>
                                        <p:tgtEl>
                                          <p:spTgt spid="5"/>
                                        </p:tgtEl>
                                        <p:attrNameLst>
                                          <p:attrName>ppt_x</p:attrName>
                                          <p:attrName>ppt_y</p:attrName>
                                        </p:attrNameLst>
                                      </p:cBhvr>
                                      <p:rCtr x="-11263" y="1389"/>
                                    </p:animMotion>
                                  </p:childTnLst>
                                </p:cTn>
                              </p:par>
                            </p:childTnLst>
                          </p:cTn>
                        </p:par>
                        <p:par>
                          <p:cTn id="42" fill="hold">
                            <p:stCondLst>
                              <p:cond delay="2500"/>
                            </p:stCondLst>
                            <p:childTnLst>
                              <p:par>
                                <p:cTn id="43"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44" dur="2000" fill="hold"/>
                                        <p:tgtEl>
                                          <p:spTgt spid="5"/>
                                        </p:tgtEl>
                                        <p:attrNameLst>
                                          <p:attrName>ppt_x</p:attrName>
                                          <p:attrName>ppt_y</p:attrName>
                                        </p:attrNameLst>
                                      </p:cBhvr>
                                      <p:rCtr x="3529" y="-4699"/>
                                    </p:animMotion>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4907279" y="2350573"/>
            <a:ext cx="641095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Không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được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xuống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khi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không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thầy</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cô</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giáo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hoặc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giám</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sát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5" name="Picture 4">
            <a:extLst>
              <a:ext uri="{FF2B5EF4-FFF2-40B4-BE49-F238E27FC236}">
                <a16:creationId xmlns:a16="http://schemas.microsoft.com/office/drawing/2014/main" id="{509E1CD6-DC60-1309-7A9D-953A8C86F12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471612" y="2387601"/>
            <a:ext cx="3081528" cy="3055302"/>
          </a:xfrm>
          <a:prstGeom prst="rect">
            <a:avLst/>
          </a:prstGeom>
        </p:spPr>
      </p:pic>
      <p:pic>
        <p:nvPicPr>
          <p:cNvPr id="4" name="Picture 3">
            <a:hlinkClick r:id="rId6" action="ppaction://hlinksldjump"/>
            <a:extLst>
              <a:ext uri="{FF2B5EF4-FFF2-40B4-BE49-F238E27FC236}">
                <a16:creationId xmlns:a16="http://schemas.microsoft.com/office/drawing/2014/main" id="{452C2111-D8F1-902B-3CA8-17E21BAB9E9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spTree>
    <p:extLst>
      <p:ext uri="{BB962C8B-B14F-4D97-AF65-F5344CB8AC3E}">
        <p14:creationId xmlns:p14="http://schemas.microsoft.com/office/powerpoint/2010/main" val="2959311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4907279" y="2350573"/>
            <a:ext cx="641095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Mặc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áo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phao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ngồi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ngay</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ngắn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khi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trên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thuyền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6" name="Picture 5">
            <a:extLst>
              <a:ext uri="{FF2B5EF4-FFF2-40B4-BE49-F238E27FC236}">
                <a16:creationId xmlns:a16="http://schemas.microsoft.com/office/drawing/2014/main" id="{9D0D7AAA-40E0-6757-12CE-CC32AF67ADA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185227" y="2330832"/>
            <a:ext cx="3214053" cy="3200018"/>
          </a:xfrm>
          <a:prstGeom prst="rect">
            <a:avLst/>
          </a:prstGeom>
        </p:spPr>
      </p:pic>
      <p:pic>
        <p:nvPicPr>
          <p:cNvPr id="4" name="Picture 3">
            <a:hlinkClick r:id="rId6" action="ppaction://hlinksldjump"/>
            <a:extLst>
              <a:ext uri="{FF2B5EF4-FFF2-40B4-BE49-F238E27FC236}">
                <a16:creationId xmlns:a16="http://schemas.microsoft.com/office/drawing/2014/main" id="{E47C15AA-DCF0-FF07-0CE6-263C3CEB69F2}"/>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spTree>
    <p:extLst>
      <p:ext uri="{BB962C8B-B14F-4D97-AF65-F5344CB8AC3E}">
        <p14:creationId xmlns:p14="http://schemas.microsoft.com/office/powerpoint/2010/main" val="3700446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4907279" y="2350573"/>
            <a:ext cx="641095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Không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gần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không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tắm</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những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nơi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biển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báo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nguy</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hiểm</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8" name="Picture 7">
            <a:extLst>
              <a:ext uri="{FF2B5EF4-FFF2-40B4-BE49-F238E27FC236}">
                <a16:creationId xmlns:a16="http://schemas.microsoft.com/office/drawing/2014/main" id="{6204B31F-7439-C1B1-98AF-7F21848560F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060132" y="2357120"/>
            <a:ext cx="3745868" cy="3150235"/>
          </a:xfrm>
          <a:prstGeom prst="rect">
            <a:avLst/>
          </a:prstGeom>
        </p:spPr>
      </p:pic>
      <p:pic>
        <p:nvPicPr>
          <p:cNvPr id="4" name="Picture 3">
            <a:hlinkClick r:id="rId6" action="ppaction://hlinksldjump"/>
            <a:extLst>
              <a:ext uri="{FF2B5EF4-FFF2-40B4-BE49-F238E27FC236}">
                <a16:creationId xmlns:a16="http://schemas.microsoft.com/office/drawing/2014/main" id="{2E96BBC4-1C62-5F98-0C1A-A79C642F822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spTree>
    <p:extLst>
      <p:ext uri="{BB962C8B-B14F-4D97-AF65-F5344CB8AC3E}">
        <p14:creationId xmlns:p14="http://schemas.microsoft.com/office/powerpoint/2010/main" val="201719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8B8BF-D787-D59A-E4F6-639D79A38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 y="283966"/>
            <a:ext cx="8570895" cy="5451606"/>
          </a:xfrm>
          <a:prstGeom prst="rect">
            <a:avLst/>
          </a:prstGeom>
        </p:spPr>
      </p:pic>
      <p:sp>
        <p:nvSpPr>
          <p:cNvPr id="3" name="TextBox 2">
            <a:extLst>
              <a:ext uri="{FF2B5EF4-FFF2-40B4-BE49-F238E27FC236}">
                <a16:creationId xmlns:a16="http://schemas.microsoft.com/office/drawing/2014/main" id="{E715C4F7-FBCB-5159-D0CE-903E833F9D7D}"/>
              </a:ext>
            </a:extLst>
          </p:cNvPr>
          <p:cNvSpPr txBox="1"/>
          <p:nvPr/>
        </p:nvSpPr>
        <p:spPr>
          <a:xfrm>
            <a:off x="1308191" y="1629586"/>
            <a:ext cx="6753027" cy="2862322"/>
          </a:xfrm>
          <a:prstGeom prst="rect">
            <a:avLst/>
          </a:prstGeom>
          <a:noFill/>
        </p:spPr>
        <p:txBody>
          <a:bodyPr wrap="square">
            <a:spAutoFit/>
          </a:bodyPr>
          <a:lstStyle/>
          <a:p>
            <a:pPr lvl="0" algn="ctr" defTabSz="685800"/>
            <a:r>
              <a:rPr lang="vi-VN" sz="3600" b="1" dirty="0">
                <a:solidFill>
                  <a:prstClr val="black"/>
                </a:solidFill>
                <a:latin typeface="Cambria" panose="02040503050406030204" pitchFamily="18" charset="0"/>
                <a:ea typeface="Cambria" panose="02040503050406030204" pitchFamily="18" charset="0"/>
              </a:rPr>
              <a:t>Học bơi, mặc áo phao khi xuống nước hoặc đi thuyền, tránh xa hố nước sâu là những việc cần làm để phòng, tránh đuối nước.</a:t>
            </a:r>
            <a:endParaRPr kumimoji="0" lang="en-US" sz="239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5" name="图片 2">
            <a:extLst>
              <a:ext uri="{FF2B5EF4-FFF2-40B4-BE49-F238E27FC236}">
                <a16:creationId xmlns:a16="http://schemas.microsoft.com/office/drawing/2014/main" id="{AC035906-BD94-2634-1871-A8CDD044CE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8189" y="3259846"/>
            <a:ext cx="4953811" cy="4128176"/>
          </a:xfrm>
          <a:prstGeom prst="rect">
            <a:avLst/>
          </a:prstGeom>
        </p:spPr>
      </p:pic>
    </p:spTree>
    <p:extLst>
      <p:ext uri="{BB962C8B-B14F-4D97-AF65-F5344CB8AC3E}">
        <p14:creationId xmlns:p14="http://schemas.microsoft.com/office/powerpoint/2010/main" val="201398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C17BE-E4D9-9094-9DF0-9559EE0E1A4D}"/>
              </a:ext>
            </a:extLst>
          </p:cNvPr>
          <p:cNvPicPr>
            <a:picLocks noChangeAspect="1"/>
          </p:cNvPicPr>
          <p:nvPr/>
        </p:nvPicPr>
        <p:blipFill>
          <a:blip r:embed="rId2"/>
          <a:stretch>
            <a:fillRect/>
          </a:stretch>
        </p:blipFill>
        <p:spPr>
          <a:xfrm>
            <a:off x="0" y="0"/>
            <a:ext cx="6849626" cy="6858000"/>
          </a:xfrm>
          <a:prstGeom prst="rect">
            <a:avLst/>
          </a:prstGeom>
        </p:spPr>
      </p:pic>
      <p:pic>
        <p:nvPicPr>
          <p:cNvPr id="5" name="Picture 4">
            <a:extLst>
              <a:ext uri="{FF2B5EF4-FFF2-40B4-BE49-F238E27FC236}">
                <a16:creationId xmlns:a16="http://schemas.microsoft.com/office/drawing/2014/main" id="{3BB6A1B2-17A2-6918-13C9-807BB774E7DA}"/>
              </a:ext>
            </a:extLst>
          </p:cNvPr>
          <p:cNvPicPr>
            <a:picLocks noChangeAspect="1"/>
          </p:cNvPicPr>
          <p:nvPr/>
        </p:nvPicPr>
        <p:blipFill>
          <a:blip r:embed="rId3"/>
          <a:stretch>
            <a:fillRect/>
          </a:stretch>
        </p:blipFill>
        <p:spPr>
          <a:xfrm>
            <a:off x="6750121" y="0"/>
            <a:ext cx="5441880" cy="6858000"/>
          </a:xfrm>
          <a:prstGeom prst="rect">
            <a:avLst/>
          </a:prstGeom>
        </p:spPr>
      </p:pic>
    </p:spTree>
    <p:extLst>
      <p:ext uri="{BB962C8B-B14F-4D97-AF65-F5344CB8AC3E}">
        <p14:creationId xmlns:p14="http://schemas.microsoft.com/office/powerpoint/2010/main" val="2181167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863028" y="380144"/>
            <a:ext cx="10953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nào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không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Vì</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sao</a:t>
            </a:r>
            <a:r>
              <a:rPr lang="en-US" sz="3600" b="1" dirty="0">
                <a:solidFill>
                  <a:srgbClr val="00206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A17E66B-98E1-30B6-F0F1-9196BEA8860A}"/>
              </a:ext>
            </a:extLst>
          </p:cNvPr>
          <p:cNvPicPr>
            <a:picLocks noChangeAspect="1"/>
          </p:cNvPicPr>
          <p:nvPr/>
        </p:nvPicPr>
        <p:blipFill>
          <a:blip r:embed="rId3"/>
          <a:stretch>
            <a:fillRect/>
          </a:stretch>
        </p:blipFill>
        <p:spPr>
          <a:xfrm>
            <a:off x="2298064" y="1382077"/>
            <a:ext cx="7810751" cy="4531043"/>
          </a:xfrm>
          <a:prstGeom prst="rect">
            <a:avLst/>
          </a:prstGeom>
        </p:spPr>
      </p:pic>
    </p:spTree>
    <p:extLst>
      <p:ext uri="{BB962C8B-B14F-4D97-AF65-F5344CB8AC3E}">
        <p14:creationId xmlns:p14="http://schemas.microsoft.com/office/powerpoint/2010/main" val="376197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4907279" y="2350573"/>
            <a:ext cx="641095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Mặc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áo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phao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khi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tập</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bơi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hướng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dẫn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giám</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sát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5" name="Picture 4">
            <a:extLst>
              <a:ext uri="{FF2B5EF4-FFF2-40B4-BE49-F238E27FC236}">
                <a16:creationId xmlns:a16="http://schemas.microsoft.com/office/drawing/2014/main" id="{3ED0900D-4F6E-8BEB-8FF5-452DA367CB1E}"/>
              </a:ext>
            </a:extLst>
          </p:cNvPr>
          <p:cNvPicPr>
            <a:picLocks noChangeAspect="1"/>
          </p:cNvPicPr>
          <p:nvPr/>
        </p:nvPicPr>
        <p:blipFill>
          <a:blip r:embed="rId4"/>
          <a:stretch>
            <a:fillRect/>
          </a:stretch>
        </p:blipFill>
        <p:spPr>
          <a:xfrm>
            <a:off x="969327" y="2580641"/>
            <a:ext cx="3012781" cy="2869882"/>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6714C1AB-C9D2-E468-87E0-27F6CCFB7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6123" y="2062480"/>
            <a:ext cx="1667974" cy="1412240"/>
          </a:xfrm>
          <a:prstGeom prst="rect">
            <a:avLst/>
          </a:prstGeom>
        </p:spPr>
      </p:pic>
    </p:spTree>
    <p:extLst>
      <p:ext uri="{BB962C8B-B14F-4D97-AF65-F5344CB8AC3E}">
        <p14:creationId xmlns:p14="http://schemas.microsoft.com/office/powerpoint/2010/main" val="2783628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9A0780F7-BAF4-1307-6642-30941C353E0F}"/>
              </a:ext>
            </a:extLst>
          </p:cNvPr>
          <p:cNvSpPr/>
          <p:nvPr/>
        </p:nvSpPr>
        <p:spPr>
          <a:xfrm>
            <a:off x="2414093" y="1504949"/>
            <a:ext cx="7710981" cy="1586461"/>
          </a:xfrm>
          <a:prstGeom prst="wedgeRoundRectCallout">
            <a:avLst>
              <a:gd name="adj1" fmla="val -55739"/>
              <a:gd name="adj2" fmla="val 54243"/>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rPr>
              <a:t>Mùa hè các em có thích đi tắm biển không?</a:t>
            </a:r>
            <a:endParaRPr kumimoji="0" lang="en-US" sz="4000" b="0" i="0" u="none" strike="noStrike" kern="1200" cap="none" spc="0" normalizeH="0" baseline="0" noProof="0" dirty="0">
              <a:ln>
                <a:noFill/>
              </a:ln>
              <a:solidFill>
                <a:srgbClr val="002060"/>
              </a:solidFill>
              <a:effectLst/>
              <a:uLnTx/>
              <a:uFillTx/>
              <a:latin typeface="Arial" panose="020F0502020204030204"/>
              <a:cs typeface="+mn-cs"/>
            </a:endParaRPr>
          </a:p>
        </p:txBody>
      </p:sp>
      <p:pic>
        <p:nvPicPr>
          <p:cNvPr id="3" name="图片 4">
            <a:extLst>
              <a:ext uri="{FF2B5EF4-FFF2-40B4-BE49-F238E27FC236}">
                <a16:creationId xmlns:a16="http://schemas.microsoft.com/office/drawing/2014/main" id="{28910A52-40EB-9CEE-985B-8BF5495BB106}"/>
              </a:ext>
            </a:extLst>
          </p:cNvPr>
          <p:cNvPicPr>
            <a:picLocks noChangeAspect="1"/>
          </p:cNvPicPr>
          <p:nvPr/>
        </p:nvPicPr>
        <p:blipFill>
          <a:blip r:embed="rId3"/>
          <a:stretch>
            <a:fillRect/>
          </a:stretch>
        </p:blipFill>
        <p:spPr>
          <a:xfrm flipH="1">
            <a:off x="485538" y="3245795"/>
            <a:ext cx="1952862" cy="2964505"/>
          </a:xfrm>
          <a:prstGeom prst="rect">
            <a:avLst/>
          </a:prstGeom>
        </p:spPr>
      </p:pic>
      <p:sp>
        <p:nvSpPr>
          <p:cNvPr id="4" name="Speech Bubble: Rectangle with Corners Rounded 3">
            <a:extLst>
              <a:ext uri="{FF2B5EF4-FFF2-40B4-BE49-F238E27FC236}">
                <a16:creationId xmlns:a16="http://schemas.microsoft.com/office/drawing/2014/main" id="{13F4DC71-096E-48D4-66CA-9C1420F6B7F9}"/>
              </a:ext>
            </a:extLst>
          </p:cNvPr>
          <p:cNvSpPr/>
          <p:nvPr/>
        </p:nvSpPr>
        <p:spPr>
          <a:xfrm>
            <a:off x="3290393" y="3533774"/>
            <a:ext cx="7710981" cy="1586461"/>
          </a:xfrm>
          <a:prstGeom prst="wedgeRoundRectCallout">
            <a:avLst>
              <a:gd name="adj1" fmla="val -60804"/>
              <a:gd name="adj2" fmla="val -22607"/>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002060"/>
                </a:solidFill>
              </a:rPr>
              <a:t>Làm thế nào để chúng ta đi tắm biển thật vui và an toàn?</a:t>
            </a:r>
            <a:endParaRPr kumimoji="0" lang="en-US" sz="4000" b="0" i="0" u="none" strike="noStrike" kern="1200" cap="none" spc="0" normalizeH="0" baseline="0" noProof="0" dirty="0">
              <a:ln>
                <a:noFill/>
              </a:ln>
              <a:solidFill>
                <a:srgbClr val="002060"/>
              </a:solidFill>
              <a:effectLst/>
              <a:uLnTx/>
              <a:uFillTx/>
              <a:latin typeface="Arial" panose="020F0502020204030204"/>
              <a:cs typeface="+mn-cs"/>
            </a:endParaRPr>
          </a:p>
        </p:txBody>
      </p:sp>
    </p:spTree>
    <p:extLst>
      <p:ext uri="{BB962C8B-B14F-4D97-AF65-F5344CB8AC3E}">
        <p14:creationId xmlns:p14="http://schemas.microsoft.com/office/powerpoint/2010/main" val="2459513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4" name="Picture 3">
            <a:extLst>
              <a:ext uri="{FF2B5EF4-FFF2-40B4-BE49-F238E27FC236}">
                <a16:creationId xmlns:a16="http://schemas.microsoft.com/office/drawing/2014/main" id="{6D0CA861-4F01-5168-7746-E3107052DC19}"/>
              </a:ext>
            </a:extLst>
          </p:cNvPr>
          <p:cNvPicPr>
            <a:picLocks noChangeAspect="1"/>
          </p:cNvPicPr>
          <p:nvPr/>
        </p:nvPicPr>
        <p:blipFill>
          <a:blip r:embed="rId4"/>
          <a:stretch>
            <a:fillRect/>
          </a:stretch>
        </p:blipFill>
        <p:spPr>
          <a:xfrm>
            <a:off x="1206817" y="2504832"/>
            <a:ext cx="3151823" cy="3057133"/>
          </a:xfrm>
          <a:prstGeom prst="rect">
            <a:avLst/>
          </a:prstGeom>
        </p:spPr>
      </p:pic>
      <p:pic>
        <p:nvPicPr>
          <p:cNvPr id="11" name="Picture 10" descr="A red x on a black background&#10;&#10;Description automatically generated">
            <a:extLst>
              <a:ext uri="{FF2B5EF4-FFF2-40B4-BE49-F238E27FC236}">
                <a16:creationId xmlns:a16="http://schemas.microsoft.com/office/drawing/2014/main" id="{023ED86C-CF37-9142-7C99-220A47A0D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680" y="2600960"/>
            <a:ext cx="994202" cy="1012613"/>
          </a:xfrm>
          <a:prstGeom prst="rect">
            <a:avLst/>
          </a:prstGeom>
        </p:spPr>
      </p:pic>
      <p:sp>
        <p:nvSpPr>
          <p:cNvPr id="12" name="Speech Bubble: Rectangle with Corners Rounded 11">
            <a:extLst>
              <a:ext uri="{FF2B5EF4-FFF2-40B4-BE49-F238E27FC236}">
                <a16:creationId xmlns:a16="http://schemas.microsoft.com/office/drawing/2014/main" id="{7FB49D72-16F6-9DA8-ADDD-79DE2B1B5727}"/>
              </a:ext>
            </a:extLst>
          </p:cNvPr>
          <p:cNvSpPr/>
          <p:nvPr/>
        </p:nvSpPr>
        <p:spPr>
          <a:xfrm flipH="1">
            <a:off x="5140958" y="2350573"/>
            <a:ext cx="6421121"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Không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lội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xuống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nghịch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chơi</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đùa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977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5" name="Picture 4">
            <a:extLst>
              <a:ext uri="{FF2B5EF4-FFF2-40B4-BE49-F238E27FC236}">
                <a16:creationId xmlns:a16="http://schemas.microsoft.com/office/drawing/2014/main" id="{EFD9EDDE-9592-6DDE-374E-4061CC7A74C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165224" y="2709002"/>
            <a:ext cx="3213735" cy="2651985"/>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7E51E236-23F8-04DD-9B79-B26E2749A0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5883" y="2438400"/>
            <a:ext cx="1667974" cy="1412240"/>
          </a:xfrm>
          <a:prstGeom prst="rect">
            <a:avLst/>
          </a:prstGeom>
        </p:spPr>
      </p:pic>
      <p:sp>
        <p:nvSpPr>
          <p:cNvPr id="7" name="Speech Bubble: Rectangle with Corners Rounded 6">
            <a:extLst>
              <a:ext uri="{FF2B5EF4-FFF2-40B4-BE49-F238E27FC236}">
                <a16:creationId xmlns:a16="http://schemas.microsoft.com/office/drawing/2014/main" id="{120BB5DF-3C6F-82F2-B363-B2893486CFFF}"/>
              </a:ext>
            </a:extLst>
          </p:cNvPr>
          <p:cNvSpPr/>
          <p:nvPr/>
        </p:nvSpPr>
        <p:spPr>
          <a:xfrm flipH="1">
            <a:off x="5140958" y="2350573"/>
            <a:ext cx="6421121"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Ném</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phao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xuống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cứu</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đang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đuối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nước</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3655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4" name="Picture 3">
            <a:extLst>
              <a:ext uri="{FF2B5EF4-FFF2-40B4-BE49-F238E27FC236}">
                <a16:creationId xmlns:a16="http://schemas.microsoft.com/office/drawing/2014/main" id="{A85D557A-4BAC-D802-CAFB-981C1E9A3DC4}"/>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191259" y="2651760"/>
            <a:ext cx="3250337" cy="2886075"/>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87086734-A935-4E6F-514A-5DF16CC2AB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8400" y="2540000"/>
            <a:ext cx="994202" cy="1012613"/>
          </a:xfrm>
          <a:prstGeom prst="rect">
            <a:avLst/>
          </a:prstGeom>
        </p:spPr>
      </p:pic>
      <p:sp>
        <p:nvSpPr>
          <p:cNvPr id="11" name="Speech Bubble: Rectangle with Corners Rounded 10">
            <a:extLst>
              <a:ext uri="{FF2B5EF4-FFF2-40B4-BE49-F238E27FC236}">
                <a16:creationId xmlns:a16="http://schemas.microsoft.com/office/drawing/2014/main" id="{904034C5-1FD5-655C-712F-BFFC7A9B7330}"/>
              </a:ext>
            </a:extLst>
          </p:cNvPr>
          <p:cNvSpPr/>
          <p:nvPr/>
        </p:nvSpPr>
        <p:spPr>
          <a:xfrm flipH="1">
            <a:off x="5140958" y="2350573"/>
            <a:ext cx="6126482"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Không</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đùa</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sát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ao</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hồ</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rất</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nguy</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hiểm</a:t>
            </a:r>
            <a:r>
              <a:rPr kumimoji="0" lang="en-US" sz="44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4598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E1B4F-15C6-C8E5-7A63-6E96B13CE078}"/>
              </a:ext>
            </a:extLst>
          </p:cNvPr>
          <p:cNvPicPr>
            <a:picLocks noChangeAspect="1"/>
          </p:cNvPicPr>
          <p:nvPr/>
        </p:nvPicPr>
        <p:blipFill rotWithShape="1">
          <a:blip r:embed="rId4">
            <a:extLst>
              <a:ext uri="{28A0092B-C50C-407E-A947-70E740481C1C}">
                <a14:useLocalDpi xmlns:a14="http://schemas.microsoft.com/office/drawing/2010/main" val="0"/>
              </a:ext>
            </a:extLst>
          </a:blip>
          <a:srcRect l="68011" t="33561" r="15753" b="1"/>
          <a:stretch/>
        </p:blipFill>
        <p:spPr>
          <a:xfrm>
            <a:off x="8868774" y="1772162"/>
            <a:ext cx="3654958" cy="4615644"/>
          </a:xfrm>
          <a:prstGeom prst="rect">
            <a:avLst/>
          </a:prstGeom>
        </p:spPr>
      </p:pic>
      <p:pic>
        <p:nvPicPr>
          <p:cNvPr id="5" name="Picture 4">
            <a:extLst>
              <a:ext uri="{FF2B5EF4-FFF2-40B4-BE49-F238E27FC236}">
                <a16:creationId xmlns:a16="http://schemas.microsoft.com/office/drawing/2014/main" id="{1AC5A78D-9A02-2DEE-A176-9A9C8AAA721E}"/>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467360" y="2483215"/>
            <a:ext cx="2874774" cy="4078766"/>
          </a:xfrm>
          <a:prstGeom prst="rect">
            <a:avLst/>
          </a:prstGeom>
        </p:spPr>
      </p:pic>
      <p:grpSp>
        <p:nvGrpSpPr>
          <p:cNvPr id="6" name="Group 5">
            <a:extLst>
              <a:ext uri="{FF2B5EF4-FFF2-40B4-BE49-F238E27FC236}">
                <a16:creationId xmlns:a16="http://schemas.microsoft.com/office/drawing/2014/main" id="{7C87B905-9598-0308-1FD9-B05D74729EB3}"/>
              </a:ext>
            </a:extLst>
          </p:cNvPr>
          <p:cNvGrpSpPr/>
          <p:nvPr/>
        </p:nvGrpSpPr>
        <p:grpSpPr>
          <a:xfrm>
            <a:off x="2780786" y="1510199"/>
            <a:ext cx="6942334" cy="2364316"/>
            <a:chOff x="2519646" y="2453148"/>
            <a:chExt cx="3551639" cy="1142505"/>
          </a:xfrm>
        </p:grpSpPr>
        <p:sp>
          <p:nvSpPr>
            <p:cNvPr id="7" name="Rectangle: Rounded Corners 6">
              <a:extLst>
                <a:ext uri="{FF2B5EF4-FFF2-40B4-BE49-F238E27FC236}">
                  <a16:creationId xmlns:a16="http://schemas.microsoft.com/office/drawing/2014/main" id="{267BB9C9-EE1B-93D3-AEB0-0931E2F1673A}"/>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C2566EAE-4F11-B599-E156-817920057564}"/>
                </a:ext>
              </a:extLst>
            </p:cNvPr>
            <p:cNvSpPr txBox="1"/>
            <p:nvPr/>
          </p:nvSpPr>
          <p:spPr>
            <a:xfrm>
              <a:off x="2637367" y="2480205"/>
              <a:ext cx="3302697" cy="11154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đã thực hiện phòng, tránh đuối nước như thế nào? Hãy chia sẻ với các bạn nhé!</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12823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863028" y="380144"/>
            <a:ext cx="10953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khuyên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Lớp 4 KNTT">
            <a:hlinkClick r:id="" action="ppaction://media"/>
            <a:extLst>
              <a:ext uri="{FF2B5EF4-FFF2-40B4-BE49-F238E27FC236}">
                <a16:creationId xmlns:a16="http://schemas.microsoft.com/office/drawing/2014/main" id="{9A70D563-D423-6EDB-7B93-402DB6CE53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9373" y="1327579"/>
            <a:ext cx="9831859" cy="5530421"/>
          </a:xfrm>
          <a:prstGeom prst="rect">
            <a:avLst/>
          </a:prstGeom>
        </p:spPr>
      </p:pic>
    </p:spTree>
    <p:extLst>
      <p:ext uri="{BB962C8B-B14F-4D97-AF65-F5344CB8AC3E}">
        <p14:creationId xmlns:p14="http://schemas.microsoft.com/office/powerpoint/2010/main" val="285688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5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
            <a:hlinkClick r:id="" action="ppaction://media"/>
            <a:extLst>
              <a:ext uri="{FF2B5EF4-FFF2-40B4-BE49-F238E27FC236}">
                <a16:creationId xmlns:a16="http://schemas.microsoft.com/office/drawing/2014/main" id="{D9D9458C-92A1-3242-7E13-BC18042D5D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7075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a:hlinkClick r:id="" action="ppaction://media"/>
            <a:extLst>
              <a:ext uri="{FF2B5EF4-FFF2-40B4-BE49-F238E27FC236}">
                <a16:creationId xmlns:a16="http://schemas.microsoft.com/office/drawing/2014/main" id="{566B2CD8-D3DC-BF21-97B9-F48A329AF2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70427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4BEFE0A-47E1-372A-F1CC-6367348E5E07}"/>
              </a:ext>
            </a:extLst>
          </p:cNvPr>
          <p:cNvSpPr/>
          <p:nvPr/>
        </p:nvSpPr>
        <p:spPr>
          <a:xfrm>
            <a:off x="5251349" y="2607809"/>
            <a:ext cx="6174769" cy="2299471"/>
          </a:xfrm>
          <a:custGeom>
            <a:avLst/>
            <a:gdLst>
              <a:gd name="csX0" fmla="*/ 0 w 6174769"/>
              <a:gd name="csY0" fmla="*/ 383252 h 2299471"/>
              <a:gd name="csX1" fmla="*/ 693519 w 6174769"/>
              <a:gd name="csY1" fmla="*/ 0 h 2299471"/>
              <a:gd name="csX2" fmla="*/ 5481250 w 6174769"/>
              <a:gd name="csY2" fmla="*/ 0 h 2299471"/>
              <a:gd name="csX3" fmla="*/ 6174769 w 6174769"/>
              <a:gd name="csY3" fmla="*/ 383252 h 2299471"/>
              <a:gd name="csX4" fmla="*/ 6174769 w 6174769"/>
              <a:gd name="csY4" fmla="*/ 1916218 h 2299471"/>
              <a:gd name="csX5" fmla="*/ 5481250 w 6174769"/>
              <a:gd name="csY5" fmla="*/ 2299471 h 2299471"/>
              <a:gd name="csX6" fmla="*/ 693519 w 6174769"/>
              <a:gd name="csY6" fmla="*/ 2299471 h 2299471"/>
              <a:gd name="csX7" fmla="*/ 0 w 6174769"/>
              <a:gd name="csY7" fmla="*/ 1916218 h 2299471"/>
              <a:gd name="csX8" fmla="*/ 0 w 6174769"/>
              <a:gd name="csY8" fmla="*/ 383252 h 2299471"/>
              <a:gd name="csX0" fmla="*/ 0 w 6174769"/>
              <a:gd name="csY0" fmla="*/ 383252 h 2299471"/>
              <a:gd name="csX1" fmla="*/ 693519 w 6174769"/>
              <a:gd name="csY1" fmla="*/ 0 h 2299471"/>
              <a:gd name="csX2" fmla="*/ 5481250 w 6174769"/>
              <a:gd name="csY2" fmla="*/ 0 h 2299471"/>
              <a:gd name="csX3" fmla="*/ 6174769 w 6174769"/>
              <a:gd name="csY3" fmla="*/ 383252 h 2299471"/>
              <a:gd name="csX4" fmla="*/ 6174769 w 6174769"/>
              <a:gd name="csY4" fmla="*/ 1916218 h 2299471"/>
              <a:gd name="csX5" fmla="*/ 5481250 w 6174769"/>
              <a:gd name="csY5" fmla="*/ 2299471 h 2299471"/>
              <a:gd name="csX6" fmla="*/ 693519 w 6174769"/>
              <a:gd name="csY6" fmla="*/ 2299471 h 2299471"/>
              <a:gd name="csX7" fmla="*/ 0 w 6174769"/>
              <a:gd name="csY7" fmla="*/ 1916218 h 2299471"/>
              <a:gd name="csX8" fmla="*/ 0 w 6174769"/>
              <a:gd name="csY8" fmla="*/ 383252 h 2299471"/>
              <a:gd name="csX0" fmla="*/ 0 w 6174769"/>
              <a:gd name="csY0" fmla="*/ 383252 h 2299471"/>
              <a:gd name="csX1" fmla="*/ 693519 w 6174769"/>
              <a:gd name="csY1" fmla="*/ 0 h 2299471"/>
              <a:gd name="csX2" fmla="*/ 5481250 w 6174769"/>
              <a:gd name="csY2" fmla="*/ 0 h 2299471"/>
              <a:gd name="csX3" fmla="*/ 6174769 w 6174769"/>
              <a:gd name="csY3" fmla="*/ 383252 h 2299471"/>
              <a:gd name="csX4" fmla="*/ 6174769 w 6174769"/>
              <a:gd name="csY4" fmla="*/ 1916218 h 2299471"/>
              <a:gd name="csX5" fmla="*/ 5481250 w 6174769"/>
              <a:gd name="csY5" fmla="*/ 2299471 h 2299471"/>
              <a:gd name="csX6" fmla="*/ 693519 w 6174769"/>
              <a:gd name="csY6" fmla="*/ 2299471 h 2299471"/>
              <a:gd name="csX7" fmla="*/ 0 w 6174769"/>
              <a:gd name="csY7" fmla="*/ 1916218 h 2299471"/>
              <a:gd name="csX8" fmla="*/ 0 w 6174769"/>
              <a:gd name="csY8" fmla="*/ 383252 h 22994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174769" h="2299471" fill="none" extrusionOk="0">
                <a:moveTo>
                  <a:pt x="0" y="383252"/>
                </a:moveTo>
                <a:cubicBezTo>
                  <a:pt x="-4147" y="281238"/>
                  <a:pt x="348506" y="-58445"/>
                  <a:pt x="693519" y="0"/>
                </a:cubicBezTo>
                <a:cubicBezTo>
                  <a:pt x="1454499" y="281303"/>
                  <a:pt x="3842002" y="-246938"/>
                  <a:pt x="5481250" y="0"/>
                </a:cubicBezTo>
                <a:cubicBezTo>
                  <a:pt x="5910216" y="16229"/>
                  <a:pt x="6126136" y="225302"/>
                  <a:pt x="6174769" y="383252"/>
                </a:cubicBezTo>
                <a:cubicBezTo>
                  <a:pt x="6209471" y="845502"/>
                  <a:pt x="6122176" y="1309530"/>
                  <a:pt x="6174769" y="1916218"/>
                </a:cubicBezTo>
                <a:cubicBezTo>
                  <a:pt x="6238618" y="2159186"/>
                  <a:pt x="5968997" y="2376286"/>
                  <a:pt x="5481250" y="2299471"/>
                </a:cubicBezTo>
                <a:cubicBezTo>
                  <a:pt x="3811372" y="2069996"/>
                  <a:pt x="1493693" y="2093868"/>
                  <a:pt x="693519" y="2299471"/>
                </a:cubicBezTo>
                <a:cubicBezTo>
                  <a:pt x="273004" y="2360183"/>
                  <a:pt x="-56298" y="2202541"/>
                  <a:pt x="0" y="1916218"/>
                </a:cubicBezTo>
                <a:cubicBezTo>
                  <a:pt x="-102729" y="1604682"/>
                  <a:pt x="88959" y="1084772"/>
                  <a:pt x="0" y="383252"/>
                </a:cubicBezTo>
                <a:close/>
              </a:path>
              <a:path w="6174769" h="2299471" stroke="0" extrusionOk="0">
                <a:moveTo>
                  <a:pt x="0" y="383252"/>
                </a:moveTo>
                <a:cubicBezTo>
                  <a:pt x="21928" y="237208"/>
                  <a:pt x="446369" y="-4222"/>
                  <a:pt x="693519" y="0"/>
                </a:cubicBezTo>
                <a:cubicBezTo>
                  <a:pt x="2443534" y="-40712"/>
                  <a:pt x="3520242" y="-128229"/>
                  <a:pt x="5481250" y="0"/>
                </a:cubicBezTo>
                <a:cubicBezTo>
                  <a:pt x="5784442" y="52189"/>
                  <a:pt x="6167123" y="81633"/>
                  <a:pt x="6174769" y="383252"/>
                </a:cubicBezTo>
                <a:cubicBezTo>
                  <a:pt x="6248508" y="956440"/>
                  <a:pt x="6158835" y="1583321"/>
                  <a:pt x="6174769" y="1916218"/>
                </a:cubicBezTo>
                <a:cubicBezTo>
                  <a:pt x="6175500" y="2075463"/>
                  <a:pt x="5799848" y="2383631"/>
                  <a:pt x="5481250" y="2299471"/>
                </a:cubicBezTo>
                <a:cubicBezTo>
                  <a:pt x="4040342" y="2517565"/>
                  <a:pt x="2010919" y="2563049"/>
                  <a:pt x="693519" y="2299471"/>
                </a:cubicBezTo>
                <a:cubicBezTo>
                  <a:pt x="330782" y="2274019"/>
                  <a:pt x="8824" y="2121243"/>
                  <a:pt x="0" y="1916218"/>
                </a:cubicBezTo>
                <a:cubicBezTo>
                  <a:pt x="-11416" y="1610949"/>
                  <a:pt x="-83079" y="526404"/>
                  <a:pt x="0" y="383252"/>
                </a:cubicBezTo>
                <a:close/>
              </a:path>
              <a:path w="6174769" h="2299471" fill="none" stroke="0" extrusionOk="0">
                <a:moveTo>
                  <a:pt x="0" y="383252"/>
                </a:moveTo>
                <a:cubicBezTo>
                  <a:pt x="-7945" y="286106"/>
                  <a:pt x="321692" y="-36849"/>
                  <a:pt x="693519" y="0"/>
                </a:cubicBezTo>
                <a:cubicBezTo>
                  <a:pt x="1561668" y="10847"/>
                  <a:pt x="3766969" y="-259512"/>
                  <a:pt x="5481250" y="0"/>
                </a:cubicBezTo>
                <a:cubicBezTo>
                  <a:pt x="5851718" y="-31883"/>
                  <a:pt x="6211160" y="167922"/>
                  <a:pt x="6174769" y="383252"/>
                </a:cubicBezTo>
                <a:cubicBezTo>
                  <a:pt x="6189944" y="908804"/>
                  <a:pt x="6010471" y="1332720"/>
                  <a:pt x="6174769" y="1916218"/>
                </a:cubicBezTo>
                <a:cubicBezTo>
                  <a:pt x="6150324" y="2120008"/>
                  <a:pt x="5812912" y="2351301"/>
                  <a:pt x="5481250" y="2299471"/>
                </a:cubicBezTo>
                <a:cubicBezTo>
                  <a:pt x="3476897" y="2165245"/>
                  <a:pt x="1560856" y="2229336"/>
                  <a:pt x="693519" y="2299471"/>
                </a:cubicBezTo>
                <a:cubicBezTo>
                  <a:pt x="296807" y="2245637"/>
                  <a:pt x="-12667" y="2156304"/>
                  <a:pt x="0" y="1916218"/>
                </a:cubicBezTo>
                <a:cubicBezTo>
                  <a:pt x="-113770" y="1441582"/>
                  <a:pt x="50970" y="1107508"/>
                  <a:pt x="0" y="383252"/>
                </a:cubicBezTo>
                <a:close/>
              </a:path>
              <a:path w="6174769" h="2299471" fill="none" stroke="0" extrusionOk="0">
                <a:moveTo>
                  <a:pt x="0" y="383252"/>
                </a:moveTo>
                <a:cubicBezTo>
                  <a:pt x="-36228" y="302798"/>
                  <a:pt x="380901" y="-20889"/>
                  <a:pt x="693519" y="0"/>
                </a:cubicBezTo>
                <a:cubicBezTo>
                  <a:pt x="1165629" y="137955"/>
                  <a:pt x="3807231" y="-324797"/>
                  <a:pt x="5481250" y="0"/>
                </a:cubicBezTo>
                <a:cubicBezTo>
                  <a:pt x="5876591" y="12145"/>
                  <a:pt x="6144338" y="198121"/>
                  <a:pt x="6174769" y="383252"/>
                </a:cubicBezTo>
                <a:cubicBezTo>
                  <a:pt x="6220164" y="846349"/>
                  <a:pt x="6075230" y="1307233"/>
                  <a:pt x="6174769" y="1916218"/>
                </a:cubicBezTo>
                <a:cubicBezTo>
                  <a:pt x="6214071" y="2156460"/>
                  <a:pt x="5858177" y="2336873"/>
                  <a:pt x="5481250" y="2299471"/>
                </a:cubicBezTo>
                <a:cubicBezTo>
                  <a:pt x="3648240" y="2168770"/>
                  <a:pt x="1512826" y="2232289"/>
                  <a:pt x="693519" y="2299471"/>
                </a:cubicBezTo>
                <a:cubicBezTo>
                  <a:pt x="280683" y="2332481"/>
                  <a:pt x="-38685" y="2184264"/>
                  <a:pt x="0" y="1916218"/>
                </a:cubicBezTo>
                <a:cubicBezTo>
                  <a:pt x="-105128" y="1552893"/>
                  <a:pt x="64451" y="1089100"/>
                  <a:pt x="0" y="383252"/>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custGeom>
                    <a:avLst/>
                    <a:gdLst>
                      <a:gd name="connsiteX0" fmla="*/ 0 w 6174769"/>
                      <a:gd name="connsiteY0" fmla="*/ 383252 h 2299471"/>
                      <a:gd name="connsiteX1" fmla="*/ 693519 w 6174769"/>
                      <a:gd name="connsiteY1" fmla="*/ 0 h 2299471"/>
                      <a:gd name="connsiteX2" fmla="*/ 5481250 w 6174769"/>
                      <a:gd name="connsiteY2" fmla="*/ 0 h 2299471"/>
                      <a:gd name="connsiteX3" fmla="*/ 6174769 w 6174769"/>
                      <a:gd name="connsiteY3" fmla="*/ 383252 h 2299471"/>
                      <a:gd name="connsiteX4" fmla="*/ 6174769 w 6174769"/>
                      <a:gd name="connsiteY4" fmla="*/ 1916218 h 2299471"/>
                      <a:gd name="connsiteX5" fmla="*/ 5481250 w 6174769"/>
                      <a:gd name="connsiteY5" fmla="*/ 2299471 h 2299471"/>
                      <a:gd name="connsiteX6" fmla="*/ 693519 w 6174769"/>
                      <a:gd name="connsiteY6" fmla="*/ 2299471 h 2299471"/>
                      <a:gd name="connsiteX7" fmla="*/ 0 w 6174769"/>
                      <a:gd name="connsiteY7" fmla="*/ 1916218 h 2299471"/>
                      <a:gd name="connsiteX8" fmla="*/ 0 w 6174769"/>
                      <a:gd name="connsiteY8" fmla="*/ 383252 h 2299471"/>
                      <a:gd name="connsiteX0" fmla="*/ 0 w 6174769"/>
                      <a:gd name="connsiteY0" fmla="*/ 383252 h 2299471"/>
                      <a:gd name="connsiteX1" fmla="*/ 693519 w 6174769"/>
                      <a:gd name="connsiteY1" fmla="*/ 0 h 2299471"/>
                      <a:gd name="connsiteX2" fmla="*/ 5481250 w 6174769"/>
                      <a:gd name="connsiteY2" fmla="*/ 0 h 2299471"/>
                      <a:gd name="connsiteX3" fmla="*/ 6174769 w 6174769"/>
                      <a:gd name="connsiteY3" fmla="*/ 383252 h 2299471"/>
                      <a:gd name="connsiteX4" fmla="*/ 6174769 w 6174769"/>
                      <a:gd name="connsiteY4" fmla="*/ 1916218 h 2299471"/>
                      <a:gd name="connsiteX5" fmla="*/ 5481250 w 6174769"/>
                      <a:gd name="connsiteY5" fmla="*/ 2299471 h 2299471"/>
                      <a:gd name="connsiteX6" fmla="*/ 693519 w 6174769"/>
                      <a:gd name="connsiteY6" fmla="*/ 2299471 h 2299471"/>
                      <a:gd name="connsiteX7" fmla="*/ 0 w 6174769"/>
                      <a:gd name="connsiteY7" fmla="*/ 1916218 h 2299471"/>
                      <a:gd name="connsiteX8" fmla="*/ 0 w 6174769"/>
                      <a:gd name="connsiteY8" fmla="*/ 383252 h 229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769" h="2299471" fill="none" extrusionOk="0">
                        <a:moveTo>
                          <a:pt x="0" y="383252"/>
                        </a:moveTo>
                        <a:cubicBezTo>
                          <a:pt x="-3083" y="246381"/>
                          <a:pt x="340666" y="-42628"/>
                          <a:pt x="693519" y="0"/>
                        </a:cubicBezTo>
                        <a:cubicBezTo>
                          <a:pt x="1461295" y="246103"/>
                          <a:pt x="3836811" y="-185636"/>
                          <a:pt x="5481250" y="0"/>
                        </a:cubicBezTo>
                        <a:cubicBezTo>
                          <a:pt x="5906958" y="15002"/>
                          <a:pt x="6138806" y="208860"/>
                          <a:pt x="6174769" y="383252"/>
                        </a:cubicBezTo>
                        <a:cubicBezTo>
                          <a:pt x="6167617" y="885292"/>
                          <a:pt x="6113632" y="1328912"/>
                          <a:pt x="6174769" y="1916218"/>
                        </a:cubicBezTo>
                        <a:cubicBezTo>
                          <a:pt x="6214911" y="2146428"/>
                          <a:pt x="5924139" y="2335903"/>
                          <a:pt x="5481250" y="2299471"/>
                        </a:cubicBezTo>
                        <a:cubicBezTo>
                          <a:pt x="3727687" y="2196012"/>
                          <a:pt x="1537694" y="2184393"/>
                          <a:pt x="693519" y="2299471"/>
                        </a:cubicBezTo>
                        <a:cubicBezTo>
                          <a:pt x="275090" y="2356027"/>
                          <a:pt x="-42485" y="2179518"/>
                          <a:pt x="0" y="1916218"/>
                        </a:cubicBezTo>
                        <a:cubicBezTo>
                          <a:pt x="-136948" y="1580247"/>
                          <a:pt x="44322" y="1104543"/>
                          <a:pt x="0" y="383252"/>
                        </a:cubicBezTo>
                        <a:close/>
                      </a:path>
                      <a:path w="6174769" h="2299471" stroke="0" extrusionOk="0">
                        <a:moveTo>
                          <a:pt x="0" y="383252"/>
                        </a:moveTo>
                        <a:cubicBezTo>
                          <a:pt x="-205" y="195001"/>
                          <a:pt x="432247" y="223"/>
                          <a:pt x="693519" y="0"/>
                        </a:cubicBezTo>
                        <a:cubicBezTo>
                          <a:pt x="2415253" y="-35124"/>
                          <a:pt x="3349832" y="-66270"/>
                          <a:pt x="5481250" y="0"/>
                        </a:cubicBezTo>
                        <a:cubicBezTo>
                          <a:pt x="5792541" y="36132"/>
                          <a:pt x="6178208" y="98920"/>
                          <a:pt x="6174769" y="383252"/>
                        </a:cubicBezTo>
                        <a:cubicBezTo>
                          <a:pt x="6237399" y="983111"/>
                          <a:pt x="6163779" y="1583065"/>
                          <a:pt x="6174769" y="1916218"/>
                        </a:cubicBezTo>
                        <a:cubicBezTo>
                          <a:pt x="6174627" y="2106708"/>
                          <a:pt x="5820466" y="2330022"/>
                          <a:pt x="5481250" y="2299471"/>
                        </a:cubicBezTo>
                        <a:cubicBezTo>
                          <a:pt x="4060412" y="2483971"/>
                          <a:pt x="1952367" y="2488674"/>
                          <a:pt x="693519" y="2299471"/>
                        </a:cubicBezTo>
                        <a:cubicBezTo>
                          <a:pt x="325491" y="2277494"/>
                          <a:pt x="19003" y="2137837"/>
                          <a:pt x="0" y="1916218"/>
                        </a:cubicBezTo>
                        <a:cubicBezTo>
                          <a:pt x="-3316" y="1588489"/>
                          <a:pt x="-115474" y="544087"/>
                          <a:pt x="0" y="383252"/>
                        </a:cubicBezTo>
                        <a:close/>
                      </a:path>
                      <a:path w="6174769" h="2299471" fill="none" stroke="0" extrusionOk="0">
                        <a:moveTo>
                          <a:pt x="0" y="383252"/>
                        </a:moveTo>
                        <a:cubicBezTo>
                          <a:pt x="-24759" y="243034"/>
                          <a:pt x="337285" y="-18966"/>
                          <a:pt x="693519" y="0"/>
                        </a:cubicBezTo>
                        <a:cubicBezTo>
                          <a:pt x="1452861" y="-3023"/>
                          <a:pt x="3777463" y="-201987"/>
                          <a:pt x="5481250" y="0"/>
                        </a:cubicBezTo>
                        <a:cubicBezTo>
                          <a:pt x="5861318" y="452"/>
                          <a:pt x="6169082" y="162812"/>
                          <a:pt x="6174769" y="383252"/>
                        </a:cubicBezTo>
                        <a:cubicBezTo>
                          <a:pt x="6190836" y="869927"/>
                          <a:pt x="6012360" y="1381338"/>
                          <a:pt x="6174769" y="1916218"/>
                        </a:cubicBezTo>
                        <a:cubicBezTo>
                          <a:pt x="6183413" y="2180066"/>
                          <a:pt x="5841641" y="2322014"/>
                          <a:pt x="5481250" y="2299471"/>
                        </a:cubicBezTo>
                        <a:cubicBezTo>
                          <a:pt x="3572200" y="2292867"/>
                          <a:pt x="1554733" y="2243002"/>
                          <a:pt x="693519" y="2299471"/>
                        </a:cubicBezTo>
                        <a:cubicBezTo>
                          <a:pt x="302400" y="2284753"/>
                          <a:pt x="-10899" y="2170074"/>
                          <a:pt x="0" y="1916218"/>
                        </a:cubicBezTo>
                        <a:cubicBezTo>
                          <a:pt x="-126234" y="1530851"/>
                          <a:pt x="44663" y="1093953"/>
                          <a:pt x="0" y="383252"/>
                        </a:cubicBezTo>
                        <a:close/>
                      </a:path>
                    </a:pathLst>
                  </a:custGeom>
                  <ask:type>
                    <ask:lineSketchCurved/>
                  </ask:type>
                </ask:lineSketchStyleProps>
              </a:ext>
            </a:extLst>
          </a:ln>
          <a:effectLst/>
        </p:spPr>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Ba </a:t>
            </a: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đang</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chơi</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đùa</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gần</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ao</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lớn</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CE3C8FD-1D90-8FF8-580D-E115EB6B52E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99769" y="2316480"/>
            <a:ext cx="4230233" cy="2770505"/>
          </a:xfrm>
          <a:prstGeom prst="rect">
            <a:avLst/>
          </a:prstGeom>
        </p:spPr>
      </p:pic>
    </p:spTree>
    <p:extLst>
      <p:ext uri="{BB962C8B-B14F-4D97-AF65-F5344CB8AC3E}">
        <p14:creationId xmlns:p14="http://schemas.microsoft.com/office/powerpoint/2010/main" val="2531507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61D5C47-9629-46E7-558B-5AC81577C6BA}"/>
              </a:ext>
            </a:extLst>
          </p:cNvPr>
          <p:cNvSpPr/>
          <p:nvPr/>
        </p:nvSpPr>
        <p:spPr>
          <a:xfrm>
            <a:off x="5363109" y="1993186"/>
            <a:ext cx="6174769" cy="3246633"/>
          </a:xfrm>
          <a:custGeom>
            <a:avLst/>
            <a:gdLst>
              <a:gd name="csX0" fmla="*/ 0 w 6174769"/>
              <a:gd name="csY0" fmla="*/ 541116 h 3246633"/>
              <a:gd name="csX1" fmla="*/ 541116 w 6174769"/>
              <a:gd name="csY1" fmla="*/ 0 h 3246633"/>
              <a:gd name="csX2" fmla="*/ 5633653 w 6174769"/>
              <a:gd name="csY2" fmla="*/ 0 h 3246633"/>
              <a:gd name="csX3" fmla="*/ 6174769 w 6174769"/>
              <a:gd name="csY3" fmla="*/ 541116 h 3246633"/>
              <a:gd name="csX4" fmla="*/ 6174769 w 6174769"/>
              <a:gd name="csY4" fmla="*/ 2705517 h 3246633"/>
              <a:gd name="csX5" fmla="*/ 5633653 w 6174769"/>
              <a:gd name="csY5" fmla="*/ 3246633 h 3246633"/>
              <a:gd name="csX6" fmla="*/ 541116 w 6174769"/>
              <a:gd name="csY6" fmla="*/ 3246633 h 3246633"/>
              <a:gd name="csX7" fmla="*/ 0 w 6174769"/>
              <a:gd name="csY7" fmla="*/ 2705517 h 3246633"/>
              <a:gd name="csX8" fmla="*/ 0 w 6174769"/>
              <a:gd name="csY8" fmla="*/ 541116 h 32466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174769" h="3246633" fill="none" extrusionOk="0">
                <a:moveTo>
                  <a:pt x="0" y="541116"/>
                </a:moveTo>
                <a:cubicBezTo>
                  <a:pt x="-1756" y="299784"/>
                  <a:pt x="259693" y="-35159"/>
                  <a:pt x="541116" y="0"/>
                </a:cubicBezTo>
                <a:cubicBezTo>
                  <a:pt x="1605151" y="29483"/>
                  <a:pt x="3173113" y="4220"/>
                  <a:pt x="5633653" y="0"/>
                </a:cubicBezTo>
                <a:cubicBezTo>
                  <a:pt x="5980947" y="18249"/>
                  <a:pt x="6160747" y="260462"/>
                  <a:pt x="6174769" y="541116"/>
                </a:cubicBezTo>
                <a:cubicBezTo>
                  <a:pt x="6158827" y="1244427"/>
                  <a:pt x="6074945" y="1662394"/>
                  <a:pt x="6174769" y="2705517"/>
                </a:cubicBezTo>
                <a:cubicBezTo>
                  <a:pt x="6222511" y="3030060"/>
                  <a:pt x="5958457" y="3269998"/>
                  <a:pt x="5633653" y="3246633"/>
                </a:cubicBezTo>
                <a:cubicBezTo>
                  <a:pt x="4353144" y="3280761"/>
                  <a:pt x="2046728" y="3123841"/>
                  <a:pt x="541116" y="3246633"/>
                </a:cubicBezTo>
                <a:cubicBezTo>
                  <a:pt x="216204" y="3298561"/>
                  <a:pt x="-13523" y="3026906"/>
                  <a:pt x="0" y="2705517"/>
                </a:cubicBezTo>
                <a:cubicBezTo>
                  <a:pt x="-162483" y="2019600"/>
                  <a:pt x="12474" y="860460"/>
                  <a:pt x="0" y="541116"/>
                </a:cubicBezTo>
                <a:close/>
              </a:path>
              <a:path w="6174769" h="3246633" stroke="0" extrusionOk="0">
                <a:moveTo>
                  <a:pt x="0" y="541116"/>
                </a:moveTo>
                <a:cubicBezTo>
                  <a:pt x="-27114" y="288417"/>
                  <a:pt x="257897" y="8445"/>
                  <a:pt x="541116" y="0"/>
                </a:cubicBezTo>
                <a:cubicBezTo>
                  <a:pt x="1530751" y="-40312"/>
                  <a:pt x="4962834" y="-70188"/>
                  <a:pt x="5633653" y="0"/>
                </a:cubicBezTo>
                <a:cubicBezTo>
                  <a:pt x="5914448" y="-1699"/>
                  <a:pt x="6178375" y="235265"/>
                  <a:pt x="6174769" y="541116"/>
                </a:cubicBezTo>
                <a:cubicBezTo>
                  <a:pt x="6212376" y="811012"/>
                  <a:pt x="6198846" y="1869850"/>
                  <a:pt x="6174769" y="2705517"/>
                </a:cubicBezTo>
                <a:cubicBezTo>
                  <a:pt x="6173633" y="3017933"/>
                  <a:pt x="5927946" y="3246700"/>
                  <a:pt x="5633653" y="3246633"/>
                </a:cubicBezTo>
                <a:cubicBezTo>
                  <a:pt x="5030883" y="3263984"/>
                  <a:pt x="1361166" y="3369979"/>
                  <a:pt x="541116" y="3246633"/>
                </a:cubicBezTo>
                <a:cubicBezTo>
                  <a:pt x="247414" y="3224959"/>
                  <a:pt x="12928" y="3020513"/>
                  <a:pt x="0" y="2705517"/>
                </a:cubicBezTo>
                <a:cubicBezTo>
                  <a:pt x="6107" y="1679850"/>
                  <a:pt x="-133487" y="1301656"/>
                  <a:pt x="0" y="54111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nữ</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cúi</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người</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nghịch</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khi</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thuyền</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EBE4E90-3321-7DE1-9B2C-94F00CA8F34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23265" y="2194560"/>
            <a:ext cx="4307536" cy="3025140"/>
          </a:xfrm>
          <a:prstGeom prst="rect">
            <a:avLst/>
          </a:prstGeom>
        </p:spPr>
      </p:pic>
    </p:spTree>
    <p:extLst>
      <p:ext uri="{BB962C8B-B14F-4D97-AF65-F5344CB8AC3E}">
        <p14:creationId xmlns:p14="http://schemas.microsoft.com/office/powerpoint/2010/main" val="1429733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1D8A18D-C492-CA45-E5F3-CD006A1AAB80}"/>
              </a:ext>
            </a:extLst>
          </p:cNvPr>
          <p:cNvSpPr/>
          <p:nvPr/>
        </p:nvSpPr>
        <p:spPr>
          <a:xfrm>
            <a:off x="5332629" y="2663747"/>
            <a:ext cx="6174769" cy="2080974"/>
          </a:xfrm>
          <a:custGeom>
            <a:avLst/>
            <a:gdLst>
              <a:gd name="csX0" fmla="*/ 0 w 6174769"/>
              <a:gd name="csY0" fmla="*/ 346836 h 2080974"/>
              <a:gd name="csX1" fmla="*/ 346836 w 6174769"/>
              <a:gd name="csY1" fmla="*/ 0 h 2080974"/>
              <a:gd name="csX2" fmla="*/ 5827933 w 6174769"/>
              <a:gd name="csY2" fmla="*/ 0 h 2080974"/>
              <a:gd name="csX3" fmla="*/ 6174769 w 6174769"/>
              <a:gd name="csY3" fmla="*/ 346836 h 2080974"/>
              <a:gd name="csX4" fmla="*/ 6174769 w 6174769"/>
              <a:gd name="csY4" fmla="*/ 1734138 h 2080974"/>
              <a:gd name="csX5" fmla="*/ 5827933 w 6174769"/>
              <a:gd name="csY5" fmla="*/ 2080974 h 2080974"/>
              <a:gd name="csX6" fmla="*/ 346836 w 6174769"/>
              <a:gd name="csY6" fmla="*/ 2080974 h 2080974"/>
              <a:gd name="csX7" fmla="*/ 0 w 6174769"/>
              <a:gd name="csY7" fmla="*/ 1734138 h 2080974"/>
              <a:gd name="csX8" fmla="*/ 0 w 6174769"/>
              <a:gd name="csY8" fmla="*/ 346836 h 2080974"/>
              <a:gd name="csX0" fmla="*/ 0 w 6174769"/>
              <a:gd name="csY0" fmla="*/ 346836 h 2080974"/>
              <a:gd name="csX1" fmla="*/ 346836 w 6174769"/>
              <a:gd name="csY1" fmla="*/ 0 h 2080974"/>
              <a:gd name="csX2" fmla="*/ 5827933 w 6174769"/>
              <a:gd name="csY2" fmla="*/ 0 h 2080974"/>
              <a:gd name="csX3" fmla="*/ 6174769 w 6174769"/>
              <a:gd name="csY3" fmla="*/ 346836 h 2080974"/>
              <a:gd name="csX4" fmla="*/ 6174769 w 6174769"/>
              <a:gd name="csY4" fmla="*/ 1734138 h 2080974"/>
              <a:gd name="csX5" fmla="*/ 5827933 w 6174769"/>
              <a:gd name="csY5" fmla="*/ 2080974 h 2080974"/>
              <a:gd name="csX6" fmla="*/ 346836 w 6174769"/>
              <a:gd name="csY6" fmla="*/ 2080974 h 2080974"/>
              <a:gd name="csX7" fmla="*/ 0 w 6174769"/>
              <a:gd name="csY7" fmla="*/ 1734138 h 2080974"/>
              <a:gd name="csX8" fmla="*/ 0 w 6174769"/>
              <a:gd name="csY8" fmla="*/ 346836 h 20809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174769" h="2080974" fill="none" extrusionOk="0">
                <a:moveTo>
                  <a:pt x="0" y="346836"/>
                </a:moveTo>
                <a:cubicBezTo>
                  <a:pt x="-988" y="187660"/>
                  <a:pt x="184260" y="-58458"/>
                  <a:pt x="346836" y="0"/>
                </a:cubicBezTo>
                <a:cubicBezTo>
                  <a:pt x="2063845" y="210650"/>
                  <a:pt x="4902039" y="-77545"/>
                  <a:pt x="5827933" y="0"/>
                </a:cubicBezTo>
                <a:cubicBezTo>
                  <a:pt x="6077592" y="21890"/>
                  <a:pt x="6148404" y="189498"/>
                  <a:pt x="6174769" y="346836"/>
                </a:cubicBezTo>
                <a:cubicBezTo>
                  <a:pt x="6098291" y="726723"/>
                  <a:pt x="6173939" y="1370713"/>
                  <a:pt x="6174769" y="1734138"/>
                </a:cubicBezTo>
                <a:cubicBezTo>
                  <a:pt x="6216379" y="1948083"/>
                  <a:pt x="6060478" y="2117878"/>
                  <a:pt x="5827933" y="2080974"/>
                </a:cubicBezTo>
                <a:cubicBezTo>
                  <a:pt x="3376231" y="2070199"/>
                  <a:pt x="1088869" y="1832263"/>
                  <a:pt x="346836" y="2080974"/>
                </a:cubicBezTo>
                <a:cubicBezTo>
                  <a:pt x="135259" y="2120874"/>
                  <a:pt x="-26682" y="1970162"/>
                  <a:pt x="0" y="1734138"/>
                </a:cubicBezTo>
                <a:cubicBezTo>
                  <a:pt x="-44541" y="1580692"/>
                  <a:pt x="-58613" y="639468"/>
                  <a:pt x="0" y="346836"/>
                </a:cubicBezTo>
                <a:close/>
              </a:path>
              <a:path w="6174769" h="2080974" stroke="0" extrusionOk="0">
                <a:moveTo>
                  <a:pt x="0" y="346836"/>
                </a:moveTo>
                <a:cubicBezTo>
                  <a:pt x="-2628" y="186478"/>
                  <a:pt x="191262" y="-1721"/>
                  <a:pt x="346836" y="0"/>
                </a:cubicBezTo>
                <a:cubicBezTo>
                  <a:pt x="2326555" y="-85608"/>
                  <a:pt x="4055347" y="-86871"/>
                  <a:pt x="5827933" y="0"/>
                </a:cubicBezTo>
                <a:cubicBezTo>
                  <a:pt x="5983116" y="8405"/>
                  <a:pt x="6164383" y="94462"/>
                  <a:pt x="6174769" y="346836"/>
                </a:cubicBezTo>
                <a:cubicBezTo>
                  <a:pt x="6244555" y="530989"/>
                  <a:pt x="5996923" y="1209037"/>
                  <a:pt x="6174769" y="1734138"/>
                </a:cubicBezTo>
                <a:cubicBezTo>
                  <a:pt x="6174236" y="1927415"/>
                  <a:pt x="6009776" y="2085451"/>
                  <a:pt x="5827933" y="2080974"/>
                </a:cubicBezTo>
                <a:cubicBezTo>
                  <a:pt x="3069695" y="2172011"/>
                  <a:pt x="1188021" y="2319603"/>
                  <a:pt x="346836" y="2080974"/>
                </a:cubicBezTo>
                <a:cubicBezTo>
                  <a:pt x="175941" y="2052644"/>
                  <a:pt x="601" y="1923264"/>
                  <a:pt x="0" y="1734138"/>
                </a:cubicBezTo>
                <a:cubicBezTo>
                  <a:pt x="22521" y="1569056"/>
                  <a:pt x="-68171" y="812599"/>
                  <a:pt x="0" y="346836"/>
                </a:cubicBezTo>
                <a:close/>
              </a:path>
              <a:path w="6174769" h="2080974" fill="none" stroke="0" extrusionOk="0">
                <a:moveTo>
                  <a:pt x="0" y="346836"/>
                </a:moveTo>
                <a:cubicBezTo>
                  <a:pt x="-2379" y="163193"/>
                  <a:pt x="180373" y="-27154"/>
                  <a:pt x="346836" y="0"/>
                </a:cubicBezTo>
                <a:cubicBezTo>
                  <a:pt x="1944505" y="-26963"/>
                  <a:pt x="4866097" y="-132296"/>
                  <a:pt x="5827933" y="0"/>
                </a:cubicBezTo>
                <a:cubicBezTo>
                  <a:pt x="6023915" y="8219"/>
                  <a:pt x="6176057" y="147786"/>
                  <a:pt x="6174769" y="346836"/>
                </a:cubicBezTo>
                <a:cubicBezTo>
                  <a:pt x="6117251" y="716226"/>
                  <a:pt x="6145683" y="1410579"/>
                  <a:pt x="6174769" y="1734138"/>
                </a:cubicBezTo>
                <a:cubicBezTo>
                  <a:pt x="6181316" y="1954469"/>
                  <a:pt x="5996748" y="2095289"/>
                  <a:pt x="5827933" y="2080974"/>
                </a:cubicBezTo>
                <a:cubicBezTo>
                  <a:pt x="3199009" y="2064558"/>
                  <a:pt x="1129178" y="1998428"/>
                  <a:pt x="346836" y="2080974"/>
                </a:cubicBezTo>
                <a:cubicBezTo>
                  <a:pt x="154596" y="2078001"/>
                  <a:pt x="7351" y="1968135"/>
                  <a:pt x="0" y="1734138"/>
                </a:cubicBezTo>
                <a:cubicBezTo>
                  <a:pt x="-90453" y="1542608"/>
                  <a:pt x="-78618" y="637118"/>
                  <a:pt x="0" y="34683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custGeom>
                    <a:avLst/>
                    <a:gdLst>
                      <a:gd name="connsiteX0" fmla="*/ 0 w 6174769"/>
                      <a:gd name="connsiteY0" fmla="*/ 346836 h 2080974"/>
                      <a:gd name="connsiteX1" fmla="*/ 346836 w 6174769"/>
                      <a:gd name="connsiteY1" fmla="*/ 0 h 2080974"/>
                      <a:gd name="connsiteX2" fmla="*/ 5827933 w 6174769"/>
                      <a:gd name="connsiteY2" fmla="*/ 0 h 2080974"/>
                      <a:gd name="connsiteX3" fmla="*/ 6174769 w 6174769"/>
                      <a:gd name="connsiteY3" fmla="*/ 346836 h 2080974"/>
                      <a:gd name="connsiteX4" fmla="*/ 6174769 w 6174769"/>
                      <a:gd name="connsiteY4" fmla="*/ 1734138 h 2080974"/>
                      <a:gd name="connsiteX5" fmla="*/ 5827933 w 6174769"/>
                      <a:gd name="connsiteY5" fmla="*/ 2080974 h 2080974"/>
                      <a:gd name="connsiteX6" fmla="*/ 346836 w 6174769"/>
                      <a:gd name="connsiteY6" fmla="*/ 2080974 h 2080974"/>
                      <a:gd name="connsiteX7" fmla="*/ 0 w 6174769"/>
                      <a:gd name="connsiteY7" fmla="*/ 1734138 h 2080974"/>
                      <a:gd name="connsiteX8" fmla="*/ 0 w 6174769"/>
                      <a:gd name="connsiteY8" fmla="*/ 346836 h 208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769" h="2080974" fill="none" extrusionOk="0">
                        <a:moveTo>
                          <a:pt x="0" y="346836"/>
                        </a:moveTo>
                        <a:cubicBezTo>
                          <a:pt x="-124" y="159355"/>
                          <a:pt x="171200" y="-32110"/>
                          <a:pt x="346836" y="0"/>
                        </a:cubicBezTo>
                        <a:cubicBezTo>
                          <a:pt x="2098824" y="29483"/>
                          <a:pt x="4895115" y="4220"/>
                          <a:pt x="5827933" y="0"/>
                        </a:cubicBezTo>
                        <a:cubicBezTo>
                          <a:pt x="6047091" y="10400"/>
                          <a:pt x="6167005" y="165359"/>
                          <a:pt x="6174769" y="346836"/>
                        </a:cubicBezTo>
                        <a:cubicBezTo>
                          <a:pt x="6081332" y="742846"/>
                          <a:pt x="6154236" y="1415407"/>
                          <a:pt x="6174769" y="1734138"/>
                        </a:cubicBezTo>
                        <a:cubicBezTo>
                          <a:pt x="6183340" y="1930303"/>
                          <a:pt x="6034765" y="2094730"/>
                          <a:pt x="5827933" y="2080974"/>
                        </a:cubicBezTo>
                        <a:cubicBezTo>
                          <a:pt x="3346412" y="2115102"/>
                          <a:pt x="1150074" y="1958182"/>
                          <a:pt x="346836" y="2080974"/>
                        </a:cubicBezTo>
                        <a:cubicBezTo>
                          <a:pt x="152637" y="2086249"/>
                          <a:pt x="-11409" y="1944706"/>
                          <a:pt x="0" y="1734138"/>
                        </a:cubicBezTo>
                        <a:cubicBezTo>
                          <a:pt x="-93820" y="1545502"/>
                          <a:pt x="-113187" y="663640"/>
                          <a:pt x="0" y="346836"/>
                        </a:cubicBezTo>
                        <a:close/>
                      </a:path>
                      <a:path w="6174769" h="2080974" stroke="0" extrusionOk="0">
                        <a:moveTo>
                          <a:pt x="0" y="346836"/>
                        </a:moveTo>
                        <a:cubicBezTo>
                          <a:pt x="-10032" y="172359"/>
                          <a:pt x="166515" y="6068"/>
                          <a:pt x="346836" y="0"/>
                        </a:cubicBezTo>
                        <a:cubicBezTo>
                          <a:pt x="2097329" y="-40312"/>
                          <a:pt x="4009462" y="-70188"/>
                          <a:pt x="5827933" y="0"/>
                        </a:cubicBezTo>
                        <a:cubicBezTo>
                          <a:pt x="5988811" y="-2886"/>
                          <a:pt x="6187516" y="130537"/>
                          <a:pt x="6174769" y="346836"/>
                        </a:cubicBezTo>
                        <a:cubicBezTo>
                          <a:pt x="6234292" y="555628"/>
                          <a:pt x="6102811" y="1203556"/>
                          <a:pt x="6174769" y="1734138"/>
                        </a:cubicBezTo>
                        <a:cubicBezTo>
                          <a:pt x="6174041" y="1934381"/>
                          <a:pt x="6011452" y="2081092"/>
                          <a:pt x="5827933" y="2080974"/>
                        </a:cubicBezTo>
                        <a:cubicBezTo>
                          <a:pt x="3113718" y="2098325"/>
                          <a:pt x="1097264" y="2204320"/>
                          <a:pt x="346836" y="2080974"/>
                        </a:cubicBezTo>
                        <a:cubicBezTo>
                          <a:pt x="159439" y="2063482"/>
                          <a:pt x="8930" y="1936843"/>
                          <a:pt x="0" y="1734138"/>
                        </a:cubicBezTo>
                        <a:cubicBezTo>
                          <a:pt x="49780" y="1493468"/>
                          <a:pt x="-95281" y="827397"/>
                          <a:pt x="0" y="346836"/>
                        </a:cubicBezTo>
                        <a:close/>
                      </a:path>
                    </a:pathLst>
                  </a:custGeom>
                  <ask:type>
                    <ask:lineSketchCurved/>
                  </ask:type>
                </ask:lineSketchStyleProps>
              </a:ext>
            </a:extLst>
          </a:ln>
          <a:effectLst/>
        </p:spPr>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48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nhỏ </a:t>
            </a:r>
            <a:r>
              <a:rPr kumimoji="0" lang="en-US" sz="48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đu</a:t>
            </a:r>
            <a:r>
              <a:rPr kumimoji="0" lang="en-US" sz="48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8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8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cạnh</a:t>
            </a:r>
            <a:r>
              <a:rPr kumimoji="0" lang="en-US" sz="48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ao</a:t>
            </a:r>
            <a:r>
              <a:rPr kumimoji="0" lang="en-US" sz="48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hồ</a:t>
            </a:r>
            <a:r>
              <a:rPr kumimoji="0" lang="en-US" sz="48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vi-VN" sz="4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F43AFE7-572D-C63C-AB90-578B0F54F3C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11835" y="2346960"/>
            <a:ext cx="4311156" cy="2707005"/>
          </a:xfrm>
          <a:prstGeom prst="rect">
            <a:avLst/>
          </a:prstGeom>
        </p:spPr>
      </p:pic>
    </p:spTree>
    <p:extLst>
      <p:ext uri="{BB962C8B-B14F-4D97-AF65-F5344CB8AC3E}">
        <p14:creationId xmlns:p14="http://schemas.microsoft.com/office/powerpoint/2010/main" val="3689158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6;p51">
            <a:extLst>
              <a:ext uri="{FF2B5EF4-FFF2-40B4-BE49-F238E27FC236}">
                <a16:creationId xmlns:a16="http://schemas.microsoft.com/office/drawing/2014/main" id="{9403B990-F242-F4C1-E1A0-652632D0871A}"/>
              </a:ext>
            </a:extLst>
          </p:cNvPr>
          <p:cNvSpPr/>
          <p:nvPr/>
        </p:nvSpPr>
        <p:spPr>
          <a:xfrm flipH="1">
            <a:off x="1168400" y="904126"/>
            <a:ext cx="8895781" cy="2187753"/>
          </a:xfrm>
          <a:custGeom>
            <a:avLst/>
            <a:gdLst>
              <a:gd name="csX0" fmla="*/ 5656316 w 8895781"/>
              <a:gd name="csY0" fmla="*/ 171 h 2187753"/>
              <a:gd name="csX1" fmla="*/ 4792924 w 8895781"/>
              <a:gd name="csY1" fmla="*/ 14598 h 2187753"/>
              <a:gd name="csX2" fmla="*/ 1086617 w 8895781"/>
              <a:gd name="csY2" fmla="*/ 114729 h 2187753"/>
              <a:gd name="csX3" fmla="*/ 980907 w 8895781"/>
              <a:gd name="csY3" fmla="*/ 1718703 h 2187753"/>
              <a:gd name="csX4" fmla="*/ 2089526 w 8895781"/>
              <a:gd name="csY4" fmla="*/ 1796162 h 2187753"/>
              <a:gd name="csX5" fmla="*/ 2739350 w 8895781"/>
              <a:gd name="csY5" fmla="*/ 1786888 h 2187753"/>
              <a:gd name="csX6" fmla="*/ 2944332 w 8895781"/>
              <a:gd name="csY6" fmla="*/ 2170234 h 2187753"/>
              <a:gd name="csX7" fmla="*/ 2999065 w 8895781"/>
              <a:gd name="csY7" fmla="*/ 2187753 h 2187753"/>
              <a:gd name="csX8" fmla="*/ 4847121 w 8895781"/>
              <a:gd name="csY8" fmla="*/ 1758034 h 2187753"/>
              <a:gd name="csX9" fmla="*/ 8408546 w 8895781"/>
              <a:gd name="csY9" fmla="*/ 1572372 h 2187753"/>
              <a:gd name="csX10" fmla="*/ 8344690 w 8895781"/>
              <a:gd name="csY10" fmla="*/ 246117 h 2187753"/>
              <a:gd name="csX11" fmla="*/ 5656316 w 8895781"/>
              <a:gd name="csY11" fmla="*/ 171 h 2187753"/>
              <a:gd name="csX0" fmla="*/ 5656316 w 8895781"/>
              <a:gd name="csY0" fmla="*/ 171 h 2187753"/>
              <a:gd name="csX1" fmla="*/ 4792924 w 8895781"/>
              <a:gd name="csY1" fmla="*/ 14598 h 2187753"/>
              <a:gd name="csX2" fmla="*/ 1086617 w 8895781"/>
              <a:gd name="csY2" fmla="*/ 114729 h 2187753"/>
              <a:gd name="csX3" fmla="*/ 980907 w 8895781"/>
              <a:gd name="csY3" fmla="*/ 1718703 h 2187753"/>
              <a:gd name="csX4" fmla="*/ 2089526 w 8895781"/>
              <a:gd name="csY4" fmla="*/ 1796162 h 2187753"/>
              <a:gd name="csX5" fmla="*/ 2739350 w 8895781"/>
              <a:gd name="csY5" fmla="*/ 1786888 h 2187753"/>
              <a:gd name="csX6" fmla="*/ 2944332 w 8895781"/>
              <a:gd name="csY6" fmla="*/ 2170234 h 2187753"/>
              <a:gd name="csX7" fmla="*/ 2999065 w 8895781"/>
              <a:gd name="csY7" fmla="*/ 2187753 h 2187753"/>
              <a:gd name="csX8" fmla="*/ 4847121 w 8895781"/>
              <a:gd name="csY8" fmla="*/ 1758034 h 2187753"/>
              <a:gd name="csX9" fmla="*/ 8408546 w 8895781"/>
              <a:gd name="csY9" fmla="*/ 1572372 h 2187753"/>
              <a:gd name="csX10" fmla="*/ 8344690 w 8895781"/>
              <a:gd name="csY10" fmla="*/ 246117 h 2187753"/>
              <a:gd name="csX11" fmla="*/ 5656316 w 8895781"/>
              <a:gd name="csY11" fmla="*/ 171 h 2187753"/>
              <a:gd name="csX0" fmla="*/ 5656316 w 8895781"/>
              <a:gd name="csY0" fmla="*/ 171 h 2187753"/>
              <a:gd name="csX1" fmla="*/ 4792924 w 8895781"/>
              <a:gd name="csY1" fmla="*/ 14598 h 2187753"/>
              <a:gd name="csX2" fmla="*/ 1086617 w 8895781"/>
              <a:gd name="csY2" fmla="*/ 114729 h 2187753"/>
              <a:gd name="csX3" fmla="*/ 980907 w 8895781"/>
              <a:gd name="csY3" fmla="*/ 1718703 h 2187753"/>
              <a:gd name="csX4" fmla="*/ 2089526 w 8895781"/>
              <a:gd name="csY4" fmla="*/ 1796162 h 2187753"/>
              <a:gd name="csX5" fmla="*/ 2739350 w 8895781"/>
              <a:gd name="csY5" fmla="*/ 1786888 h 2187753"/>
              <a:gd name="csX6" fmla="*/ 2944332 w 8895781"/>
              <a:gd name="csY6" fmla="*/ 2170234 h 2187753"/>
              <a:gd name="csX7" fmla="*/ 2999065 w 8895781"/>
              <a:gd name="csY7" fmla="*/ 2187753 h 2187753"/>
              <a:gd name="csX8" fmla="*/ 4847121 w 8895781"/>
              <a:gd name="csY8" fmla="*/ 1758034 h 2187753"/>
              <a:gd name="csX9" fmla="*/ 8408546 w 8895781"/>
              <a:gd name="csY9" fmla="*/ 1572372 h 2187753"/>
              <a:gd name="csX10" fmla="*/ 8344690 w 8895781"/>
              <a:gd name="csY10" fmla="*/ 246117 h 2187753"/>
              <a:gd name="csX11" fmla="*/ 5656316 w 8895781"/>
              <a:gd name="csY11" fmla="*/ 171 h 21877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8895781" h="2187753" fill="none" extrusionOk="0">
                <a:moveTo>
                  <a:pt x="5656316" y="171"/>
                </a:moveTo>
                <a:cubicBezTo>
                  <a:pt x="5152449" y="171"/>
                  <a:pt x="4792923" y="14598"/>
                  <a:pt x="4792924" y="14598"/>
                </a:cubicBezTo>
                <a:cubicBezTo>
                  <a:pt x="4858290" y="-75133"/>
                  <a:pt x="1345569" y="20583"/>
                  <a:pt x="1086617" y="114729"/>
                </a:cubicBezTo>
                <a:cubicBezTo>
                  <a:pt x="89383" y="347440"/>
                  <a:pt x="765662" y="1616476"/>
                  <a:pt x="980907" y="1718703"/>
                </a:cubicBezTo>
                <a:cubicBezTo>
                  <a:pt x="1041162" y="1777383"/>
                  <a:pt x="1495337" y="1800499"/>
                  <a:pt x="2089526" y="1796162"/>
                </a:cubicBezTo>
                <a:cubicBezTo>
                  <a:pt x="2442072" y="1796162"/>
                  <a:pt x="2739350" y="1786888"/>
                  <a:pt x="2739350" y="1786888"/>
                </a:cubicBezTo>
                <a:cubicBezTo>
                  <a:pt x="2740670" y="1741347"/>
                  <a:pt x="2905087" y="2081566"/>
                  <a:pt x="2944332" y="2170234"/>
                </a:cubicBezTo>
                <a:cubicBezTo>
                  <a:pt x="2945626" y="2193603"/>
                  <a:pt x="2976514" y="2188220"/>
                  <a:pt x="2999065" y="2187753"/>
                </a:cubicBezTo>
                <a:cubicBezTo>
                  <a:pt x="3350922" y="2159549"/>
                  <a:pt x="4676389" y="1855037"/>
                  <a:pt x="4847121" y="1758034"/>
                </a:cubicBezTo>
                <a:cubicBezTo>
                  <a:pt x="5042687" y="1862313"/>
                  <a:pt x="8131568" y="1739958"/>
                  <a:pt x="8408546" y="1572372"/>
                </a:cubicBezTo>
                <a:cubicBezTo>
                  <a:pt x="8634198" y="1535601"/>
                  <a:pt x="9197443" y="516319"/>
                  <a:pt x="8344690" y="246117"/>
                </a:cubicBezTo>
                <a:cubicBezTo>
                  <a:pt x="7366079" y="20460"/>
                  <a:pt x="6839836" y="-180752"/>
                  <a:pt x="5656316" y="171"/>
                </a:cubicBezTo>
                <a:close/>
              </a:path>
              <a:path w="8895781" h="2187753" stroke="0" extrusionOk="0">
                <a:moveTo>
                  <a:pt x="5656316" y="171"/>
                </a:moveTo>
                <a:cubicBezTo>
                  <a:pt x="5152450" y="171"/>
                  <a:pt x="4792924" y="14599"/>
                  <a:pt x="4792924" y="14598"/>
                </a:cubicBezTo>
                <a:cubicBezTo>
                  <a:pt x="4898267" y="-112175"/>
                  <a:pt x="1536051" y="90199"/>
                  <a:pt x="1086617" y="114729"/>
                </a:cubicBezTo>
                <a:cubicBezTo>
                  <a:pt x="-62837" y="210432"/>
                  <a:pt x="696998" y="1648081"/>
                  <a:pt x="980907" y="1718703"/>
                </a:cubicBezTo>
                <a:cubicBezTo>
                  <a:pt x="1252321" y="1727051"/>
                  <a:pt x="1518005" y="1648128"/>
                  <a:pt x="2089526" y="1796162"/>
                </a:cubicBezTo>
                <a:cubicBezTo>
                  <a:pt x="2442074" y="1796163"/>
                  <a:pt x="2739348" y="1786888"/>
                  <a:pt x="2739350" y="1786888"/>
                </a:cubicBezTo>
                <a:cubicBezTo>
                  <a:pt x="2708408" y="1809548"/>
                  <a:pt x="2915056" y="2031776"/>
                  <a:pt x="2944332" y="2170234"/>
                </a:cubicBezTo>
                <a:cubicBezTo>
                  <a:pt x="2945140" y="2184162"/>
                  <a:pt x="2957742" y="2185045"/>
                  <a:pt x="2999065" y="2187753"/>
                </a:cubicBezTo>
                <a:cubicBezTo>
                  <a:pt x="3345756" y="2144332"/>
                  <a:pt x="4775174" y="1787115"/>
                  <a:pt x="4847121" y="1758034"/>
                </a:cubicBezTo>
                <a:cubicBezTo>
                  <a:pt x="5000424" y="1739956"/>
                  <a:pt x="8232516" y="1854655"/>
                  <a:pt x="8408546" y="1572372"/>
                </a:cubicBezTo>
                <a:cubicBezTo>
                  <a:pt x="8739276" y="1165337"/>
                  <a:pt x="8812921" y="427683"/>
                  <a:pt x="8344690" y="246117"/>
                </a:cubicBezTo>
                <a:cubicBezTo>
                  <a:pt x="7678932" y="-78869"/>
                  <a:pt x="6556780" y="-283738"/>
                  <a:pt x="5656316" y="171"/>
                </a:cubicBezTo>
                <a:close/>
              </a:path>
              <a:path w="8895781" h="2187753" fill="none" stroke="0" extrusionOk="0">
                <a:moveTo>
                  <a:pt x="5656316" y="171"/>
                </a:moveTo>
                <a:cubicBezTo>
                  <a:pt x="5152449" y="171"/>
                  <a:pt x="4792922" y="14598"/>
                  <a:pt x="4792924" y="14598"/>
                </a:cubicBezTo>
                <a:cubicBezTo>
                  <a:pt x="4840110" y="-64063"/>
                  <a:pt x="1495563" y="19392"/>
                  <a:pt x="1086617" y="114729"/>
                </a:cubicBezTo>
                <a:cubicBezTo>
                  <a:pt x="4370" y="326082"/>
                  <a:pt x="749053" y="1676402"/>
                  <a:pt x="980907" y="1718703"/>
                </a:cubicBezTo>
                <a:cubicBezTo>
                  <a:pt x="1172745" y="1851903"/>
                  <a:pt x="1473704" y="1742740"/>
                  <a:pt x="2089526" y="1796162"/>
                </a:cubicBezTo>
                <a:cubicBezTo>
                  <a:pt x="2442073" y="1796162"/>
                  <a:pt x="2739349" y="1786888"/>
                  <a:pt x="2739350" y="1786888"/>
                </a:cubicBezTo>
                <a:cubicBezTo>
                  <a:pt x="2713244" y="1782369"/>
                  <a:pt x="2921765" y="2053222"/>
                  <a:pt x="2944332" y="2170234"/>
                </a:cubicBezTo>
                <a:cubicBezTo>
                  <a:pt x="2940149" y="2183429"/>
                  <a:pt x="2963612" y="2184271"/>
                  <a:pt x="2999065" y="2187753"/>
                </a:cubicBezTo>
                <a:cubicBezTo>
                  <a:pt x="3316153" y="2156341"/>
                  <a:pt x="4748725" y="1796410"/>
                  <a:pt x="4847121" y="1758034"/>
                </a:cubicBezTo>
                <a:cubicBezTo>
                  <a:pt x="5032905" y="1772444"/>
                  <a:pt x="8146086" y="1677709"/>
                  <a:pt x="8408546" y="1572372"/>
                </a:cubicBezTo>
                <a:cubicBezTo>
                  <a:pt x="8522751" y="1254997"/>
                  <a:pt x="8910171" y="348851"/>
                  <a:pt x="8344690" y="246117"/>
                </a:cubicBezTo>
                <a:cubicBezTo>
                  <a:pt x="7397649" y="62711"/>
                  <a:pt x="6562908" y="-344295"/>
                  <a:pt x="5656316" y="171"/>
                </a:cubicBezTo>
                <a:close/>
              </a:path>
              <a:path w="8895781" h="2187753" fill="none" stroke="0" extrusionOk="0">
                <a:moveTo>
                  <a:pt x="5656316" y="171"/>
                </a:moveTo>
                <a:cubicBezTo>
                  <a:pt x="5152449" y="171"/>
                  <a:pt x="4792922" y="14598"/>
                  <a:pt x="4792924" y="14598"/>
                </a:cubicBezTo>
                <a:cubicBezTo>
                  <a:pt x="4882183" y="-103595"/>
                  <a:pt x="1459870" y="114233"/>
                  <a:pt x="1086617" y="114729"/>
                </a:cubicBezTo>
                <a:cubicBezTo>
                  <a:pt x="36097" y="339708"/>
                  <a:pt x="774763" y="1629739"/>
                  <a:pt x="980907" y="1718703"/>
                </a:cubicBezTo>
                <a:cubicBezTo>
                  <a:pt x="1122668" y="1747401"/>
                  <a:pt x="1457451" y="1732539"/>
                  <a:pt x="2089526" y="1796162"/>
                </a:cubicBezTo>
                <a:cubicBezTo>
                  <a:pt x="2442073" y="1796162"/>
                  <a:pt x="2739349" y="1786888"/>
                  <a:pt x="2739350" y="1786888"/>
                </a:cubicBezTo>
                <a:cubicBezTo>
                  <a:pt x="2724590" y="1772279"/>
                  <a:pt x="2906956" y="2074570"/>
                  <a:pt x="2944332" y="2170234"/>
                </a:cubicBezTo>
                <a:cubicBezTo>
                  <a:pt x="2945853" y="2187546"/>
                  <a:pt x="2971086" y="2184823"/>
                  <a:pt x="2999065" y="2187753"/>
                </a:cubicBezTo>
                <a:cubicBezTo>
                  <a:pt x="3318419" y="2155518"/>
                  <a:pt x="4709717" y="1819902"/>
                  <a:pt x="4847121" y="1758034"/>
                </a:cubicBezTo>
                <a:cubicBezTo>
                  <a:pt x="5043030" y="1764085"/>
                  <a:pt x="8126154" y="1717008"/>
                  <a:pt x="8408546" y="1572372"/>
                </a:cubicBezTo>
                <a:cubicBezTo>
                  <a:pt x="8601072" y="1293387"/>
                  <a:pt x="9085656" y="423730"/>
                  <a:pt x="8344690" y="246117"/>
                </a:cubicBezTo>
                <a:cubicBezTo>
                  <a:pt x="7473919" y="56830"/>
                  <a:pt x="6644884" y="-210687"/>
                  <a:pt x="5656316"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gd name="connsiteX0" fmla="*/ 5656316 w 8895781"/>
                      <a:gd name="connsiteY0" fmla="*/ 171 h 2187753"/>
                      <a:gd name="connsiteX1" fmla="*/ 4792924 w 8895781"/>
                      <a:gd name="connsiteY1" fmla="*/ 14598 h 2187753"/>
                      <a:gd name="connsiteX2" fmla="*/ 1086617 w 8895781"/>
                      <a:gd name="connsiteY2" fmla="*/ 114729 h 2187753"/>
                      <a:gd name="connsiteX3" fmla="*/ 980907 w 8895781"/>
                      <a:gd name="connsiteY3" fmla="*/ 1718703 h 2187753"/>
                      <a:gd name="connsiteX4" fmla="*/ 2089526 w 8895781"/>
                      <a:gd name="connsiteY4" fmla="*/ 1796162 h 2187753"/>
                      <a:gd name="connsiteX5" fmla="*/ 2739350 w 8895781"/>
                      <a:gd name="connsiteY5" fmla="*/ 1786888 h 2187753"/>
                      <a:gd name="connsiteX6" fmla="*/ 2944332 w 8895781"/>
                      <a:gd name="connsiteY6" fmla="*/ 2170234 h 2187753"/>
                      <a:gd name="connsiteX7" fmla="*/ 2999065 w 8895781"/>
                      <a:gd name="connsiteY7" fmla="*/ 2187753 h 2187753"/>
                      <a:gd name="connsiteX8" fmla="*/ 4847121 w 8895781"/>
                      <a:gd name="connsiteY8" fmla="*/ 1758034 h 2187753"/>
                      <a:gd name="connsiteX9" fmla="*/ 8408546 w 8895781"/>
                      <a:gd name="connsiteY9" fmla="*/ 1572372 h 2187753"/>
                      <a:gd name="connsiteX10" fmla="*/ 8344690 w 8895781"/>
                      <a:gd name="connsiteY10" fmla="*/ 246117 h 2187753"/>
                      <a:gd name="connsiteX11" fmla="*/ 5656316 w 8895781"/>
                      <a:gd name="connsiteY11" fmla="*/ 171 h 2187753"/>
                      <a:gd name="connsiteX0" fmla="*/ 5656316 w 8895781"/>
                      <a:gd name="connsiteY0" fmla="*/ 171 h 2187753"/>
                      <a:gd name="connsiteX1" fmla="*/ 4792924 w 8895781"/>
                      <a:gd name="connsiteY1" fmla="*/ 14598 h 2187753"/>
                      <a:gd name="connsiteX2" fmla="*/ 1086617 w 8895781"/>
                      <a:gd name="connsiteY2" fmla="*/ 114729 h 2187753"/>
                      <a:gd name="connsiteX3" fmla="*/ 980907 w 8895781"/>
                      <a:gd name="connsiteY3" fmla="*/ 1718703 h 2187753"/>
                      <a:gd name="connsiteX4" fmla="*/ 2089526 w 8895781"/>
                      <a:gd name="connsiteY4" fmla="*/ 1796162 h 2187753"/>
                      <a:gd name="connsiteX5" fmla="*/ 2739350 w 8895781"/>
                      <a:gd name="connsiteY5" fmla="*/ 1786888 h 2187753"/>
                      <a:gd name="connsiteX6" fmla="*/ 2944332 w 8895781"/>
                      <a:gd name="connsiteY6" fmla="*/ 2170234 h 2187753"/>
                      <a:gd name="connsiteX7" fmla="*/ 2999065 w 8895781"/>
                      <a:gd name="connsiteY7" fmla="*/ 2187753 h 2187753"/>
                      <a:gd name="connsiteX8" fmla="*/ 4847121 w 8895781"/>
                      <a:gd name="connsiteY8" fmla="*/ 1758034 h 2187753"/>
                      <a:gd name="connsiteX9" fmla="*/ 8408546 w 8895781"/>
                      <a:gd name="connsiteY9" fmla="*/ 1572372 h 2187753"/>
                      <a:gd name="connsiteX10" fmla="*/ 8344690 w 8895781"/>
                      <a:gd name="connsiteY10" fmla="*/ 246117 h 2187753"/>
                      <a:gd name="connsiteX11" fmla="*/ 5656316 w 8895781"/>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95781" h="2187753" fill="none" extrusionOk="0">
                        <a:moveTo>
                          <a:pt x="5656316" y="171"/>
                        </a:moveTo>
                        <a:cubicBezTo>
                          <a:pt x="5152449" y="171"/>
                          <a:pt x="4792923" y="14598"/>
                          <a:pt x="4792924" y="14598"/>
                        </a:cubicBezTo>
                        <a:cubicBezTo>
                          <a:pt x="4844252" y="-55664"/>
                          <a:pt x="1416457" y="53737"/>
                          <a:pt x="1086617" y="114729"/>
                        </a:cubicBezTo>
                        <a:cubicBezTo>
                          <a:pt x="56746" y="324500"/>
                          <a:pt x="747913" y="1612296"/>
                          <a:pt x="980907" y="1718703"/>
                        </a:cubicBezTo>
                        <a:cubicBezTo>
                          <a:pt x="1069469" y="1778888"/>
                          <a:pt x="1516293" y="1799911"/>
                          <a:pt x="2089526" y="1796162"/>
                        </a:cubicBezTo>
                        <a:cubicBezTo>
                          <a:pt x="2442072" y="1796162"/>
                          <a:pt x="2739350" y="1786888"/>
                          <a:pt x="2739350" y="1786888"/>
                        </a:cubicBezTo>
                        <a:cubicBezTo>
                          <a:pt x="2740179" y="1758669"/>
                          <a:pt x="2914597" y="2075218"/>
                          <a:pt x="2944332" y="2170234"/>
                        </a:cubicBezTo>
                        <a:cubicBezTo>
                          <a:pt x="2945175" y="2189596"/>
                          <a:pt x="2970557" y="2188002"/>
                          <a:pt x="2999065" y="2187753"/>
                        </a:cubicBezTo>
                        <a:cubicBezTo>
                          <a:pt x="3316181" y="2178200"/>
                          <a:pt x="4701718" y="1825013"/>
                          <a:pt x="4847121" y="1758034"/>
                        </a:cubicBezTo>
                        <a:cubicBezTo>
                          <a:pt x="5021636" y="1811783"/>
                          <a:pt x="8149279" y="1760110"/>
                          <a:pt x="8408546" y="1572372"/>
                        </a:cubicBezTo>
                        <a:cubicBezTo>
                          <a:pt x="8632537" y="1403953"/>
                          <a:pt x="9089284" y="482463"/>
                          <a:pt x="8344690" y="246117"/>
                        </a:cubicBezTo>
                        <a:cubicBezTo>
                          <a:pt x="7509844" y="28699"/>
                          <a:pt x="6680467" y="-99389"/>
                          <a:pt x="5656316" y="171"/>
                        </a:cubicBezTo>
                        <a:close/>
                      </a:path>
                      <a:path w="8895781" h="2187753" stroke="0" extrusionOk="0">
                        <a:moveTo>
                          <a:pt x="5656316" y="171"/>
                        </a:moveTo>
                        <a:cubicBezTo>
                          <a:pt x="5152449" y="171"/>
                          <a:pt x="4792924" y="14599"/>
                          <a:pt x="4792924" y="14598"/>
                        </a:cubicBezTo>
                        <a:cubicBezTo>
                          <a:pt x="4849899" y="-54527"/>
                          <a:pt x="1495470" y="93934"/>
                          <a:pt x="1086617" y="114729"/>
                        </a:cubicBezTo>
                        <a:cubicBezTo>
                          <a:pt x="-29723" y="257118"/>
                          <a:pt x="729297" y="1639654"/>
                          <a:pt x="980907" y="1718703"/>
                        </a:cubicBezTo>
                        <a:cubicBezTo>
                          <a:pt x="1193267" y="1752196"/>
                          <a:pt x="1575901" y="1711586"/>
                          <a:pt x="2089526" y="1796162"/>
                        </a:cubicBezTo>
                        <a:cubicBezTo>
                          <a:pt x="2442073" y="1796162"/>
                          <a:pt x="2739348" y="1786888"/>
                          <a:pt x="2739350" y="1786888"/>
                        </a:cubicBezTo>
                        <a:cubicBezTo>
                          <a:pt x="2734209" y="1790947"/>
                          <a:pt x="2922568" y="2044595"/>
                          <a:pt x="2944332" y="2170234"/>
                        </a:cubicBezTo>
                        <a:cubicBezTo>
                          <a:pt x="2945232" y="2182790"/>
                          <a:pt x="2961363" y="2184699"/>
                          <a:pt x="2999065" y="2187753"/>
                        </a:cubicBezTo>
                        <a:cubicBezTo>
                          <a:pt x="3327831" y="2149903"/>
                          <a:pt x="4760076" y="1787712"/>
                          <a:pt x="4847121" y="1758034"/>
                        </a:cubicBezTo>
                        <a:cubicBezTo>
                          <a:pt x="4998359" y="1684185"/>
                          <a:pt x="8211937" y="1828676"/>
                          <a:pt x="8408546" y="1572372"/>
                        </a:cubicBezTo>
                        <a:cubicBezTo>
                          <a:pt x="8647870" y="1234304"/>
                          <a:pt x="8861615" y="357205"/>
                          <a:pt x="8344690" y="246117"/>
                        </a:cubicBezTo>
                        <a:cubicBezTo>
                          <a:pt x="7664424" y="11545"/>
                          <a:pt x="6461956" y="-211723"/>
                          <a:pt x="5656316" y="171"/>
                        </a:cubicBezTo>
                        <a:close/>
                      </a:path>
                      <a:path w="8895781" h="2187753" fill="none" stroke="0" extrusionOk="0">
                        <a:moveTo>
                          <a:pt x="5656316" y="171"/>
                        </a:moveTo>
                        <a:cubicBezTo>
                          <a:pt x="5152449" y="171"/>
                          <a:pt x="4792922" y="14598"/>
                          <a:pt x="4792924" y="14598"/>
                        </a:cubicBezTo>
                        <a:cubicBezTo>
                          <a:pt x="4858351" y="-69428"/>
                          <a:pt x="1437914" y="75805"/>
                          <a:pt x="1086617" y="114729"/>
                        </a:cubicBezTo>
                        <a:cubicBezTo>
                          <a:pt x="-17645" y="344903"/>
                          <a:pt x="785519" y="1640972"/>
                          <a:pt x="980907" y="1718703"/>
                        </a:cubicBezTo>
                        <a:cubicBezTo>
                          <a:pt x="1124560" y="1774598"/>
                          <a:pt x="1505684" y="1716481"/>
                          <a:pt x="2089526" y="1796162"/>
                        </a:cubicBezTo>
                        <a:cubicBezTo>
                          <a:pt x="2442073" y="1796162"/>
                          <a:pt x="2739349" y="1786888"/>
                          <a:pt x="2739350" y="1786888"/>
                        </a:cubicBezTo>
                        <a:cubicBezTo>
                          <a:pt x="2725994" y="1773659"/>
                          <a:pt x="2915620" y="2062551"/>
                          <a:pt x="2944332" y="2170234"/>
                        </a:cubicBezTo>
                        <a:cubicBezTo>
                          <a:pt x="2945465" y="2183986"/>
                          <a:pt x="2967396" y="2186285"/>
                          <a:pt x="2999065" y="2187753"/>
                        </a:cubicBezTo>
                        <a:cubicBezTo>
                          <a:pt x="3311783" y="2162961"/>
                          <a:pt x="4730655" y="1797997"/>
                          <a:pt x="4847121" y="1758034"/>
                        </a:cubicBezTo>
                        <a:cubicBezTo>
                          <a:pt x="5018621" y="1765762"/>
                          <a:pt x="8154316" y="1753299"/>
                          <a:pt x="8408546" y="1572372"/>
                        </a:cubicBezTo>
                        <a:cubicBezTo>
                          <a:pt x="8627278" y="1347697"/>
                          <a:pt x="8941787" y="320640"/>
                          <a:pt x="8344690" y="246117"/>
                        </a:cubicBezTo>
                        <a:cubicBezTo>
                          <a:pt x="7555315" y="76084"/>
                          <a:pt x="6504247" y="-158211"/>
                          <a:pt x="5656316" y="17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4" name="TextBox 3">
            <a:extLst>
              <a:ext uri="{FF2B5EF4-FFF2-40B4-BE49-F238E27FC236}">
                <a16:creationId xmlns:a16="http://schemas.microsoft.com/office/drawing/2014/main" id="{4606C85E-06DC-6936-93E6-7F3049C1C208}"/>
              </a:ext>
            </a:extLst>
          </p:cNvPr>
          <p:cNvSpPr txBox="1"/>
          <p:nvPr/>
        </p:nvSpPr>
        <p:spPr>
          <a:xfrm>
            <a:off x="1452880" y="1168506"/>
            <a:ext cx="805821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a:cs typeface="+mn-cs"/>
              </a:rPr>
              <a:t>Theo </a:t>
            </a:r>
            <a:r>
              <a:rPr kumimoji="0" lang="en-US" sz="4000" b="1" i="0" u="none" strike="noStrike" kern="1200" cap="none" spc="0" normalizeH="0" baseline="0" noProof="0" dirty="0" err="1">
                <a:ln>
                  <a:noFill/>
                </a:ln>
                <a:solidFill>
                  <a:srgbClr val="002060"/>
                </a:solidFill>
                <a:effectLst/>
                <a:uLnTx/>
                <a:uFillTx/>
                <a:latin typeface="Arial"/>
                <a:cs typeface="+mn-cs"/>
              </a:rPr>
              <a:t>em</a:t>
            </a:r>
            <a:r>
              <a:rPr kumimoji="0" lang="en-US" sz="4000" b="1" i="0" u="none" strike="noStrike" kern="1200" cap="none" spc="0" normalizeH="0" baseline="0" noProof="0" dirty="0">
                <a:ln>
                  <a:noFill/>
                </a:ln>
                <a:solidFill>
                  <a:srgbClr val="002060"/>
                </a:solidFill>
                <a:effectLst/>
                <a:uLnTx/>
                <a:uFillTx/>
                <a:latin typeface="Arial"/>
                <a:cs typeface="+mn-cs"/>
              </a:rPr>
              <a:t>, </a:t>
            </a:r>
            <a:r>
              <a:rPr kumimoji="0" lang="en-US" sz="4000" b="1" i="0" u="none" strike="noStrike" kern="1200" cap="none" spc="0" normalizeH="0" baseline="0" noProof="0" dirty="0" err="1">
                <a:ln>
                  <a:noFill/>
                </a:ln>
                <a:solidFill>
                  <a:srgbClr val="002060"/>
                </a:solidFill>
                <a:effectLst/>
                <a:uLnTx/>
                <a:uFillTx/>
                <a:latin typeface="Arial"/>
                <a:cs typeface="+mn-cs"/>
              </a:rPr>
              <a:t>cò</a:t>
            </a:r>
            <a:r>
              <a:rPr lang="en-US" sz="4000" b="1" dirty="0">
                <a:solidFill>
                  <a:srgbClr val="002060"/>
                </a:solidFill>
                <a:latin typeface="Arial"/>
              </a:rPr>
              <a:t>n </a:t>
            </a:r>
            <a:r>
              <a:rPr lang="en-US" sz="4000" b="1" dirty="0" err="1">
                <a:solidFill>
                  <a:srgbClr val="002060"/>
                </a:solidFill>
                <a:latin typeface="Arial"/>
              </a:rPr>
              <a:t>tình</a:t>
            </a:r>
            <a:r>
              <a:rPr lang="en-US" sz="4000" b="1" dirty="0">
                <a:solidFill>
                  <a:srgbClr val="002060"/>
                </a:solidFill>
                <a:latin typeface="Arial"/>
              </a:rPr>
              <a:t> </a:t>
            </a:r>
            <a:r>
              <a:rPr lang="en-US" sz="4000" b="1" dirty="0" err="1">
                <a:solidFill>
                  <a:srgbClr val="002060"/>
                </a:solidFill>
                <a:latin typeface="Arial"/>
              </a:rPr>
              <a:t>huống</a:t>
            </a:r>
            <a:r>
              <a:rPr lang="en-US" sz="4000" b="1" dirty="0">
                <a:solidFill>
                  <a:srgbClr val="002060"/>
                </a:solidFill>
                <a:latin typeface="Arial"/>
              </a:rPr>
              <a:t> </a:t>
            </a:r>
            <a:r>
              <a:rPr lang="en-US" sz="4000" b="1" dirty="0" err="1">
                <a:solidFill>
                  <a:srgbClr val="002060"/>
                </a:solidFill>
                <a:latin typeface="Arial"/>
              </a:rPr>
              <a:t>nào</a:t>
            </a:r>
            <a:r>
              <a:rPr lang="en-US" sz="4000" b="1" dirty="0">
                <a:solidFill>
                  <a:srgbClr val="002060"/>
                </a:solidFill>
                <a:latin typeface="Arial"/>
              </a:rPr>
              <a:t> </a:t>
            </a:r>
            <a:r>
              <a:rPr lang="en-US" sz="4000" b="1" dirty="0" err="1">
                <a:solidFill>
                  <a:srgbClr val="002060"/>
                </a:solidFill>
                <a:latin typeface="Arial"/>
              </a:rPr>
              <a:t>khác</a:t>
            </a:r>
            <a:r>
              <a:rPr lang="en-US" sz="4000" b="1" dirty="0">
                <a:solidFill>
                  <a:srgbClr val="002060"/>
                </a:solidFill>
                <a:latin typeface="Arial"/>
              </a:rPr>
              <a:t> </a:t>
            </a:r>
            <a:r>
              <a:rPr lang="en-US" sz="4000" b="1" dirty="0" err="1">
                <a:solidFill>
                  <a:srgbClr val="002060"/>
                </a:solidFill>
                <a:latin typeface="Arial"/>
              </a:rPr>
              <a:t>có</a:t>
            </a:r>
            <a:r>
              <a:rPr lang="en-US" sz="4000" b="1" dirty="0">
                <a:solidFill>
                  <a:srgbClr val="002060"/>
                </a:solidFill>
                <a:latin typeface="Arial"/>
              </a:rPr>
              <a:t> </a:t>
            </a:r>
            <a:r>
              <a:rPr lang="en-US" sz="4000" b="1" dirty="0" err="1">
                <a:solidFill>
                  <a:srgbClr val="002060"/>
                </a:solidFill>
                <a:latin typeface="Arial"/>
              </a:rPr>
              <a:t>thể</a:t>
            </a:r>
            <a:r>
              <a:rPr lang="en-US" sz="4000" b="1" dirty="0">
                <a:solidFill>
                  <a:srgbClr val="002060"/>
                </a:solidFill>
                <a:latin typeface="Arial"/>
              </a:rPr>
              <a:t> </a:t>
            </a:r>
            <a:r>
              <a:rPr lang="en-US" sz="4000" b="1" dirty="0" err="1">
                <a:solidFill>
                  <a:srgbClr val="002060"/>
                </a:solidFill>
                <a:latin typeface="Arial"/>
              </a:rPr>
              <a:t>dẫn</a:t>
            </a:r>
            <a:r>
              <a:rPr lang="en-US" sz="4000" b="1" dirty="0">
                <a:solidFill>
                  <a:srgbClr val="002060"/>
                </a:solidFill>
                <a:latin typeface="Arial"/>
              </a:rPr>
              <a:t> </a:t>
            </a:r>
            <a:r>
              <a:rPr lang="en-US" sz="4000" b="1" dirty="0" err="1">
                <a:solidFill>
                  <a:srgbClr val="002060"/>
                </a:solidFill>
                <a:latin typeface="Arial"/>
              </a:rPr>
              <a:t>tới</a:t>
            </a:r>
            <a:r>
              <a:rPr lang="en-US" sz="4000" b="1" dirty="0">
                <a:solidFill>
                  <a:srgbClr val="002060"/>
                </a:solidFill>
                <a:latin typeface="Arial"/>
              </a:rPr>
              <a:t> </a:t>
            </a:r>
            <a:r>
              <a:rPr lang="en-US" sz="4000" b="1" dirty="0" err="1">
                <a:solidFill>
                  <a:srgbClr val="002060"/>
                </a:solidFill>
                <a:latin typeface="Arial"/>
              </a:rPr>
              <a:t>đuối</a:t>
            </a:r>
            <a:r>
              <a:rPr lang="en-US" sz="4000" b="1" dirty="0">
                <a:solidFill>
                  <a:srgbClr val="002060"/>
                </a:solidFill>
                <a:latin typeface="Arial"/>
              </a:rPr>
              <a:t> </a:t>
            </a:r>
            <a:r>
              <a:rPr lang="en-US" sz="4000" b="1" dirty="0" err="1">
                <a:solidFill>
                  <a:srgbClr val="002060"/>
                </a:solidFill>
                <a:latin typeface="Arial"/>
              </a:rPr>
              <a:t>nước</a:t>
            </a:r>
            <a:r>
              <a:rPr lang="en-US" sz="4000" b="1" dirty="0">
                <a:solidFill>
                  <a:srgbClr val="002060"/>
                </a:solidFill>
                <a:latin typeface="Arial"/>
              </a:rPr>
              <a:t>?</a:t>
            </a:r>
            <a:endParaRPr kumimoji="0" lang="en-US" sz="4000" b="1" i="0" u="none" strike="noStrike" kern="1200" cap="none" spc="0" normalizeH="0" baseline="0" noProof="0" dirty="0">
              <a:ln>
                <a:noFill/>
              </a:ln>
              <a:solidFill>
                <a:srgbClr val="002060"/>
              </a:solidFill>
              <a:effectLst/>
              <a:uLnTx/>
              <a:uFillTx/>
              <a:latin typeface="Arial"/>
              <a:cs typeface="+mn-cs"/>
            </a:endParaRPr>
          </a:p>
        </p:txBody>
      </p:sp>
      <p:pic>
        <p:nvPicPr>
          <p:cNvPr id="6" name="图片 12">
            <a:extLst>
              <a:ext uri="{FF2B5EF4-FFF2-40B4-BE49-F238E27FC236}">
                <a16:creationId xmlns:a16="http://schemas.microsoft.com/office/drawing/2014/main" id="{2A0336D4-17C6-4E78-3905-9C40B352566F}"/>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3" name="Rectangle: Rounded Corners 11">
            <a:extLst>
              <a:ext uri="{FF2B5EF4-FFF2-40B4-BE49-F238E27FC236}">
                <a16:creationId xmlns:a16="http://schemas.microsoft.com/office/drawing/2014/main" id="{58186A9C-5B5F-585B-20DD-5E0CE7245E90}"/>
              </a:ext>
            </a:extLst>
          </p:cNvPr>
          <p:cNvSpPr/>
          <p:nvPr/>
        </p:nvSpPr>
        <p:spPr>
          <a:xfrm>
            <a:off x="780835" y="3391728"/>
            <a:ext cx="7191911" cy="2825393"/>
          </a:xfrm>
          <a:custGeom>
            <a:avLst/>
            <a:gdLst>
              <a:gd name="csX0" fmla="*/ 0 w 7191911"/>
              <a:gd name="csY0" fmla="*/ 470908 h 2825393"/>
              <a:gd name="csX1" fmla="*/ 470908 w 7191911"/>
              <a:gd name="csY1" fmla="*/ 0 h 2825393"/>
              <a:gd name="csX2" fmla="*/ 6721003 w 7191911"/>
              <a:gd name="csY2" fmla="*/ 0 h 2825393"/>
              <a:gd name="csX3" fmla="*/ 7191911 w 7191911"/>
              <a:gd name="csY3" fmla="*/ 470908 h 2825393"/>
              <a:gd name="csX4" fmla="*/ 7191911 w 7191911"/>
              <a:gd name="csY4" fmla="*/ 2354485 h 2825393"/>
              <a:gd name="csX5" fmla="*/ 6721003 w 7191911"/>
              <a:gd name="csY5" fmla="*/ 2825393 h 2825393"/>
              <a:gd name="csX6" fmla="*/ 470908 w 7191911"/>
              <a:gd name="csY6" fmla="*/ 2825393 h 2825393"/>
              <a:gd name="csX7" fmla="*/ 0 w 7191911"/>
              <a:gd name="csY7" fmla="*/ 2354485 h 2825393"/>
              <a:gd name="csX8" fmla="*/ 0 w 7191911"/>
              <a:gd name="csY8" fmla="*/ 470908 h 28253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191911" h="2825393" fill="none" extrusionOk="0">
                <a:moveTo>
                  <a:pt x="0" y="470908"/>
                </a:moveTo>
                <a:cubicBezTo>
                  <a:pt x="-1393" y="256457"/>
                  <a:pt x="216186" y="-10801"/>
                  <a:pt x="470908" y="0"/>
                </a:cubicBezTo>
                <a:cubicBezTo>
                  <a:pt x="3167436" y="29483"/>
                  <a:pt x="4401337" y="4220"/>
                  <a:pt x="6721003" y="0"/>
                </a:cubicBezTo>
                <a:cubicBezTo>
                  <a:pt x="6991303" y="3852"/>
                  <a:pt x="7182060" y="223617"/>
                  <a:pt x="7191911" y="470908"/>
                </a:cubicBezTo>
                <a:cubicBezTo>
                  <a:pt x="7138755" y="1030594"/>
                  <a:pt x="7081762" y="1854386"/>
                  <a:pt x="7191911" y="2354485"/>
                </a:cubicBezTo>
                <a:cubicBezTo>
                  <a:pt x="7203649" y="2620877"/>
                  <a:pt x="6988801" y="2832346"/>
                  <a:pt x="6721003" y="2825393"/>
                </a:cubicBezTo>
                <a:cubicBezTo>
                  <a:pt x="5277366" y="2859521"/>
                  <a:pt x="3271953" y="2702601"/>
                  <a:pt x="470908" y="2825393"/>
                </a:cubicBezTo>
                <a:cubicBezTo>
                  <a:pt x="202203" y="2842589"/>
                  <a:pt x="-4611" y="2622245"/>
                  <a:pt x="0" y="2354485"/>
                </a:cubicBezTo>
                <a:cubicBezTo>
                  <a:pt x="-53289" y="2064833"/>
                  <a:pt x="140220" y="699441"/>
                  <a:pt x="0" y="470908"/>
                </a:cubicBezTo>
                <a:close/>
              </a:path>
              <a:path w="7191911" h="2825393" stroke="0" extrusionOk="0">
                <a:moveTo>
                  <a:pt x="0" y="470908"/>
                </a:moveTo>
                <a:cubicBezTo>
                  <a:pt x="-8868" y="225928"/>
                  <a:pt x="254824" y="23769"/>
                  <a:pt x="470908" y="0"/>
                </a:cubicBezTo>
                <a:cubicBezTo>
                  <a:pt x="3467176" y="-40312"/>
                  <a:pt x="5736759" y="-70188"/>
                  <a:pt x="6721003" y="0"/>
                </a:cubicBezTo>
                <a:cubicBezTo>
                  <a:pt x="6954212" y="-2528"/>
                  <a:pt x="7214138" y="167683"/>
                  <a:pt x="7191911" y="470908"/>
                </a:cubicBezTo>
                <a:cubicBezTo>
                  <a:pt x="7040227" y="794559"/>
                  <a:pt x="7250400" y="1809840"/>
                  <a:pt x="7191911" y="2354485"/>
                </a:cubicBezTo>
                <a:cubicBezTo>
                  <a:pt x="7190549" y="2630823"/>
                  <a:pt x="6938220" y="2826023"/>
                  <a:pt x="6721003" y="2825393"/>
                </a:cubicBezTo>
                <a:cubicBezTo>
                  <a:pt x="4065660" y="2842744"/>
                  <a:pt x="1132772" y="2948739"/>
                  <a:pt x="470908" y="2825393"/>
                </a:cubicBezTo>
                <a:cubicBezTo>
                  <a:pt x="221194" y="2781772"/>
                  <a:pt x="11649" y="2629108"/>
                  <a:pt x="0" y="2354485"/>
                </a:cubicBezTo>
                <a:cubicBezTo>
                  <a:pt x="49259" y="1502424"/>
                  <a:pt x="-82081" y="773602"/>
                  <a:pt x="0" y="47090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571500" lvl="0" indent="-571500" algn="just">
              <a:buFont typeface="Arial" panose="020B0604020202020204" pitchFamily="34" charset="0"/>
              <a:buChar char="•"/>
              <a:defRPr/>
            </a:pPr>
            <a:r>
              <a:rPr lang="vi-VN" sz="3600" b="1" kern="0" dirty="0">
                <a:solidFill>
                  <a:srgbClr val="002060"/>
                </a:solidFill>
                <a:latin typeface="Calibri" panose="020F0502020204030204" pitchFamily="34" charset="0"/>
                <a:cs typeface="Calibri" panose="020F0502020204030204" pitchFamily="34" charset="0"/>
              </a:rPr>
              <a:t>Đi bơi ở nơi không an toàn </a:t>
            </a:r>
            <a:endParaRPr lang="en-US" sz="3600" b="1" kern="0"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kern="0" dirty="0">
                <a:solidFill>
                  <a:srgbClr val="002060"/>
                </a:solidFill>
                <a:latin typeface="Calibri" panose="020F0502020204030204" pitchFamily="34" charset="0"/>
                <a:cs typeface="Calibri" panose="020F0502020204030204" pitchFamily="34" charset="0"/>
              </a:rPr>
              <a:t>Đi vào nơi nước ngập không thể xác định được đường.</a:t>
            </a:r>
          </a:p>
          <a:p>
            <a:pPr marL="571500" lvl="0" indent="-571500" algn="just">
              <a:buFont typeface="Arial" panose="020B0604020202020204" pitchFamily="34" charset="0"/>
              <a:buChar char="•"/>
              <a:defRPr/>
            </a:pPr>
            <a:r>
              <a:rPr lang="vi-VN" sz="3600" b="1" kern="0" dirty="0">
                <a:solidFill>
                  <a:srgbClr val="002060"/>
                </a:solidFill>
                <a:latin typeface="Calibri" panose="020F0502020204030204" pitchFamily="34" charset="0"/>
                <a:cs typeface="Calibri" panose="020F0502020204030204" pitchFamily="34" charset="0"/>
              </a:rPr>
              <a:t>Tập bơi khi không có người giám sát;</a:t>
            </a:r>
          </a:p>
        </p:txBody>
      </p:sp>
    </p:spTree>
    <p:extLst>
      <p:ext uri="{BB962C8B-B14F-4D97-AF65-F5344CB8AC3E}">
        <p14:creationId xmlns:p14="http://schemas.microsoft.com/office/powerpoint/2010/main" val="40863336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4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14:bounceEnd="84000">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8B8BF-D787-D59A-E4F6-639D79A38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 y="283966"/>
            <a:ext cx="8570895" cy="5451606"/>
          </a:xfrm>
          <a:prstGeom prst="rect">
            <a:avLst/>
          </a:prstGeom>
        </p:spPr>
      </p:pic>
      <p:sp>
        <p:nvSpPr>
          <p:cNvPr id="3" name="TextBox 2">
            <a:extLst>
              <a:ext uri="{FF2B5EF4-FFF2-40B4-BE49-F238E27FC236}">
                <a16:creationId xmlns:a16="http://schemas.microsoft.com/office/drawing/2014/main" id="{E715C4F7-FBCB-5159-D0CE-903E833F9D7D}"/>
              </a:ext>
            </a:extLst>
          </p:cNvPr>
          <p:cNvSpPr txBox="1"/>
          <p:nvPr/>
        </p:nvSpPr>
        <p:spPr>
          <a:xfrm>
            <a:off x="1308191" y="1629586"/>
            <a:ext cx="6753027" cy="2554545"/>
          </a:xfrm>
          <a:prstGeom prst="rect">
            <a:avLst/>
          </a:prstGeom>
          <a:noFill/>
        </p:spPr>
        <p:txBody>
          <a:bodyPr wrap="square">
            <a:spAutoFit/>
          </a:bodyPr>
          <a:lstStyle/>
          <a:p>
            <a:pPr lvl="0" algn="ctr" defTabSz="685800"/>
            <a:r>
              <a:rPr lang="vi-VN" sz="4000" b="1" dirty="0">
                <a:solidFill>
                  <a:prstClr val="black"/>
                </a:solidFill>
                <a:latin typeface="Cambria" panose="02040503050406030204" pitchFamily="18" charset="0"/>
                <a:ea typeface="Cambria" panose="02040503050406030204" pitchFamily="18" charset="0"/>
              </a:rPr>
              <a:t>Luôn c</a:t>
            </a:r>
            <a:r>
              <a:rPr lang="en-US" sz="4000" b="1" dirty="0">
                <a:solidFill>
                  <a:prstClr val="black"/>
                </a:solidFill>
                <a:latin typeface="Cambria" panose="02040503050406030204" pitchFamily="18" charset="0"/>
                <a:ea typeface="Cambria" panose="02040503050406030204" pitchFamily="18" charset="0"/>
              </a:rPr>
              <a:t>ẩ</a:t>
            </a:r>
            <a:r>
              <a:rPr lang="vi-VN" sz="4000" b="1" dirty="0">
                <a:solidFill>
                  <a:prstClr val="black"/>
                </a:solidFill>
                <a:latin typeface="Cambria" panose="02040503050406030204" pitchFamily="18" charset="0"/>
                <a:ea typeface="Cambria" panose="02040503050406030204" pitchFamily="18" charset="0"/>
              </a:rPr>
              <a:t>n thận ở những nơi có nước như: ao, hồ, sông, suối, cống nước, bể nước,... vì có thể dẫn tới đuối nước.</a:t>
            </a:r>
            <a:endParaRPr kumimoji="0" lang="en-US" sz="28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5" name="图片 2">
            <a:extLst>
              <a:ext uri="{FF2B5EF4-FFF2-40B4-BE49-F238E27FC236}">
                <a16:creationId xmlns:a16="http://schemas.microsoft.com/office/drawing/2014/main" id="{AC035906-BD94-2634-1871-A8CDD044CE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8189" y="3259846"/>
            <a:ext cx="4953811" cy="4128176"/>
          </a:xfrm>
          <a:prstGeom prst="rect">
            <a:avLst/>
          </a:prstGeom>
        </p:spPr>
      </p:pic>
    </p:spTree>
    <p:extLst>
      <p:ext uri="{BB962C8B-B14F-4D97-AF65-F5344CB8AC3E}">
        <p14:creationId xmlns:p14="http://schemas.microsoft.com/office/powerpoint/2010/main" val="661056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410</Words>
  <Application>Microsoft Office PowerPoint</Application>
  <PresentationFormat>Widescreen</PresentationFormat>
  <Paragraphs>43</Paragraphs>
  <Slides>24</Slides>
  <Notes>18</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等线</vt:lpstr>
      <vt:lpstr>Arial</vt:lpstr>
      <vt:lpstr>Calibri</vt:lpstr>
      <vt:lpstr>Calibri Light</vt:lpstr>
      <vt:lpstr>Cambria</vt:lpstr>
      <vt:lpstr>Times New Roman</vt:lpstr>
      <vt:lpstr>UTM Showcard</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2023-11-18T10:59:41Z</dcterms:created>
  <dcterms:modified xsi:type="dcterms:W3CDTF">2026-04-29T02:45:26Z</dcterms:modified>
</cp:coreProperties>
</file>