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5" r:id="rId2"/>
    <p:sldMasterId id="2147483709" r:id="rId3"/>
  </p:sldMasterIdLst>
  <p:notesMasterIdLst>
    <p:notesMasterId r:id="rId37"/>
  </p:notesMasterIdLst>
  <p:sldIdLst>
    <p:sldId id="318" r:id="rId4"/>
    <p:sldId id="327" r:id="rId5"/>
    <p:sldId id="2007577523" r:id="rId6"/>
    <p:sldId id="257" r:id="rId7"/>
    <p:sldId id="331" r:id="rId8"/>
    <p:sldId id="439" r:id="rId9"/>
    <p:sldId id="2007577524" r:id="rId10"/>
    <p:sldId id="391" r:id="rId11"/>
    <p:sldId id="440" r:id="rId12"/>
    <p:sldId id="333" r:id="rId13"/>
    <p:sldId id="338" r:id="rId14"/>
    <p:sldId id="441" r:id="rId15"/>
    <p:sldId id="442" r:id="rId16"/>
    <p:sldId id="443" r:id="rId17"/>
    <p:sldId id="444" r:id="rId18"/>
    <p:sldId id="445" r:id="rId19"/>
    <p:sldId id="446" r:id="rId20"/>
    <p:sldId id="447" r:id="rId21"/>
    <p:sldId id="448" r:id="rId22"/>
    <p:sldId id="449" r:id="rId23"/>
    <p:sldId id="450" r:id="rId24"/>
    <p:sldId id="2007577522" r:id="rId25"/>
    <p:sldId id="451" r:id="rId26"/>
    <p:sldId id="452" r:id="rId27"/>
    <p:sldId id="2007577525" r:id="rId28"/>
    <p:sldId id="2007577526" r:id="rId29"/>
    <p:sldId id="453" r:id="rId30"/>
    <p:sldId id="454" r:id="rId31"/>
    <p:sldId id="455" r:id="rId32"/>
    <p:sldId id="2007577519" r:id="rId33"/>
    <p:sldId id="2007577520" r:id="rId34"/>
    <p:sldId id="2007577521" r:id="rId35"/>
    <p:sldId id="37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34" autoAdjust="0"/>
    <p:restoredTop sz="94660"/>
  </p:normalViewPr>
  <p:slideViewPr>
    <p:cSldViewPr snapToGrid="0">
      <p:cViewPr varScale="1">
        <p:scale>
          <a:sx n="65" d="100"/>
          <a:sy n="65" d="100"/>
        </p:scale>
        <p:origin x="94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5D5D85-34CB-4B35-97D4-77087807BCC1}" type="datetimeFigureOut">
              <a:rPr lang="en-US" smtClean="0"/>
              <a:t>4/28/2026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4141EC-2D93-4368-998F-FE56F4D08019}" type="slidenum">
              <a:rPr lang="en-US" smtClean="0"/>
              <a:t>‹#›</a:t>
            </a:fld>
            <a:endParaRPr lang="en-US"/>
          </a:p>
        </p:txBody>
      </p:sp>
    </p:spTree>
    <p:extLst>
      <p:ext uri="{BB962C8B-B14F-4D97-AF65-F5344CB8AC3E}">
        <p14:creationId xmlns:p14="http://schemas.microsoft.com/office/powerpoint/2010/main" val="2454429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4"/>
        <p:cNvGrpSpPr/>
        <p:nvPr/>
      </p:nvGrpSpPr>
      <p:grpSpPr>
        <a:xfrm>
          <a:off x="0" y="0"/>
          <a:ext cx="0" cy="0"/>
          <a:chOff x="0" y="0"/>
          <a:chExt cx="0" cy="0"/>
        </a:xfrm>
      </p:grpSpPr>
      <p:sp>
        <p:nvSpPr>
          <p:cNvPr id="3075" name="Google Shape;3075;g77cf0412cd_0_39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6" name="Google Shape;3076;g77cf0412cd_0_39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4"/>
        <p:cNvGrpSpPr/>
        <p:nvPr/>
      </p:nvGrpSpPr>
      <p:grpSpPr>
        <a:xfrm>
          <a:off x="0" y="0"/>
          <a:ext cx="0" cy="0"/>
          <a:chOff x="0" y="0"/>
          <a:chExt cx="0" cy="0"/>
        </a:xfrm>
      </p:grpSpPr>
      <p:sp>
        <p:nvSpPr>
          <p:cNvPr id="3075" name="Google Shape;3075;g77cf0412cd_0_39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6" name="Google Shape;3076;g77cf0412cd_0_39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69835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77cf0412cd_0_10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77cf0412cd_0_10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9"/>
        <p:cNvGrpSpPr/>
        <p:nvPr/>
      </p:nvGrpSpPr>
      <p:grpSpPr>
        <a:xfrm>
          <a:off x="0" y="0"/>
          <a:ext cx="0" cy="0"/>
          <a:chOff x="0" y="0"/>
          <a:chExt cx="0" cy="0"/>
        </a:xfrm>
      </p:grpSpPr>
      <p:sp>
        <p:nvSpPr>
          <p:cNvPr id="1420" name="Google Shape;1420;g77cf0412cd_0_39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1" name="Google Shape;1421;g77cf0412cd_0_39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3"/>
        <p:cNvGrpSpPr/>
        <p:nvPr/>
      </p:nvGrpSpPr>
      <p:grpSpPr>
        <a:xfrm>
          <a:off x="0" y="0"/>
          <a:ext cx="0" cy="0"/>
          <a:chOff x="0" y="0"/>
          <a:chExt cx="0" cy="0"/>
        </a:xfrm>
      </p:grpSpPr>
      <p:sp>
        <p:nvSpPr>
          <p:cNvPr id="1704" name="Google Shape;1704;g77cf0412cd_0_39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5" name="Google Shape;1705;g77cf0412cd_0_39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dirty="0">
                <a:effectLst/>
                <a:latin typeface="Times New Roman" panose="02020603050405020304" pitchFamily="18" charset="0"/>
                <a:ea typeface="Calibri" panose="020F0502020204030204" pitchFamily="34" charset="0"/>
                <a:cs typeface="Times New Roman" panose="02020603050405020304" pitchFamily="18" charset="0"/>
              </a:rPr>
              <a:t>Em cần đi cần thận để tránh bị ngã, em cũng cần học cách phòng, tránh thương tích do ngã.</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3929516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77cf0412cd_0_10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77cf0412cd_0_10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3"/>
        <p:cNvGrpSpPr/>
        <p:nvPr/>
      </p:nvGrpSpPr>
      <p:grpSpPr>
        <a:xfrm>
          <a:off x="0" y="0"/>
          <a:ext cx="0" cy="0"/>
          <a:chOff x="0" y="0"/>
          <a:chExt cx="0" cy="0"/>
        </a:xfrm>
      </p:grpSpPr>
      <p:sp>
        <p:nvSpPr>
          <p:cNvPr id="1704" name="Google Shape;1704;g77cf0412cd_0_39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5" name="Google Shape;1705;g77cf0412cd_0_39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4"/>
        <p:cNvGrpSpPr/>
        <p:nvPr/>
      </p:nvGrpSpPr>
      <p:grpSpPr>
        <a:xfrm>
          <a:off x="0" y="0"/>
          <a:ext cx="0" cy="0"/>
          <a:chOff x="0" y="0"/>
          <a:chExt cx="0" cy="0"/>
        </a:xfrm>
      </p:grpSpPr>
      <p:sp>
        <p:nvSpPr>
          <p:cNvPr id="3075" name="Google Shape;3075;g77cf0412cd_0_39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6" name="Google Shape;3076;g77cf0412cd_0_39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2467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794BCD-2EBD-415D-B602-44EEFE2BFD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27224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4"/>
        <p:cNvGrpSpPr/>
        <p:nvPr/>
      </p:nvGrpSpPr>
      <p:grpSpPr>
        <a:xfrm>
          <a:off x="0" y="0"/>
          <a:ext cx="0" cy="0"/>
          <a:chOff x="0" y="0"/>
          <a:chExt cx="0" cy="0"/>
        </a:xfrm>
      </p:grpSpPr>
      <p:sp>
        <p:nvSpPr>
          <p:cNvPr id="3075" name="Google Shape;3075;g77cf0412cd_0_39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6" name="Google Shape;3076;g77cf0412cd_0_39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12499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794BCD-2EBD-415D-B602-44EEFE2BFD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60309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2565967" y="591433"/>
            <a:ext cx="7074000" cy="707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subTitle" idx="1"/>
          </p:nvPr>
        </p:nvSpPr>
        <p:spPr>
          <a:xfrm>
            <a:off x="4705900" y="5190567"/>
            <a:ext cx="2780400" cy="65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a:solidFill>
                  <a:schemeClr val="dk1"/>
                </a:solidFill>
              </a:defRPr>
            </a:lvl1pPr>
            <a:lvl2pPr lvl="1" rtl="0">
              <a:lnSpc>
                <a:spcPct val="100000"/>
              </a:lnSpc>
              <a:spcBef>
                <a:spcPts val="0"/>
              </a:spcBef>
              <a:spcAft>
                <a:spcPts val="0"/>
              </a:spcAft>
              <a:buClr>
                <a:schemeClr val="dk1"/>
              </a:buClr>
              <a:buSzPts val="2800"/>
              <a:buNone/>
              <a:defRPr sz="3733">
                <a:solidFill>
                  <a:schemeClr val="dk1"/>
                </a:solidFill>
              </a:defRPr>
            </a:lvl2pPr>
            <a:lvl3pPr lvl="2" rtl="0">
              <a:lnSpc>
                <a:spcPct val="100000"/>
              </a:lnSpc>
              <a:spcBef>
                <a:spcPts val="0"/>
              </a:spcBef>
              <a:spcAft>
                <a:spcPts val="0"/>
              </a:spcAft>
              <a:buClr>
                <a:schemeClr val="dk1"/>
              </a:buClr>
              <a:buSzPts val="2800"/>
              <a:buNone/>
              <a:defRPr sz="3733">
                <a:solidFill>
                  <a:schemeClr val="dk1"/>
                </a:solidFill>
              </a:defRPr>
            </a:lvl3pPr>
            <a:lvl4pPr lvl="3" rtl="0">
              <a:lnSpc>
                <a:spcPct val="100000"/>
              </a:lnSpc>
              <a:spcBef>
                <a:spcPts val="0"/>
              </a:spcBef>
              <a:spcAft>
                <a:spcPts val="0"/>
              </a:spcAft>
              <a:buClr>
                <a:schemeClr val="dk1"/>
              </a:buClr>
              <a:buSzPts val="2800"/>
              <a:buNone/>
              <a:defRPr sz="3733">
                <a:solidFill>
                  <a:schemeClr val="dk1"/>
                </a:solidFill>
              </a:defRPr>
            </a:lvl4pPr>
            <a:lvl5pPr lvl="4" rtl="0">
              <a:lnSpc>
                <a:spcPct val="100000"/>
              </a:lnSpc>
              <a:spcBef>
                <a:spcPts val="0"/>
              </a:spcBef>
              <a:spcAft>
                <a:spcPts val="0"/>
              </a:spcAft>
              <a:buClr>
                <a:schemeClr val="dk1"/>
              </a:buClr>
              <a:buSzPts val="2800"/>
              <a:buNone/>
              <a:defRPr sz="3733">
                <a:solidFill>
                  <a:schemeClr val="dk1"/>
                </a:solidFill>
              </a:defRPr>
            </a:lvl5pPr>
            <a:lvl6pPr lvl="5" rtl="0">
              <a:lnSpc>
                <a:spcPct val="100000"/>
              </a:lnSpc>
              <a:spcBef>
                <a:spcPts val="0"/>
              </a:spcBef>
              <a:spcAft>
                <a:spcPts val="0"/>
              </a:spcAft>
              <a:buClr>
                <a:schemeClr val="dk1"/>
              </a:buClr>
              <a:buSzPts val="2800"/>
              <a:buNone/>
              <a:defRPr sz="3733">
                <a:solidFill>
                  <a:schemeClr val="dk1"/>
                </a:solidFill>
              </a:defRPr>
            </a:lvl6pPr>
            <a:lvl7pPr lvl="6" rtl="0">
              <a:lnSpc>
                <a:spcPct val="100000"/>
              </a:lnSpc>
              <a:spcBef>
                <a:spcPts val="0"/>
              </a:spcBef>
              <a:spcAft>
                <a:spcPts val="0"/>
              </a:spcAft>
              <a:buClr>
                <a:schemeClr val="dk1"/>
              </a:buClr>
              <a:buSzPts val="2800"/>
              <a:buNone/>
              <a:defRPr sz="3733">
                <a:solidFill>
                  <a:schemeClr val="dk1"/>
                </a:solidFill>
              </a:defRPr>
            </a:lvl7pPr>
            <a:lvl8pPr lvl="7" rtl="0">
              <a:lnSpc>
                <a:spcPct val="100000"/>
              </a:lnSpc>
              <a:spcBef>
                <a:spcPts val="0"/>
              </a:spcBef>
              <a:spcAft>
                <a:spcPts val="0"/>
              </a:spcAft>
              <a:buClr>
                <a:schemeClr val="dk1"/>
              </a:buClr>
              <a:buSzPts val="2800"/>
              <a:buNone/>
              <a:defRPr sz="3733">
                <a:solidFill>
                  <a:schemeClr val="dk1"/>
                </a:solidFill>
              </a:defRPr>
            </a:lvl8pPr>
            <a:lvl9pPr lvl="8"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11" name="Google Shape;11;p2"/>
          <p:cNvSpPr txBox="1">
            <a:spLocks noGrp="1"/>
          </p:cNvSpPr>
          <p:nvPr>
            <p:ph type="title"/>
          </p:nvPr>
        </p:nvSpPr>
        <p:spPr>
          <a:xfrm>
            <a:off x="4079467" y="1130563"/>
            <a:ext cx="4047600" cy="2454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600"/>
              <a:buNone/>
              <a:defRPr sz="6667"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14651821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67"/>
        <p:cNvGrpSpPr/>
        <p:nvPr/>
      </p:nvGrpSpPr>
      <p:grpSpPr>
        <a:xfrm>
          <a:off x="0" y="0"/>
          <a:ext cx="0" cy="0"/>
          <a:chOff x="0" y="0"/>
          <a:chExt cx="0" cy="0"/>
        </a:xfrm>
      </p:grpSpPr>
    </p:spTree>
    <p:extLst>
      <p:ext uri="{BB962C8B-B14F-4D97-AF65-F5344CB8AC3E}">
        <p14:creationId xmlns:p14="http://schemas.microsoft.com/office/powerpoint/2010/main" val="34901918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68"/>
        <p:cNvGrpSpPr/>
        <p:nvPr/>
      </p:nvGrpSpPr>
      <p:grpSpPr>
        <a:xfrm>
          <a:off x="0" y="0"/>
          <a:ext cx="0" cy="0"/>
          <a:chOff x="0" y="0"/>
          <a:chExt cx="0" cy="0"/>
        </a:xfrm>
      </p:grpSpPr>
    </p:spTree>
    <p:extLst>
      <p:ext uri="{BB962C8B-B14F-4D97-AF65-F5344CB8AC3E}">
        <p14:creationId xmlns:p14="http://schemas.microsoft.com/office/powerpoint/2010/main" val="29149756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dk2"/>
        </a:solidFill>
        <a:effectLst/>
      </p:bgPr>
    </p:bg>
    <p:spTree>
      <p:nvGrpSpPr>
        <p:cNvPr id="1" name="Shape 69"/>
        <p:cNvGrpSpPr/>
        <p:nvPr/>
      </p:nvGrpSpPr>
      <p:grpSpPr>
        <a:xfrm>
          <a:off x="0" y="0"/>
          <a:ext cx="0" cy="0"/>
          <a:chOff x="0" y="0"/>
          <a:chExt cx="0" cy="0"/>
        </a:xfrm>
      </p:grpSpPr>
    </p:spTree>
    <p:extLst>
      <p:ext uri="{BB962C8B-B14F-4D97-AF65-F5344CB8AC3E}">
        <p14:creationId xmlns:p14="http://schemas.microsoft.com/office/powerpoint/2010/main" val="24144710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1"/>
        </a:solidFill>
        <a:effectLst/>
      </p:bgPr>
    </p:bg>
    <p:spTree>
      <p:nvGrpSpPr>
        <p:cNvPr id="1" name="Shape 70"/>
        <p:cNvGrpSpPr/>
        <p:nvPr/>
      </p:nvGrpSpPr>
      <p:grpSpPr>
        <a:xfrm>
          <a:off x="0" y="0"/>
          <a:ext cx="0" cy="0"/>
          <a:chOff x="0" y="0"/>
          <a:chExt cx="0" cy="0"/>
        </a:xfrm>
      </p:grpSpPr>
    </p:spTree>
    <p:extLst>
      <p:ext uri="{BB962C8B-B14F-4D97-AF65-F5344CB8AC3E}">
        <p14:creationId xmlns:p14="http://schemas.microsoft.com/office/powerpoint/2010/main" val="28855854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3"/>
        </a:solidFill>
        <a:effectLst/>
      </p:bgPr>
    </p:bg>
    <p:spTree>
      <p:nvGrpSpPr>
        <p:cNvPr id="1" name="Shape 71"/>
        <p:cNvGrpSpPr/>
        <p:nvPr/>
      </p:nvGrpSpPr>
      <p:grpSpPr>
        <a:xfrm>
          <a:off x="0" y="0"/>
          <a:ext cx="0" cy="0"/>
          <a:chOff x="0" y="0"/>
          <a:chExt cx="0" cy="0"/>
        </a:xfrm>
      </p:grpSpPr>
    </p:spTree>
    <p:extLst>
      <p:ext uri="{BB962C8B-B14F-4D97-AF65-F5344CB8AC3E}">
        <p14:creationId xmlns:p14="http://schemas.microsoft.com/office/powerpoint/2010/main" val="41084203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3"/>
        </a:solidFill>
        <a:effectLst/>
      </p:bgPr>
    </p:bg>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4" name="Google Shape;74;p18">
            <a:hlinkClick r:id="" action="ppaction://noaction"/>
          </p:cNvPr>
          <p:cNvSpPr txBox="1">
            <a:spLocks noGrp="1"/>
          </p:cNvSpPr>
          <p:nvPr>
            <p:ph type="title" idx="2"/>
          </p:nvPr>
        </p:nvSpPr>
        <p:spPr>
          <a:xfrm>
            <a:off x="961200"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5" name="Google Shape;75;p18">
            <a:hlinkClick r:id="" action="ppaction://noaction"/>
          </p:cNvPr>
          <p:cNvSpPr txBox="1">
            <a:spLocks noGrp="1"/>
          </p:cNvSpPr>
          <p:nvPr>
            <p:ph type="title" idx="3"/>
          </p:nvPr>
        </p:nvSpPr>
        <p:spPr>
          <a:xfrm>
            <a:off x="3620233"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6" name="Google Shape;76;p18">
            <a:hlinkClick r:id="" action="ppaction://noaction"/>
          </p:cNvPr>
          <p:cNvSpPr txBox="1">
            <a:spLocks noGrp="1"/>
          </p:cNvSpPr>
          <p:nvPr>
            <p:ph type="title" idx="4"/>
          </p:nvPr>
        </p:nvSpPr>
        <p:spPr>
          <a:xfrm>
            <a:off x="6279267"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7" name="Google Shape;77;p18">
            <a:hlinkClick r:id="" action="ppaction://noaction"/>
          </p:cNvPr>
          <p:cNvSpPr txBox="1">
            <a:spLocks noGrp="1"/>
          </p:cNvSpPr>
          <p:nvPr>
            <p:ph type="title" idx="5"/>
          </p:nvPr>
        </p:nvSpPr>
        <p:spPr>
          <a:xfrm>
            <a:off x="8938301"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8" name="Google Shape;78;p18">
            <a:hlinkClick r:id="" action="ppaction://noaction"/>
          </p:cNvPr>
          <p:cNvSpPr txBox="1">
            <a:spLocks noGrp="1"/>
          </p:cNvSpPr>
          <p:nvPr>
            <p:ph type="subTitle" idx="1"/>
          </p:nvPr>
        </p:nvSpPr>
        <p:spPr>
          <a:xfrm>
            <a:off x="2132267" y="5344400"/>
            <a:ext cx="7942400" cy="7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1600"/>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0655033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1">
  <p:cSld name="Title and Body1">
    <p:spTree>
      <p:nvGrpSpPr>
        <p:cNvPr id="1" name="Shape 79"/>
        <p:cNvGrpSpPr/>
        <p:nvPr/>
      </p:nvGrpSpPr>
      <p:grpSpPr>
        <a:xfrm>
          <a:off x="0" y="0"/>
          <a:ext cx="0" cy="0"/>
          <a:chOff x="0" y="0"/>
          <a:chExt cx="0" cy="0"/>
        </a:xfrm>
      </p:grpSpPr>
      <p:sp>
        <p:nvSpPr>
          <p:cNvPr id="80" name="Google Shape;80;p19"/>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1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82" name="Google Shape;82;p19"/>
          <p:cNvGrpSpPr/>
          <p:nvPr/>
        </p:nvGrpSpPr>
        <p:grpSpPr>
          <a:xfrm>
            <a:off x="-1600" y="5896807"/>
            <a:ext cx="12192383" cy="961207"/>
            <a:chOff x="6554556" y="4623505"/>
            <a:chExt cx="7127825" cy="720905"/>
          </a:xfrm>
        </p:grpSpPr>
        <p:sp>
          <p:nvSpPr>
            <p:cNvPr id="83" name="Google Shape;83;p1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1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 name="Google Shape;85;p19"/>
          <p:cNvSpPr txBox="1">
            <a:spLocks noGrp="1"/>
          </p:cNvSpPr>
          <p:nvPr>
            <p:ph type="title" idx="2"/>
          </p:nvPr>
        </p:nvSpPr>
        <p:spPr>
          <a:xfrm>
            <a:off x="814700" y="3114333"/>
            <a:ext cx="3479200" cy="1604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667"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6" name="Google Shape;86;p19">
            <a:hlinkClick r:id="" action="ppaction://noaction"/>
          </p:cNvPr>
          <p:cNvSpPr txBox="1">
            <a:spLocks noGrp="1"/>
          </p:cNvSpPr>
          <p:nvPr>
            <p:ph type="title" idx="3"/>
          </p:nvPr>
        </p:nvSpPr>
        <p:spPr>
          <a:xfrm>
            <a:off x="6319400" y="2524367"/>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7" name="Google Shape;87;p19">
            <a:hlinkClick r:id="" action="ppaction://noaction"/>
          </p:cNvPr>
          <p:cNvSpPr txBox="1">
            <a:spLocks noGrp="1"/>
          </p:cNvSpPr>
          <p:nvPr>
            <p:ph type="title" idx="4"/>
          </p:nvPr>
        </p:nvSpPr>
        <p:spPr>
          <a:xfrm>
            <a:off x="6319400" y="3509933"/>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8" name="Google Shape;88;p19">
            <a:hlinkClick r:id="" action="ppaction://noaction"/>
          </p:cNvPr>
          <p:cNvSpPr txBox="1">
            <a:spLocks noGrp="1"/>
          </p:cNvSpPr>
          <p:nvPr>
            <p:ph type="title" idx="5"/>
          </p:nvPr>
        </p:nvSpPr>
        <p:spPr>
          <a:xfrm>
            <a:off x="6319400" y="4495500"/>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0484907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2">
  <p:cSld name="Title and Body2">
    <p:spTree>
      <p:nvGrpSpPr>
        <p:cNvPr id="1" name="Shape 89"/>
        <p:cNvGrpSpPr/>
        <p:nvPr/>
      </p:nvGrpSpPr>
      <p:grpSpPr>
        <a:xfrm>
          <a:off x="0" y="0"/>
          <a:ext cx="0" cy="0"/>
          <a:chOff x="0" y="0"/>
          <a:chExt cx="0" cy="0"/>
        </a:xfrm>
      </p:grpSpPr>
      <p:sp>
        <p:nvSpPr>
          <p:cNvPr id="90" name="Google Shape;90;p20"/>
          <p:cNvSpPr txBox="1">
            <a:spLocks noGrp="1"/>
          </p:cNvSpPr>
          <p:nvPr>
            <p:ph type="body" idx="1"/>
          </p:nvPr>
        </p:nvSpPr>
        <p:spPr>
          <a:xfrm>
            <a:off x="713597" y="2801733"/>
            <a:ext cx="6130800" cy="2345600"/>
          </a:xfrm>
          <a:prstGeom prst="rect">
            <a:avLst/>
          </a:prstGeom>
        </p:spPr>
        <p:txBody>
          <a:bodyPr spcFirstLastPara="1" wrap="square" lIns="91425" tIns="91425" rIns="91425" bIns="91425" anchor="t" anchorCtr="0">
            <a:noAutofit/>
          </a:bodyPr>
          <a:lstStyle>
            <a:lvl1pPr marL="609585" lvl="0" indent="-474121" rtl="0">
              <a:lnSpc>
                <a:spcPct val="100000"/>
              </a:lnSpc>
              <a:spcBef>
                <a:spcPts val="0"/>
              </a:spcBef>
              <a:spcAft>
                <a:spcPts val="0"/>
              </a:spcAft>
              <a:buSzPts val="2000"/>
              <a:buChar char="●"/>
              <a:defRPr/>
            </a:lvl1pPr>
            <a:lvl2pPr marL="1219170" lvl="1" indent="-457189" algn="ctr" rtl="0">
              <a:spcBef>
                <a:spcPts val="0"/>
              </a:spcBef>
              <a:spcAft>
                <a:spcPts val="0"/>
              </a:spcAft>
              <a:buSzPts val="1800"/>
              <a:buChar char="○"/>
              <a:defRPr sz="2400"/>
            </a:lvl2pPr>
            <a:lvl3pPr marL="1828754" lvl="2" indent="-457189" algn="ctr" rtl="0">
              <a:spcBef>
                <a:spcPts val="2133"/>
              </a:spcBef>
              <a:spcAft>
                <a:spcPts val="0"/>
              </a:spcAft>
              <a:buSzPts val="1800"/>
              <a:buChar char="■"/>
              <a:defRPr sz="2400"/>
            </a:lvl3pPr>
            <a:lvl4pPr marL="2438339" lvl="3" indent="-457189" algn="ctr" rtl="0">
              <a:spcBef>
                <a:spcPts val="2133"/>
              </a:spcBef>
              <a:spcAft>
                <a:spcPts val="0"/>
              </a:spcAft>
              <a:buSzPts val="1800"/>
              <a:buChar char="●"/>
              <a:defRPr sz="2400"/>
            </a:lvl4pPr>
            <a:lvl5pPr marL="3047924" lvl="4" indent="-457189" algn="ctr" rtl="0">
              <a:spcBef>
                <a:spcPts val="2133"/>
              </a:spcBef>
              <a:spcAft>
                <a:spcPts val="0"/>
              </a:spcAft>
              <a:buSzPts val="1800"/>
              <a:buChar char="○"/>
              <a:defRPr sz="2400"/>
            </a:lvl5pPr>
            <a:lvl6pPr marL="3657509" lvl="5" indent="-457189" algn="ctr" rtl="0">
              <a:spcBef>
                <a:spcPts val="2133"/>
              </a:spcBef>
              <a:spcAft>
                <a:spcPts val="0"/>
              </a:spcAft>
              <a:buSzPts val="1800"/>
              <a:buChar char="■"/>
              <a:defRPr sz="2400"/>
            </a:lvl6pPr>
            <a:lvl7pPr marL="4267093" lvl="6" indent="-457189" algn="ctr" rtl="0">
              <a:spcBef>
                <a:spcPts val="2133"/>
              </a:spcBef>
              <a:spcAft>
                <a:spcPts val="0"/>
              </a:spcAft>
              <a:buSzPts val="1800"/>
              <a:buChar char="●"/>
              <a:defRPr sz="2400"/>
            </a:lvl7pPr>
            <a:lvl8pPr marL="4876678" lvl="7" indent="-457189" algn="ctr" rtl="0">
              <a:spcBef>
                <a:spcPts val="2133"/>
              </a:spcBef>
              <a:spcAft>
                <a:spcPts val="0"/>
              </a:spcAft>
              <a:buSzPts val="1800"/>
              <a:buChar char="○"/>
              <a:defRPr sz="2400"/>
            </a:lvl8pPr>
            <a:lvl9pPr marL="5486263" lvl="8" indent="-457189" algn="ctr" rtl="0">
              <a:spcBef>
                <a:spcPts val="2133"/>
              </a:spcBef>
              <a:spcAft>
                <a:spcPts val="2133"/>
              </a:spcAft>
              <a:buSzPts val="1800"/>
              <a:buChar char="■"/>
              <a:defRPr sz="2400"/>
            </a:lvl9pPr>
          </a:lstStyle>
          <a:p>
            <a:endParaRPr/>
          </a:p>
        </p:txBody>
      </p:sp>
      <p:sp>
        <p:nvSpPr>
          <p:cNvPr id="91" name="Google Shape;91;p20"/>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0"/>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93" name="Google Shape;93;p20"/>
          <p:cNvGrpSpPr/>
          <p:nvPr/>
        </p:nvGrpSpPr>
        <p:grpSpPr>
          <a:xfrm>
            <a:off x="-1600" y="5896807"/>
            <a:ext cx="12192383" cy="961207"/>
            <a:chOff x="6554556" y="4623505"/>
            <a:chExt cx="7127825" cy="720905"/>
          </a:xfrm>
        </p:grpSpPr>
        <p:sp>
          <p:nvSpPr>
            <p:cNvPr id="94" name="Google Shape;94;p2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913799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3">
  <p:cSld name="Title and Body3">
    <p:spTree>
      <p:nvGrpSpPr>
        <p:cNvPr id="1" name="Shape 96"/>
        <p:cNvGrpSpPr/>
        <p:nvPr/>
      </p:nvGrpSpPr>
      <p:grpSpPr>
        <a:xfrm>
          <a:off x="0" y="0"/>
          <a:ext cx="0" cy="0"/>
          <a:chOff x="0" y="0"/>
          <a:chExt cx="0" cy="0"/>
        </a:xfrm>
      </p:grpSpPr>
      <p:sp>
        <p:nvSpPr>
          <p:cNvPr id="97" name="Google Shape;97;p21"/>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 name="Google Shape;98;p21"/>
          <p:cNvGrpSpPr/>
          <p:nvPr/>
        </p:nvGrpSpPr>
        <p:grpSpPr>
          <a:xfrm>
            <a:off x="-1600" y="5896807"/>
            <a:ext cx="12192383" cy="961207"/>
            <a:chOff x="6554556" y="4623505"/>
            <a:chExt cx="7127825" cy="720905"/>
          </a:xfrm>
        </p:grpSpPr>
        <p:sp>
          <p:nvSpPr>
            <p:cNvPr id="99" name="Google Shape;99;p2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 name="Google Shape;101;p21">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2" name="Google Shape;102;p21"/>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6111927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1">
  <p:cSld name="Section Header1">
    <p:spTree>
      <p:nvGrpSpPr>
        <p:cNvPr id="1" name="Shape 103"/>
        <p:cNvGrpSpPr/>
        <p:nvPr/>
      </p:nvGrpSpPr>
      <p:grpSpPr>
        <a:xfrm>
          <a:off x="0" y="0"/>
          <a:ext cx="0" cy="0"/>
          <a:chOff x="0" y="0"/>
          <a:chExt cx="0" cy="0"/>
        </a:xfrm>
      </p:grpSpPr>
      <p:sp>
        <p:nvSpPr>
          <p:cNvPr id="104" name="Google Shape;104;p22"/>
          <p:cNvSpPr/>
          <p:nvPr/>
        </p:nvSpPr>
        <p:spPr>
          <a:xfrm>
            <a:off x="-1600" y="3429000"/>
            <a:ext cx="12213200" cy="246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5" name="Google Shape;105;p22"/>
          <p:cNvGrpSpPr/>
          <p:nvPr/>
        </p:nvGrpSpPr>
        <p:grpSpPr>
          <a:xfrm>
            <a:off x="-2044" y="5896843"/>
            <a:ext cx="12200936" cy="961207"/>
            <a:chOff x="6554556" y="4623505"/>
            <a:chExt cx="7127825" cy="720905"/>
          </a:xfrm>
        </p:grpSpPr>
        <p:sp>
          <p:nvSpPr>
            <p:cNvPr id="106" name="Google Shape;106;p22"/>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2"/>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8" name="Google Shape;108;p22"/>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09" name="Google Shape;109;p22"/>
          <p:cNvSpPr txBox="1">
            <a:spLocks noGrp="1"/>
          </p:cNvSpPr>
          <p:nvPr>
            <p:ph type="subTitle" idx="1"/>
          </p:nvPr>
        </p:nvSpPr>
        <p:spPr>
          <a:xfrm>
            <a:off x="961200" y="1727108"/>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830483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grpSp>
        <p:nvGrpSpPr>
          <p:cNvPr id="20" name="Google Shape;20;p4"/>
          <p:cNvGrpSpPr/>
          <p:nvPr/>
        </p:nvGrpSpPr>
        <p:grpSpPr>
          <a:xfrm>
            <a:off x="-323257" y="417801"/>
            <a:ext cx="12726425" cy="1166151"/>
            <a:chOff x="-242443" y="237150"/>
            <a:chExt cx="9544819" cy="874613"/>
          </a:xfrm>
        </p:grpSpPr>
        <p:sp>
          <p:nvSpPr>
            <p:cNvPr id="21" name="Google Shape;21;p4"/>
            <p:cNvSpPr/>
            <p:nvPr/>
          </p:nvSpPr>
          <p:spPr>
            <a:xfrm>
              <a:off x="7625675" y="408622"/>
              <a:ext cx="808827" cy="645494"/>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4"/>
            <p:cNvSpPr/>
            <p:nvPr/>
          </p:nvSpPr>
          <p:spPr>
            <a:xfrm>
              <a:off x="855672" y="238550"/>
              <a:ext cx="599324" cy="348163"/>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4"/>
            <p:cNvSpPr/>
            <p:nvPr/>
          </p:nvSpPr>
          <p:spPr>
            <a:xfrm>
              <a:off x="8585054" y="237150"/>
              <a:ext cx="717322" cy="41660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4"/>
            <p:cNvSpPr/>
            <p:nvPr/>
          </p:nvSpPr>
          <p:spPr>
            <a:xfrm>
              <a:off x="-242443" y="427082"/>
              <a:ext cx="1178906" cy="68468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 name="Google Shape;25;p4"/>
          <p:cNvSpPr txBox="1">
            <a:spLocks noGrp="1"/>
          </p:cNvSpPr>
          <p:nvPr>
            <p:ph type="body" idx="1"/>
          </p:nvPr>
        </p:nvSpPr>
        <p:spPr>
          <a:xfrm>
            <a:off x="817400" y="1765167"/>
            <a:ext cx="10572400" cy="38304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434343"/>
              </a:buClr>
              <a:buSzPts val="1200"/>
              <a:buAutoNum type="arabicPeriod"/>
              <a:defRPr sz="1600"/>
            </a:lvl1pPr>
            <a:lvl2pPr marL="1219170" lvl="1" indent="-406390" rtl="0">
              <a:spcBef>
                <a:spcPts val="2133"/>
              </a:spcBef>
              <a:spcAft>
                <a:spcPts val="0"/>
              </a:spcAft>
              <a:buClr>
                <a:srgbClr val="434343"/>
              </a:buClr>
              <a:buSzPts val="1200"/>
              <a:buFont typeface="Roboto Condensed Light"/>
              <a:buAutoNum type="alphaLcPeriod"/>
              <a:defRPr sz="1600"/>
            </a:lvl2pPr>
            <a:lvl3pPr marL="1828754" lvl="2" indent="-406390" rtl="0">
              <a:spcBef>
                <a:spcPts val="2133"/>
              </a:spcBef>
              <a:spcAft>
                <a:spcPts val="0"/>
              </a:spcAft>
              <a:buClr>
                <a:srgbClr val="434343"/>
              </a:buClr>
              <a:buSzPts val="1200"/>
              <a:buFont typeface="Roboto Condensed Light"/>
              <a:buAutoNum type="romanLcPeriod"/>
              <a:defRPr sz="1600"/>
            </a:lvl3pPr>
            <a:lvl4pPr marL="2438339" lvl="3" indent="-406390" rtl="0">
              <a:spcBef>
                <a:spcPts val="2133"/>
              </a:spcBef>
              <a:spcAft>
                <a:spcPts val="0"/>
              </a:spcAft>
              <a:buClr>
                <a:srgbClr val="434343"/>
              </a:buClr>
              <a:buSzPts val="1200"/>
              <a:buFont typeface="Roboto Condensed Light"/>
              <a:buAutoNum type="arabicPeriod"/>
              <a:defRPr sz="1600"/>
            </a:lvl4pPr>
            <a:lvl5pPr marL="3047924" lvl="4" indent="-406390" rtl="0">
              <a:spcBef>
                <a:spcPts val="2133"/>
              </a:spcBef>
              <a:spcAft>
                <a:spcPts val="0"/>
              </a:spcAft>
              <a:buClr>
                <a:srgbClr val="434343"/>
              </a:buClr>
              <a:buSzPts val="1200"/>
              <a:buFont typeface="Roboto Condensed Light"/>
              <a:buAutoNum type="alphaLcPeriod"/>
              <a:defRPr sz="1600"/>
            </a:lvl5pPr>
            <a:lvl6pPr marL="3657509" lvl="5" indent="-406390" rtl="0">
              <a:spcBef>
                <a:spcPts val="2133"/>
              </a:spcBef>
              <a:spcAft>
                <a:spcPts val="0"/>
              </a:spcAft>
              <a:buClr>
                <a:srgbClr val="434343"/>
              </a:buClr>
              <a:buSzPts val="1200"/>
              <a:buFont typeface="Roboto Condensed Light"/>
              <a:buAutoNum type="romanLcPeriod"/>
              <a:defRPr sz="1600"/>
            </a:lvl6pPr>
            <a:lvl7pPr marL="4267093" lvl="6" indent="-406390" rtl="0">
              <a:spcBef>
                <a:spcPts val="2133"/>
              </a:spcBef>
              <a:spcAft>
                <a:spcPts val="0"/>
              </a:spcAft>
              <a:buClr>
                <a:srgbClr val="434343"/>
              </a:buClr>
              <a:buSzPts val="1200"/>
              <a:buFont typeface="Roboto Condensed Light"/>
              <a:buAutoNum type="arabicPeriod"/>
              <a:defRPr sz="1600"/>
            </a:lvl7pPr>
            <a:lvl8pPr marL="4876678" lvl="7" indent="-406390" rtl="0">
              <a:spcBef>
                <a:spcPts val="2133"/>
              </a:spcBef>
              <a:spcAft>
                <a:spcPts val="0"/>
              </a:spcAft>
              <a:buClr>
                <a:srgbClr val="434343"/>
              </a:buClr>
              <a:buSzPts val="1200"/>
              <a:buFont typeface="Roboto Condensed Light"/>
              <a:buAutoNum type="alphaLcPeriod"/>
              <a:defRPr sz="1600"/>
            </a:lvl8pPr>
            <a:lvl9pPr marL="5486263" lvl="8" indent="-406390" rtl="0">
              <a:spcBef>
                <a:spcPts val="2133"/>
              </a:spcBef>
              <a:spcAft>
                <a:spcPts val="2133"/>
              </a:spcAft>
              <a:buClr>
                <a:srgbClr val="434343"/>
              </a:buClr>
              <a:buSzPts val="1200"/>
              <a:buFont typeface="Roboto Condensed Light"/>
              <a:buAutoNum type="romanLcPeriod"/>
              <a:defRPr sz="1600"/>
            </a:lvl9pPr>
          </a:lstStyle>
          <a:p>
            <a:endParaRPr/>
          </a:p>
        </p:txBody>
      </p:sp>
      <p:sp>
        <p:nvSpPr>
          <p:cNvPr id="26" name="Google Shape;26;p4"/>
          <p:cNvSpPr/>
          <p:nvPr/>
        </p:nvSpPr>
        <p:spPr>
          <a:xfrm>
            <a:off x="-2044" y="6081176"/>
            <a:ext cx="12200936" cy="776872"/>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 name="Google Shape;27;p4"/>
          <p:cNvGrpSpPr/>
          <p:nvPr/>
        </p:nvGrpSpPr>
        <p:grpSpPr>
          <a:xfrm>
            <a:off x="-2044" y="5896843"/>
            <a:ext cx="12200936" cy="961207"/>
            <a:chOff x="6554556" y="4623505"/>
            <a:chExt cx="7127825" cy="720905"/>
          </a:xfrm>
        </p:grpSpPr>
        <p:sp>
          <p:nvSpPr>
            <p:cNvPr id="28" name="Google Shape;28;p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Tree>
    <p:extLst>
      <p:ext uri="{BB962C8B-B14F-4D97-AF65-F5344CB8AC3E}">
        <p14:creationId xmlns:p14="http://schemas.microsoft.com/office/powerpoint/2010/main" val="22184002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110"/>
        <p:cNvGrpSpPr/>
        <p:nvPr/>
      </p:nvGrpSpPr>
      <p:grpSpPr>
        <a:xfrm>
          <a:off x="0" y="0"/>
          <a:ext cx="0" cy="0"/>
          <a:chOff x="0" y="0"/>
          <a:chExt cx="0" cy="0"/>
        </a:xfrm>
      </p:grpSpPr>
      <p:sp>
        <p:nvSpPr>
          <p:cNvPr id="111" name="Google Shape;111;p23"/>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2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3" name="Google Shape;113;p23"/>
          <p:cNvGrpSpPr/>
          <p:nvPr/>
        </p:nvGrpSpPr>
        <p:grpSpPr>
          <a:xfrm>
            <a:off x="-1600" y="5896807"/>
            <a:ext cx="12192383" cy="961207"/>
            <a:chOff x="6554556" y="4623505"/>
            <a:chExt cx="7127825" cy="720905"/>
          </a:xfrm>
        </p:grpSpPr>
        <p:sp>
          <p:nvSpPr>
            <p:cNvPr id="114" name="Google Shape;114;p2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270630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4">
  <p:cSld name="Title and Body4">
    <p:spTree>
      <p:nvGrpSpPr>
        <p:cNvPr id="1" name="Shape 116"/>
        <p:cNvGrpSpPr/>
        <p:nvPr/>
      </p:nvGrpSpPr>
      <p:grpSpPr>
        <a:xfrm>
          <a:off x="0" y="0"/>
          <a:ext cx="0" cy="0"/>
          <a:chOff x="0" y="0"/>
          <a:chExt cx="0" cy="0"/>
        </a:xfrm>
      </p:grpSpPr>
      <p:sp>
        <p:nvSpPr>
          <p:cNvPr id="117" name="Google Shape;117;p24"/>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2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9" name="Google Shape;119;p24"/>
          <p:cNvGrpSpPr/>
          <p:nvPr/>
        </p:nvGrpSpPr>
        <p:grpSpPr>
          <a:xfrm>
            <a:off x="-1600" y="5896807"/>
            <a:ext cx="12192383" cy="961207"/>
            <a:chOff x="6554556" y="4623505"/>
            <a:chExt cx="7127825" cy="720905"/>
          </a:xfrm>
        </p:grpSpPr>
        <p:sp>
          <p:nvSpPr>
            <p:cNvPr id="120" name="Google Shape;120;p2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2" name="Google Shape;122;p24"/>
          <p:cNvSpPr txBox="1">
            <a:spLocks noGrp="1"/>
          </p:cNvSpPr>
          <p:nvPr>
            <p:ph type="title" idx="2"/>
          </p:nvPr>
        </p:nvSpPr>
        <p:spPr>
          <a:xfrm>
            <a:off x="2120467" y="2963615"/>
            <a:ext cx="79512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6743641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5">
  <p:cSld name="Title and Body5">
    <p:spTree>
      <p:nvGrpSpPr>
        <p:cNvPr id="1" name="Shape 123"/>
        <p:cNvGrpSpPr/>
        <p:nvPr/>
      </p:nvGrpSpPr>
      <p:grpSpPr>
        <a:xfrm>
          <a:off x="0" y="0"/>
          <a:ext cx="0" cy="0"/>
          <a:chOff x="0" y="0"/>
          <a:chExt cx="0" cy="0"/>
        </a:xfrm>
      </p:grpSpPr>
      <p:sp>
        <p:nvSpPr>
          <p:cNvPr id="124" name="Google Shape;124;p25"/>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5" name="Google Shape;125;p25"/>
          <p:cNvGrpSpPr/>
          <p:nvPr/>
        </p:nvGrpSpPr>
        <p:grpSpPr>
          <a:xfrm>
            <a:off x="-1600" y="5896807"/>
            <a:ext cx="12192383" cy="961207"/>
            <a:chOff x="6554556" y="4623505"/>
            <a:chExt cx="7127825" cy="720905"/>
          </a:xfrm>
        </p:grpSpPr>
        <p:sp>
          <p:nvSpPr>
            <p:cNvPr id="126" name="Google Shape;126;p25"/>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5"/>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 name="Google Shape;128;p25">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9" name="Google Shape;129;p25"/>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2112036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6">
  <p:cSld name="Title and Body6">
    <p:spTree>
      <p:nvGrpSpPr>
        <p:cNvPr id="1" name="Shape 137"/>
        <p:cNvGrpSpPr/>
        <p:nvPr/>
      </p:nvGrpSpPr>
      <p:grpSpPr>
        <a:xfrm>
          <a:off x="0" y="0"/>
          <a:ext cx="0" cy="0"/>
          <a:chOff x="0" y="0"/>
          <a:chExt cx="0" cy="0"/>
        </a:xfrm>
      </p:grpSpPr>
      <p:sp>
        <p:nvSpPr>
          <p:cNvPr id="138" name="Google Shape;138;p27"/>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9" name="Google Shape;139;p27"/>
          <p:cNvGrpSpPr/>
          <p:nvPr/>
        </p:nvGrpSpPr>
        <p:grpSpPr>
          <a:xfrm>
            <a:off x="-1600" y="5896807"/>
            <a:ext cx="12192383" cy="961207"/>
            <a:chOff x="6554556" y="4623505"/>
            <a:chExt cx="7127825" cy="720905"/>
          </a:xfrm>
        </p:grpSpPr>
        <p:sp>
          <p:nvSpPr>
            <p:cNvPr id="140" name="Google Shape;140;p2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 name="Google Shape;142;p27">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3" name="Google Shape;143;p27"/>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4501130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7">
  <p:cSld name="Title and Body7">
    <p:spTree>
      <p:nvGrpSpPr>
        <p:cNvPr id="1" name="Shape 150"/>
        <p:cNvGrpSpPr/>
        <p:nvPr/>
      </p:nvGrpSpPr>
      <p:grpSpPr>
        <a:xfrm>
          <a:off x="0" y="0"/>
          <a:ext cx="0" cy="0"/>
          <a:chOff x="0" y="0"/>
          <a:chExt cx="0" cy="0"/>
        </a:xfrm>
      </p:grpSpPr>
      <p:sp>
        <p:nvSpPr>
          <p:cNvPr id="151" name="Google Shape;151;p29"/>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2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53" name="Google Shape;153;p29"/>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54" name="Google Shape;154;p29"/>
          <p:cNvGrpSpPr/>
          <p:nvPr/>
        </p:nvGrpSpPr>
        <p:grpSpPr>
          <a:xfrm>
            <a:off x="-1600" y="5896807"/>
            <a:ext cx="12192383" cy="961207"/>
            <a:chOff x="6554556" y="4623505"/>
            <a:chExt cx="7127825" cy="720905"/>
          </a:xfrm>
        </p:grpSpPr>
        <p:sp>
          <p:nvSpPr>
            <p:cNvPr id="155" name="Google Shape;155;p2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696914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8">
  <p:cSld name="Title and Body8">
    <p:spTree>
      <p:nvGrpSpPr>
        <p:cNvPr id="1" name="Shape 157"/>
        <p:cNvGrpSpPr/>
        <p:nvPr/>
      </p:nvGrpSpPr>
      <p:grpSpPr>
        <a:xfrm>
          <a:off x="0" y="0"/>
          <a:ext cx="0" cy="0"/>
          <a:chOff x="0" y="0"/>
          <a:chExt cx="0" cy="0"/>
        </a:xfrm>
      </p:grpSpPr>
      <p:sp>
        <p:nvSpPr>
          <p:cNvPr id="158" name="Google Shape;158;p30"/>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30"/>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60" name="Google Shape;160;p30"/>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61" name="Google Shape;161;p30"/>
          <p:cNvGrpSpPr/>
          <p:nvPr/>
        </p:nvGrpSpPr>
        <p:grpSpPr>
          <a:xfrm>
            <a:off x="-1600" y="5896807"/>
            <a:ext cx="12192383" cy="961207"/>
            <a:chOff x="6554556" y="4623505"/>
            <a:chExt cx="7127825" cy="720905"/>
          </a:xfrm>
        </p:grpSpPr>
        <p:sp>
          <p:nvSpPr>
            <p:cNvPr id="162" name="Google Shape;162;p3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3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960635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9">
  <p:cSld name="Title and Body9">
    <p:spTree>
      <p:nvGrpSpPr>
        <p:cNvPr id="1" name="Shape 171"/>
        <p:cNvGrpSpPr/>
        <p:nvPr/>
      </p:nvGrpSpPr>
      <p:grpSpPr>
        <a:xfrm>
          <a:off x="0" y="0"/>
          <a:ext cx="0" cy="0"/>
          <a:chOff x="0" y="0"/>
          <a:chExt cx="0" cy="0"/>
        </a:xfrm>
      </p:grpSpPr>
      <p:sp>
        <p:nvSpPr>
          <p:cNvPr id="172" name="Google Shape;172;p32"/>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3" name="Google Shape;173;p32"/>
          <p:cNvGrpSpPr/>
          <p:nvPr/>
        </p:nvGrpSpPr>
        <p:grpSpPr>
          <a:xfrm>
            <a:off x="-1600" y="5896807"/>
            <a:ext cx="12192383" cy="961207"/>
            <a:chOff x="6554556" y="4623505"/>
            <a:chExt cx="7127825" cy="720905"/>
          </a:xfrm>
        </p:grpSpPr>
        <p:sp>
          <p:nvSpPr>
            <p:cNvPr id="174" name="Google Shape;174;p32"/>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32"/>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 name="Google Shape;176;p32">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7" name="Google Shape;177;p32"/>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0969774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10">
  <p:cSld name="Title and Body 10">
    <p:spTree>
      <p:nvGrpSpPr>
        <p:cNvPr id="1" name="Shape 178"/>
        <p:cNvGrpSpPr/>
        <p:nvPr/>
      </p:nvGrpSpPr>
      <p:grpSpPr>
        <a:xfrm>
          <a:off x="0" y="0"/>
          <a:ext cx="0" cy="0"/>
          <a:chOff x="0" y="0"/>
          <a:chExt cx="0" cy="0"/>
        </a:xfrm>
      </p:grpSpPr>
      <p:grpSp>
        <p:nvGrpSpPr>
          <p:cNvPr id="179" name="Google Shape;179;p33"/>
          <p:cNvGrpSpPr/>
          <p:nvPr/>
        </p:nvGrpSpPr>
        <p:grpSpPr>
          <a:xfrm>
            <a:off x="-1600" y="5896807"/>
            <a:ext cx="12192383" cy="961207"/>
            <a:chOff x="6554556" y="4623505"/>
            <a:chExt cx="7127825" cy="720905"/>
          </a:xfrm>
        </p:grpSpPr>
        <p:sp>
          <p:nvSpPr>
            <p:cNvPr id="180" name="Google Shape;180;p3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3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2" name="Google Shape;182;p33"/>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3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84" name="Google Shape;184;p33"/>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0683747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ly Title 3">
  <p:cSld name="Only Title 3">
    <p:spTree>
      <p:nvGrpSpPr>
        <p:cNvPr id="1" name="Shape 185"/>
        <p:cNvGrpSpPr/>
        <p:nvPr/>
      </p:nvGrpSpPr>
      <p:grpSpPr>
        <a:xfrm>
          <a:off x="0" y="0"/>
          <a:ext cx="0" cy="0"/>
          <a:chOff x="0" y="0"/>
          <a:chExt cx="0" cy="0"/>
        </a:xfrm>
      </p:grpSpPr>
      <p:grpSp>
        <p:nvGrpSpPr>
          <p:cNvPr id="186" name="Google Shape;186;p34"/>
          <p:cNvGrpSpPr/>
          <p:nvPr/>
        </p:nvGrpSpPr>
        <p:grpSpPr>
          <a:xfrm>
            <a:off x="-1600" y="5896807"/>
            <a:ext cx="12192383" cy="961207"/>
            <a:chOff x="6554556" y="4623505"/>
            <a:chExt cx="7127825" cy="720905"/>
          </a:xfrm>
        </p:grpSpPr>
        <p:sp>
          <p:nvSpPr>
            <p:cNvPr id="187" name="Google Shape;187;p3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3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9" name="Google Shape;189;p34"/>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3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Tree>
    <p:extLst>
      <p:ext uri="{BB962C8B-B14F-4D97-AF65-F5344CB8AC3E}">
        <p14:creationId xmlns:p14="http://schemas.microsoft.com/office/powerpoint/2010/main" val="23364846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Body 12">
  <p:cSld name="Title and Body 12">
    <p:spTree>
      <p:nvGrpSpPr>
        <p:cNvPr id="1" name="Shape 200"/>
        <p:cNvGrpSpPr/>
        <p:nvPr/>
      </p:nvGrpSpPr>
      <p:grpSpPr>
        <a:xfrm>
          <a:off x="0" y="0"/>
          <a:ext cx="0" cy="0"/>
          <a:chOff x="0" y="0"/>
          <a:chExt cx="0" cy="0"/>
        </a:xfrm>
      </p:grpSpPr>
      <p:grpSp>
        <p:nvGrpSpPr>
          <p:cNvPr id="201" name="Google Shape;201;p36"/>
          <p:cNvGrpSpPr/>
          <p:nvPr/>
        </p:nvGrpSpPr>
        <p:grpSpPr>
          <a:xfrm>
            <a:off x="-1600" y="5896807"/>
            <a:ext cx="12192383" cy="961207"/>
            <a:chOff x="6554556" y="4623505"/>
            <a:chExt cx="7127825" cy="720905"/>
          </a:xfrm>
        </p:grpSpPr>
        <p:sp>
          <p:nvSpPr>
            <p:cNvPr id="202" name="Google Shape;202;p3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4" name="Google Shape;204;p36"/>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3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206" name="Google Shape;206;p36"/>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695702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3"/>
        </a:solidFill>
        <a:effectLst/>
      </p:bgPr>
    </p:bg>
    <p:spTree>
      <p:nvGrpSpPr>
        <p:cNvPr id="1" name="Shape 31"/>
        <p:cNvGrpSpPr/>
        <p:nvPr/>
      </p:nvGrpSpPr>
      <p:grpSpPr>
        <a:xfrm>
          <a:off x="0" y="0"/>
          <a:ext cx="0" cy="0"/>
          <a:chOff x="0" y="0"/>
          <a:chExt cx="0" cy="0"/>
        </a:xfrm>
      </p:grpSpPr>
      <p:sp>
        <p:nvSpPr>
          <p:cNvPr id="32" name="Google Shape;32;p5"/>
          <p:cNvSpPr txBox="1">
            <a:spLocks noGrp="1"/>
          </p:cNvSpPr>
          <p:nvPr>
            <p:ph type="body" idx="1"/>
          </p:nvPr>
        </p:nvSpPr>
        <p:spPr>
          <a:xfrm>
            <a:off x="2309851" y="3437533"/>
            <a:ext cx="4760400" cy="2356400"/>
          </a:xfrm>
          <a:prstGeom prst="rect">
            <a:avLst/>
          </a:prstGeom>
        </p:spPr>
        <p:txBody>
          <a:bodyPr spcFirstLastPara="1" wrap="square" lIns="91425" tIns="91425" rIns="91425" bIns="91425" anchor="t" anchorCtr="0">
            <a:noAutofit/>
          </a:bodyPr>
          <a:lstStyle>
            <a:lvl1pPr marL="609585" marR="67732" lvl="0" indent="-423323">
              <a:lnSpc>
                <a:spcPct val="150000"/>
              </a:lnSpc>
              <a:spcBef>
                <a:spcPts val="0"/>
              </a:spcBef>
              <a:spcAft>
                <a:spcPts val="0"/>
              </a:spcAft>
              <a:buSzPts val="1400"/>
              <a:buChar char="●"/>
              <a:defRPr sz="1600"/>
            </a:lvl1pPr>
            <a:lvl2pPr marL="1219170" lvl="1" indent="-406390">
              <a:spcBef>
                <a:spcPts val="0"/>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3" name="Google Shape;33;p5"/>
          <p:cNvSpPr txBox="1">
            <a:spLocks noGrp="1"/>
          </p:cNvSpPr>
          <p:nvPr>
            <p:ph type="body" idx="2"/>
          </p:nvPr>
        </p:nvSpPr>
        <p:spPr>
          <a:xfrm>
            <a:off x="7070251" y="3437533"/>
            <a:ext cx="4322800" cy="2356400"/>
          </a:xfrm>
          <a:prstGeom prst="rect">
            <a:avLst/>
          </a:prstGeom>
        </p:spPr>
        <p:txBody>
          <a:bodyPr spcFirstLastPara="1" wrap="square" lIns="91425" tIns="91425" rIns="91425" bIns="91425" anchor="t" anchorCtr="0">
            <a:noAutofit/>
          </a:bodyPr>
          <a:lstStyle>
            <a:lvl1pPr marL="609585" marR="67732" lvl="0" indent="-423323">
              <a:lnSpc>
                <a:spcPct val="150000"/>
              </a:lnSpc>
              <a:spcBef>
                <a:spcPts val="0"/>
              </a:spcBef>
              <a:spcAft>
                <a:spcPts val="0"/>
              </a:spcAft>
              <a:buSzPts val="1400"/>
              <a:buChar char="●"/>
              <a:defRPr sz="1600"/>
            </a:lvl1pPr>
            <a:lvl2pPr marL="1219170" lvl="1" indent="-406390">
              <a:spcBef>
                <a:spcPts val="0"/>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4" name="Google Shape;34;p5"/>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35" name="Google Shape;35;p5"/>
          <p:cNvSpPr/>
          <p:nvPr/>
        </p:nvSpPr>
        <p:spPr>
          <a:xfrm>
            <a:off x="9792095" y="1085165"/>
            <a:ext cx="677300" cy="54046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5"/>
          <p:cNvSpPr/>
          <p:nvPr/>
        </p:nvSpPr>
        <p:spPr>
          <a:xfrm>
            <a:off x="10557215" y="484002"/>
            <a:ext cx="2068556" cy="1201369"/>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5"/>
          <p:cNvSpPr/>
          <p:nvPr/>
        </p:nvSpPr>
        <p:spPr>
          <a:xfrm>
            <a:off x="539934" y="884267"/>
            <a:ext cx="1481884" cy="86064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5"/>
          <p:cNvSpPr/>
          <p:nvPr/>
        </p:nvSpPr>
        <p:spPr>
          <a:xfrm>
            <a:off x="1835569" y="483997"/>
            <a:ext cx="638375" cy="509396"/>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5"/>
          <p:cNvSpPr/>
          <p:nvPr/>
        </p:nvSpPr>
        <p:spPr>
          <a:xfrm rot="10800000">
            <a:off x="10267367" y="1935947"/>
            <a:ext cx="1370467" cy="796055"/>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177253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27770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12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05217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1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22573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6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46688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5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02010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4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64215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2_标题幻灯片">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53522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13_标题幻灯片">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92361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10_标题幻灯片">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02113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7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8717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0"/>
        <p:cNvGrpSpPr/>
        <p:nvPr/>
      </p:nvGrpSpPr>
      <p:grpSpPr>
        <a:xfrm>
          <a:off x="0" y="0"/>
          <a:ext cx="0" cy="0"/>
          <a:chOff x="0" y="0"/>
          <a:chExt cx="0" cy="0"/>
        </a:xfrm>
      </p:grpSpPr>
      <p:sp>
        <p:nvSpPr>
          <p:cNvPr id="41" name="Google Shape;41;p6"/>
          <p:cNvSpPr/>
          <p:nvPr/>
        </p:nvSpPr>
        <p:spPr>
          <a:xfrm>
            <a:off x="-900" y="489200"/>
            <a:ext cx="12194000" cy="1445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Tree>
    <p:extLst>
      <p:ext uri="{BB962C8B-B14F-4D97-AF65-F5344CB8AC3E}">
        <p14:creationId xmlns:p14="http://schemas.microsoft.com/office/powerpoint/2010/main" val="31515080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8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82056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9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71939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3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73630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142E6E5-1EC6-4B1C-BF68-40F94FA0522C}" type="datetimeFigureOut">
              <a:rPr lang="zh-CN" altLang="en-US" smtClean="0"/>
              <a:t>2026/4/28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725AD9C-912B-4DDB-9D61-092AB0AA6833}" type="slidenum">
              <a:rPr lang="zh-CN" altLang="en-US" smtClean="0"/>
              <a:t>‹#›</a:t>
            </a:fld>
            <a:endParaRPr lang="zh-CN" altLang="en-US"/>
          </a:p>
        </p:txBody>
      </p:sp>
    </p:spTree>
    <p:extLst>
      <p:ext uri="{BB962C8B-B14F-4D97-AF65-F5344CB8AC3E}">
        <p14:creationId xmlns:p14="http://schemas.microsoft.com/office/powerpoint/2010/main" val="31293755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142E6E5-1EC6-4B1C-BF68-40F94FA0522C}" type="datetimeFigureOut">
              <a:rPr lang="zh-CN" altLang="en-US" smtClean="0"/>
              <a:t>2026/4/28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725AD9C-912B-4DDB-9D61-092AB0AA6833}" type="slidenum">
              <a:rPr lang="zh-CN" altLang="en-US" smtClean="0"/>
              <a:t>‹#›</a:t>
            </a:fld>
            <a:endParaRPr lang="zh-CN" altLang="en-US"/>
          </a:p>
        </p:txBody>
      </p:sp>
    </p:spTree>
    <p:extLst>
      <p:ext uri="{BB962C8B-B14F-4D97-AF65-F5344CB8AC3E}">
        <p14:creationId xmlns:p14="http://schemas.microsoft.com/office/powerpoint/2010/main" val="20753543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142E6E5-1EC6-4B1C-BF68-40F94FA0522C}" type="datetimeFigureOut">
              <a:rPr lang="zh-CN" altLang="en-US" smtClean="0"/>
              <a:t>2026/4/28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725AD9C-912B-4DDB-9D61-092AB0AA6833}" type="slidenum">
              <a:rPr lang="zh-CN" altLang="en-US" smtClean="0"/>
              <a:t>‹#›</a:t>
            </a:fld>
            <a:endParaRPr lang="zh-CN" altLang="en-US"/>
          </a:p>
        </p:txBody>
      </p:sp>
    </p:spTree>
    <p:extLst>
      <p:ext uri="{BB962C8B-B14F-4D97-AF65-F5344CB8AC3E}">
        <p14:creationId xmlns:p14="http://schemas.microsoft.com/office/powerpoint/2010/main" val="9668310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142E6E5-1EC6-4B1C-BF68-40F94FA0522C}" type="datetimeFigureOut">
              <a:rPr lang="zh-CN" altLang="en-US" smtClean="0"/>
              <a:t>2026/4/28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725AD9C-912B-4DDB-9D61-092AB0AA6833}" type="slidenum">
              <a:rPr lang="zh-CN" altLang="en-US" smtClean="0"/>
              <a:t>‹#›</a:t>
            </a:fld>
            <a:endParaRPr lang="zh-CN" altLang="en-US"/>
          </a:p>
        </p:txBody>
      </p:sp>
    </p:spTree>
    <p:extLst>
      <p:ext uri="{BB962C8B-B14F-4D97-AF65-F5344CB8AC3E}">
        <p14:creationId xmlns:p14="http://schemas.microsoft.com/office/powerpoint/2010/main" val="29512305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8142E6E5-1EC6-4B1C-BF68-40F94FA0522C}" type="datetimeFigureOut">
              <a:rPr lang="zh-CN" altLang="en-US" smtClean="0"/>
              <a:t>2026/4/28</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1725AD9C-912B-4DDB-9D61-092AB0AA6833}" type="slidenum">
              <a:rPr lang="zh-CN" altLang="en-US" smtClean="0"/>
              <a:t>‹#›</a:t>
            </a:fld>
            <a:endParaRPr lang="zh-CN" altLang="en-US"/>
          </a:p>
        </p:txBody>
      </p:sp>
    </p:spTree>
    <p:extLst>
      <p:ext uri="{BB962C8B-B14F-4D97-AF65-F5344CB8AC3E}">
        <p14:creationId xmlns:p14="http://schemas.microsoft.com/office/powerpoint/2010/main" val="33840323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8142E6E5-1EC6-4B1C-BF68-40F94FA0522C}" type="datetimeFigureOut">
              <a:rPr lang="zh-CN" altLang="en-US" smtClean="0"/>
              <a:t>2026/4/28</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1725AD9C-912B-4DDB-9D61-092AB0AA6833}" type="slidenum">
              <a:rPr lang="zh-CN" altLang="en-US" smtClean="0"/>
              <a:t>‹#›</a:t>
            </a:fld>
            <a:endParaRPr lang="zh-CN" altLang="en-US"/>
          </a:p>
        </p:txBody>
      </p:sp>
    </p:spTree>
    <p:extLst>
      <p:ext uri="{BB962C8B-B14F-4D97-AF65-F5344CB8AC3E}">
        <p14:creationId xmlns:p14="http://schemas.microsoft.com/office/powerpoint/2010/main" val="42068827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663DFACF-2485-D55D-6950-EE4CBE75ED5C}"/>
              </a:ext>
            </a:extLst>
          </p:cNvPr>
          <p:cNvSpPr/>
          <p:nvPr userDrawn="1"/>
        </p:nvSpPr>
        <p:spPr>
          <a:xfrm>
            <a:off x="300990" y="306070"/>
            <a:ext cx="11631930" cy="6188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347237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3"/>
        <p:cNvGrpSpPr/>
        <p:nvPr/>
      </p:nvGrpSpPr>
      <p:grpSpPr>
        <a:xfrm>
          <a:off x="0" y="0"/>
          <a:ext cx="0" cy="0"/>
          <a:chOff x="0" y="0"/>
          <a:chExt cx="0" cy="0"/>
        </a:xfrm>
      </p:grpSpPr>
      <p:sp>
        <p:nvSpPr>
          <p:cNvPr id="44" name="Google Shape;44;p7"/>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7"/>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46" name="Google Shape;46;p7"/>
          <p:cNvGrpSpPr/>
          <p:nvPr/>
        </p:nvGrpSpPr>
        <p:grpSpPr>
          <a:xfrm>
            <a:off x="-1600" y="5896807"/>
            <a:ext cx="12192383" cy="961207"/>
            <a:chOff x="6554556" y="4623505"/>
            <a:chExt cx="7127825" cy="720905"/>
          </a:xfrm>
        </p:grpSpPr>
        <p:sp>
          <p:nvSpPr>
            <p:cNvPr id="47" name="Google Shape;47;p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Google Shape;49;p7"/>
          <p:cNvSpPr txBox="1">
            <a:spLocks noGrp="1"/>
          </p:cNvSpPr>
          <p:nvPr>
            <p:ph type="title" idx="2"/>
          </p:nvPr>
        </p:nvSpPr>
        <p:spPr>
          <a:xfrm>
            <a:off x="1931967" y="2498333"/>
            <a:ext cx="8328400" cy="28320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7908691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1997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21412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15940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1850800" y="1578467"/>
            <a:ext cx="8490400" cy="349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1595427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2"/>
        <p:cNvGrpSpPr/>
        <p:nvPr/>
      </p:nvGrpSpPr>
      <p:grpSpPr>
        <a:xfrm>
          <a:off x="0" y="0"/>
          <a:ext cx="0" cy="0"/>
          <a:chOff x="0" y="0"/>
          <a:chExt cx="0" cy="0"/>
        </a:xfrm>
      </p:grpSpPr>
      <p:sp>
        <p:nvSpPr>
          <p:cNvPr id="53" name="Google Shape;53;p9"/>
          <p:cNvSpPr/>
          <p:nvPr/>
        </p:nvSpPr>
        <p:spPr>
          <a:xfrm>
            <a:off x="6096000" y="-167"/>
            <a:ext cx="60960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9"/>
          <p:cNvSpPr txBox="1">
            <a:spLocks noGrp="1"/>
          </p:cNvSpPr>
          <p:nvPr>
            <p:ph type="title"/>
          </p:nvPr>
        </p:nvSpPr>
        <p:spPr>
          <a:xfrm>
            <a:off x="789233" y="1644233"/>
            <a:ext cx="43704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5" name="Google Shape;55;p9"/>
          <p:cNvSpPr txBox="1">
            <a:spLocks noGrp="1"/>
          </p:cNvSpPr>
          <p:nvPr>
            <p:ph type="subTitle" idx="1"/>
          </p:nvPr>
        </p:nvSpPr>
        <p:spPr>
          <a:xfrm>
            <a:off x="789233" y="3737433"/>
            <a:ext cx="43704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6" name="Google Shape;56;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74121">
              <a:spcBef>
                <a:spcPts val="0"/>
              </a:spcBef>
              <a:spcAft>
                <a:spcPts val="0"/>
              </a:spcAft>
              <a:buSzPts val="2000"/>
              <a:buChar char="●"/>
              <a:defRPr/>
            </a:lvl1pPr>
            <a:lvl2pPr marL="1219170" lvl="1" indent="-474121">
              <a:spcBef>
                <a:spcPts val="2133"/>
              </a:spcBef>
              <a:spcAft>
                <a:spcPts val="0"/>
              </a:spcAft>
              <a:buSzPts val="2000"/>
              <a:buChar char="○"/>
              <a:defRPr/>
            </a:lvl2pPr>
            <a:lvl3pPr marL="1828754" lvl="2" indent="-474121">
              <a:spcBef>
                <a:spcPts val="2133"/>
              </a:spcBef>
              <a:spcAft>
                <a:spcPts val="0"/>
              </a:spcAft>
              <a:buSzPts val="2000"/>
              <a:buChar char="■"/>
              <a:defRPr/>
            </a:lvl3pPr>
            <a:lvl4pPr marL="2438339" lvl="3" indent="-474121">
              <a:spcBef>
                <a:spcPts val="2133"/>
              </a:spcBef>
              <a:spcAft>
                <a:spcPts val="0"/>
              </a:spcAft>
              <a:buSzPts val="2000"/>
              <a:buChar char="●"/>
              <a:defRPr/>
            </a:lvl4pPr>
            <a:lvl5pPr marL="3047924" lvl="4" indent="-474121">
              <a:spcBef>
                <a:spcPts val="2133"/>
              </a:spcBef>
              <a:spcAft>
                <a:spcPts val="0"/>
              </a:spcAft>
              <a:buSzPts val="2000"/>
              <a:buChar char="○"/>
              <a:defRPr/>
            </a:lvl5pPr>
            <a:lvl6pPr marL="3657509" lvl="5" indent="-474121">
              <a:spcBef>
                <a:spcPts val="2133"/>
              </a:spcBef>
              <a:spcAft>
                <a:spcPts val="0"/>
              </a:spcAft>
              <a:buSzPts val="2000"/>
              <a:buChar char="■"/>
              <a:defRPr/>
            </a:lvl6pPr>
            <a:lvl7pPr marL="4267093" lvl="6" indent="-474121">
              <a:spcBef>
                <a:spcPts val="2133"/>
              </a:spcBef>
              <a:spcAft>
                <a:spcPts val="0"/>
              </a:spcAft>
              <a:buSzPts val="2000"/>
              <a:buChar char="●"/>
              <a:defRPr/>
            </a:lvl7pPr>
            <a:lvl8pPr marL="4876678" lvl="7" indent="-474121">
              <a:spcBef>
                <a:spcPts val="2133"/>
              </a:spcBef>
              <a:spcAft>
                <a:spcPts val="0"/>
              </a:spcAft>
              <a:buSzPts val="2000"/>
              <a:buChar char="○"/>
              <a:defRPr/>
            </a:lvl8pPr>
            <a:lvl9pPr marL="5486263" lvl="8" indent="-474121">
              <a:spcBef>
                <a:spcPts val="2133"/>
              </a:spcBef>
              <a:spcAft>
                <a:spcPts val="2133"/>
              </a:spcAft>
              <a:buSzPts val="2000"/>
              <a:buChar char="■"/>
              <a:defRPr/>
            </a:lvl9pPr>
          </a:lstStyle>
          <a:p>
            <a:endParaRPr/>
          </a:p>
        </p:txBody>
      </p:sp>
    </p:spTree>
    <p:extLst>
      <p:ext uri="{BB962C8B-B14F-4D97-AF65-F5344CB8AC3E}">
        <p14:creationId xmlns:p14="http://schemas.microsoft.com/office/powerpoint/2010/main" val="3601410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7"/>
        <p:cNvGrpSpPr/>
        <p:nvPr/>
      </p:nvGrpSpPr>
      <p:grpSpPr>
        <a:xfrm>
          <a:off x="0" y="0"/>
          <a:ext cx="0" cy="0"/>
          <a:chOff x="0" y="0"/>
          <a:chExt cx="0" cy="0"/>
        </a:xfrm>
      </p:grpSpPr>
      <p:sp>
        <p:nvSpPr>
          <p:cNvPr id="58" name="Google Shape;58;p10"/>
          <p:cNvSpPr txBox="1">
            <a:spLocks noGrp="1"/>
          </p:cNvSpPr>
          <p:nvPr>
            <p:ph type="body" idx="1"/>
          </p:nvPr>
        </p:nvSpPr>
        <p:spPr>
          <a:xfrm>
            <a:off x="745460" y="5372719"/>
            <a:ext cx="87136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2000"/>
              <a:buNone/>
              <a:defRPr/>
            </a:lvl1pPr>
          </a:lstStyle>
          <a:p>
            <a:endParaRPr/>
          </a:p>
        </p:txBody>
      </p:sp>
    </p:spTree>
    <p:extLst>
      <p:ext uri="{BB962C8B-B14F-4D97-AF65-F5344CB8AC3E}">
        <p14:creationId xmlns:p14="http://schemas.microsoft.com/office/powerpoint/2010/main" val="1736053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9"/>
        <p:cNvGrpSpPr/>
        <p:nvPr/>
      </p:nvGrpSpPr>
      <p:grpSpPr>
        <a:xfrm>
          <a:off x="0" y="0"/>
          <a:ext cx="0" cy="0"/>
          <a:chOff x="0" y="0"/>
          <a:chExt cx="0" cy="0"/>
        </a:xfrm>
      </p:grpSpPr>
      <p:sp>
        <p:nvSpPr>
          <p:cNvPr id="60" name="Google Shape;60;p11"/>
          <p:cNvSpPr txBox="1">
            <a:spLocks noGrp="1"/>
          </p:cNvSpPr>
          <p:nvPr>
            <p:ph type="title" hasCustomPrompt="1"/>
          </p:nvPr>
        </p:nvSpPr>
        <p:spPr>
          <a:xfrm>
            <a:off x="3238367" y="2611800"/>
            <a:ext cx="57152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7333">
                <a:solidFill>
                  <a:schemeClr val="dk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61" name="Google Shape;61;p11"/>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11"/>
          <p:cNvSpPr txBox="1">
            <a:spLocks noGrp="1"/>
          </p:cNvSpPr>
          <p:nvPr>
            <p:ph type="title" idx="2"/>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63" name="Google Shape;63;p11"/>
          <p:cNvGrpSpPr/>
          <p:nvPr/>
        </p:nvGrpSpPr>
        <p:grpSpPr>
          <a:xfrm>
            <a:off x="-1600" y="5896807"/>
            <a:ext cx="12192383" cy="961207"/>
            <a:chOff x="6554556" y="4623505"/>
            <a:chExt cx="7127825" cy="720905"/>
          </a:xfrm>
        </p:grpSpPr>
        <p:sp>
          <p:nvSpPr>
            <p:cNvPr id="64" name="Google Shape;64;p1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1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553716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image" Target="../media/image2.png"/><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theme" Target="../theme/theme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098367538"/>
      </p:ext>
    </p:extLst>
  </p:cSld>
  <p:clrMap bg1="lt1" tx1="dk1" bg2="dk2" tx2="lt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6" r:id="rId23"/>
    <p:sldLayoutId id="2147483688" r:id="rId24"/>
    <p:sldLayoutId id="2147483689" r:id="rId25"/>
    <p:sldLayoutId id="2147483691" r:id="rId26"/>
    <p:sldLayoutId id="2147483692" r:id="rId27"/>
    <p:sldLayoutId id="2147483693" r:id="rId28"/>
    <p:sldLayoutId id="2147483694"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915942"/>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946503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emf"/><Relationship Id="rId7" Type="http://schemas.openxmlformats.org/officeDocument/2006/relationships/image" Target="../media/image7.svg"/><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image" Target="../media/image4.emf"/><Relationship Id="rId9"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36.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emf"/><Relationship Id="rId7" Type="http://schemas.openxmlformats.org/officeDocument/2006/relationships/image" Target="../media/image7.svg"/><Relationship Id="rId2" Type="http://schemas.openxmlformats.org/officeDocument/2006/relationships/notesSlide" Target="../notesSlides/notesSlide8.xml"/><Relationship Id="rId1" Type="http://schemas.openxmlformats.org/officeDocument/2006/relationships/slideLayout" Target="../slideLayouts/slideLayout26.xml"/><Relationship Id="rId6" Type="http://schemas.openxmlformats.org/officeDocument/2006/relationships/image" Target="../media/image6.png"/><Relationship Id="rId5" Type="http://schemas.openxmlformats.org/officeDocument/2006/relationships/image" Target="../media/image5.emf"/><Relationship Id="rId10" Type="http://schemas.openxmlformats.org/officeDocument/2006/relationships/image" Target="../media/image23.png"/><Relationship Id="rId4" Type="http://schemas.openxmlformats.org/officeDocument/2006/relationships/image" Target="../media/image4.emf"/><Relationship Id="rId9" Type="http://schemas.openxmlformats.org/officeDocument/2006/relationships/image" Target="../media/image9.jpeg"/></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8.emf"/><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8.emf"/><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8.emf"/><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8.emf"/><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8.emf"/><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8.emf"/><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36.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emf"/><Relationship Id="rId7" Type="http://schemas.openxmlformats.org/officeDocument/2006/relationships/image" Target="../media/image7.svg"/><Relationship Id="rId2" Type="http://schemas.openxmlformats.org/officeDocument/2006/relationships/notesSlide" Target="../notesSlides/notesSlide10.xml"/><Relationship Id="rId1" Type="http://schemas.openxmlformats.org/officeDocument/2006/relationships/slideLayout" Target="../slideLayouts/slideLayout26.xml"/><Relationship Id="rId6" Type="http://schemas.openxmlformats.org/officeDocument/2006/relationships/image" Target="../media/image6.png"/><Relationship Id="rId5" Type="http://schemas.openxmlformats.org/officeDocument/2006/relationships/image" Target="../media/image5.emf"/><Relationship Id="rId10" Type="http://schemas.openxmlformats.org/officeDocument/2006/relationships/image" Target="../media/image35.png"/><Relationship Id="rId4" Type="http://schemas.openxmlformats.org/officeDocument/2006/relationships/image" Target="../media/image4.emf"/><Relationship Id="rId9" Type="http://schemas.openxmlformats.org/officeDocument/2006/relationships/image" Target="../media/image9.jpeg"/></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5.mp4"/><Relationship Id="rId1" Type="http://schemas.openxmlformats.org/officeDocument/2006/relationships/video" Target="NULL" TargetMode="Externa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8.emf"/><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8.emf"/><Relationship Id="rId1" Type="http://schemas.openxmlformats.org/officeDocument/2006/relationships/slideLayout" Target="../slideLayouts/slideLayout5.xml"/><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49.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emf"/><Relationship Id="rId7" Type="http://schemas.openxmlformats.org/officeDocument/2006/relationships/image" Target="../media/image7.svg"/><Relationship Id="rId2" Type="http://schemas.openxmlformats.org/officeDocument/2006/relationships/notesSlide" Target="../notesSlides/notesSlide6.xml"/><Relationship Id="rId1" Type="http://schemas.openxmlformats.org/officeDocument/2006/relationships/slideLayout" Target="../slideLayouts/slideLayout26.xml"/><Relationship Id="rId6" Type="http://schemas.openxmlformats.org/officeDocument/2006/relationships/image" Target="../media/image6.png"/><Relationship Id="rId5" Type="http://schemas.openxmlformats.org/officeDocument/2006/relationships/image" Target="../media/image5.emf"/><Relationship Id="rId10" Type="http://schemas.openxmlformats.org/officeDocument/2006/relationships/image" Target="../media/image15.png"/><Relationship Id="rId4" Type="http://schemas.openxmlformats.org/officeDocument/2006/relationships/image" Target="../media/image4.emf"/><Relationship Id="rId9"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77"/>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07433" y="-278553"/>
            <a:ext cx="12400280" cy="7137400"/>
          </a:xfrm>
          <a:prstGeom prst="rect">
            <a:avLst/>
          </a:prstGeom>
        </p:spPr>
      </p:pic>
      <p:pic>
        <p:nvPicPr>
          <p:cNvPr id="121" name="Picture 120"/>
          <p:cNvPicPr>
            <a:picLocks noChangeAspect="1"/>
          </p:cNvPicPr>
          <p:nvPr/>
        </p:nvPicPr>
        <p:blipFill>
          <a:blip r:embed="rId4"/>
          <a:stretch>
            <a:fillRect/>
          </a:stretch>
        </p:blipFill>
        <p:spPr>
          <a:xfrm>
            <a:off x="-1196823" y="5308172"/>
            <a:ext cx="14587339" cy="1904581"/>
          </a:xfrm>
          <a:prstGeom prst="rect">
            <a:avLst/>
          </a:prstGeom>
        </p:spPr>
      </p:pic>
      <p:sp>
        <p:nvSpPr>
          <p:cNvPr id="136" name="TextBox 135"/>
          <p:cNvSpPr txBox="1"/>
          <p:nvPr/>
        </p:nvSpPr>
        <p:spPr>
          <a:xfrm>
            <a:off x="4673601" y="-1117600"/>
            <a:ext cx="184731" cy="379656"/>
          </a:xfrm>
          <a:prstGeom prst="rect">
            <a:avLst/>
          </a:prstGeom>
          <a:noFill/>
        </p:spPr>
        <p:txBody>
          <a:bodyPr wrap="none" rtlCol="0">
            <a:spAutoFit/>
          </a:bodyPr>
          <a:lstStyle/>
          <a:p>
            <a:pPr defTabSz="1219170">
              <a:buClr>
                <a:srgbClr val="000000"/>
              </a:buClr>
            </a:pPr>
            <a:endParaRPr lang="en-US" sz="1867" kern="0">
              <a:solidFill>
                <a:srgbClr val="000000"/>
              </a:solidFill>
              <a:latin typeface="Arial" panose="020B0604020202020204"/>
              <a:cs typeface="Arial" panose="020B0604020202020204"/>
              <a:sym typeface="Arial" panose="020B0604020202020204"/>
            </a:endParaRPr>
          </a:p>
        </p:txBody>
      </p:sp>
      <p:pic>
        <p:nvPicPr>
          <p:cNvPr id="8" name="Picture 7"/>
          <p:cNvPicPr>
            <a:picLocks noChangeAspect="1"/>
          </p:cNvPicPr>
          <p:nvPr/>
        </p:nvPicPr>
        <p:blipFill>
          <a:blip r:embed="rId5"/>
          <a:stretch>
            <a:fillRect/>
          </a:stretch>
        </p:blipFill>
        <p:spPr>
          <a:xfrm>
            <a:off x="-319193" y="-31326"/>
            <a:ext cx="2277533" cy="6642100"/>
          </a:xfrm>
          <a:prstGeom prst="rect">
            <a:avLst/>
          </a:prstGeom>
        </p:spPr>
      </p:pic>
      <p:pic>
        <p:nvPicPr>
          <p:cNvPr id="9" name="Picture 8"/>
          <p:cNvPicPr>
            <a:picLocks noChangeAspect="1"/>
          </p:cNvPicPr>
          <p:nvPr/>
        </p:nvPicPr>
        <p:blipFill>
          <a:blip r:embed="rId5"/>
          <a:stretch>
            <a:fillRect/>
          </a:stretch>
        </p:blipFill>
        <p:spPr>
          <a:xfrm flipH="1">
            <a:off x="10131214" y="-75354"/>
            <a:ext cx="2403687" cy="7008707"/>
          </a:xfrm>
          <a:prstGeom prst="rect">
            <a:avLst/>
          </a:prstGeom>
        </p:spPr>
      </p:pic>
      <p:pic>
        <p:nvPicPr>
          <p:cNvPr id="10" name="Graphic 4"/>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5787" y="-81280"/>
            <a:ext cx="12320693" cy="976207"/>
          </a:xfrm>
          <a:prstGeom prst="rect">
            <a:avLst/>
          </a:prstGeom>
        </p:spPr>
      </p:pic>
      <p:pic>
        <p:nvPicPr>
          <p:cNvPr id="169" name="Picture 16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1438275" y="1638300"/>
            <a:ext cx="9896475" cy="2070947"/>
          </a:xfrm>
          <a:prstGeom prst="rect">
            <a:avLst/>
          </a:prstGeom>
        </p:spPr>
      </p:pic>
      <p:sp>
        <p:nvSpPr>
          <p:cNvPr id="170" name="Text Box 169"/>
          <p:cNvSpPr txBox="1"/>
          <p:nvPr/>
        </p:nvSpPr>
        <p:spPr>
          <a:xfrm>
            <a:off x="3996714" y="1928918"/>
            <a:ext cx="5325497" cy="1408655"/>
          </a:xfrm>
          <a:prstGeom prst="rect">
            <a:avLst/>
          </a:prstGeom>
          <a:noFill/>
        </p:spPr>
        <p:txBody>
          <a:bodyPr wrap="none" rtlCol="0">
            <a:spAutoFit/>
          </a:bodyPr>
          <a:lstStyle/>
          <a:p>
            <a:pPr algn="ctr" defTabSz="1219170">
              <a:lnSpc>
                <a:spcPct val="120000"/>
              </a:lnSpc>
              <a:buClr>
                <a:srgbClr val="000000"/>
              </a:buClr>
            </a:pPr>
            <a:r>
              <a:rPr lang="en-US" sz="8000" kern="0" dirty="0">
                <a:solidFill>
                  <a:srgbClr val="FF0000"/>
                </a:solidFill>
                <a:latin typeface="iCiel Cadena" panose="02000503000000020004" pitchFamily="50" charset="0"/>
                <a:cs typeface="iCiel Cadena" panose="02000503000000020004" pitchFamily="50" charset="0"/>
                <a:sym typeface="Arial" panose="020B0604020202020204"/>
              </a:rPr>
              <a:t>KHỞI ĐỘNG</a:t>
            </a:r>
          </a:p>
        </p:txBody>
      </p:sp>
      <p:pic>
        <p:nvPicPr>
          <p:cNvPr id="158" name="Picture 157">
            <a:extLst>
              <a:ext uri="{FF2B5EF4-FFF2-40B4-BE49-F238E27FC236}">
                <a16:creationId xmlns:a16="http://schemas.microsoft.com/office/drawing/2014/main" id="{65322E70-1172-5BAA-2FF8-92BFFE17CD96}"/>
              </a:ext>
            </a:extLst>
          </p:cNvPr>
          <p:cNvPicPr/>
          <p:nvPr/>
        </p:nvPicPr>
        <p:blipFill>
          <a:blip r:embed="rId9">
            <a:clrChange>
              <a:clrFrom>
                <a:srgbClr val="FFFFFF">
                  <a:alpha val="100000"/>
                </a:srgbClr>
              </a:clrFrom>
              <a:clrTo>
                <a:srgbClr val="FFFFFF">
                  <a:alpha val="100000"/>
                  <a:alpha val="0"/>
                </a:srgbClr>
              </a:clrTo>
            </a:clrChange>
          </a:blip>
          <a:srcRect l="4547" t="11852" r="49800" b="18012"/>
          <a:stretch>
            <a:fillRect/>
          </a:stretch>
        </p:blipFill>
        <p:spPr>
          <a:xfrm>
            <a:off x="1081617" y="1843405"/>
            <a:ext cx="2597573" cy="4670213"/>
          </a:xfrm>
          <a:prstGeom prst="rect">
            <a:avLst/>
          </a:prstGeom>
          <a:noFill/>
          <a:ln w="9525">
            <a:noFill/>
          </a:ln>
        </p:spPr>
      </p:pic>
    </p:spTree>
  </p:cSld>
  <p:clrMapOvr>
    <a:masterClrMapping/>
  </p:clrMapOvr>
  <p:transition>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B950D94-4907-2716-63B9-1DD515FBA3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319" y="1199360"/>
            <a:ext cx="6153343" cy="6165875"/>
          </a:xfrm>
          <a:prstGeom prst="rect">
            <a:avLst/>
          </a:prstGeom>
        </p:spPr>
      </p:pic>
      <p:grpSp>
        <p:nvGrpSpPr>
          <p:cNvPr id="7" name="Group 6">
            <a:extLst>
              <a:ext uri="{FF2B5EF4-FFF2-40B4-BE49-F238E27FC236}">
                <a16:creationId xmlns:a16="http://schemas.microsoft.com/office/drawing/2014/main" id="{112AE25E-832C-0631-EB9D-0A8A194D25E4}"/>
              </a:ext>
            </a:extLst>
          </p:cNvPr>
          <p:cNvGrpSpPr/>
          <p:nvPr/>
        </p:nvGrpSpPr>
        <p:grpSpPr>
          <a:xfrm>
            <a:off x="3829049" y="631806"/>
            <a:ext cx="7530857" cy="1913313"/>
            <a:chOff x="1546893" y="1544627"/>
            <a:chExt cx="9553073" cy="1140308"/>
          </a:xfrm>
        </p:grpSpPr>
        <p:pic>
          <p:nvPicPr>
            <p:cNvPr id="8" name="图片 6">
              <a:extLst>
                <a:ext uri="{FF2B5EF4-FFF2-40B4-BE49-F238E27FC236}">
                  <a16:creationId xmlns:a16="http://schemas.microsoft.com/office/drawing/2014/main" id="{4E77655E-5EEE-CC01-D367-AB1CFBEDE3DF}"/>
                </a:ext>
              </a:extLst>
            </p:cNvPr>
            <p:cNvPicPr>
              <a:picLocks noChangeAspect="1"/>
            </p:cNvPicPr>
            <p:nvPr/>
          </p:nvPicPr>
          <p:blipFill>
            <a:blip r:embed="rId4"/>
            <a:stretch>
              <a:fillRect/>
            </a:stretch>
          </p:blipFill>
          <p:spPr>
            <a:xfrm>
              <a:off x="1546893" y="1544627"/>
              <a:ext cx="9553073" cy="1140308"/>
            </a:xfrm>
            <a:prstGeom prst="rect">
              <a:avLst/>
            </a:prstGeom>
          </p:spPr>
        </p:pic>
        <p:sp>
          <p:nvSpPr>
            <p:cNvPr id="9" name="文本框 7">
              <a:extLst>
                <a:ext uri="{FF2B5EF4-FFF2-40B4-BE49-F238E27FC236}">
                  <a16:creationId xmlns:a16="http://schemas.microsoft.com/office/drawing/2014/main" id="{ABE364FD-EE02-6A90-3ED8-BE6F93CE1BDB}"/>
                </a:ext>
              </a:extLst>
            </p:cNvPr>
            <p:cNvSpPr txBox="1"/>
            <p:nvPr/>
          </p:nvSpPr>
          <p:spPr>
            <a:xfrm>
              <a:off x="2119393" y="1667602"/>
              <a:ext cx="8627697" cy="822686"/>
            </a:xfrm>
            <a:prstGeom prst="rect">
              <a:avLst/>
            </a:prstGeom>
            <a:noFill/>
          </p:spPr>
          <p:txBody>
            <a:bodyPr wrap="square" rtlCol="0">
              <a:spAutoFit/>
            </a:bodyPr>
            <a:lstStyle>
              <a:defPPr>
                <a:defRPr lang="zh-CN"/>
              </a:defPPr>
              <a:lvl1pPr>
                <a:defRPr sz="2400">
                  <a:latin typeface="字魂20号-石头体" panose="00000500000000000000" pitchFamily="2" charset="-122"/>
                  <a:ea typeface="字魂20号-石头体" panose="00000500000000000000" pitchFamily="2" charset="-122"/>
                  <a:cs typeface="字魂58号-创中黑" panose="00000500000000000000" charset="-122"/>
                </a:defRPr>
              </a:lvl1pPr>
            </a:lstStyle>
            <a:p>
              <a:pPr marR="0" lvl="0" algn="just">
                <a:lnSpc>
                  <a:spcPct val="107000"/>
                </a:lnSpc>
                <a:spcBef>
                  <a:spcPts val="0"/>
                </a:spcBef>
                <a:spcAft>
                  <a:spcPts val="0"/>
                </a:spcAft>
                <a:buClr>
                  <a:srgbClr val="000000"/>
                </a:buClr>
                <a:buSzPts val="900"/>
                <a:tabLst>
                  <a:tab pos="90170" algn="l"/>
                </a:tabLst>
              </a:pPr>
              <a:r>
                <a:rPr lang="vi-VN" sz="4000" u="none" strike="noStrike" spc="0" dirty="0">
                  <a:effectLst/>
                  <a:latin typeface="Calibri" panose="020F0502020204030204" pitchFamily="34" charset="0"/>
                  <a:ea typeface="Times New Roman" panose="02020603050405020304" pitchFamily="18" charset="0"/>
                  <a:cs typeface="Calibri" panose="020F0502020204030204" pitchFamily="34" charset="0"/>
                </a:rPr>
                <a:t>Em cần làm gì để phòng, tránh thương tích do ngã?</a:t>
              </a:r>
              <a:endParaRPr lang="en-US" sz="4000" u="none" strike="noStrike" spc="0" dirty="0">
                <a:effectLst/>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913976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017505-E8BA-C811-35FC-88F8A4CB0BA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3045" r="15276"/>
          <a:stretch/>
        </p:blipFill>
        <p:spPr>
          <a:xfrm>
            <a:off x="8114238" y="3339551"/>
            <a:ext cx="4077762" cy="2883089"/>
          </a:xfrm>
          <a:prstGeom prst="rect">
            <a:avLst/>
          </a:prstGeom>
        </p:spPr>
      </p:pic>
      <p:sp>
        <p:nvSpPr>
          <p:cNvPr id="5" name="TextBox 4">
            <a:extLst>
              <a:ext uri="{FF2B5EF4-FFF2-40B4-BE49-F238E27FC236}">
                <a16:creationId xmlns:a16="http://schemas.microsoft.com/office/drawing/2014/main" id="{B1DF25E1-BF85-AECA-677F-1B3290B3B690}"/>
              </a:ext>
            </a:extLst>
          </p:cNvPr>
          <p:cNvSpPr txBox="1"/>
          <p:nvPr/>
        </p:nvSpPr>
        <p:spPr>
          <a:xfrm>
            <a:off x="1554480" y="1680889"/>
            <a:ext cx="8036560" cy="3539430"/>
          </a:xfrm>
          <a:prstGeom prst="rect">
            <a:avLst/>
          </a:prstGeom>
          <a:noFill/>
        </p:spPr>
        <p:txBody>
          <a:bodyPr wrap="square" rtlCol="0">
            <a:spAutoFit/>
          </a:bodyPr>
          <a:lstStyle/>
          <a:p>
            <a:pPr lvl="0" algn="ctr"/>
            <a:r>
              <a:rPr lang="en-US" altLang="zh-CN" sz="4400" b="1" dirty="0" err="1">
                <a:solidFill>
                  <a:srgbClr val="FF0000"/>
                </a:solidFill>
                <a:latin typeface="Cambria" panose="02040503050406030204" pitchFamily="18" charset="0"/>
                <a:ea typeface="Cambria" panose="02040503050406030204" pitchFamily="18" charset="0"/>
                <a:cs typeface="+mn-ea"/>
                <a:sym typeface="+mn-lt"/>
              </a:rPr>
              <a:t>Kết</a:t>
            </a:r>
            <a:r>
              <a:rPr lang="en-US" altLang="zh-CN" sz="4400" b="1" dirty="0">
                <a:solidFill>
                  <a:srgbClr val="FF0000"/>
                </a:solidFill>
                <a:latin typeface="Cambria" panose="02040503050406030204" pitchFamily="18" charset="0"/>
                <a:ea typeface="Cambria" panose="02040503050406030204" pitchFamily="18" charset="0"/>
                <a:cs typeface="+mn-ea"/>
                <a:sym typeface="+mn-lt"/>
              </a:rPr>
              <a:t> </a:t>
            </a:r>
            <a:r>
              <a:rPr lang="en-US" altLang="zh-CN" sz="4400" b="1" dirty="0" err="1">
                <a:solidFill>
                  <a:srgbClr val="FF0000"/>
                </a:solidFill>
                <a:latin typeface="Cambria" panose="02040503050406030204" pitchFamily="18" charset="0"/>
                <a:ea typeface="Cambria" panose="02040503050406030204" pitchFamily="18" charset="0"/>
                <a:cs typeface="+mn-ea"/>
                <a:sym typeface="+mn-lt"/>
              </a:rPr>
              <a:t>luận</a:t>
            </a:r>
            <a:r>
              <a:rPr lang="en-US" altLang="zh-CN" sz="4400" b="1" dirty="0">
                <a:solidFill>
                  <a:srgbClr val="FF0000"/>
                </a:solidFill>
                <a:latin typeface="Cambria" panose="02040503050406030204" pitchFamily="18" charset="0"/>
                <a:ea typeface="Cambria" panose="02040503050406030204" pitchFamily="18" charset="0"/>
                <a:cs typeface="+mn-ea"/>
                <a:sym typeface="+mn-lt"/>
              </a:rPr>
              <a:t>:</a:t>
            </a:r>
          </a:p>
          <a:p>
            <a:pPr lvl="0" algn="just"/>
            <a:r>
              <a:rPr lang="en-US" altLang="zh-CN" sz="3600" b="1" dirty="0">
                <a:solidFill>
                  <a:srgbClr val="002060"/>
                </a:solidFill>
                <a:latin typeface="Cambria" panose="02040503050406030204" pitchFamily="18" charset="0"/>
                <a:ea typeface="Cambria" panose="02040503050406030204" pitchFamily="18" charset="0"/>
                <a:cs typeface="+mn-ea"/>
                <a:sym typeface="+mn-lt"/>
              </a:rPr>
              <a:t>   </a:t>
            </a:r>
            <a:r>
              <a:rPr lang="vi-VN" altLang="zh-CN" sz="3600" b="1" dirty="0">
                <a:solidFill>
                  <a:srgbClr val="002060"/>
                </a:solidFill>
                <a:latin typeface="Cambria" panose="02040503050406030204" pitchFamily="18" charset="0"/>
                <a:ea typeface="Cambria" panose="02040503050406030204" pitchFamily="18" charset="0"/>
                <a:cs typeface="+mn-ea"/>
                <a:sym typeface="+mn-lt"/>
              </a:rPr>
              <a:t>Không trượt trên tay vịn cầu thang, không đứng, ngồi trên bậu cửa sổ không trèo cây hái quả, cần thận khi đi qua sàn ướt,... để phòng, tránh tai nạn thương tích do ngã.</a:t>
            </a:r>
            <a:endParaRPr kumimoji="0" lang="zh-CN" altLang="en-US" sz="3600" b="1" i="0" strike="noStrike" kern="1200" cap="none" spc="0" normalizeH="0" baseline="0" noProof="0" dirty="0">
              <a:ln>
                <a:noFill/>
              </a:ln>
              <a:solidFill>
                <a:srgbClr val="002060"/>
              </a:solidFill>
              <a:effectLst/>
              <a:uLnTx/>
              <a:uFillTx/>
              <a:latin typeface="Cambria" panose="02040503050406030204" pitchFamily="18" charset="0"/>
              <a:ea typeface="字魂52号-阿开漫画体" panose="00000500000000000000" pitchFamily="2" charset="-122"/>
              <a:cs typeface="+mn-ea"/>
              <a:sym typeface="+mn-lt"/>
            </a:endParaRPr>
          </a:p>
        </p:txBody>
      </p:sp>
    </p:spTree>
    <p:extLst>
      <p:ext uri="{BB962C8B-B14F-4D97-AF65-F5344CB8AC3E}">
        <p14:creationId xmlns:p14="http://schemas.microsoft.com/office/powerpoint/2010/main" val="3178562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77"/>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07433" y="-278553"/>
            <a:ext cx="12400280" cy="7137400"/>
          </a:xfrm>
          <a:prstGeom prst="rect">
            <a:avLst/>
          </a:prstGeom>
        </p:spPr>
      </p:pic>
      <p:pic>
        <p:nvPicPr>
          <p:cNvPr id="121" name="Picture 120"/>
          <p:cNvPicPr>
            <a:picLocks noChangeAspect="1"/>
          </p:cNvPicPr>
          <p:nvPr/>
        </p:nvPicPr>
        <p:blipFill>
          <a:blip r:embed="rId4"/>
          <a:stretch>
            <a:fillRect/>
          </a:stretch>
        </p:blipFill>
        <p:spPr>
          <a:xfrm>
            <a:off x="-1196823" y="5308172"/>
            <a:ext cx="14587339" cy="1904581"/>
          </a:xfrm>
          <a:prstGeom prst="rect">
            <a:avLst/>
          </a:prstGeom>
        </p:spPr>
      </p:pic>
      <p:sp>
        <p:nvSpPr>
          <p:cNvPr id="136" name="TextBox 135"/>
          <p:cNvSpPr txBox="1"/>
          <p:nvPr/>
        </p:nvSpPr>
        <p:spPr>
          <a:xfrm>
            <a:off x="4673601" y="-1117600"/>
            <a:ext cx="184731" cy="37965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pic>
        <p:nvPicPr>
          <p:cNvPr id="8" name="Picture 7"/>
          <p:cNvPicPr>
            <a:picLocks noChangeAspect="1"/>
          </p:cNvPicPr>
          <p:nvPr/>
        </p:nvPicPr>
        <p:blipFill>
          <a:blip r:embed="rId5"/>
          <a:stretch>
            <a:fillRect/>
          </a:stretch>
        </p:blipFill>
        <p:spPr>
          <a:xfrm>
            <a:off x="-319193" y="-31326"/>
            <a:ext cx="2277533" cy="6642100"/>
          </a:xfrm>
          <a:prstGeom prst="rect">
            <a:avLst/>
          </a:prstGeom>
        </p:spPr>
      </p:pic>
      <p:pic>
        <p:nvPicPr>
          <p:cNvPr id="9" name="Picture 8"/>
          <p:cNvPicPr>
            <a:picLocks noChangeAspect="1"/>
          </p:cNvPicPr>
          <p:nvPr/>
        </p:nvPicPr>
        <p:blipFill>
          <a:blip r:embed="rId5"/>
          <a:stretch>
            <a:fillRect/>
          </a:stretch>
        </p:blipFill>
        <p:spPr>
          <a:xfrm flipH="1">
            <a:off x="10131214" y="-75354"/>
            <a:ext cx="2403687" cy="7008707"/>
          </a:xfrm>
          <a:prstGeom prst="rect">
            <a:avLst/>
          </a:prstGeom>
        </p:spPr>
      </p:pic>
      <p:pic>
        <p:nvPicPr>
          <p:cNvPr id="10" name="Graphic 4"/>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5787" y="-81280"/>
            <a:ext cx="12320693" cy="976207"/>
          </a:xfrm>
          <a:prstGeom prst="rect">
            <a:avLst/>
          </a:prstGeom>
        </p:spPr>
      </p:pic>
      <p:pic>
        <p:nvPicPr>
          <p:cNvPr id="169" name="Picture 16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1438275" y="1689100"/>
            <a:ext cx="9896475" cy="2070947"/>
          </a:xfrm>
          <a:prstGeom prst="rect">
            <a:avLst/>
          </a:prstGeom>
        </p:spPr>
      </p:pic>
      <p:pic>
        <p:nvPicPr>
          <p:cNvPr id="158" name="Picture 157">
            <a:extLst>
              <a:ext uri="{FF2B5EF4-FFF2-40B4-BE49-F238E27FC236}">
                <a16:creationId xmlns:a16="http://schemas.microsoft.com/office/drawing/2014/main" id="{65322E70-1172-5BAA-2FF8-92BFFE17CD96}"/>
              </a:ext>
            </a:extLst>
          </p:cNvPr>
          <p:cNvPicPr/>
          <p:nvPr/>
        </p:nvPicPr>
        <p:blipFill>
          <a:blip r:embed="rId9">
            <a:clrChange>
              <a:clrFrom>
                <a:srgbClr val="FFFFFF">
                  <a:alpha val="100000"/>
                </a:srgbClr>
              </a:clrFrom>
              <a:clrTo>
                <a:srgbClr val="FFFFFF">
                  <a:alpha val="100000"/>
                  <a:alpha val="0"/>
                </a:srgbClr>
              </a:clrTo>
            </a:clrChange>
          </a:blip>
          <a:srcRect l="4547" t="11852" r="49800" b="18012"/>
          <a:stretch>
            <a:fillRect/>
          </a:stretch>
        </p:blipFill>
        <p:spPr>
          <a:xfrm>
            <a:off x="1081617" y="1843405"/>
            <a:ext cx="2597573" cy="4670213"/>
          </a:xfrm>
          <a:prstGeom prst="rect">
            <a:avLst/>
          </a:prstGeom>
          <a:noFill/>
          <a:ln w="9525">
            <a:noFill/>
          </a:ln>
        </p:spPr>
      </p:pic>
      <p:sp>
        <p:nvSpPr>
          <p:cNvPr id="2" name="TextBox 1">
            <a:extLst>
              <a:ext uri="{FF2B5EF4-FFF2-40B4-BE49-F238E27FC236}">
                <a16:creationId xmlns:a16="http://schemas.microsoft.com/office/drawing/2014/main" id="{9EB4D362-31EA-B22F-F7C5-BCBAB7820971}"/>
              </a:ext>
            </a:extLst>
          </p:cNvPr>
          <p:cNvSpPr txBox="1"/>
          <p:nvPr/>
        </p:nvSpPr>
        <p:spPr>
          <a:xfrm>
            <a:off x="4043680" y="2082800"/>
            <a:ext cx="6126480" cy="1127760"/>
          </a:xfrm>
          <a:prstGeom prst="rect">
            <a:avLst/>
          </a:prstGeom>
          <a:noFill/>
        </p:spPr>
        <p:txBody>
          <a:bodyPr wrap="square" rtlCol="0">
            <a:spAutoFit/>
          </a:bodyPr>
          <a:lstStyle/>
          <a:p>
            <a:endParaRPr lang="en-US" dirty="0"/>
          </a:p>
        </p:txBody>
      </p:sp>
      <p:pic>
        <p:nvPicPr>
          <p:cNvPr id="4" name="Picture 3">
            <a:extLst>
              <a:ext uri="{FF2B5EF4-FFF2-40B4-BE49-F238E27FC236}">
                <a16:creationId xmlns:a16="http://schemas.microsoft.com/office/drawing/2014/main" id="{43FDF8F2-7B75-4C82-67B1-55EB35515853}"/>
              </a:ext>
            </a:extLst>
          </p:cNvPr>
          <p:cNvPicPr>
            <a:picLocks noChangeAspect="1"/>
          </p:cNvPicPr>
          <p:nvPr/>
        </p:nvPicPr>
        <p:blipFill>
          <a:blip r:embed="rId10"/>
          <a:stretch>
            <a:fillRect/>
          </a:stretch>
        </p:blipFill>
        <p:spPr>
          <a:xfrm>
            <a:off x="3591294" y="1769779"/>
            <a:ext cx="6127011" cy="2139881"/>
          </a:xfrm>
          <a:prstGeom prst="rect">
            <a:avLst/>
          </a:prstGeom>
        </p:spPr>
      </p:pic>
    </p:spTree>
    <p:extLst>
      <p:ext uri="{BB962C8B-B14F-4D97-AF65-F5344CB8AC3E}">
        <p14:creationId xmlns:p14="http://schemas.microsoft.com/office/powerpoint/2010/main" val="585698539"/>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s 4"/>
          <p:cNvSpPr/>
          <p:nvPr/>
        </p:nvSpPr>
        <p:spPr>
          <a:xfrm>
            <a:off x="0" y="174414"/>
            <a:ext cx="12192000" cy="200575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mn-cs"/>
              <a:sym typeface="Arial" panose="020B0604020202020204"/>
            </a:endParaRPr>
          </a:p>
        </p:txBody>
      </p:sp>
      <p:sp>
        <p:nvSpPr>
          <p:cNvPr id="6" name="Rounded Rectangle 5"/>
          <p:cNvSpPr/>
          <p:nvPr/>
        </p:nvSpPr>
        <p:spPr>
          <a:xfrm>
            <a:off x="165100" y="132081"/>
            <a:ext cx="11983720" cy="772159"/>
          </a:xfrm>
          <a:prstGeom prst="roundRect">
            <a:avLst>
              <a:gd name="adj" fmla="val 32770"/>
            </a:avLst>
          </a:prstGeom>
          <a:solidFill>
            <a:schemeClr val="bg2">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en-US" sz="3600" b="1" kern="0" dirty="0" err="1">
                <a:solidFill>
                  <a:srgbClr val="000000"/>
                </a:solidFill>
                <a:latin typeface="Calibri" panose="020F0502020204030204" pitchFamily="34" charset="0"/>
                <a:cs typeface="Calibri" panose="020F0502020204030204" pitchFamily="34" charset="0"/>
                <a:sym typeface="Arial" panose="020B0604020202020204"/>
              </a:rPr>
              <a:t>Việc</a:t>
            </a:r>
            <a:r>
              <a:rPr lang="en-US" sz="36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600" b="1" kern="0" dirty="0" err="1">
                <a:solidFill>
                  <a:srgbClr val="000000"/>
                </a:solidFill>
                <a:latin typeface="Calibri" panose="020F0502020204030204" pitchFamily="34" charset="0"/>
                <a:cs typeface="Calibri" panose="020F0502020204030204" pitchFamily="34" charset="0"/>
                <a:sym typeface="Arial" panose="020B0604020202020204"/>
              </a:rPr>
              <a:t>làm</a:t>
            </a:r>
            <a:r>
              <a:rPr lang="en-US" sz="36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600" b="1" kern="0" dirty="0" err="1">
                <a:solidFill>
                  <a:srgbClr val="000000"/>
                </a:solidFill>
                <a:latin typeface="Calibri" panose="020F0502020204030204" pitchFamily="34" charset="0"/>
                <a:cs typeface="Calibri" panose="020F0502020204030204" pitchFamily="34" charset="0"/>
                <a:sym typeface="Arial" panose="020B0604020202020204"/>
              </a:rPr>
              <a:t>nên</a:t>
            </a:r>
            <a:r>
              <a:rPr lang="en-US" sz="36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600" b="1" kern="0" dirty="0" err="1">
                <a:solidFill>
                  <a:srgbClr val="000000"/>
                </a:solidFill>
                <a:latin typeface="Calibri" panose="020F0502020204030204" pitchFamily="34" charset="0"/>
                <a:cs typeface="Calibri" panose="020F0502020204030204" pitchFamily="34" charset="0"/>
                <a:sym typeface="Arial" panose="020B0604020202020204"/>
              </a:rPr>
              <a:t>làm</a:t>
            </a:r>
            <a:r>
              <a:rPr lang="en-US" sz="36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600" b="1" kern="0" dirty="0" err="1">
                <a:solidFill>
                  <a:srgbClr val="000000"/>
                </a:solidFill>
                <a:latin typeface="Calibri" panose="020F0502020204030204" pitchFamily="34" charset="0"/>
                <a:cs typeface="Calibri" panose="020F0502020204030204" pitchFamily="34" charset="0"/>
                <a:sym typeface="Arial" panose="020B0604020202020204"/>
              </a:rPr>
              <a:t>Việc</a:t>
            </a:r>
            <a:r>
              <a:rPr lang="en-US" sz="36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600" b="1" kern="0" dirty="0" err="1">
                <a:solidFill>
                  <a:srgbClr val="000000"/>
                </a:solidFill>
                <a:latin typeface="Calibri" panose="020F0502020204030204" pitchFamily="34" charset="0"/>
                <a:cs typeface="Calibri" panose="020F0502020204030204" pitchFamily="34" charset="0"/>
                <a:sym typeface="Arial" panose="020B0604020202020204"/>
              </a:rPr>
              <a:t>nào</a:t>
            </a:r>
            <a:r>
              <a:rPr lang="en-US" sz="36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600" b="1" kern="0" dirty="0" err="1">
                <a:solidFill>
                  <a:srgbClr val="000000"/>
                </a:solidFill>
                <a:latin typeface="Calibri" panose="020F0502020204030204" pitchFamily="34" charset="0"/>
                <a:cs typeface="Calibri" panose="020F0502020204030204" pitchFamily="34" charset="0"/>
                <a:sym typeface="Arial" panose="020B0604020202020204"/>
              </a:rPr>
              <a:t>không</a:t>
            </a:r>
            <a:r>
              <a:rPr lang="en-US" sz="36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600" b="1" kern="0" dirty="0" err="1">
                <a:solidFill>
                  <a:srgbClr val="000000"/>
                </a:solidFill>
                <a:latin typeface="Calibri" panose="020F0502020204030204" pitchFamily="34" charset="0"/>
                <a:cs typeface="Calibri" panose="020F0502020204030204" pitchFamily="34" charset="0"/>
                <a:sym typeface="Arial" panose="020B0604020202020204"/>
              </a:rPr>
              <a:t>nên</a:t>
            </a:r>
            <a:r>
              <a:rPr lang="en-US" sz="36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600" b="1" kern="0" dirty="0" err="1">
                <a:solidFill>
                  <a:srgbClr val="000000"/>
                </a:solidFill>
                <a:latin typeface="Calibri" panose="020F0502020204030204" pitchFamily="34" charset="0"/>
                <a:cs typeface="Calibri" panose="020F0502020204030204" pitchFamily="34" charset="0"/>
                <a:sym typeface="Arial" panose="020B0604020202020204"/>
              </a:rPr>
              <a:t>làm</a:t>
            </a:r>
            <a:r>
              <a:rPr lang="en-US" sz="36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600" b="1" kern="0" dirty="0" err="1">
                <a:solidFill>
                  <a:srgbClr val="000000"/>
                </a:solidFill>
                <a:latin typeface="Calibri" panose="020F0502020204030204" pitchFamily="34" charset="0"/>
                <a:cs typeface="Calibri" panose="020F0502020204030204" pitchFamily="34" charset="0"/>
                <a:sym typeface="Arial" panose="020B0604020202020204"/>
              </a:rPr>
              <a:t>Vì</a:t>
            </a:r>
            <a:r>
              <a:rPr lang="en-US" sz="36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600" b="1" kern="0" dirty="0" err="1">
                <a:solidFill>
                  <a:srgbClr val="000000"/>
                </a:solidFill>
                <a:latin typeface="Calibri" panose="020F0502020204030204" pitchFamily="34" charset="0"/>
                <a:cs typeface="Calibri" panose="020F0502020204030204" pitchFamily="34" charset="0"/>
                <a:sym typeface="Arial" panose="020B0604020202020204"/>
              </a:rPr>
              <a:t>sao</a:t>
            </a:r>
            <a:r>
              <a:rPr lang="en-US" sz="3600" b="1" kern="0" dirty="0">
                <a:solidFill>
                  <a:srgbClr val="000000"/>
                </a:solidFill>
                <a:latin typeface="Calibri" panose="020F0502020204030204" pitchFamily="34" charset="0"/>
                <a:cs typeface="Calibri" panose="020F0502020204030204" pitchFamily="34" charset="0"/>
                <a:sym typeface="Arial" panose="020B0604020202020204"/>
              </a:rPr>
              <a:t>?</a:t>
            </a:r>
          </a:p>
        </p:txBody>
      </p:sp>
      <p:pic>
        <p:nvPicPr>
          <p:cNvPr id="4" name="Picture 3">
            <a:extLst>
              <a:ext uri="{FF2B5EF4-FFF2-40B4-BE49-F238E27FC236}">
                <a16:creationId xmlns:a16="http://schemas.microsoft.com/office/drawing/2014/main" id="{A0F1A9EE-8F63-EFF0-2140-4F5D90A148FD}"/>
              </a:ext>
            </a:extLst>
          </p:cNvPr>
          <p:cNvPicPr>
            <a:picLocks noChangeAspect="1"/>
          </p:cNvPicPr>
          <p:nvPr/>
        </p:nvPicPr>
        <p:blipFill>
          <a:blip r:embed="rId2"/>
          <a:stretch>
            <a:fillRect/>
          </a:stretch>
        </p:blipFill>
        <p:spPr>
          <a:xfrm>
            <a:off x="1723390" y="1236980"/>
            <a:ext cx="8815194" cy="4178300"/>
          </a:xfrm>
          <a:prstGeom prst="rect">
            <a:avLst/>
          </a:prstGeom>
        </p:spPr>
      </p:pic>
    </p:spTree>
    <p:extLst>
      <p:ext uri="{BB962C8B-B14F-4D97-AF65-F5344CB8AC3E}">
        <p14:creationId xmlns:p14="http://schemas.microsoft.com/office/powerpoint/2010/main" val="2305360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2"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animBg="1"/>
      <p:bldP spid="6" grpId="2"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132F9E-EC89-C4BD-0FA4-109F93B0200B}"/>
              </a:ext>
            </a:extLst>
          </p:cNvPr>
          <p:cNvPicPr>
            <a:picLocks noChangeAspect="1"/>
          </p:cNvPicPr>
          <p:nvPr/>
        </p:nvPicPr>
        <p:blipFill>
          <a:blip r:embed="rId2"/>
          <a:stretch>
            <a:fillRect/>
          </a:stretch>
        </p:blipFill>
        <p:spPr>
          <a:xfrm>
            <a:off x="2234132" y="714551"/>
            <a:ext cx="7010400" cy="943704"/>
          </a:xfrm>
          <a:prstGeom prst="rect">
            <a:avLst/>
          </a:prstGeom>
        </p:spPr>
      </p:pic>
      <p:pic>
        <p:nvPicPr>
          <p:cNvPr id="9" name="Picture 8">
            <a:extLst>
              <a:ext uri="{FF2B5EF4-FFF2-40B4-BE49-F238E27FC236}">
                <a16:creationId xmlns:a16="http://schemas.microsoft.com/office/drawing/2014/main" id="{1A7063DC-F751-8260-D69C-E39587B31CFF}"/>
              </a:ext>
            </a:extLst>
          </p:cNvPr>
          <p:cNvPicPr>
            <a:picLocks noChangeAspect="1"/>
          </p:cNvPicPr>
          <p:nvPr/>
        </p:nvPicPr>
        <p:blipFill>
          <a:blip r:embed="rId3"/>
          <a:stretch>
            <a:fillRect/>
          </a:stretch>
        </p:blipFill>
        <p:spPr>
          <a:xfrm>
            <a:off x="1021714" y="2428240"/>
            <a:ext cx="3880485" cy="3141345"/>
          </a:xfrm>
          <a:prstGeom prst="rect">
            <a:avLst/>
          </a:prstGeom>
        </p:spPr>
      </p:pic>
      <p:pic>
        <p:nvPicPr>
          <p:cNvPr id="10" name="Picture 9" descr="A red x on a black background&#10;&#10;Description automatically generated">
            <a:extLst>
              <a:ext uri="{FF2B5EF4-FFF2-40B4-BE49-F238E27FC236}">
                <a16:creationId xmlns:a16="http://schemas.microsoft.com/office/drawing/2014/main" id="{2B327B25-1637-313F-4332-CC4F987CE9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2202" y="2571749"/>
            <a:ext cx="1066109" cy="1085852"/>
          </a:xfrm>
          <a:prstGeom prst="rect">
            <a:avLst/>
          </a:prstGeom>
        </p:spPr>
      </p:pic>
      <p:sp>
        <p:nvSpPr>
          <p:cNvPr id="11" name="Speech Bubble: Rectangle with Corners Rounded 4">
            <a:extLst>
              <a:ext uri="{FF2B5EF4-FFF2-40B4-BE49-F238E27FC236}">
                <a16:creationId xmlns:a16="http://schemas.microsoft.com/office/drawing/2014/main" id="{0CBAF60C-7259-A1C2-1973-7B72C8F4A7D0}"/>
              </a:ext>
            </a:extLst>
          </p:cNvPr>
          <p:cNvSpPr/>
          <p:nvPr/>
        </p:nvSpPr>
        <p:spPr>
          <a:xfrm flipH="1">
            <a:off x="5867399" y="2445823"/>
            <a:ext cx="5831837"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400" b="1" dirty="0" err="1">
                <a:solidFill>
                  <a:srgbClr val="FF0000"/>
                </a:solidFill>
                <a:latin typeface="Calibri" panose="020F0502020204030204" pitchFamily="34" charset="0"/>
                <a:cs typeface="Calibri" panose="020F0502020204030204" pitchFamily="34" charset="0"/>
              </a:rPr>
              <a:t>Không</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nên</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đuổi</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nhau</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trong</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khu</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vực</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xây</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dựng</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nhiều</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cát</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sỏi</a:t>
            </a:r>
            <a:r>
              <a:rPr lang="en-US" sz="4400" b="1" dirty="0">
                <a:solidFill>
                  <a:srgbClr val="FF0000"/>
                </a:solidFill>
                <a:latin typeface="Calibri" panose="020F0502020204030204" pitchFamily="34" charset="0"/>
                <a:cs typeface="Calibri" panose="020F0502020204030204" pitchFamily="34" charset="0"/>
              </a:rPr>
              <a:t>.</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440216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132F9E-EC89-C4BD-0FA4-109F93B0200B}"/>
              </a:ext>
            </a:extLst>
          </p:cNvPr>
          <p:cNvPicPr>
            <a:picLocks noChangeAspect="1"/>
          </p:cNvPicPr>
          <p:nvPr/>
        </p:nvPicPr>
        <p:blipFill>
          <a:blip r:embed="rId2"/>
          <a:stretch>
            <a:fillRect/>
          </a:stretch>
        </p:blipFill>
        <p:spPr>
          <a:xfrm>
            <a:off x="2234132" y="714551"/>
            <a:ext cx="7010400" cy="943704"/>
          </a:xfrm>
          <a:prstGeom prst="rect">
            <a:avLst/>
          </a:prstGeom>
        </p:spPr>
      </p:pic>
      <p:pic>
        <p:nvPicPr>
          <p:cNvPr id="3" name="Picture 2">
            <a:extLst>
              <a:ext uri="{FF2B5EF4-FFF2-40B4-BE49-F238E27FC236}">
                <a16:creationId xmlns:a16="http://schemas.microsoft.com/office/drawing/2014/main" id="{8694050D-C4B1-E693-D504-98CB4032CEB0}"/>
              </a:ext>
            </a:extLst>
          </p:cNvPr>
          <p:cNvPicPr>
            <a:picLocks noChangeAspect="1"/>
          </p:cNvPicPr>
          <p:nvPr/>
        </p:nvPicPr>
        <p:blipFill>
          <a:blip r:embed="rId3"/>
          <a:stretch>
            <a:fillRect/>
          </a:stretch>
        </p:blipFill>
        <p:spPr>
          <a:xfrm>
            <a:off x="1101724" y="2499360"/>
            <a:ext cx="3950065" cy="2970847"/>
          </a:xfrm>
          <a:prstGeom prst="rect">
            <a:avLst/>
          </a:prstGeom>
        </p:spPr>
      </p:pic>
      <p:pic>
        <p:nvPicPr>
          <p:cNvPr id="5" name="Picture 4" descr="A red x on a black background&#10;&#10;Description automatically generated">
            <a:extLst>
              <a:ext uri="{FF2B5EF4-FFF2-40B4-BE49-F238E27FC236}">
                <a16:creationId xmlns:a16="http://schemas.microsoft.com/office/drawing/2014/main" id="{CDE06187-70DB-5010-54C4-7B7B21E1D5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2202" y="2571749"/>
            <a:ext cx="1066109" cy="1085852"/>
          </a:xfrm>
          <a:prstGeom prst="rect">
            <a:avLst/>
          </a:prstGeom>
        </p:spPr>
      </p:pic>
      <p:sp>
        <p:nvSpPr>
          <p:cNvPr id="6" name="Speech Bubble: Rectangle with Corners Rounded 4">
            <a:extLst>
              <a:ext uri="{FF2B5EF4-FFF2-40B4-BE49-F238E27FC236}">
                <a16:creationId xmlns:a16="http://schemas.microsoft.com/office/drawing/2014/main" id="{84F3DD4B-D887-8DDF-4284-1A4197411CA9}"/>
              </a:ext>
            </a:extLst>
          </p:cNvPr>
          <p:cNvSpPr/>
          <p:nvPr/>
        </p:nvSpPr>
        <p:spPr>
          <a:xfrm flipH="1">
            <a:off x="5867399" y="2445823"/>
            <a:ext cx="5831837"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400" b="1" dirty="0" err="1">
                <a:solidFill>
                  <a:srgbClr val="FF0000"/>
                </a:solidFill>
                <a:latin typeface="Calibri" panose="020F0502020204030204" pitchFamily="34" charset="0"/>
                <a:cs typeface="Calibri" panose="020F0502020204030204" pitchFamily="34" charset="0"/>
              </a:rPr>
              <a:t>Không</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nên</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đùa</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nghịch</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khi</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đi</a:t>
            </a:r>
            <a:r>
              <a:rPr lang="en-US" sz="4400" b="1" dirty="0">
                <a:solidFill>
                  <a:srgbClr val="FF0000"/>
                </a:solidFill>
                <a:latin typeface="Calibri" panose="020F0502020204030204" pitchFamily="34" charset="0"/>
                <a:cs typeface="Calibri" panose="020F0502020204030204" pitchFamily="34" charset="0"/>
              </a:rPr>
              <a:t> thang </a:t>
            </a:r>
            <a:r>
              <a:rPr lang="en-US" sz="4400" b="1" dirty="0" err="1">
                <a:solidFill>
                  <a:srgbClr val="FF0000"/>
                </a:solidFill>
                <a:latin typeface="Calibri" panose="020F0502020204030204" pitchFamily="34" charset="0"/>
                <a:cs typeface="Calibri" panose="020F0502020204030204" pitchFamily="34" charset="0"/>
              </a:rPr>
              <a:t>cuốn</a:t>
            </a:r>
            <a:r>
              <a:rPr lang="en-US" sz="4400" b="1" dirty="0">
                <a:solidFill>
                  <a:srgbClr val="FF0000"/>
                </a:solidFill>
                <a:latin typeface="Calibri" panose="020F0502020204030204" pitchFamily="34" charset="0"/>
                <a:cs typeface="Calibri" panose="020F0502020204030204" pitchFamily="34" charset="0"/>
              </a:rPr>
              <a:t>.</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3472762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132F9E-EC89-C4BD-0FA4-109F93B0200B}"/>
              </a:ext>
            </a:extLst>
          </p:cNvPr>
          <p:cNvPicPr>
            <a:picLocks noChangeAspect="1"/>
          </p:cNvPicPr>
          <p:nvPr/>
        </p:nvPicPr>
        <p:blipFill>
          <a:blip r:embed="rId2"/>
          <a:stretch>
            <a:fillRect/>
          </a:stretch>
        </p:blipFill>
        <p:spPr>
          <a:xfrm>
            <a:off x="2234132" y="714551"/>
            <a:ext cx="7010400" cy="943704"/>
          </a:xfrm>
          <a:prstGeom prst="rect">
            <a:avLst/>
          </a:prstGeom>
        </p:spPr>
      </p:pic>
      <p:pic>
        <p:nvPicPr>
          <p:cNvPr id="9" name="Picture 8">
            <a:extLst>
              <a:ext uri="{FF2B5EF4-FFF2-40B4-BE49-F238E27FC236}">
                <a16:creationId xmlns:a16="http://schemas.microsoft.com/office/drawing/2014/main" id="{0A898D41-0B02-D8A7-6B5E-E713957CE3E3}"/>
              </a:ext>
            </a:extLst>
          </p:cNvPr>
          <p:cNvPicPr>
            <a:picLocks noChangeAspect="1"/>
          </p:cNvPicPr>
          <p:nvPr/>
        </p:nvPicPr>
        <p:blipFill>
          <a:blip r:embed="rId3"/>
          <a:stretch>
            <a:fillRect/>
          </a:stretch>
        </p:blipFill>
        <p:spPr>
          <a:xfrm>
            <a:off x="1107757" y="2865120"/>
            <a:ext cx="4331515" cy="2101850"/>
          </a:xfrm>
          <a:prstGeom prst="rect">
            <a:avLst/>
          </a:prstGeom>
        </p:spPr>
      </p:pic>
      <p:pic>
        <p:nvPicPr>
          <p:cNvPr id="10" name="Picture 9" descr="A red x on a black background&#10;&#10;Description automatically generated">
            <a:extLst>
              <a:ext uri="{FF2B5EF4-FFF2-40B4-BE49-F238E27FC236}">
                <a16:creationId xmlns:a16="http://schemas.microsoft.com/office/drawing/2014/main" id="{3E091891-68D8-AF1D-54B5-B90080C6E4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2202" y="2571749"/>
            <a:ext cx="1066109" cy="1085852"/>
          </a:xfrm>
          <a:prstGeom prst="rect">
            <a:avLst/>
          </a:prstGeom>
        </p:spPr>
      </p:pic>
      <p:sp>
        <p:nvSpPr>
          <p:cNvPr id="11" name="Speech Bubble: Rectangle with Corners Rounded 4">
            <a:extLst>
              <a:ext uri="{FF2B5EF4-FFF2-40B4-BE49-F238E27FC236}">
                <a16:creationId xmlns:a16="http://schemas.microsoft.com/office/drawing/2014/main" id="{93ADA4A0-17FD-861B-DCF7-A21134A19905}"/>
              </a:ext>
            </a:extLst>
          </p:cNvPr>
          <p:cNvSpPr/>
          <p:nvPr/>
        </p:nvSpPr>
        <p:spPr>
          <a:xfrm flipH="1">
            <a:off x="5867397" y="2445822"/>
            <a:ext cx="5948682" cy="2959297"/>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b="1" dirty="0" err="1">
                <a:solidFill>
                  <a:srgbClr val="FF0000"/>
                </a:solidFill>
                <a:latin typeface="Calibri" panose="020F0502020204030204" pitchFamily="34" charset="0"/>
                <a:cs typeface="Calibri" panose="020F0502020204030204" pitchFamily="34" charset="0"/>
              </a:rPr>
              <a:t>Không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nên</a:t>
            </a:r>
            <a:r>
              <a:rPr lang="en-US" sz="4000" b="1" dirty="0">
                <a:solidFill>
                  <a:srgbClr val="FF0000"/>
                </a:solidFill>
                <a:latin typeface="Calibri" panose="020F0502020204030204" pitchFamily="34" charset="0"/>
                <a:cs typeface="Calibri" panose="020F0502020204030204" pitchFamily="34" charset="0"/>
              </a:rPr>
              <a:t> n</a:t>
            </a:r>
            <a:r>
              <a:rPr lang="vi-VN" sz="4000" b="1" dirty="0">
                <a:solidFill>
                  <a:srgbClr val="FF0000"/>
                </a:solidFill>
                <a:latin typeface="Calibri" panose="020F0502020204030204" pitchFamily="34" charset="0"/>
                <a:cs typeface="Calibri" panose="020F0502020204030204" pitchFamily="34" charset="0"/>
              </a:rPr>
              <a:t>gồi trên lưng trâu giục trâu chạ</a:t>
            </a:r>
            <a:r>
              <a:rPr lang="en-US" sz="4000" b="1" dirty="0">
                <a:solidFill>
                  <a:srgbClr val="FF0000"/>
                </a:solidFill>
                <a:latin typeface="Calibri" panose="020F0502020204030204" pitchFamily="34" charset="0"/>
                <a:cs typeface="Calibri" panose="020F0502020204030204" pitchFamily="34" charset="0"/>
              </a:rPr>
              <a:t>y.</a:t>
            </a:r>
          </a:p>
          <a:p>
            <a:pPr lvl="0" algn="just">
              <a:defRPr/>
            </a:pPr>
            <a:r>
              <a:rPr lang="en-US" sz="4000" b="1" dirty="0" err="1">
                <a:solidFill>
                  <a:srgbClr val="FF0000"/>
                </a:solidFill>
                <a:latin typeface="Calibri" panose="020F0502020204030204" pitchFamily="34" charset="0"/>
                <a:cs typeface="Calibri" panose="020F0502020204030204" pitchFamily="34" charset="0"/>
              </a:rPr>
              <a:t>Không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nên</a:t>
            </a:r>
            <a:r>
              <a:rPr lang="en-US" sz="4000" b="1" dirty="0">
                <a:solidFill>
                  <a:srgbClr val="FF0000"/>
                </a:solidFill>
                <a:latin typeface="Calibri" panose="020F0502020204030204" pitchFamily="34" charset="0"/>
                <a:cs typeface="Calibri" panose="020F0502020204030204" pitchFamily="34" charset="0"/>
              </a:rPr>
              <a:t> m</a:t>
            </a:r>
            <a:r>
              <a:rPr lang="vi-VN" sz="4000" b="1" dirty="0">
                <a:solidFill>
                  <a:srgbClr val="FF0000"/>
                </a:solidFill>
                <a:latin typeface="Calibri" panose="020F0502020204030204" pitchFamily="34" charset="0"/>
                <a:cs typeface="Calibri" panose="020F0502020204030204" pitchFamily="34" charset="0"/>
              </a:rPr>
              <a:t>uốn được lên lưng trâu như anh lớn hơn.</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380343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132F9E-EC89-C4BD-0FA4-109F93B0200B}"/>
              </a:ext>
            </a:extLst>
          </p:cNvPr>
          <p:cNvPicPr>
            <a:picLocks noChangeAspect="1"/>
          </p:cNvPicPr>
          <p:nvPr/>
        </p:nvPicPr>
        <p:blipFill>
          <a:blip r:embed="rId2"/>
          <a:stretch>
            <a:fillRect/>
          </a:stretch>
        </p:blipFill>
        <p:spPr>
          <a:xfrm>
            <a:off x="2234132" y="714551"/>
            <a:ext cx="7010400" cy="943704"/>
          </a:xfrm>
          <a:prstGeom prst="rect">
            <a:avLst/>
          </a:prstGeom>
        </p:spPr>
      </p:pic>
      <p:pic>
        <p:nvPicPr>
          <p:cNvPr id="3" name="Picture 2">
            <a:extLst>
              <a:ext uri="{FF2B5EF4-FFF2-40B4-BE49-F238E27FC236}">
                <a16:creationId xmlns:a16="http://schemas.microsoft.com/office/drawing/2014/main" id="{DF8D77A0-39D6-EAEC-B54B-76A3E050E47E}"/>
              </a:ext>
            </a:extLst>
          </p:cNvPr>
          <p:cNvPicPr>
            <a:picLocks noChangeAspect="1"/>
          </p:cNvPicPr>
          <p:nvPr/>
        </p:nvPicPr>
        <p:blipFill>
          <a:blip r:embed="rId3"/>
          <a:stretch>
            <a:fillRect/>
          </a:stretch>
        </p:blipFill>
        <p:spPr>
          <a:xfrm>
            <a:off x="1603375" y="2692400"/>
            <a:ext cx="3000282" cy="2645410"/>
          </a:xfrm>
          <a:prstGeom prst="rect">
            <a:avLst/>
          </a:prstGeom>
        </p:spPr>
      </p:pic>
      <p:pic>
        <p:nvPicPr>
          <p:cNvPr id="5" name="Picture 4" descr="A green tick mark on a black background&#10;&#10;Description automatically generated">
            <a:extLst>
              <a:ext uri="{FF2B5EF4-FFF2-40B4-BE49-F238E27FC236}">
                <a16:creationId xmlns:a16="http://schemas.microsoft.com/office/drawing/2014/main" id="{5C2D81BE-925F-6EA4-7C36-76CF6608EC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5283" y="2310765"/>
            <a:ext cx="1664974" cy="1409700"/>
          </a:xfrm>
          <a:prstGeom prst="rect">
            <a:avLst/>
          </a:prstGeom>
        </p:spPr>
      </p:pic>
      <p:sp>
        <p:nvSpPr>
          <p:cNvPr id="6" name="Speech Bubble: Rectangle with Corners Rounded 4">
            <a:extLst>
              <a:ext uri="{FF2B5EF4-FFF2-40B4-BE49-F238E27FC236}">
                <a16:creationId xmlns:a16="http://schemas.microsoft.com/office/drawing/2014/main" id="{DC19570E-E7EC-9240-9B10-C399843CB387}"/>
              </a:ext>
            </a:extLst>
          </p:cNvPr>
          <p:cNvSpPr/>
          <p:nvPr/>
        </p:nvSpPr>
        <p:spPr>
          <a:xfrm flipH="1">
            <a:off x="5847078" y="2679503"/>
            <a:ext cx="5831837" cy="1486097"/>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b="1" dirty="0">
                <a:solidFill>
                  <a:srgbClr val="FF0000"/>
                </a:solidFill>
                <a:latin typeface="Calibri" panose="020F0502020204030204" pitchFamily="34" charset="0"/>
                <a:cs typeface="Calibri" panose="020F0502020204030204" pitchFamily="34" charset="0"/>
              </a:rPr>
              <a:t>Dắt trâu sát l</a:t>
            </a:r>
            <a:r>
              <a:rPr lang="en-US" sz="4400" b="1" dirty="0">
                <a:solidFill>
                  <a:srgbClr val="FF0000"/>
                </a:solidFill>
                <a:latin typeface="Calibri" panose="020F0502020204030204" pitchFamily="34" charset="0"/>
                <a:cs typeface="Calibri" panose="020F0502020204030204" pitchFamily="34" charset="0"/>
              </a:rPr>
              <a:t>ề</a:t>
            </a:r>
            <a:r>
              <a:rPr lang="vi-VN" sz="4400" b="1" dirty="0">
                <a:solidFill>
                  <a:srgbClr val="FF0000"/>
                </a:solidFill>
                <a:latin typeface="Calibri" panose="020F0502020204030204" pitchFamily="34" charset="0"/>
                <a:cs typeface="Calibri" panose="020F0502020204030204" pitchFamily="34" charset="0"/>
              </a:rPr>
              <a:t> đường</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852812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132F9E-EC89-C4BD-0FA4-109F93B0200B}"/>
              </a:ext>
            </a:extLst>
          </p:cNvPr>
          <p:cNvPicPr>
            <a:picLocks noChangeAspect="1"/>
          </p:cNvPicPr>
          <p:nvPr/>
        </p:nvPicPr>
        <p:blipFill>
          <a:blip r:embed="rId2"/>
          <a:stretch>
            <a:fillRect/>
          </a:stretch>
        </p:blipFill>
        <p:spPr>
          <a:xfrm>
            <a:off x="2234132" y="714551"/>
            <a:ext cx="7010400" cy="943704"/>
          </a:xfrm>
          <a:prstGeom prst="rect">
            <a:avLst/>
          </a:prstGeom>
        </p:spPr>
      </p:pic>
      <p:pic>
        <p:nvPicPr>
          <p:cNvPr id="7" name="Picture 6">
            <a:extLst>
              <a:ext uri="{FF2B5EF4-FFF2-40B4-BE49-F238E27FC236}">
                <a16:creationId xmlns:a16="http://schemas.microsoft.com/office/drawing/2014/main" id="{3A1354E2-C651-5B71-2952-FFBE3A1487A7}"/>
              </a:ext>
            </a:extLst>
          </p:cNvPr>
          <p:cNvPicPr>
            <a:picLocks noChangeAspect="1"/>
          </p:cNvPicPr>
          <p:nvPr/>
        </p:nvPicPr>
        <p:blipFill>
          <a:blip r:embed="rId3"/>
          <a:stretch>
            <a:fillRect/>
          </a:stretch>
        </p:blipFill>
        <p:spPr>
          <a:xfrm>
            <a:off x="1384617" y="2499361"/>
            <a:ext cx="3037713" cy="2840672"/>
          </a:xfrm>
          <a:prstGeom prst="rect">
            <a:avLst/>
          </a:prstGeom>
        </p:spPr>
      </p:pic>
      <p:pic>
        <p:nvPicPr>
          <p:cNvPr id="8" name="Picture 7" descr="A green tick mark on a black background&#10;&#10;Description automatically generated">
            <a:extLst>
              <a:ext uri="{FF2B5EF4-FFF2-40B4-BE49-F238E27FC236}">
                <a16:creationId xmlns:a16="http://schemas.microsoft.com/office/drawing/2014/main" id="{EBBEEC3E-BB41-10FF-52CB-92216DB02A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3363" y="2270125"/>
            <a:ext cx="1664974" cy="1409700"/>
          </a:xfrm>
          <a:prstGeom prst="rect">
            <a:avLst/>
          </a:prstGeom>
        </p:spPr>
      </p:pic>
      <p:sp>
        <p:nvSpPr>
          <p:cNvPr id="9" name="Speech Bubble: Rectangle with Corners Rounded 4">
            <a:extLst>
              <a:ext uri="{FF2B5EF4-FFF2-40B4-BE49-F238E27FC236}">
                <a16:creationId xmlns:a16="http://schemas.microsoft.com/office/drawing/2014/main" id="{3B819C10-0E1C-8B01-34B9-F803D1C2D443}"/>
              </a:ext>
            </a:extLst>
          </p:cNvPr>
          <p:cNvSpPr/>
          <p:nvPr/>
        </p:nvSpPr>
        <p:spPr>
          <a:xfrm flipH="1">
            <a:off x="5130800" y="2783841"/>
            <a:ext cx="6776720" cy="19812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b="1" dirty="0">
                <a:solidFill>
                  <a:srgbClr val="FF0000"/>
                </a:solidFill>
                <a:latin typeface="Calibri" panose="020F0502020204030204" pitchFamily="34" charset="0"/>
                <a:cs typeface="Calibri" panose="020F0502020204030204" pitchFamily="34" charset="0"/>
              </a:rPr>
              <a:t>Mặc đồ bảo hộ, đội mũ bảo hiểm khi chơi thể thao</a:t>
            </a:r>
            <a:r>
              <a:rPr lang="en-US" sz="4400" b="1" dirty="0">
                <a:solidFill>
                  <a:srgbClr val="FF0000"/>
                </a:solidFill>
                <a:latin typeface="Calibri" panose="020F0502020204030204" pitchFamily="34" charset="0"/>
                <a:cs typeface="Calibri" panose="020F0502020204030204" pitchFamily="34" charset="0"/>
              </a:rPr>
              <a:t>.</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3733594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132F9E-EC89-C4BD-0FA4-109F93B0200B}"/>
              </a:ext>
            </a:extLst>
          </p:cNvPr>
          <p:cNvPicPr>
            <a:picLocks noChangeAspect="1"/>
          </p:cNvPicPr>
          <p:nvPr/>
        </p:nvPicPr>
        <p:blipFill>
          <a:blip r:embed="rId2"/>
          <a:stretch>
            <a:fillRect/>
          </a:stretch>
        </p:blipFill>
        <p:spPr>
          <a:xfrm>
            <a:off x="2234132" y="714551"/>
            <a:ext cx="7010400" cy="943704"/>
          </a:xfrm>
          <a:prstGeom prst="rect">
            <a:avLst/>
          </a:prstGeom>
        </p:spPr>
      </p:pic>
      <p:pic>
        <p:nvPicPr>
          <p:cNvPr id="3" name="Picture 2">
            <a:extLst>
              <a:ext uri="{FF2B5EF4-FFF2-40B4-BE49-F238E27FC236}">
                <a16:creationId xmlns:a16="http://schemas.microsoft.com/office/drawing/2014/main" id="{F1260550-DAB7-12EB-F8FE-9504C4D3A82F}"/>
              </a:ext>
            </a:extLst>
          </p:cNvPr>
          <p:cNvPicPr>
            <a:picLocks noChangeAspect="1"/>
          </p:cNvPicPr>
          <p:nvPr/>
        </p:nvPicPr>
        <p:blipFill>
          <a:blip r:embed="rId3"/>
          <a:stretch>
            <a:fillRect/>
          </a:stretch>
        </p:blipFill>
        <p:spPr>
          <a:xfrm>
            <a:off x="1395412" y="2418081"/>
            <a:ext cx="3223329" cy="2913062"/>
          </a:xfrm>
          <a:prstGeom prst="rect">
            <a:avLst/>
          </a:prstGeom>
        </p:spPr>
      </p:pic>
      <p:pic>
        <p:nvPicPr>
          <p:cNvPr id="5" name="Picture 4" descr="A green tick mark on a black background&#10;&#10;Description automatically generated">
            <a:extLst>
              <a:ext uri="{FF2B5EF4-FFF2-40B4-BE49-F238E27FC236}">
                <a16:creationId xmlns:a16="http://schemas.microsoft.com/office/drawing/2014/main" id="{9E29E62D-287D-8497-E6D3-F7FD8C4EE4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3363" y="2270125"/>
            <a:ext cx="1664974" cy="1409700"/>
          </a:xfrm>
          <a:prstGeom prst="rect">
            <a:avLst/>
          </a:prstGeom>
        </p:spPr>
      </p:pic>
      <p:sp>
        <p:nvSpPr>
          <p:cNvPr id="6" name="Speech Bubble: Rectangle with Corners Rounded 4">
            <a:extLst>
              <a:ext uri="{FF2B5EF4-FFF2-40B4-BE49-F238E27FC236}">
                <a16:creationId xmlns:a16="http://schemas.microsoft.com/office/drawing/2014/main" id="{6994BBDF-45AC-97DA-EBDD-6A06E304A433}"/>
              </a:ext>
            </a:extLst>
          </p:cNvPr>
          <p:cNvSpPr/>
          <p:nvPr/>
        </p:nvSpPr>
        <p:spPr>
          <a:xfrm flipH="1">
            <a:off x="5130800" y="2783841"/>
            <a:ext cx="6776720" cy="19812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b="1" dirty="0">
                <a:solidFill>
                  <a:srgbClr val="FF0000"/>
                </a:solidFill>
                <a:latin typeface="Calibri" panose="020F0502020204030204" pitchFamily="34" charset="0"/>
                <a:cs typeface="Calibri" panose="020F0502020204030204" pitchFamily="34" charset="0"/>
              </a:rPr>
              <a:t>Đứng ngay ngắn, không đùa nghịch khi đi thang cuốn.</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567162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22"/>
        <p:cNvGrpSpPr/>
        <p:nvPr/>
      </p:nvGrpSpPr>
      <p:grpSpPr>
        <a:xfrm>
          <a:off x="0" y="0"/>
          <a:ext cx="0" cy="0"/>
          <a:chOff x="0" y="0"/>
          <a:chExt cx="0" cy="0"/>
        </a:xfrm>
      </p:grpSpPr>
      <p:pic>
        <p:nvPicPr>
          <p:cNvPr id="2" name="Đi Tới Trường">
            <a:hlinkClick r:id="" action="ppaction://media"/>
            <a:extLst>
              <a:ext uri="{FF2B5EF4-FFF2-40B4-BE49-F238E27FC236}">
                <a16:creationId xmlns:a16="http://schemas.microsoft.com/office/drawing/2014/main" id="{87D17BD3-6F51-25E4-6D0E-E7471E43328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2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017505-E8BA-C811-35FC-88F8A4CB0BA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3045" r="15276"/>
          <a:stretch/>
        </p:blipFill>
        <p:spPr>
          <a:xfrm>
            <a:off x="8114238" y="3339551"/>
            <a:ext cx="4077762" cy="2883089"/>
          </a:xfrm>
          <a:prstGeom prst="rect">
            <a:avLst/>
          </a:prstGeom>
        </p:spPr>
      </p:pic>
      <p:sp>
        <p:nvSpPr>
          <p:cNvPr id="5" name="TextBox 4">
            <a:extLst>
              <a:ext uri="{FF2B5EF4-FFF2-40B4-BE49-F238E27FC236}">
                <a16:creationId xmlns:a16="http://schemas.microsoft.com/office/drawing/2014/main" id="{B1DF25E1-BF85-AECA-677F-1B3290B3B690}"/>
              </a:ext>
            </a:extLst>
          </p:cNvPr>
          <p:cNvSpPr txBox="1"/>
          <p:nvPr/>
        </p:nvSpPr>
        <p:spPr>
          <a:xfrm>
            <a:off x="1554480" y="1680889"/>
            <a:ext cx="8036560" cy="29854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ea"/>
                <a:sym typeface="+mn-lt"/>
              </a:rPr>
              <a:t>Kết</a:t>
            </a:r>
            <a:r>
              <a:rPr kumimoji="0" lang="en-US" altLang="zh-C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rPr>
              <a:t> </a:t>
            </a:r>
            <a:r>
              <a:rPr kumimoji="0" lang="en-US" altLang="zh-CN"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ea"/>
                <a:sym typeface="+mn-lt"/>
              </a:rPr>
              <a:t>luận</a:t>
            </a:r>
            <a:r>
              <a:rPr kumimoji="0" lang="en-US" altLang="zh-C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rPr>
              <a:t>:</a:t>
            </a:r>
          </a:p>
          <a:p>
            <a:pPr algn="just"/>
            <a:r>
              <a:rPr lang="vi-VN" sz="3600" b="1" dirty="0">
                <a:solidFill>
                  <a:srgbClr val="002060"/>
                </a:solidFill>
                <a:latin typeface="Cambria" panose="02040503050406030204" pitchFamily="18" charset="0"/>
                <a:ea typeface="Cambria" panose="02040503050406030204" pitchFamily="18" charset="0"/>
              </a:rPr>
              <a:t>Để phòng, tránh thương tích do ngã, chúng ta cần làm theo các bạn trong tranh 4, 5 và 6; không nên làm theo các bạn trong tranh 1, 2 và 3.</a:t>
            </a:r>
            <a:endParaRPr lang="en-US" sz="36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77074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908B5B1-EDBF-F153-A145-5624AA498E3E}"/>
              </a:ext>
            </a:extLst>
          </p:cNvPr>
          <p:cNvGrpSpPr/>
          <p:nvPr/>
        </p:nvGrpSpPr>
        <p:grpSpPr>
          <a:xfrm>
            <a:off x="2085975" y="1398438"/>
            <a:ext cx="7877176" cy="1466682"/>
            <a:chOff x="2519646" y="2453148"/>
            <a:chExt cx="3551639" cy="906018"/>
          </a:xfrm>
        </p:grpSpPr>
        <p:sp>
          <p:nvSpPr>
            <p:cNvPr id="3" name="Rectangle: Rounded Corners 2">
              <a:extLst>
                <a:ext uri="{FF2B5EF4-FFF2-40B4-BE49-F238E27FC236}">
                  <a16:creationId xmlns:a16="http://schemas.microsoft.com/office/drawing/2014/main" id="{FDCA6B37-17DE-CABC-0544-AC43DED32D77}"/>
                </a:ext>
              </a:extLst>
            </p:cNvPr>
            <p:cNvSpPr/>
            <p:nvPr/>
          </p:nvSpPr>
          <p:spPr>
            <a:xfrm>
              <a:off x="2519646" y="2453148"/>
              <a:ext cx="3551639" cy="906018"/>
            </a:xfrm>
            <a:prstGeom prst="roundRect">
              <a:avLst>
                <a:gd name="adj" fmla="val 26434"/>
              </a:avLst>
            </a:prstGeom>
            <a:solidFill>
              <a:srgbClr val="FCE1E8"/>
            </a:solidFill>
            <a:ln w="38100">
              <a:solidFill>
                <a:srgbClr val="CC529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 name="TextBox 3">
              <a:extLst>
                <a:ext uri="{FF2B5EF4-FFF2-40B4-BE49-F238E27FC236}">
                  <a16:creationId xmlns:a16="http://schemas.microsoft.com/office/drawing/2014/main" id="{C7A2CE5A-885E-4337-C7C2-31D5D645E060}"/>
                </a:ext>
              </a:extLst>
            </p:cNvPr>
            <p:cNvSpPr txBox="1"/>
            <p:nvPr/>
          </p:nvSpPr>
          <p:spPr>
            <a:xfrm>
              <a:off x="2637367" y="2480205"/>
              <a:ext cx="3408150" cy="762753"/>
            </a:xfrm>
            <a:prstGeom prst="rect">
              <a:avLst/>
            </a:prstGeom>
            <a:noFill/>
          </p:spPr>
          <p:txBody>
            <a:bodyPr wrap="square" rtlCol="0">
              <a:spAutoFit/>
            </a:bodyPr>
            <a:lstStyle/>
            <a:p>
              <a:pPr marR="0" lvl="0" algn="ctr">
                <a:lnSpc>
                  <a:spcPct val="107000"/>
                </a:lnSpc>
                <a:spcBef>
                  <a:spcPts val="0"/>
                </a:spcBef>
                <a:spcAft>
                  <a:spcPts val="0"/>
                </a:spcAft>
                <a:buClr>
                  <a:srgbClr val="000000"/>
                </a:buClr>
                <a:buSzPts val="900"/>
                <a:tabLst>
                  <a:tab pos="180340" algn="l"/>
                </a:tabLst>
              </a:pPr>
              <a:r>
                <a:rPr lang="vi-VN" sz="3600" b="1" u="none" strike="noStrike" spc="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Em hãy chia sẻ với các bạn cách em phòng, tránh thương tích do ngã.</a:t>
              </a:r>
              <a:endParaRPr lang="en-US" sz="3600" b="1" u="none" strike="noStrike" spc="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5" name="Picture 4">
            <a:extLst>
              <a:ext uri="{FF2B5EF4-FFF2-40B4-BE49-F238E27FC236}">
                <a16:creationId xmlns:a16="http://schemas.microsoft.com/office/drawing/2014/main" id="{59843EB0-0587-7124-B4D6-2C2EC7A1A9B3}"/>
              </a:ext>
            </a:extLst>
          </p:cNvPr>
          <p:cNvPicPr>
            <a:picLocks noChangeAspect="1"/>
          </p:cNvPicPr>
          <p:nvPr/>
        </p:nvPicPr>
        <p:blipFill rotWithShape="1">
          <a:blip r:embed="rId4">
            <a:extLst>
              <a:ext uri="{28A0092B-C50C-407E-A947-70E740481C1C}">
                <a14:useLocalDpi xmlns:a14="http://schemas.microsoft.com/office/drawing/2010/main" val="0"/>
              </a:ext>
            </a:extLst>
          </a:blip>
          <a:srcRect l="68011" t="33561" r="15753" b="1"/>
          <a:stretch/>
        </p:blipFill>
        <p:spPr>
          <a:xfrm>
            <a:off x="8868774" y="1772162"/>
            <a:ext cx="3654958" cy="4615644"/>
          </a:xfrm>
          <a:prstGeom prst="rect">
            <a:avLst/>
          </a:prstGeom>
        </p:spPr>
      </p:pic>
      <p:pic>
        <p:nvPicPr>
          <p:cNvPr id="10" name="Picture 9">
            <a:extLst>
              <a:ext uri="{FF2B5EF4-FFF2-40B4-BE49-F238E27FC236}">
                <a16:creationId xmlns:a16="http://schemas.microsoft.com/office/drawing/2014/main" id="{376CF726-4AB8-95A3-B0F4-5F24598AC90B}"/>
              </a:ext>
            </a:extLst>
          </p:cNvPr>
          <p:cNvPicPr>
            <a:picLocks noChangeAspect="1"/>
          </p:cNvPicPr>
          <p:nvPr/>
        </p:nvPicPr>
        <p:blipFill rotWithShape="1">
          <a:blip r:embed="rId4">
            <a:extLst>
              <a:ext uri="{28A0092B-C50C-407E-A947-70E740481C1C}">
                <a14:useLocalDpi xmlns:a14="http://schemas.microsoft.com/office/drawing/2010/main" val="0"/>
              </a:ext>
            </a:extLst>
          </a:blip>
          <a:srcRect l="16589" t="37211" r="70260" b="836"/>
          <a:stretch/>
        </p:blipFill>
        <p:spPr>
          <a:xfrm flipH="1">
            <a:off x="343535" y="2502265"/>
            <a:ext cx="2874774" cy="4078766"/>
          </a:xfrm>
          <a:prstGeom prst="rect">
            <a:avLst/>
          </a:prstGeom>
        </p:spPr>
      </p:pic>
    </p:spTree>
    <p:extLst>
      <p:ext uri="{BB962C8B-B14F-4D97-AF65-F5344CB8AC3E}">
        <p14:creationId xmlns:p14="http://schemas.microsoft.com/office/powerpoint/2010/main" val="3439608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òng tránh bị ngã_720p">
            <a:hlinkClick r:id="" action="ppaction://media"/>
            <a:extLst>
              <a:ext uri="{FF2B5EF4-FFF2-40B4-BE49-F238E27FC236}">
                <a16:creationId xmlns:a16="http://schemas.microsoft.com/office/drawing/2014/main" id="{74A96348-C53A-C558-205D-E85F1C1004C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01553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2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77"/>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07433" y="-278553"/>
            <a:ext cx="12400280" cy="7137400"/>
          </a:xfrm>
          <a:prstGeom prst="rect">
            <a:avLst/>
          </a:prstGeom>
        </p:spPr>
      </p:pic>
      <p:pic>
        <p:nvPicPr>
          <p:cNvPr id="121" name="Picture 120"/>
          <p:cNvPicPr>
            <a:picLocks noChangeAspect="1"/>
          </p:cNvPicPr>
          <p:nvPr/>
        </p:nvPicPr>
        <p:blipFill>
          <a:blip r:embed="rId4"/>
          <a:stretch>
            <a:fillRect/>
          </a:stretch>
        </p:blipFill>
        <p:spPr>
          <a:xfrm>
            <a:off x="-1196823" y="5308172"/>
            <a:ext cx="14587339" cy="1904581"/>
          </a:xfrm>
          <a:prstGeom prst="rect">
            <a:avLst/>
          </a:prstGeom>
        </p:spPr>
      </p:pic>
      <p:sp>
        <p:nvSpPr>
          <p:cNvPr id="136" name="TextBox 135"/>
          <p:cNvSpPr txBox="1"/>
          <p:nvPr/>
        </p:nvSpPr>
        <p:spPr>
          <a:xfrm>
            <a:off x="4673601" y="-1117600"/>
            <a:ext cx="184731" cy="37965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pic>
        <p:nvPicPr>
          <p:cNvPr id="8" name="Picture 7"/>
          <p:cNvPicPr>
            <a:picLocks noChangeAspect="1"/>
          </p:cNvPicPr>
          <p:nvPr/>
        </p:nvPicPr>
        <p:blipFill>
          <a:blip r:embed="rId5"/>
          <a:stretch>
            <a:fillRect/>
          </a:stretch>
        </p:blipFill>
        <p:spPr>
          <a:xfrm>
            <a:off x="-319193" y="-31326"/>
            <a:ext cx="2277533" cy="6642100"/>
          </a:xfrm>
          <a:prstGeom prst="rect">
            <a:avLst/>
          </a:prstGeom>
        </p:spPr>
      </p:pic>
      <p:pic>
        <p:nvPicPr>
          <p:cNvPr id="9" name="Picture 8"/>
          <p:cNvPicPr>
            <a:picLocks noChangeAspect="1"/>
          </p:cNvPicPr>
          <p:nvPr/>
        </p:nvPicPr>
        <p:blipFill>
          <a:blip r:embed="rId5"/>
          <a:stretch>
            <a:fillRect/>
          </a:stretch>
        </p:blipFill>
        <p:spPr>
          <a:xfrm flipH="1">
            <a:off x="10131214" y="-75354"/>
            <a:ext cx="2403687" cy="7008707"/>
          </a:xfrm>
          <a:prstGeom prst="rect">
            <a:avLst/>
          </a:prstGeom>
        </p:spPr>
      </p:pic>
      <p:pic>
        <p:nvPicPr>
          <p:cNvPr id="10" name="Graphic 4"/>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5787" y="-81280"/>
            <a:ext cx="12320693" cy="976207"/>
          </a:xfrm>
          <a:prstGeom prst="rect">
            <a:avLst/>
          </a:prstGeom>
        </p:spPr>
      </p:pic>
      <p:pic>
        <p:nvPicPr>
          <p:cNvPr id="169" name="Picture 16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1438275" y="1638300"/>
            <a:ext cx="9896475" cy="2070947"/>
          </a:xfrm>
          <a:prstGeom prst="rect">
            <a:avLst/>
          </a:prstGeom>
        </p:spPr>
      </p:pic>
      <p:pic>
        <p:nvPicPr>
          <p:cNvPr id="158" name="Picture 157">
            <a:extLst>
              <a:ext uri="{FF2B5EF4-FFF2-40B4-BE49-F238E27FC236}">
                <a16:creationId xmlns:a16="http://schemas.microsoft.com/office/drawing/2014/main" id="{65322E70-1172-5BAA-2FF8-92BFFE17CD96}"/>
              </a:ext>
            </a:extLst>
          </p:cNvPr>
          <p:cNvPicPr/>
          <p:nvPr/>
        </p:nvPicPr>
        <p:blipFill>
          <a:blip r:embed="rId9">
            <a:clrChange>
              <a:clrFrom>
                <a:srgbClr val="FFFFFF">
                  <a:alpha val="100000"/>
                </a:srgbClr>
              </a:clrFrom>
              <a:clrTo>
                <a:srgbClr val="FFFFFF">
                  <a:alpha val="100000"/>
                  <a:alpha val="0"/>
                </a:srgbClr>
              </a:clrTo>
            </a:clrChange>
          </a:blip>
          <a:srcRect l="4547" t="11852" r="49800" b="18012"/>
          <a:stretch>
            <a:fillRect/>
          </a:stretch>
        </p:blipFill>
        <p:spPr>
          <a:xfrm>
            <a:off x="1081617" y="1843405"/>
            <a:ext cx="2597573" cy="4670213"/>
          </a:xfrm>
          <a:prstGeom prst="rect">
            <a:avLst/>
          </a:prstGeom>
          <a:noFill/>
          <a:ln w="9525">
            <a:noFill/>
          </a:ln>
        </p:spPr>
      </p:pic>
      <p:pic>
        <p:nvPicPr>
          <p:cNvPr id="2" name="Picture 1">
            <a:extLst>
              <a:ext uri="{FF2B5EF4-FFF2-40B4-BE49-F238E27FC236}">
                <a16:creationId xmlns:a16="http://schemas.microsoft.com/office/drawing/2014/main" id="{353270DF-8859-4D96-D2C6-3BBA0137DF38}"/>
              </a:ext>
            </a:extLst>
          </p:cNvPr>
          <p:cNvPicPr>
            <a:picLocks noChangeAspect="1"/>
          </p:cNvPicPr>
          <p:nvPr/>
        </p:nvPicPr>
        <p:blipFill>
          <a:blip r:embed="rId10"/>
          <a:stretch>
            <a:fillRect/>
          </a:stretch>
        </p:blipFill>
        <p:spPr>
          <a:xfrm>
            <a:off x="3630927" y="1668179"/>
            <a:ext cx="5925826" cy="2139881"/>
          </a:xfrm>
          <a:prstGeom prst="rect">
            <a:avLst/>
          </a:prstGeom>
        </p:spPr>
      </p:pic>
    </p:spTree>
    <p:extLst>
      <p:ext uri="{BB962C8B-B14F-4D97-AF65-F5344CB8AC3E}">
        <p14:creationId xmlns:p14="http://schemas.microsoft.com/office/powerpoint/2010/main" val="3722155396"/>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s 4"/>
          <p:cNvSpPr/>
          <p:nvPr/>
        </p:nvSpPr>
        <p:spPr>
          <a:xfrm>
            <a:off x="0" y="174414"/>
            <a:ext cx="12192000" cy="200575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mn-cs"/>
              <a:sym typeface="Arial" panose="020B0604020202020204"/>
            </a:endParaRPr>
          </a:p>
        </p:txBody>
      </p:sp>
      <p:sp>
        <p:nvSpPr>
          <p:cNvPr id="6" name="Rounded Rectangle 5"/>
          <p:cNvSpPr/>
          <p:nvPr/>
        </p:nvSpPr>
        <p:spPr>
          <a:xfrm>
            <a:off x="165100" y="132081"/>
            <a:ext cx="11983720" cy="772159"/>
          </a:xfrm>
          <a:prstGeom prst="roundRect">
            <a:avLst>
              <a:gd name="adj" fmla="val 32770"/>
            </a:avLst>
          </a:prstGeom>
          <a:solidFill>
            <a:schemeClr val="bg2">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Em</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hãy</a:t>
            </a:r>
            <a:r>
              <a:rPr kumimoji="0" lang="en-US" sz="3600" b="1"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en-US" sz="3600" b="1" i="0" u="none" strike="noStrike" kern="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đưa</a:t>
            </a:r>
            <a:r>
              <a:rPr kumimoji="0" lang="en-US" sz="3600" b="1"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en-US" sz="3600" b="1" i="0" u="none" strike="noStrike" kern="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ra</a:t>
            </a:r>
            <a:r>
              <a:rPr kumimoji="0" lang="en-US" sz="3600" b="1"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en-US" sz="3600" b="1" i="0" u="none" strike="noStrike" kern="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lời</a:t>
            </a:r>
            <a:r>
              <a:rPr kumimoji="0" lang="en-US" sz="3600" b="1"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en-US" sz="3600" b="1" i="0" u="none" strike="noStrike" kern="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khuyên</a:t>
            </a:r>
            <a:r>
              <a:rPr kumimoji="0" lang="en-US" sz="3600" b="1"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en-US" sz="3600" b="1" i="0" u="none" strike="noStrike" kern="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cho</a:t>
            </a:r>
            <a:r>
              <a:rPr kumimoji="0" lang="en-US" sz="3600" b="1"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en-US" sz="3600" b="1" i="0" u="none" strike="noStrike" kern="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bạn</a:t>
            </a:r>
            <a:endPar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endParaRPr>
          </a:p>
        </p:txBody>
      </p:sp>
      <p:pic>
        <p:nvPicPr>
          <p:cNvPr id="3" name="Picture 2">
            <a:extLst>
              <a:ext uri="{FF2B5EF4-FFF2-40B4-BE49-F238E27FC236}">
                <a16:creationId xmlns:a16="http://schemas.microsoft.com/office/drawing/2014/main" id="{57A0F134-5AA6-DAB6-1CA5-0AFD086A268E}"/>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1768792" y="1509712"/>
            <a:ext cx="9151066" cy="3245168"/>
          </a:xfrm>
          <a:prstGeom prst="rect">
            <a:avLst/>
          </a:prstGeom>
        </p:spPr>
      </p:pic>
    </p:spTree>
    <p:extLst>
      <p:ext uri="{BB962C8B-B14F-4D97-AF65-F5344CB8AC3E}">
        <p14:creationId xmlns:p14="http://schemas.microsoft.com/office/powerpoint/2010/main" val="31337380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hong_cch_hot_hnh_2d_thiu_nhi_mu_sc_ti_sng_nt_v_mm_95a47265cc">
            <a:hlinkClick r:id="" action="ppaction://media"/>
            <a:extLst>
              <a:ext uri="{FF2B5EF4-FFF2-40B4-BE49-F238E27FC236}">
                <a16:creationId xmlns:a16="http://schemas.microsoft.com/office/drawing/2014/main" id="{38C6E3A7-0C83-2D15-6583-265D0D47901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946133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FE8E2-399A-4F3F-A402-ACAB6BB63EEF}"/>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5A1A3BDB-9212-DEC7-BD83-C239FE30D92A}"/>
              </a:ext>
            </a:extLst>
          </p:cNvPr>
          <p:cNvSpPr>
            <a:spLocks noGrp="1"/>
          </p:cNvSpPr>
          <p:nvPr>
            <p:ph type="title" idx="2"/>
          </p:nvPr>
        </p:nvSpPr>
        <p:spPr/>
        <p:txBody>
          <a:bodyPr/>
          <a:lstStyle/>
          <a:p>
            <a:endParaRPr lang="en-US"/>
          </a:p>
        </p:txBody>
      </p:sp>
      <p:pic>
        <p:nvPicPr>
          <p:cNvPr id="4" name="Girl_climbing_tree_with_kite_d4db7c51cf">
            <a:hlinkClick r:id="" action="ppaction://media"/>
            <a:extLst>
              <a:ext uri="{FF2B5EF4-FFF2-40B4-BE49-F238E27FC236}">
                <a16:creationId xmlns:a16="http://schemas.microsoft.com/office/drawing/2014/main" id="{5C3DADDD-86B0-E59C-1B9A-5310346EC4BA}"/>
              </a:ext>
            </a:extLst>
          </p:cNvPr>
          <p:cNvPicPr>
            <a:picLocks noChangeAspect="1"/>
          </p:cNvPicPr>
          <p:nvPr>
            <a:videoFile r:link="rId1"/>
            <p:extLst>
              <p:ext uri="{DAA4B4D4-6D71-4841-9C94-3DE7FCFB9230}">
                <p14:media xmlns:p14="http://schemas.microsoft.com/office/powerpoint/2010/main" r:embed="rId2">
                  <p14:trim st="2498"/>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11622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132F9E-EC89-C4BD-0FA4-109F93B0200B}"/>
              </a:ext>
            </a:extLst>
          </p:cNvPr>
          <p:cNvPicPr>
            <a:picLocks noChangeAspect="1"/>
          </p:cNvPicPr>
          <p:nvPr/>
        </p:nvPicPr>
        <p:blipFill>
          <a:blip r:embed="rId2"/>
          <a:stretch>
            <a:fillRect/>
          </a:stretch>
        </p:blipFill>
        <p:spPr>
          <a:xfrm>
            <a:off x="2234132" y="714551"/>
            <a:ext cx="7010400" cy="943704"/>
          </a:xfrm>
          <a:prstGeom prst="rect">
            <a:avLst/>
          </a:prstGeom>
        </p:spPr>
      </p:pic>
      <p:sp>
        <p:nvSpPr>
          <p:cNvPr id="9" name="Speech Bubble: Rectangle with Corners Rounded 4">
            <a:extLst>
              <a:ext uri="{FF2B5EF4-FFF2-40B4-BE49-F238E27FC236}">
                <a16:creationId xmlns:a16="http://schemas.microsoft.com/office/drawing/2014/main" id="{3B819C10-0E1C-8B01-34B9-F803D1C2D443}"/>
              </a:ext>
            </a:extLst>
          </p:cNvPr>
          <p:cNvSpPr/>
          <p:nvPr/>
        </p:nvSpPr>
        <p:spPr>
          <a:xfrm flipH="1">
            <a:off x="5130800" y="2153920"/>
            <a:ext cx="6776720" cy="2611121"/>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Bạn</a:t>
            </a:r>
            <a:r>
              <a:rPr kumimoji="0" lang="en-US" sz="4000" b="1"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ơi</a:t>
            </a:r>
            <a:r>
              <a:rPr kumimoji="0" lang="en-US" sz="4000" b="1"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đừng</a:t>
            </a:r>
            <a:r>
              <a:rPr kumimoji="0" lang="en-US" sz="4000" b="1"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vào</a:t>
            </a:r>
            <a:r>
              <a:rPr kumimoji="0" lang="en-US" sz="4000" b="1"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chỗ</a:t>
            </a:r>
            <a:r>
              <a:rPr kumimoji="0" lang="en-US" sz="4000" b="1"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người</a:t>
            </a:r>
            <a:r>
              <a:rPr kumimoji="0" lang="en-US" sz="4000" b="1"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ta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đang</a:t>
            </a:r>
            <a:r>
              <a:rPr kumimoji="0" lang="en-US" sz="4000" b="1"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xây</a:t>
            </a:r>
            <a:r>
              <a:rPr kumimoji="0" lang="en-US" sz="4000" b="1"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dựng</a:t>
            </a:r>
            <a:r>
              <a:rPr kumimoji="0" lang="en-US" sz="4000" b="1"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Chúng</a:t>
            </a:r>
            <a:r>
              <a:rPr kumimoji="0" lang="en-US" sz="4000" b="1"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mình</a:t>
            </a:r>
            <a:r>
              <a:rPr kumimoji="0" lang="en-US" sz="4000" b="1"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chọn</a:t>
            </a:r>
            <a:r>
              <a:rPr kumimoji="0" lang="en-US" sz="4000" b="1"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nơi</a:t>
            </a:r>
            <a:r>
              <a:rPr kumimoji="0" lang="en-US" sz="4000" b="1"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khác</a:t>
            </a:r>
            <a:r>
              <a:rPr kumimoji="0" lang="en-US" sz="4000" b="1"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chơi</a:t>
            </a:r>
            <a:r>
              <a:rPr kumimoji="0" lang="en-US" sz="4000" b="1"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an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toàn</a:t>
            </a:r>
            <a:r>
              <a:rPr kumimoji="0" lang="en-US" sz="4000" b="1"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hơn</a:t>
            </a:r>
            <a:r>
              <a:rPr kumimoji="0" lang="en-US" sz="4000" b="1"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nhé</a:t>
            </a:r>
            <a:r>
              <a:rPr lang="en-US" sz="4000" b="1" dirty="0">
                <a:solidFill>
                  <a:srgbClr val="002060"/>
                </a:solidFill>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858BC81C-AA91-09C9-F4B5-C7810B335A7C}"/>
              </a:ext>
            </a:extLst>
          </p:cNvPr>
          <p:cNvPicPr>
            <a:picLocks noChangeAspect="1"/>
          </p:cNvPicPr>
          <p:nvPr/>
        </p:nvPicPr>
        <p:blipFill>
          <a:blip r:embed="rId3"/>
          <a:stretch>
            <a:fillRect/>
          </a:stretch>
        </p:blipFill>
        <p:spPr>
          <a:xfrm>
            <a:off x="570865" y="2590800"/>
            <a:ext cx="4465076" cy="3204527"/>
          </a:xfrm>
          <a:prstGeom prst="rect">
            <a:avLst/>
          </a:prstGeom>
        </p:spPr>
      </p:pic>
    </p:spTree>
    <p:extLst>
      <p:ext uri="{BB962C8B-B14F-4D97-AF65-F5344CB8AC3E}">
        <p14:creationId xmlns:p14="http://schemas.microsoft.com/office/powerpoint/2010/main" val="37864235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132F9E-EC89-C4BD-0FA4-109F93B0200B}"/>
              </a:ext>
            </a:extLst>
          </p:cNvPr>
          <p:cNvPicPr>
            <a:picLocks noChangeAspect="1"/>
          </p:cNvPicPr>
          <p:nvPr/>
        </p:nvPicPr>
        <p:blipFill>
          <a:blip r:embed="rId2"/>
          <a:stretch>
            <a:fillRect/>
          </a:stretch>
        </p:blipFill>
        <p:spPr>
          <a:xfrm>
            <a:off x="2234132" y="714551"/>
            <a:ext cx="7010400" cy="943704"/>
          </a:xfrm>
          <a:prstGeom prst="rect">
            <a:avLst/>
          </a:prstGeom>
        </p:spPr>
      </p:pic>
      <p:sp>
        <p:nvSpPr>
          <p:cNvPr id="9" name="Speech Bubble: Rectangle with Corners Rounded 4">
            <a:extLst>
              <a:ext uri="{FF2B5EF4-FFF2-40B4-BE49-F238E27FC236}">
                <a16:creationId xmlns:a16="http://schemas.microsoft.com/office/drawing/2014/main" id="{3B819C10-0E1C-8B01-34B9-F803D1C2D443}"/>
              </a:ext>
            </a:extLst>
          </p:cNvPr>
          <p:cNvSpPr/>
          <p:nvPr/>
        </p:nvSpPr>
        <p:spPr>
          <a:xfrm flipH="1">
            <a:off x="5130800" y="2153920"/>
            <a:ext cx="6776720" cy="2611121"/>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Bạn</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ơi</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đừng</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trèo</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cây</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nguy</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hiểm</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lắm</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Bạn</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hãy</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nhờ</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người</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lớn</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lấy</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giúp</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nhé</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a:t>
            </a:r>
            <a:endPar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688B4902-CD75-3096-9DE8-104D549DC333}"/>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679767" y="2468880"/>
            <a:ext cx="4069062" cy="2690177"/>
          </a:xfrm>
          <a:prstGeom prst="rect">
            <a:avLst/>
          </a:prstGeom>
        </p:spPr>
      </p:pic>
    </p:spTree>
    <p:extLst>
      <p:ext uri="{BB962C8B-B14F-4D97-AF65-F5344CB8AC3E}">
        <p14:creationId xmlns:p14="http://schemas.microsoft.com/office/powerpoint/2010/main" val="23602312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017505-E8BA-C811-35FC-88F8A4CB0BA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3045" r="15276"/>
          <a:stretch/>
        </p:blipFill>
        <p:spPr>
          <a:xfrm>
            <a:off x="8114238" y="3339551"/>
            <a:ext cx="4077762" cy="2883089"/>
          </a:xfrm>
          <a:prstGeom prst="rect">
            <a:avLst/>
          </a:prstGeom>
        </p:spPr>
      </p:pic>
      <p:sp>
        <p:nvSpPr>
          <p:cNvPr id="5" name="TextBox 4">
            <a:extLst>
              <a:ext uri="{FF2B5EF4-FFF2-40B4-BE49-F238E27FC236}">
                <a16:creationId xmlns:a16="http://schemas.microsoft.com/office/drawing/2014/main" id="{B1DF25E1-BF85-AECA-677F-1B3290B3B690}"/>
              </a:ext>
            </a:extLst>
          </p:cNvPr>
          <p:cNvSpPr txBox="1"/>
          <p:nvPr/>
        </p:nvSpPr>
        <p:spPr>
          <a:xfrm>
            <a:off x="1554480" y="1680889"/>
            <a:ext cx="8036560" cy="3231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ea"/>
                <a:sym typeface="+mn-lt"/>
              </a:rPr>
              <a:t>Kết</a:t>
            </a:r>
            <a:r>
              <a:rPr kumimoji="0" lang="en-US" altLang="zh-CN"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rPr>
              <a:t> </a:t>
            </a:r>
            <a:r>
              <a:rPr kumimoji="0" lang="en-US" altLang="zh-CN" sz="6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ea"/>
                <a:sym typeface="+mn-lt"/>
              </a:rPr>
              <a:t>luận</a:t>
            </a:r>
            <a:r>
              <a:rPr kumimoji="0" lang="en-US" altLang="zh-CN"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rPr>
              <a:t>:</a:t>
            </a:r>
          </a:p>
          <a:p>
            <a:pPr lvl="0" algn="just"/>
            <a:r>
              <a:rPr lang="en-US" sz="4800" b="1" dirty="0">
                <a:solidFill>
                  <a:srgbClr val="002060"/>
                </a:solidFill>
                <a:latin typeface="Cambria" panose="02040503050406030204" pitchFamily="18" charset="0"/>
                <a:ea typeface="Cambria" panose="02040503050406030204" pitchFamily="18" charset="0"/>
              </a:rPr>
              <a:t>   </a:t>
            </a:r>
            <a:r>
              <a:rPr lang="vi-VN" sz="4800" b="1" dirty="0">
                <a:solidFill>
                  <a:srgbClr val="002060"/>
                </a:solidFill>
                <a:latin typeface="Cambria" panose="02040503050406030204" pitchFamily="18" charset="0"/>
                <a:ea typeface="Cambria" panose="02040503050406030204" pitchFamily="18" charset="0"/>
              </a:rPr>
              <a:t>Chúng ta không nên leo trèo, không chơi ở những nơi nguy hiểm.</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87658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06"/>
        <p:cNvGrpSpPr/>
        <p:nvPr/>
      </p:nvGrpSpPr>
      <p:grpSpPr>
        <a:xfrm>
          <a:off x="0" y="0"/>
          <a:ext cx="0" cy="0"/>
          <a:chOff x="0" y="0"/>
          <a:chExt cx="0" cy="0"/>
        </a:xfrm>
      </p:grpSpPr>
      <p:sp>
        <p:nvSpPr>
          <p:cNvPr id="13" name="Rectangles 12"/>
          <p:cNvSpPr/>
          <p:nvPr/>
        </p:nvSpPr>
        <p:spPr>
          <a:xfrm>
            <a:off x="0" y="350520"/>
            <a:ext cx="12192000" cy="22284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panose="020B0604020202020204"/>
            </a:endParaRPr>
          </a:p>
        </p:txBody>
      </p:sp>
      <p:grpSp>
        <p:nvGrpSpPr>
          <p:cNvPr id="1710" name="Google Shape;1710;p59"/>
          <p:cNvGrpSpPr/>
          <p:nvPr/>
        </p:nvGrpSpPr>
        <p:grpSpPr>
          <a:xfrm>
            <a:off x="223507" y="5313118"/>
            <a:ext cx="836367" cy="1272433"/>
            <a:chOff x="1307650" y="2650450"/>
            <a:chExt cx="627275" cy="954325"/>
          </a:xfrm>
        </p:grpSpPr>
        <p:sp>
          <p:nvSpPr>
            <p:cNvPr id="1711" name="Google Shape;1711;p59"/>
            <p:cNvSpPr/>
            <p:nvPr/>
          </p:nvSpPr>
          <p:spPr>
            <a:xfrm>
              <a:off x="1431225" y="2650450"/>
              <a:ext cx="503700" cy="503700"/>
            </a:xfrm>
            <a:prstGeom prst="ellipse">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12" name="Google Shape;1712;p59"/>
            <p:cNvSpPr/>
            <p:nvPr/>
          </p:nvSpPr>
          <p:spPr>
            <a:xfrm>
              <a:off x="1307650" y="3313175"/>
              <a:ext cx="291600" cy="29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1719" name="Google Shape;1719;p59"/>
          <p:cNvSpPr/>
          <p:nvPr/>
        </p:nvSpPr>
        <p:spPr>
          <a:xfrm>
            <a:off x="3490906" y="1117981"/>
            <a:ext cx="7983220" cy="1789128"/>
          </a:xfrm>
          <a:prstGeom prst="roundRect">
            <a:avLst>
              <a:gd name="adj" fmla="val 30219"/>
            </a:avLst>
          </a:prstGeom>
          <a:solidFill>
            <a:schemeClr val="dk2"/>
          </a:solidFill>
          <a:ln>
            <a:noFill/>
          </a:ln>
          <a:effectLst>
            <a:outerShdw blurRad="57150" dist="28575" dir="7620000" algn="bl" rotWithShape="0">
              <a:srgbClr val="000000">
                <a:alpha val="50000"/>
              </a:srgb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altLang="en-GB" sz="4267" b="1" i="0" u="none" strike="noStrike" kern="0" cap="none" spc="0" normalizeH="0" baseline="0" noProof="0" dirty="0">
                <a:ln>
                  <a:noFill/>
                </a:ln>
                <a:solidFill>
                  <a:srgbClr val="000000"/>
                </a:solidFill>
                <a:effectLst/>
                <a:uLnTx/>
                <a:uFillTx/>
                <a:latin typeface="Calibri" panose="020F0502020204030204" pitchFamily="34" charset="0"/>
                <a:ea typeface="Patrick Hand" panose="00000500000000000000"/>
                <a:cs typeface="Calibri" panose="020F0502020204030204" pitchFamily="34" charset="0"/>
                <a:sym typeface="Patrick Hand" panose="00000500000000000000"/>
              </a:rPr>
              <a:t>Hằng ngày, các em đi tới trường như thế nào?</a:t>
            </a:r>
            <a:endParaRPr kumimoji="0" lang="en-US" altLang="en-GB" sz="4267" b="1" i="0" u="none" strike="noStrike" kern="0" cap="none" spc="0" normalizeH="0" baseline="0" noProof="0" dirty="0">
              <a:ln>
                <a:noFill/>
              </a:ln>
              <a:solidFill>
                <a:srgbClr val="000000"/>
              </a:solidFill>
              <a:effectLst/>
              <a:uLnTx/>
              <a:uFillTx/>
              <a:latin typeface="Calibri" panose="020F0502020204030204" pitchFamily="34" charset="0"/>
              <a:ea typeface="Patrick Hand" panose="00000500000000000000"/>
              <a:cs typeface="Calibri" panose="020F0502020204030204" pitchFamily="34" charset="0"/>
              <a:sym typeface="Patrick Hand" panose="00000500000000000000"/>
            </a:endParaRPr>
          </a:p>
        </p:txBody>
      </p:sp>
      <p:grpSp>
        <p:nvGrpSpPr>
          <p:cNvPr id="27" name="Google Shape;1710;p59"/>
          <p:cNvGrpSpPr/>
          <p:nvPr/>
        </p:nvGrpSpPr>
        <p:grpSpPr>
          <a:xfrm>
            <a:off x="11093861" y="5435038"/>
            <a:ext cx="836367" cy="1272433"/>
            <a:chOff x="1307650" y="2650450"/>
            <a:chExt cx="627275" cy="954325"/>
          </a:xfrm>
        </p:grpSpPr>
        <p:sp>
          <p:nvSpPr>
            <p:cNvPr id="28" name="Google Shape;1711;p59"/>
            <p:cNvSpPr/>
            <p:nvPr/>
          </p:nvSpPr>
          <p:spPr>
            <a:xfrm>
              <a:off x="1431225" y="2650450"/>
              <a:ext cx="503700" cy="503700"/>
            </a:xfrm>
            <a:prstGeom prst="ellipse">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 name="Google Shape;1712;p59"/>
            <p:cNvSpPr/>
            <p:nvPr/>
          </p:nvSpPr>
          <p:spPr>
            <a:xfrm>
              <a:off x="1307650" y="3313175"/>
              <a:ext cx="291600" cy="29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46" name="Google Shape;3896;p80">
            <a:extLst>
              <a:ext uri="{FF2B5EF4-FFF2-40B4-BE49-F238E27FC236}">
                <a16:creationId xmlns:a16="http://schemas.microsoft.com/office/drawing/2014/main" id="{80F0817C-446D-41B9-84B3-40B6BFB74562}"/>
              </a:ext>
            </a:extLst>
          </p:cNvPr>
          <p:cNvGrpSpPr/>
          <p:nvPr/>
        </p:nvGrpSpPr>
        <p:grpSpPr>
          <a:xfrm>
            <a:off x="140461" y="2535097"/>
            <a:ext cx="1827953" cy="3246120"/>
            <a:chOff x="-1254075" y="6362388"/>
            <a:chExt cx="982525" cy="1754400"/>
          </a:xfrm>
        </p:grpSpPr>
        <p:sp>
          <p:nvSpPr>
            <p:cNvPr id="47" name="Google Shape;3897;p80">
              <a:extLst>
                <a:ext uri="{FF2B5EF4-FFF2-40B4-BE49-F238E27FC236}">
                  <a16:creationId xmlns:a16="http://schemas.microsoft.com/office/drawing/2014/main" id="{D98D10F4-1A04-46C7-9411-AB8C7F36CF1C}"/>
                </a:ext>
              </a:extLst>
            </p:cNvPr>
            <p:cNvSpPr/>
            <p:nvPr/>
          </p:nvSpPr>
          <p:spPr>
            <a:xfrm>
              <a:off x="-1254075" y="6613863"/>
              <a:ext cx="982525" cy="813825"/>
            </a:xfrm>
            <a:custGeom>
              <a:avLst/>
              <a:gdLst/>
              <a:ahLst/>
              <a:cxnLst/>
              <a:rect l="l" t="t" r="r" b="b"/>
              <a:pathLst>
                <a:path w="39301" h="32553" extrusionOk="0">
                  <a:moveTo>
                    <a:pt x="17888" y="0"/>
                  </a:moveTo>
                  <a:cubicBezTo>
                    <a:pt x="12440" y="0"/>
                    <a:pt x="7022" y="908"/>
                    <a:pt x="5807" y="4301"/>
                  </a:cubicBezTo>
                  <a:cubicBezTo>
                    <a:pt x="5807" y="4301"/>
                    <a:pt x="7752" y="15760"/>
                    <a:pt x="4651" y="18678"/>
                  </a:cubicBezTo>
                  <a:cubicBezTo>
                    <a:pt x="1582" y="21596"/>
                    <a:pt x="1" y="24301"/>
                    <a:pt x="3253" y="26733"/>
                  </a:cubicBezTo>
                  <a:cubicBezTo>
                    <a:pt x="4189" y="27432"/>
                    <a:pt x="4941" y="27681"/>
                    <a:pt x="5538" y="27681"/>
                  </a:cubicBezTo>
                  <a:cubicBezTo>
                    <a:pt x="7002" y="27681"/>
                    <a:pt x="7530" y="26181"/>
                    <a:pt x="7539" y="26155"/>
                  </a:cubicBezTo>
                  <a:lnTo>
                    <a:pt x="7539" y="26155"/>
                  </a:lnTo>
                  <a:cubicBezTo>
                    <a:pt x="7522" y="26205"/>
                    <a:pt x="5653" y="31638"/>
                    <a:pt x="9754" y="31638"/>
                  </a:cubicBezTo>
                  <a:cubicBezTo>
                    <a:pt x="9863" y="31638"/>
                    <a:pt x="9975" y="31634"/>
                    <a:pt x="10092" y="31626"/>
                  </a:cubicBezTo>
                  <a:cubicBezTo>
                    <a:pt x="14652" y="31322"/>
                    <a:pt x="17266" y="27523"/>
                    <a:pt x="17266" y="27523"/>
                  </a:cubicBezTo>
                  <a:cubicBezTo>
                    <a:pt x="17266" y="27523"/>
                    <a:pt x="22172" y="32553"/>
                    <a:pt x="27034" y="32553"/>
                  </a:cubicBezTo>
                  <a:cubicBezTo>
                    <a:pt x="27570" y="32553"/>
                    <a:pt x="28105" y="32492"/>
                    <a:pt x="28634" y="32356"/>
                  </a:cubicBezTo>
                  <a:cubicBezTo>
                    <a:pt x="31126" y="31991"/>
                    <a:pt x="32068" y="29802"/>
                    <a:pt x="32798" y="27766"/>
                  </a:cubicBezTo>
                  <a:cubicBezTo>
                    <a:pt x="33057" y="27996"/>
                    <a:pt x="33448" y="28214"/>
                    <a:pt x="33885" y="28214"/>
                  </a:cubicBezTo>
                  <a:cubicBezTo>
                    <a:pt x="34832" y="28214"/>
                    <a:pt x="35988" y="27186"/>
                    <a:pt x="36445" y="23024"/>
                  </a:cubicBezTo>
                  <a:cubicBezTo>
                    <a:pt x="36445" y="23024"/>
                    <a:pt x="36597" y="23055"/>
                    <a:pt x="36818" y="23055"/>
                  </a:cubicBezTo>
                  <a:cubicBezTo>
                    <a:pt x="37610" y="23055"/>
                    <a:pt x="39301" y="22665"/>
                    <a:pt x="38208" y="19103"/>
                  </a:cubicBezTo>
                  <a:cubicBezTo>
                    <a:pt x="36780" y="14514"/>
                    <a:pt x="32828" y="16003"/>
                    <a:pt x="31704" y="11687"/>
                  </a:cubicBezTo>
                  <a:cubicBezTo>
                    <a:pt x="30579" y="7371"/>
                    <a:pt x="30457" y="1200"/>
                    <a:pt x="30457" y="1200"/>
                  </a:cubicBezTo>
                  <a:cubicBezTo>
                    <a:pt x="30457" y="1200"/>
                    <a:pt x="24153" y="0"/>
                    <a:pt x="17888" y="0"/>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8" name="Google Shape;3898;p80">
              <a:extLst>
                <a:ext uri="{FF2B5EF4-FFF2-40B4-BE49-F238E27FC236}">
                  <a16:creationId xmlns:a16="http://schemas.microsoft.com/office/drawing/2014/main" id="{7E377D48-7917-4A3B-8777-83D457D15B96}"/>
                </a:ext>
              </a:extLst>
            </p:cNvPr>
            <p:cNvSpPr/>
            <p:nvPr/>
          </p:nvSpPr>
          <p:spPr>
            <a:xfrm>
              <a:off x="-977475" y="6981763"/>
              <a:ext cx="459775" cy="501850"/>
            </a:xfrm>
            <a:custGeom>
              <a:avLst/>
              <a:gdLst/>
              <a:ahLst/>
              <a:cxnLst/>
              <a:rect l="l" t="t" r="r" b="b"/>
              <a:pathLst>
                <a:path w="18391" h="20074" extrusionOk="0">
                  <a:moveTo>
                    <a:pt x="9316" y="0"/>
                  </a:moveTo>
                  <a:cubicBezTo>
                    <a:pt x="8299" y="0"/>
                    <a:pt x="7203" y="62"/>
                    <a:pt x="6050" y="193"/>
                  </a:cubicBezTo>
                  <a:cubicBezTo>
                    <a:pt x="6050" y="193"/>
                    <a:pt x="1" y="770"/>
                    <a:pt x="335" y="4448"/>
                  </a:cubicBezTo>
                  <a:cubicBezTo>
                    <a:pt x="700" y="8126"/>
                    <a:pt x="396" y="16454"/>
                    <a:pt x="2341" y="19494"/>
                  </a:cubicBezTo>
                  <a:cubicBezTo>
                    <a:pt x="2617" y="19912"/>
                    <a:pt x="3923" y="20074"/>
                    <a:pt x="5635" y="20074"/>
                  </a:cubicBezTo>
                  <a:cubicBezTo>
                    <a:pt x="9023" y="20074"/>
                    <a:pt x="13999" y="19441"/>
                    <a:pt x="15716" y="18916"/>
                  </a:cubicBezTo>
                  <a:cubicBezTo>
                    <a:pt x="18330" y="18126"/>
                    <a:pt x="18390" y="15694"/>
                    <a:pt x="18117" y="13232"/>
                  </a:cubicBezTo>
                  <a:cubicBezTo>
                    <a:pt x="17813" y="10740"/>
                    <a:pt x="17023" y="4843"/>
                    <a:pt x="16141" y="2168"/>
                  </a:cubicBezTo>
                  <a:cubicBezTo>
                    <a:pt x="15687" y="831"/>
                    <a:pt x="13039" y="0"/>
                    <a:pt x="9316" y="0"/>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9" name="Google Shape;3899;p80">
              <a:extLst>
                <a:ext uri="{FF2B5EF4-FFF2-40B4-BE49-F238E27FC236}">
                  <a16:creationId xmlns:a16="http://schemas.microsoft.com/office/drawing/2014/main" id="{903826C8-A98C-41FD-8416-EC93899111AE}"/>
                </a:ext>
              </a:extLst>
            </p:cNvPr>
            <p:cNvSpPr/>
            <p:nvPr/>
          </p:nvSpPr>
          <p:spPr>
            <a:xfrm>
              <a:off x="-961500" y="6980638"/>
              <a:ext cx="460525" cy="502050"/>
            </a:xfrm>
            <a:custGeom>
              <a:avLst/>
              <a:gdLst/>
              <a:ahLst/>
              <a:cxnLst/>
              <a:rect l="l" t="t" r="r" b="b"/>
              <a:pathLst>
                <a:path w="18421" h="20082" extrusionOk="0">
                  <a:moveTo>
                    <a:pt x="9244" y="0"/>
                  </a:moveTo>
                  <a:cubicBezTo>
                    <a:pt x="8257" y="0"/>
                    <a:pt x="7195" y="57"/>
                    <a:pt x="6079" y="177"/>
                  </a:cubicBezTo>
                  <a:cubicBezTo>
                    <a:pt x="6079" y="177"/>
                    <a:pt x="0" y="785"/>
                    <a:pt x="365" y="4463"/>
                  </a:cubicBezTo>
                  <a:cubicBezTo>
                    <a:pt x="730" y="8140"/>
                    <a:pt x="395" y="16438"/>
                    <a:pt x="2371" y="19508"/>
                  </a:cubicBezTo>
                  <a:cubicBezTo>
                    <a:pt x="2644" y="19922"/>
                    <a:pt x="3922" y="20081"/>
                    <a:pt x="5605" y="20081"/>
                  </a:cubicBezTo>
                  <a:cubicBezTo>
                    <a:pt x="8987" y="20081"/>
                    <a:pt x="14000" y="19438"/>
                    <a:pt x="15745" y="18931"/>
                  </a:cubicBezTo>
                  <a:cubicBezTo>
                    <a:pt x="18359" y="18141"/>
                    <a:pt x="18420" y="15709"/>
                    <a:pt x="18147" y="13217"/>
                  </a:cubicBezTo>
                  <a:cubicBezTo>
                    <a:pt x="17843" y="10755"/>
                    <a:pt x="17052" y="4858"/>
                    <a:pt x="16171" y="2183"/>
                  </a:cubicBezTo>
                  <a:cubicBezTo>
                    <a:pt x="15713" y="834"/>
                    <a:pt x="13021" y="0"/>
                    <a:pt x="9244" y="0"/>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0" name="Google Shape;3900;p80">
              <a:extLst>
                <a:ext uri="{FF2B5EF4-FFF2-40B4-BE49-F238E27FC236}">
                  <a16:creationId xmlns:a16="http://schemas.microsoft.com/office/drawing/2014/main" id="{8CC95BF6-9419-4E83-BEA7-24E0F3636D24}"/>
                </a:ext>
              </a:extLst>
            </p:cNvPr>
            <p:cNvSpPr/>
            <p:nvPr/>
          </p:nvSpPr>
          <p:spPr>
            <a:xfrm>
              <a:off x="-701875" y="8078438"/>
              <a:ext cx="214575" cy="38350"/>
            </a:xfrm>
            <a:custGeom>
              <a:avLst/>
              <a:gdLst/>
              <a:ahLst/>
              <a:cxnLst/>
              <a:rect l="l" t="t" r="r" b="b"/>
              <a:pathLst>
                <a:path w="8583" h="1534" extrusionOk="0">
                  <a:moveTo>
                    <a:pt x="2204" y="1"/>
                  </a:moveTo>
                  <a:cubicBezTo>
                    <a:pt x="943" y="1"/>
                    <a:pt x="0" y="55"/>
                    <a:pt x="11" y="217"/>
                  </a:cubicBezTo>
                  <a:cubicBezTo>
                    <a:pt x="71" y="703"/>
                    <a:pt x="132" y="1007"/>
                    <a:pt x="132" y="1007"/>
                  </a:cubicBezTo>
                  <a:cubicBezTo>
                    <a:pt x="132" y="1007"/>
                    <a:pt x="922" y="1190"/>
                    <a:pt x="2625" y="1433"/>
                  </a:cubicBezTo>
                  <a:cubicBezTo>
                    <a:pt x="3123" y="1504"/>
                    <a:pt x="3653" y="1533"/>
                    <a:pt x="4181" y="1533"/>
                  </a:cubicBezTo>
                  <a:cubicBezTo>
                    <a:pt x="5454" y="1533"/>
                    <a:pt x="6714" y="1361"/>
                    <a:pt x="7488" y="1190"/>
                  </a:cubicBezTo>
                  <a:cubicBezTo>
                    <a:pt x="8582" y="916"/>
                    <a:pt x="8521" y="217"/>
                    <a:pt x="8521" y="217"/>
                  </a:cubicBezTo>
                  <a:cubicBezTo>
                    <a:pt x="8521" y="217"/>
                    <a:pt x="4725" y="1"/>
                    <a:pt x="2204"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 name="Google Shape;3901;p80">
              <a:extLst>
                <a:ext uri="{FF2B5EF4-FFF2-40B4-BE49-F238E27FC236}">
                  <a16:creationId xmlns:a16="http://schemas.microsoft.com/office/drawing/2014/main" id="{8DC6E84F-F9DA-467F-BFA6-5B79424FB2E5}"/>
                </a:ext>
              </a:extLst>
            </p:cNvPr>
            <p:cNvSpPr/>
            <p:nvPr/>
          </p:nvSpPr>
          <p:spPr>
            <a:xfrm>
              <a:off x="-567125" y="8051163"/>
              <a:ext cx="80575" cy="56275"/>
            </a:xfrm>
            <a:custGeom>
              <a:avLst/>
              <a:gdLst/>
              <a:ahLst/>
              <a:cxnLst/>
              <a:rect l="l" t="t" r="r" b="b"/>
              <a:pathLst>
                <a:path w="3223" h="2251" extrusionOk="0">
                  <a:moveTo>
                    <a:pt x="1186" y="1"/>
                  </a:moveTo>
                  <a:cubicBezTo>
                    <a:pt x="609" y="670"/>
                    <a:pt x="244" y="1429"/>
                    <a:pt x="1" y="2250"/>
                  </a:cubicBezTo>
                  <a:cubicBezTo>
                    <a:pt x="1794" y="2159"/>
                    <a:pt x="3223" y="1825"/>
                    <a:pt x="3131" y="1308"/>
                  </a:cubicBezTo>
                  <a:cubicBezTo>
                    <a:pt x="3010" y="761"/>
                    <a:pt x="2068" y="305"/>
                    <a:pt x="1186"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 name="Google Shape;3902;p80">
              <a:extLst>
                <a:ext uri="{FF2B5EF4-FFF2-40B4-BE49-F238E27FC236}">
                  <a16:creationId xmlns:a16="http://schemas.microsoft.com/office/drawing/2014/main" id="{844978E7-BAFC-4556-B20D-13EA2B7D90BE}"/>
                </a:ext>
              </a:extLst>
            </p:cNvPr>
            <p:cNvSpPr/>
            <p:nvPr/>
          </p:nvSpPr>
          <p:spPr>
            <a:xfrm>
              <a:off x="-706950" y="8032938"/>
              <a:ext cx="169500" cy="75125"/>
            </a:xfrm>
            <a:custGeom>
              <a:avLst/>
              <a:gdLst/>
              <a:ahLst/>
              <a:cxnLst/>
              <a:rect l="l" t="t" r="r" b="b"/>
              <a:pathLst>
                <a:path w="6780" h="3005" extrusionOk="0">
                  <a:moveTo>
                    <a:pt x="274" y="0"/>
                  </a:moveTo>
                  <a:cubicBezTo>
                    <a:pt x="1" y="1034"/>
                    <a:pt x="274" y="2523"/>
                    <a:pt x="274" y="2523"/>
                  </a:cubicBezTo>
                  <a:cubicBezTo>
                    <a:pt x="1361" y="2844"/>
                    <a:pt x="2989" y="3005"/>
                    <a:pt x="4540" y="3005"/>
                  </a:cubicBezTo>
                  <a:cubicBezTo>
                    <a:pt x="4898" y="3005"/>
                    <a:pt x="5252" y="2996"/>
                    <a:pt x="5594" y="2979"/>
                  </a:cubicBezTo>
                  <a:cubicBezTo>
                    <a:pt x="5837" y="2158"/>
                    <a:pt x="6232" y="1399"/>
                    <a:pt x="6779" y="730"/>
                  </a:cubicBezTo>
                  <a:cubicBezTo>
                    <a:pt x="5989" y="426"/>
                    <a:pt x="5229" y="274"/>
                    <a:pt x="5229" y="274"/>
                  </a:cubicBezTo>
                  <a:cubicBezTo>
                    <a:pt x="4499" y="468"/>
                    <a:pt x="3807" y="540"/>
                    <a:pt x="3183" y="540"/>
                  </a:cubicBezTo>
                  <a:cubicBezTo>
                    <a:pt x="1468" y="540"/>
                    <a:pt x="274" y="0"/>
                    <a:pt x="274" y="0"/>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3" name="Google Shape;3903;p80">
              <a:extLst>
                <a:ext uri="{FF2B5EF4-FFF2-40B4-BE49-F238E27FC236}">
                  <a16:creationId xmlns:a16="http://schemas.microsoft.com/office/drawing/2014/main" id="{8045645D-6E48-42BB-BF9D-BD7C89F36AB9}"/>
                </a:ext>
              </a:extLst>
            </p:cNvPr>
            <p:cNvSpPr/>
            <p:nvPr/>
          </p:nvSpPr>
          <p:spPr>
            <a:xfrm>
              <a:off x="-573900" y="8004038"/>
              <a:ext cx="43500" cy="46975"/>
            </a:xfrm>
            <a:custGeom>
              <a:avLst/>
              <a:gdLst/>
              <a:ahLst/>
              <a:cxnLst/>
              <a:rect l="l" t="t" r="r" b="b"/>
              <a:pathLst>
                <a:path w="1740" h="1879" extrusionOk="0">
                  <a:moveTo>
                    <a:pt x="673" y="183"/>
                  </a:moveTo>
                  <a:cubicBezTo>
                    <a:pt x="900" y="183"/>
                    <a:pt x="600" y="953"/>
                    <a:pt x="545" y="1035"/>
                  </a:cubicBezTo>
                  <a:cubicBezTo>
                    <a:pt x="481" y="1162"/>
                    <a:pt x="418" y="1281"/>
                    <a:pt x="350" y="1397"/>
                  </a:cubicBezTo>
                  <a:lnTo>
                    <a:pt x="350" y="1397"/>
                  </a:lnTo>
                  <a:cubicBezTo>
                    <a:pt x="346" y="1401"/>
                    <a:pt x="343" y="1406"/>
                    <a:pt x="340" y="1411"/>
                  </a:cubicBezTo>
                  <a:lnTo>
                    <a:pt x="340" y="1411"/>
                  </a:lnTo>
                  <a:cubicBezTo>
                    <a:pt x="340" y="1285"/>
                    <a:pt x="347" y="1160"/>
                    <a:pt x="363" y="1035"/>
                  </a:cubicBezTo>
                  <a:cubicBezTo>
                    <a:pt x="363" y="822"/>
                    <a:pt x="363" y="336"/>
                    <a:pt x="576" y="214"/>
                  </a:cubicBezTo>
                  <a:cubicBezTo>
                    <a:pt x="616" y="193"/>
                    <a:pt x="648" y="183"/>
                    <a:pt x="673" y="183"/>
                  </a:cubicBezTo>
                  <a:close/>
                  <a:moveTo>
                    <a:pt x="1181" y="901"/>
                  </a:moveTo>
                  <a:cubicBezTo>
                    <a:pt x="1296" y="901"/>
                    <a:pt x="1354" y="1055"/>
                    <a:pt x="1275" y="1187"/>
                  </a:cubicBezTo>
                  <a:cubicBezTo>
                    <a:pt x="1080" y="1454"/>
                    <a:pt x="749" y="1566"/>
                    <a:pt x="437" y="1647"/>
                  </a:cubicBezTo>
                  <a:lnTo>
                    <a:pt x="437" y="1647"/>
                  </a:lnTo>
                  <a:cubicBezTo>
                    <a:pt x="474" y="1585"/>
                    <a:pt x="517" y="1512"/>
                    <a:pt x="562" y="1432"/>
                  </a:cubicBezTo>
                  <a:lnTo>
                    <a:pt x="562" y="1432"/>
                  </a:lnTo>
                  <a:cubicBezTo>
                    <a:pt x="632" y="1331"/>
                    <a:pt x="707" y="1238"/>
                    <a:pt x="788" y="1156"/>
                  </a:cubicBezTo>
                  <a:cubicBezTo>
                    <a:pt x="880" y="1065"/>
                    <a:pt x="1001" y="944"/>
                    <a:pt x="1123" y="913"/>
                  </a:cubicBezTo>
                  <a:cubicBezTo>
                    <a:pt x="1143" y="905"/>
                    <a:pt x="1163" y="901"/>
                    <a:pt x="1181" y="901"/>
                  </a:cubicBezTo>
                  <a:close/>
                  <a:moveTo>
                    <a:pt x="616" y="1"/>
                  </a:moveTo>
                  <a:cubicBezTo>
                    <a:pt x="1" y="1"/>
                    <a:pt x="120" y="1373"/>
                    <a:pt x="120" y="1764"/>
                  </a:cubicBezTo>
                  <a:cubicBezTo>
                    <a:pt x="120" y="1840"/>
                    <a:pt x="180" y="1878"/>
                    <a:pt x="241" y="1878"/>
                  </a:cubicBezTo>
                  <a:cubicBezTo>
                    <a:pt x="287" y="1878"/>
                    <a:pt x="333" y="1857"/>
                    <a:pt x="353" y="1813"/>
                  </a:cubicBezTo>
                  <a:lnTo>
                    <a:pt x="353" y="1813"/>
                  </a:lnTo>
                  <a:cubicBezTo>
                    <a:pt x="830" y="1749"/>
                    <a:pt x="1740" y="1469"/>
                    <a:pt x="1487" y="852"/>
                  </a:cubicBezTo>
                  <a:cubicBezTo>
                    <a:pt x="1452" y="746"/>
                    <a:pt x="1333" y="701"/>
                    <a:pt x="1210" y="701"/>
                  </a:cubicBezTo>
                  <a:cubicBezTo>
                    <a:pt x="1123" y="701"/>
                    <a:pt x="1034" y="723"/>
                    <a:pt x="971" y="761"/>
                  </a:cubicBezTo>
                  <a:cubicBezTo>
                    <a:pt x="930" y="785"/>
                    <a:pt x="892" y="810"/>
                    <a:pt x="854" y="838"/>
                  </a:cubicBezTo>
                  <a:lnTo>
                    <a:pt x="854" y="838"/>
                  </a:lnTo>
                  <a:cubicBezTo>
                    <a:pt x="1023" y="414"/>
                    <a:pt x="1067" y="17"/>
                    <a:pt x="636" y="1"/>
                  </a:cubicBezTo>
                  <a:cubicBezTo>
                    <a:pt x="630" y="1"/>
                    <a:pt x="623" y="1"/>
                    <a:pt x="616"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4" name="Google Shape;3904;p80">
              <a:extLst>
                <a:ext uri="{FF2B5EF4-FFF2-40B4-BE49-F238E27FC236}">
                  <a16:creationId xmlns:a16="http://schemas.microsoft.com/office/drawing/2014/main" id="{5E7F6C7D-0938-4995-84B8-116C23137D27}"/>
                </a:ext>
              </a:extLst>
            </p:cNvPr>
            <p:cNvSpPr/>
            <p:nvPr/>
          </p:nvSpPr>
          <p:spPr>
            <a:xfrm>
              <a:off x="-997975" y="8078438"/>
              <a:ext cx="215325" cy="38350"/>
            </a:xfrm>
            <a:custGeom>
              <a:avLst/>
              <a:gdLst/>
              <a:ahLst/>
              <a:cxnLst/>
              <a:rect l="l" t="t" r="r" b="b"/>
              <a:pathLst>
                <a:path w="8613" h="1534" extrusionOk="0">
                  <a:moveTo>
                    <a:pt x="6409" y="1"/>
                  </a:moveTo>
                  <a:cubicBezTo>
                    <a:pt x="3888" y="1"/>
                    <a:pt x="91" y="217"/>
                    <a:pt x="91" y="217"/>
                  </a:cubicBezTo>
                  <a:cubicBezTo>
                    <a:pt x="91" y="217"/>
                    <a:pt x="0" y="916"/>
                    <a:pt x="1095" y="1190"/>
                  </a:cubicBezTo>
                  <a:cubicBezTo>
                    <a:pt x="1868" y="1361"/>
                    <a:pt x="3128" y="1533"/>
                    <a:pt x="4402" y="1533"/>
                  </a:cubicBezTo>
                  <a:cubicBezTo>
                    <a:pt x="4929" y="1533"/>
                    <a:pt x="5459" y="1504"/>
                    <a:pt x="5958" y="1433"/>
                  </a:cubicBezTo>
                  <a:cubicBezTo>
                    <a:pt x="7690" y="1190"/>
                    <a:pt x="8481" y="1007"/>
                    <a:pt x="8481" y="1007"/>
                  </a:cubicBezTo>
                  <a:cubicBezTo>
                    <a:pt x="8481" y="1007"/>
                    <a:pt x="8541" y="703"/>
                    <a:pt x="8602" y="217"/>
                  </a:cubicBezTo>
                  <a:cubicBezTo>
                    <a:pt x="8612" y="55"/>
                    <a:pt x="7670" y="1"/>
                    <a:pt x="6409"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5" name="Google Shape;3905;p80">
              <a:extLst>
                <a:ext uri="{FF2B5EF4-FFF2-40B4-BE49-F238E27FC236}">
                  <a16:creationId xmlns:a16="http://schemas.microsoft.com/office/drawing/2014/main" id="{816A0693-3C9F-43BA-9311-79760B3A9591}"/>
                </a:ext>
              </a:extLst>
            </p:cNvPr>
            <p:cNvSpPr/>
            <p:nvPr/>
          </p:nvSpPr>
          <p:spPr>
            <a:xfrm>
              <a:off x="-998750" y="8051163"/>
              <a:ext cx="80575" cy="56275"/>
            </a:xfrm>
            <a:custGeom>
              <a:avLst/>
              <a:gdLst/>
              <a:ahLst/>
              <a:cxnLst/>
              <a:rect l="l" t="t" r="r" b="b"/>
              <a:pathLst>
                <a:path w="3223" h="2251" extrusionOk="0">
                  <a:moveTo>
                    <a:pt x="2037" y="1"/>
                  </a:moveTo>
                  <a:cubicBezTo>
                    <a:pt x="1186" y="305"/>
                    <a:pt x="244" y="761"/>
                    <a:pt x="122" y="1308"/>
                  </a:cubicBezTo>
                  <a:cubicBezTo>
                    <a:pt x="1" y="1825"/>
                    <a:pt x="1429" y="2159"/>
                    <a:pt x="3223" y="2250"/>
                  </a:cubicBezTo>
                  <a:cubicBezTo>
                    <a:pt x="3010" y="1429"/>
                    <a:pt x="2615" y="670"/>
                    <a:pt x="2037"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 name="Google Shape;3906;p80">
              <a:extLst>
                <a:ext uri="{FF2B5EF4-FFF2-40B4-BE49-F238E27FC236}">
                  <a16:creationId xmlns:a16="http://schemas.microsoft.com/office/drawing/2014/main" id="{9C2CEE8B-B64D-4C3C-847E-EB8A6260CA51}"/>
                </a:ext>
              </a:extLst>
            </p:cNvPr>
            <p:cNvSpPr/>
            <p:nvPr/>
          </p:nvSpPr>
          <p:spPr>
            <a:xfrm>
              <a:off x="-947825" y="8032938"/>
              <a:ext cx="169475" cy="75125"/>
            </a:xfrm>
            <a:custGeom>
              <a:avLst/>
              <a:gdLst/>
              <a:ahLst/>
              <a:cxnLst/>
              <a:rect l="l" t="t" r="r" b="b"/>
              <a:pathLst>
                <a:path w="6779" h="3005" extrusionOk="0">
                  <a:moveTo>
                    <a:pt x="6505" y="0"/>
                  </a:moveTo>
                  <a:cubicBezTo>
                    <a:pt x="6505" y="0"/>
                    <a:pt x="5328" y="540"/>
                    <a:pt x="3622" y="540"/>
                  </a:cubicBezTo>
                  <a:cubicBezTo>
                    <a:pt x="3001" y="540"/>
                    <a:pt x="2310" y="468"/>
                    <a:pt x="1581" y="274"/>
                  </a:cubicBezTo>
                  <a:cubicBezTo>
                    <a:pt x="1581" y="274"/>
                    <a:pt x="821" y="426"/>
                    <a:pt x="0" y="730"/>
                  </a:cubicBezTo>
                  <a:cubicBezTo>
                    <a:pt x="578" y="1399"/>
                    <a:pt x="973" y="2158"/>
                    <a:pt x="1186" y="2979"/>
                  </a:cubicBezTo>
                  <a:cubicBezTo>
                    <a:pt x="1528" y="2996"/>
                    <a:pt x="1883" y="3005"/>
                    <a:pt x="2242" y="3005"/>
                  </a:cubicBezTo>
                  <a:cubicBezTo>
                    <a:pt x="3799" y="3005"/>
                    <a:pt x="5443" y="2844"/>
                    <a:pt x="6505" y="2523"/>
                  </a:cubicBezTo>
                  <a:cubicBezTo>
                    <a:pt x="6505" y="2523"/>
                    <a:pt x="6779" y="1034"/>
                    <a:pt x="6505" y="0"/>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7" name="Google Shape;3907;p80">
              <a:extLst>
                <a:ext uri="{FF2B5EF4-FFF2-40B4-BE49-F238E27FC236}">
                  <a16:creationId xmlns:a16="http://schemas.microsoft.com/office/drawing/2014/main" id="{3C1ECB42-E00D-4627-A938-93537079986A}"/>
                </a:ext>
              </a:extLst>
            </p:cNvPr>
            <p:cNvSpPr/>
            <p:nvPr/>
          </p:nvSpPr>
          <p:spPr>
            <a:xfrm>
              <a:off x="-954125" y="8004038"/>
              <a:ext cx="43500" cy="46975"/>
            </a:xfrm>
            <a:custGeom>
              <a:avLst/>
              <a:gdLst/>
              <a:ahLst/>
              <a:cxnLst/>
              <a:rect l="l" t="t" r="r" b="b"/>
              <a:pathLst>
                <a:path w="1740" h="1879" extrusionOk="0">
                  <a:moveTo>
                    <a:pt x="1059" y="183"/>
                  </a:moveTo>
                  <a:cubicBezTo>
                    <a:pt x="1087" y="183"/>
                    <a:pt x="1121" y="193"/>
                    <a:pt x="1164" y="214"/>
                  </a:cubicBezTo>
                  <a:cubicBezTo>
                    <a:pt x="1377" y="336"/>
                    <a:pt x="1377" y="822"/>
                    <a:pt x="1377" y="1035"/>
                  </a:cubicBezTo>
                  <a:cubicBezTo>
                    <a:pt x="1392" y="1157"/>
                    <a:pt x="1392" y="1279"/>
                    <a:pt x="1388" y="1402"/>
                  </a:cubicBezTo>
                  <a:lnTo>
                    <a:pt x="1388" y="1402"/>
                  </a:lnTo>
                  <a:cubicBezTo>
                    <a:pt x="1362" y="1364"/>
                    <a:pt x="1334" y="1327"/>
                    <a:pt x="1307" y="1290"/>
                  </a:cubicBezTo>
                  <a:lnTo>
                    <a:pt x="1307" y="1290"/>
                  </a:lnTo>
                  <a:cubicBezTo>
                    <a:pt x="1257" y="1208"/>
                    <a:pt x="1209" y="1123"/>
                    <a:pt x="1164" y="1035"/>
                  </a:cubicBezTo>
                  <a:cubicBezTo>
                    <a:pt x="1137" y="953"/>
                    <a:pt x="815" y="183"/>
                    <a:pt x="1059" y="183"/>
                  </a:cubicBezTo>
                  <a:close/>
                  <a:moveTo>
                    <a:pt x="550" y="901"/>
                  </a:moveTo>
                  <a:cubicBezTo>
                    <a:pt x="570" y="901"/>
                    <a:pt x="592" y="905"/>
                    <a:pt x="617" y="913"/>
                  </a:cubicBezTo>
                  <a:cubicBezTo>
                    <a:pt x="739" y="944"/>
                    <a:pt x="860" y="1065"/>
                    <a:pt x="921" y="1156"/>
                  </a:cubicBezTo>
                  <a:cubicBezTo>
                    <a:pt x="1084" y="1296"/>
                    <a:pt x="1194" y="1471"/>
                    <a:pt x="1304" y="1655"/>
                  </a:cubicBezTo>
                  <a:lnTo>
                    <a:pt x="1304" y="1655"/>
                  </a:lnTo>
                  <a:cubicBezTo>
                    <a:pt x="984" y="1574"/>
                    <a:pt x="641" y="1464"/>
                    <a:pt x="465" y="1187"/>
                  </a:cubicBezTo>
                  <a:cubicBezTo>
                    <a:pt x="386" y="1055"/>
                    <a:pt x="421" y="901"/>
                    <a:pt x="550" y="901"/>
                  </a:cubicBezTo>
                  <a:close/>
                  <a:moveTo>
                    <a:pt x="1094" y="1"/>
                  </a:moveTo>
                  <a:cubicBezTo>
                    <a:pt x="1087" y="1"/>
                    <a:pt x="1080" y="1"/>
                    <a:pt x="1073" y="1"/>
                  </a:cubicBezTo>
                  <a:cubicBezTo>
                    <a:pt x="656" y="17"/>
                    <a:pt x="710" y="417"/>
                    <a:pt x="884" y="843"/>
                  </a:cubicBezTo>
                  <a:lnTo>
                    <a:pt x="884" y="843"/>
                  </a:lnTo>
                  <a:cubicBezTo>
                    <a:pt x="847" y="814"/>
                    <a:pt x="808" y="786"/>
                    <a:pt x="769" y="761"/>
                  </a:cubicBezTo>
                  <a:cubicBezTo>
                    <a:pt x="706" y="723"/>
                    <a:pt x="617" y="701"/>
                    <a:pt x="530" y="701"/>
                  </a:cubicBezTo>
                  <a:cubicBezTo>
                    <a:pt x="407" y="701"/>
                    <a:pt x="288" y="746"/>
                    <a:pt x="252" y="852"/>
                  </a:cubicBezTo>
                  <a:cubicBezTo>
                    <a:pt x="1" y="1468"/>
                    <a:pt x="908" y="1749"/>
                    <a:pt x="1386" y="1813"/>
                  </a:cubicBezTo>
                  <a:lnTo>
                    <a:pt x="1386" y="1813"/>
                  </a:lnTo>
                  <a:cubicBezTo>
                    <a:pt x="1403" y="1857"/>
                    <a:pt x="1444" y="1878"/>
                    <a:pt x="1487" y="1878"/>
                  </a:cubicBezTo>
                  <a:cubicBezTo>
                    <a:pt x="1544" y="1878"/>
                    <a:pt x="1605" y="1840"/>
                    <a:pt x="1620" y="1764"/>
                  </a:cubicBezTo>
                  <a:cubicBezTo>
                    <a:pt x="1620" y="1373"/>
                    <a:pt x="1739" y="1"/>
                    <a:pt x="1094"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8" name="Google Shape;3908;p80">
              <a:extLst>
                <a:ext uri="{FF2B5EF4-FFF2-40B4-BE49-F238E27FC236}">
                  <a16:creationId xmlns:a16="http://schemas.microsoft.com/office/drawing/2014/main" id="{67E635F7-E4A8-44D7-8189-DCB22AB91212}"/>
                </a:ext>
              </a:extLst>
            </p:cNvPr>
            <p:cNvSpPr/>
            <p:nvPr/>
          </p:nvSpPr>
          <p:spPr>
            <a:xfrm>
              <a:off x="-920475" y="7539013"/>
              <a:ext cx="347300" cy="517525"/>
            </a:xfrm>
            <a:custGeom>
              <a:avLst/>
              <a:gdLst/>
              <a:ahLst/>
              <a:cxnLst/>
              <a:rect l="l" t="t" r="r" b="b"/>
              <a:pathLst>
                <a:path w="13892" h="20701" extrusionOk="0">
                  <a:moveTo>
                    <a:pt x="13466" y="0"/>
                  </a:moveTo>
                  <a:lnTo>
                    <a:pt x="13466" y="0"/>
                  </a:lnTo>
                  <a:cubicBezTo>
                    <a:pt x="9180" y="2006"/>
                    <a:pt x="4651" y="3222"/>
                    <a:pt x="31" y="3435"/>
                  </a:cubicBezTo>
                  <a:cubicBezTo>
                    <a:pt x="1" y="6718"/>
                    <a:pt x="761" y="18572"/>
                    <a:pt x="973" y="20001"/>
                  </a:cubicBezTo>
                  <a:cubicBezTo>
                    <a:pt x="973" y="20001"/>
                    <a:pt x="2065" y="20395"/>
                    <a:pt x="3280" y="20395"/>
                  </a:cubicBezTo>
                  <a:cubicBezTo>
                    <a:pt x="4030" y="20395"/>
                    <a:pt x="4826" y="20245"/>
                    <a:pt x="5441" y="19757"/>
                  </a:cubicBezTo>
                  <a:cubicBezTo>
                    <a:pt x="5441" y="19757"/>
                    <a:pt x="6080" y="5958"/>
                    <a:pt x="5958" y="5228"/>
                  </a:cubicBezTo>
                  <a:lnTo>
                    <a:pt x="5958" y="5228"/>
                  </a:lnTo>
                  <a:cubicBezTo>
                    <a:pt x="5958" y="5228"/>
                    <a:pt x="6282" y="5267"/>
                    <a:pt x="6723" y="5267"/>
                  </a:cubicBezTo>
                  <a:cubicBezTo>
                    <a:pt x="7238" y="5267"/>
                    <a:pt x="7913" y="5214"/>
                    <a:pt x="8420" y="4985"/>
                  </a:cubicBezTo>
                  <a:cubicBezTo>
                    <a:pt x="8420" y="4985"/>
                    <a:pt x="8511" y="19180"/>
                    <a:pt x="8785" y="20092"/>
                  </a:cubicBezTo>
                  <a:cubicBezTo>
                    <a:pt x="8785" y="20092"/>
                    <a:pt x="9990" y="20700"/>
                    <a:pt x="11190" y="20700"/>
                  </a:cubicBezTo>
                  <a:cubicBezTo>
                    <a:pt x="11828" y="20700"/>
                    <a:pt x="12465" y="20528"/>
                    <a:pt x="12919" y="20001"/>
                  </a:cubicBezTo>
                  <a:cubicBezTo>
                    <a:pt x="12919" y="20001"/>
                    <a:pt x="13891" y="3648"/>
                    <a:pt x="13466" y="0"/>
                  </a:cubicBezTo>
                  <a:close/>
                </a:path>
              </a:pathLst>
            </a:custGeom>
            <a:solidFill>
              <a:srgbClr val="C4BAD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 name="Google Shape;3909;p80">
              <a:extLst>
                <a:ext uri="{FF2B5EF4-FFF2-40B4-BE49-F238E27FC236}">
                  <a16:creationId xmlns:a16="http://schemas.microsoft.com/office/drawing/2014/main" id="{76A8F329-1E73-4255-9AA6-D37C9F2A8B16}"/>
                </a:ext>
              </a:extLst>
            </p:cNvPr>
            <p:cNvSpPr/>
            <p:nvPr/>
          </p:nvSpPr>
          <p:spPr>
            <a:xfrm>
              <a:off x="-919700" y="7468638"/>
              <a:ext cx="336650" cy="156250"/>
            </a:xfrm>
            <a:custGeom>
              <a:avLst/>
              <a:gdLst/>
              <a:ahLst/>
              <a:cxnLst/>
              <a:rect l="l" t="t" r="r" b="b"/>
              <a:pathLst>
                <a:path w="13466" h="6250" extrusionOk="0">
                  <a:moveTo>
                    <a:pt x="8711" y="0"/>
                  </a:moveTo>
                  <a:cubicBezTo>
                    <a:pt x="4932" y="0"/>
                    <a:pt x="213" y="323"/>
                    <a:pt x="213" y="323"/>
                  </a:cubicBezTo>
                  <a:cubicBezTo>
                    <a:pt x="213" y="323"/>
                    <a:pt x="61" y="3636"/>
                    <a:pt x="0" y="6250"/>
                  </a:cubicBezTo>
                  <a:cubicBezTo>
                    <a:pt x="4620" y="6037"/>
                    <a:pt x="9149" y="4821"/>
                    <a:pt x="13435" y="2815"/>
                  </a:cubicBezTo>
                  <a:cubicBezTo>
                    <a:pt x="13344" y="1843"/>
                    <a:pt x="13465" y="779"/>
                    <a:pt x="13313" y="536"/>
                  </a:cubicBezTo>
                  <a:cubicBezTo>
                    <a:pt x="13068" y="126"/>
                    <a:pt x="11073" y="0"/>
                    <a:pt x="8711" y="0"/>
                  </a:cubicBezTo>
                  <a:close/>
                </a:path>
              </a:pathLst>
            </a:custGeom>
            <a:solidFill>
              <a:srgbClr val="B4AAD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0" name="Google Shape;3910;p80">
              <a:extLst>
                <a:ext uri="{FF2B5EF4-FFF2-40B4-BE49-F238E27FC236}">
                  <a16:creationId xmlns:a16="http://schemas.microsoft.com/office/drawing/2014/main" id="{DC0B7A41-06B9-4DDD-BC88-9B0930AF3D3D}"/>
                </a:ext>
              </a:extLst>
            </p:cNvPr>
            <p:cNvSpPr/>
            <p:nvPr/>
          </p:nvSpPr>
          <p:spPr>
            <a:xfrm>
              <a:off x="-620325" y="7520763"/>
              <a:ext cx="39550" cy="75250"/>
            </a:xfrm>
            <a:custGeom>
              <a:avLst/>
              <a:gdLst/>
              <a:ahLst/>
              <a:cxnLst/>
              <a:rect l="l" t="t" r="r" b="b"/>
              <a:pathLst>
                <a:path w="1582" h="3010" extrusionOk="0">
                  <a:moveTo>
                    <a:pt x="1" y="1"/>
                  </a:moveTo>
                  <a:cubicBezTo>
                    <a:pt x="335" y="973"/>
                    <a:pt x="882" y="2220"/>
                    <a:pt x="1582" y="3010"/>
                  </a:cubicBezTo>
                  <a:lnTo>
                    <a:pt x="1" y="1"/>
                  </a:ln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 name="Google Shape;3911;p80">
              <a:extLst>
                <a:ext uri="{FF2B5EF4-FFF2-40B4-BE49-F238E27FC236}">
                  <a16:creationId xmlns:a16="http://schemas.microsoft.com/office/drawing/2014/main" id="{4DA94919-FAA3-469E-8EA4-8436F10FD3DC}"/>
                </a:ext>
              </a:extLst>
            </p:cNvPr>
            <p:cNvSpPr/>
            <p:nvPr/>
          </p:nvSpPr>
          <p:spPr>
            <a:xfrm>
              <a:off x="-622325" y="7519213"/>
              <a:ext cx="44825" cy="80100"/>
            </a:xfrm>
            <a:custGeom>
              <a:avLst/>
              <a:gdLst/>
              <a:ahLst/>
              <a:cxnLst/>
              <a:rect l="l" t="t" r="r" b="b"/>
              <a:pathLst>
                <a:path w="1793" h="3204" extrusionOk="0">
                  <a:moveTo>
                    <a:pt x="64" y="1"/>
                  </a:moveTo>
                  <a:cubicBezTo>
                    <a:pt x="32" y="1"/>
                    <a:pt x="1" y="34"/>
                    <a:pt x="20" y="93"/>
                  </a:cubicBezTo>
                  <a:cubicBezTo>
                    <a:pt x="111" y="640"/>
                    <a:pt x="385" y="1157"/>
                    <a:pt x="598" y="1643"/>
                  </a:cubicBezTo>
                  <a:cubicBezTo>
                    <a:pt x="871" y="2190"/>
                    <a:pt x="1175" y="2738"/>
                    <a:pt x="1570" y="3163"/>
                  </a:cubicBezTo>
                  <a:cubicBezTo>
                    <a:pt x="1599" y="3191"/>
                    <a:pt x="1627" y="3203"/>
                    <a:pt x="1652" y="3203"/>
                  </a:cubicBezTo>
                  <a:cubicBezTo>
                    <a:pt x="1737" y="3203"/>
                    <a:pt x="1792" y="3074"/>
                    <a:pt x="1722" y="2981"/>
                  </a:cubicBezTo>
                  <a:cubicBezTo>
                    <a:pt x="1388" y="2525"/>
                    <a:pt x="1054" y="2038"/>
                    <a:pt x="780" y="1491"/>
                  </a:cubicBezTo>
                  <a:cubicBezTo>
                    <a:pt x="537" y="1035"/>
                    <a:pt x="385" y="488"/>
                    <a:pt x="111" y="32"/>
                  </a:cubicBezTo>
                  <a:cubicBezTo>
                    <a:pt x="101" y="11"/>
                    <a:pt x="82" y="1"/>
                    <a:pt x="64"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 name="Google Shape;3912;p80">
              <a:extLst>
                <a:ext uri="{FF2B5EF4-FFF2-40B4-BE49-F238E27FC236}">
                  <a16:creationId xmlns:a16="http://schemas.microsoft.com/office/drawing/2014/main" id="{ED23EE2B-97BA-464F-AD23-92293F5F8012}"/>
                </a:ext>
              </a:extLst>
            </p:cNvPr>
            <p:cNvSpPr/>
            <p:nvPr/>
          </p:nvSpPr>
          <p:spPr>
            <a:xfrm>
              <a:off x="-914400" y="7532938"/>
              <a:ext cx="28150" cy="57000"/>
            </a:xfrm>
            <a:custGeom>
              <a:avLst/>
              <a:gdLst/>
              <a:ahLst/>
              <a:cxnLst/>
              <a:rect l="l" t="t" r="r" b="b"/>
              <a:pathLst>
                <a:path w="1126" h="2280" extrusionOk="0">
                  <a:moveTo>
                    <a:pt x="1125" y="0"/>
                  </a:moveTo>
                  <a:lnTo>
                    <a:pt x="1" y="2280"/>
                  </a:lnTo>
                  <a:cubicBezTo>
                    <a:pt x="670" y="1793"/>
                    <a:pt x="821" y="851"/>
                    <a:pt x="1125"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3" name="Google Shape;3913;p80">
              <a:extLst>
                <a:ext uri="{FF2B5EF4-FFF2-40B4-BE49-F238E27FC236}">
                  <a16:creationId xmlns:a16="http://schemas.microsoft.com/office/drawing/2014/main" id="{64630DDF-D23B-4F46-85F5-57C6D97D3335}"/>
                </a:ext>
              </a:extLst>
            </p:cNvPr>
            <p:cNvSpPr/>
            <p:nvPr/>
          </p:nvSpPr>
          <p:spPr>
            <a:xfrm>
              <a:off x="-917950" y="7530413"/>
              <a:ext cx="33975" cy="62700"/>
            </a:xfrm>
            <a:custGeom>
              <a:avLst/>
              <a:gdLst/>
              <a:ahLst/>
              <a:cxnLst/>
              <a:rect l="l" t="t" r="r" b="b"/>
              <a:pathLst>
                <a:path w="1359" h="2508" extrusionOk="0">
                  <a:moveTo>
                    <a:pt x="1276" y="0"/>
                  </a:moveTo>
                  <a:cubicBezTo>
                    <a:pt x="1247" y="0"/>
                    <a:pt x="1219" y="15"/>
                    <a:pt x="1207" y="40"/>
                  </a:cubicBezTo>
                  <a:cubicBezTo>
                    <a:pt x="994" y="375"/>
                    <a:pt x="903" y="861"/>
                    <a:pt x="751" y="1226"/>
                  </a:cubicBezTo>
                  <a:cubicBezTo>
                    <a:pt x="599" y="1682"/>
                    <a:pt x="356" y="1986"/>
                    <a:pt x="82" y="2320"/>
                  </a:cubicBezTo>
                  <a:cubicBezTo>
                    <a:pt x="1" y="2401"/>
                    <a:pt x="65" y="2507"/>
                    <a:pt x="144" y="2507"/>
                  </a:cubicBezTo>
                  <a:cubicBezTo>
                    <a:pt x="154" y="2507"/>
                    <a:pt x="163" y="2506"/>
                    <a:pt x="173" y="2502"/>
                  </a:cubicBezTo>
                  <a:cubicBezTo>
                    <a:pt x="842" y="2138"/>
                    <a:pt x="1267" y="922"/>
                    <a:pt x="1359" y="101"/>
                  </a:cubicBezTo>
                  <a:cubicBezTo>
                    <a:pt x="1359" y="30"/>
                    <a:pt x="1317" y="0"/>
                    <a:pt x="1276"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 name="Google Shape;3914;p80">
              <a:extLst>
                <a:ext uri="{FF2B5EF4-FFF2-40B4-BE49-F238E27FC236}">
                  <a16:creationId xmlns:a16="http://schemas.microsoft.com/office/drawing/2014/main" id="{6E7B0EB9-D95F-48C7-B11B-EBDC4EF1F4DD}"/>
                </a:ext>
              </a:extLst>
            </p:cNvPr>
            <p:cNvSpPr/>
            <p:nvPr/>
          </p:nvSpPr>
          <p:spPr>
            <a:xfrm>
              <a:off x="-821675" y="7662863"/>
              <a:ext cx="147425" cy="7075"/>
            </a:xfrm>
            <a:custGeom>
              <a:avLst/>
              <a:gdLst/>
              <a:ahLst/>
              <a:cxnLst/>
              <a:rect l="l" t="t" r="r" b="b"/>
              <a:pathLst>
                <a:path w="5897" h="283" extrusionOk="0">
                  <a:moveTo>
                    <a:pt x="0" y="1"/>
                  </a:moveTo>
                  <a:lnTo>
                    <a:pt x="1569" y="73"/>
                  </a:lnTo>
                  <a:lnTo>
                    <a:pt x="1569" y="73"/>
                  </a:lnTo>
                  <a:cubicBezTo>
                    <a:pt x="1037" y="38"/>
                    <a:pt x="513" y="9"/>
                    <a:pt x="0" y="1"/>
                  </a:cubicBezTo>
                  <a:close/>
                  <a:moveTo>
                    <a:pt x="1569" y="73"/>
                  </a:moveTo>
                  <a:cubicBezTo>
                    <a:pt x="2812" y="158"/>
                    <a:pt x="4094" y="282"/>
                    <a:pt x="5359" y="282"/>
                  </a:cubicBezTo>
                  <a:cubicBezTo>
                    <a:pt x="5539" y="282"/>
                    <a:pt x="5718" y="280"/>
                    <a:pt x="5897" y="274"/>
                  </a:cubicBezTo>
                  <a:lnTo>
                    <a:pt x="1569" y="73"/>
                  </a:ln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5" name="Google Shape;3915;p80">
              <a:extLst>
                <a:ext uri="{FF2B5EF4-FFF2-40B4-BE49-F238E27FC236}">
                  <a16:creationId xmlns:a16="http://schemas.microsoft.com/office/drawing/2014/main" id="{5FE737FE-50D5-4872-BAA4-DF2BD9E57F51}"/>
                </a:ext>
              </a:extLst>
            </p:cNvPr>
            <p:cNvSpPr/>
            <p:nvPr/>
          </p:nvSpPr>
          <p:spPr>
            <a:xfrm>
              <a:off x="-825475" y="7659063"/>
              <a:ext cx="156550" cy="17350"/>
            </a:xfrm>
            <a:custGeom>
              <a:avLst/>
              <a:gdLst/>
              <a:ahLst/>
              <a:cxnLst/>
              <a:rect l="l" t="t" r="r" b="b"/>
              <a:pathLst>
                <a:path w="6262" h="694" extrusionOk="0">
                  <a:moveTo>
                    <a:pt x="152" y="1"/>
                  </a:moveTo>
                  <a:cubicBezTo>
                    <a:pt x="0" y="1"/>
                    <a:pt x="0" y="305"/>
                    <a:pt x="152" y="305"/>
                  </a:cubicBezTo>
                  <a:cubicBezTo>
                    <a:pt x="1615" y="396"/>
                    <a:pt x="3146" y="694"/>
                    <a:pt x="4630" y="694"/>
                  </a:cubicBezTo>
                  <a:cubicBezTo>
                    <a:pt x="5119" y="694"/>
                    <a:pt x="5604" y="661"/>
                    <a:pt x="6079" y="578"/>
                  </a:cubicBezTo>
                  <a:cubicBezTo>
                    <a:pt x="6262" y="548"/>
                    <a:pt x="6201" y="274"/>
                    <a:pt x="6049" y="244"/>
                  </a:cubicBezTo>
                  <a:cubicBezTo>
                    <a:pt x="4104" y="31"/>
                    <a:pt x="2097" y="1"/>
                    <a:pt x="152"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 name="Google Shape;3916;p80">
              <a:extLst>
                <a:ext uri="{FF2B5EF4-FFF2-40B4-BE49-F238E27FC236}">
                  <a16:creationId xmlns:a16="http://schemas.microsoft.com/office/drawing/2014/main" id="{583C7437-B90E-419E-8A92-352EF80FBDDF}"/>
                </a:ext>
              </a:extLst>
            </p:cNvPr>
            <p:cNvSpPr/>
            <p:nvPr/>
          </p:nvSpPr>
          <p:spPr>
            <a:xfrm>
              <a:off x="-762425" y="7505563"/>
              <a:ext cx="3075" cy="161900"/>
            </a:xfrm>
            <a:custGeom>
              <a:avLst/>
              <a:gdLst/>
              <a:ahLst/>
              <a:cxnLst/>
              <a:rect l="l" t="t" r="r" b="b"/>
              <a:pathLst>
                <a:path w="123" h="6476" extrusionOk="0">
                  <a:moveTo>
                    <a:pt x="31" y="1"/>
                  </a:moveTo>
                  <a:cubicBezTo>
                    <a:pt x="1" y="2189"/>
                    <a:pt x="31" y="4317"/>
                    <a:pt x="123" y="6475"/>
                  </a:cubicBezTo>
                  <a:lnTo>
                    <a:pt x="31" y="1"/>
                  </a:ln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 name="Google Shape;3917;p80">
              <a:extLst>
                <a:ext uri="{FF2B5EF4-FFF2-40B4-BE49-F238E27FC236}">
                  <a16:creationId xmlns:a16="http://schemas.microsoft.com/office/drawing/2014/main" id="{D6B8ABEB-FE1B-4E1B-A133-283DEB55C917}"/>
                </a:ext>
              </a:extLst>
            </p:cNvPr>
            <p:cNvSpPr/>
            <p:nvPr/>
          </p:nvSpPr>
          <p:spPr>
            <a:xfrm>
              <a:off x="-767725" y="7501588"/>
              <a:ext cx="11425" cy="168725"/>
            </a:xfrm>
            <a:custGeom>
              <a:avLst/>
              <a:gdLst/>
              <a:ahLst/>
              <a:cxnLst/>
              <a:rect l="l" t="t" r="r" b="b"/>
              <a:pathLst>
                <a:path w="457" h="6749" extrusionOk="0">
                  <a:moveTo>
                    <a:pt x="243" y="0"/>
                  </a:moveTo>
                  <a:cubicBezTo>
                    <a:pt x="183" y="0"/>
                    <a:pt x="122" y="53"/>
                    <a:pt x="122" y="160"/>
                  </a:cubicBezTo>
                  <a:cubicBezTo>
                    <a:pt x="0" y="2288"/>
                    <a:pt x="31" y="4506"/>
                    <a:pt x="243" y="6634"/>
                  </a:cubicBezTo>
                  <a:cubicBezTo>
                    <a:pt x="259" y="6710"/>
                    <a:pt x="304" y="6748"/>
                    <a:pt x="346" y="6748"/>
                  </a:cubicBezTo>
                  <a:cubicBezTo>
                    <a:pt x="388" y="6748"/>
                    <a:pt x="426" y="6710"/>
                    <a:pt x="426" y="6634"/>
                  </a:cubicBezTo>
                  <a:cubicBezTo>
                    <a:pt x="456" y="4476"/>
                    <a:pt x="456" y="2288"/>
                    <a:pt x="365" y="160"/>
                  </a:cubicBezTo>
                  <a:cubicBezTo>
                    <a:pt x="365" y="53"/>
                    <a:pt x="304" y="0"/>
                    <a:pt x="243"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 name="Google Shape;3918;p80">
              <a:extLst>
                <a:ext uri="{FF2B5EF4-FFF2-40B4-BE49-F238E27FC236}">
                  <a16:creationId xmlns:a16="http://schemas.microsoft.com/office/drawing/2014/main" id="{1E64CD29-23A9-4582-86EE-9405BF674BF4}"/>
                </a:ext>
              </a:extLst>
            </p:cNvPr>
            <p:cNvSpPr/>
            <p:nvPr/>
          </p:nvSpPr>
          <p:spPr>
            <a:xfrm>
              <a:off x="-753875" y="7511638"/>
              <a:ext cx="51525" cy="158925"/>
            </a:xfrm>
            <a:custGeom>
              <a:avLst/>
              <a:gdLst/>
              <a:ahLst/>
              <a:cxnLst/>
              <a:rect l="l" t="t" r="r" b="b"/>
              <a:pathLst>
                <a:path w="2061" h="6357" extrusionOk="0">
                  <a:moveTo>
                    <a:pt x="1046" y="1"/>
                  </a:moveTo>
                  <a:cubicBezTo>
                    <a:pt x="974" y="1"/>
                    <a:pt x="905" y="62"/>
                    <a:pt x="905" y="183"/>
                  </a:cubicBezTo>
                  <a:cubicBezTo>
                    <a:pt x="905" y="1703"/>
                    <a:pt x="1787" y="5472"/>
                    <a:pt x="115" y="6110"/>
                  </a:cubicBezTo>
                  <a:cubicBezTo>
                    <a:pt x="0" y="6139"/>
                    <a:pt x="48" y="6356"/>
                    <a:pt x="155" y="6356"/>
                  </a:cubicBezTo>
                  <a:cubicBezTo>
                    <a:pt x="162" y="6356"/>
                    <a:pt x="169" y="6355"/>
                    <a:pt x="176" y="6354"/>
                  </a:cubicBezTo>
                  <a:cubicBezTo>
                    <a:pt x="2060" y="5837"/>
                    <a:pt x="1331" y="1764"/>
                    <a:pt x="1209" y="183"/>
                  </a:cubicBezTo>
                  <a:cubicBezTo>
                    <a:pt x="1194" y="62"/>
                    <a:pt x="1118" y="1"/>
                    <a:pt x="1046"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9" name="Google Shape;3919;p80">
              <a:extLst>
                <a:ext uri="{FF2B5EF4-FFF2-40B4-BE49-F238E27FC236}">
                  <a16:creationId xmlns:a16="http://schemas.microsoft.com/office/drawing/2014/main" id="{0BF5FD5E-DEED-4012-B385-E9B7CDE06ECE}"/>
                </a:ext>
              </a:extLst>
            </p:cNvPr>
            <p:cNvSpPr/>
            <p:nvPr/>
          </p:nvSpPr>
          <p:spPr>
            <a:xfrm>
              <a:off x="-939475" y="7295838"/>
              <a:ext cx="384525" cy="217250"/>
            </a:xfrm>
            <a:custGeom>
              <a:avLst/>
              <a:gdLst/>
              <a:ahLst/>
              <a:cxnLst/>
              <a:rect l="l" t="t" r="r" b="b"/>
              <a:pathLst>
                <a:path w="15381" h="8690" extrusionOk="0">
                  <a:moveTo>
                    <a:pt x="183" y="1"/>
                  </a:moveTo>
                  <a:lnTo>
                    <a:pt x="1" y="7903"/>
                  </a:lnTo>
                  <a:cubicBezTo>
                    <a:pt x="1" y="7903"/>
                    <a:pt x="3551" y="8690"/>
                    <a:pt x="7916" y="8690"/>
                  </a:cubicBezTo>
                  <a:cubicBezTo>
                    <a:pt x="10309" y="8690"/>
                    <a:pt x="12948" y="8453"/>
                    <a:pt x="15381" y="7721"/>
                  </a:cubicBezTo>
                  <a:lnTo>
                    <a:pt x="15351" y="7204"/>
                  </a:lnTo>
                  <a:cubicBezTo>
                    <a:pt x="9879" y="6232"/>
                    <a:pt x="4621" y="3557"/>
                    <a:pt x="183" y="1"/>
                  </a:cubicBezTo>
                  <a:close/>
                </a:path>
              </a:pathLst>
            </a:custGeom>
            <a:solidFill>
              <a:srgbClr val="FCB3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0" name="Google Shape;3920;p80">
              <a:extLst>
                <a:ext uri="{FF2B5EF4-FFF2-40B4-BE49-F238E27FC236}">
                  <a16:creationId xmlns:a16="http://schemas.microsoft.com/office/drawing/2014/main" id="{08D3A90A-4552-4AF2-AEDA-01E88561B34F}"/>
                </a:ext>
              </a:extLst>
            </p:cNvPr>
            <p:cNvSpPr/>
            <p:nvPr/>
          </p:nvSpPr>
          <p:spPr>
            <a:xfrm>
              <a:off x="-1016975" y="7029138"/>
              <a:ext cx="538775" cy="446825"/>
            </a:xfrm>
            <a:custGeom>
              <a:avLst/>
              <a:gdLst/>
              <a:ahLst/>
              <a:cxnLst/>
              <a:rect l="l" t="t" r="r" b="b"/>
              <a:pathLst>
                <a:path w="21551" h="17873" extrusionOk="0">
                  <a:moveTo>
                    <a:pt x="11165" y="1"/>
                  </a:moveTo>
                  <a:cubicBezTo>
                    <a:pt x="7989" y="1"/>
                    <a:pt x="6566" y="851"/>
                    <a:pt x="6566" y="851"/>
                  </a:cubicBezTo>
                  <a:cubicBezTo>
                    <a:pt x="6566" y="851"/>
                    <a:pt x="3131" y="1246"/>
                    <a:pt x="1581" y="3799"/>
                  </a:cubicBezTo>
                  <a:cubicBezTo>
                    <a:pt x="0" y="6352"/>
                    <a:pt x="61" y="8389"/>
                    <a:pt x="61" y="8389"/>
                  </a:cubicBezTo>
                  <a:cubicBezTo>
                    <a:pt x="61" y="8389"/>
                    <a:pt x="1034" y="9149"/>
                    <a:pt x="3070" y="9301"/>
                  </a:cubicBezTo>
                  <a:cubicBezTo>
                    <a:pt x="3162" y="9301"/>
                    <a:pt x="3253" y="9301"/>
                    <a:pt x="3314" y="9331"/>
                  </a:cubicBezTo>
                  <a:lnTo>
                    <a:pt x="3283" y="10669"/>
                  </a:lnTo>
                  <a:cubicBezTo>
                    <a:pt x="7721" y="14225"/>
                    <a:pt x="12979" y="16869"/>
                    <a:pt x="18451" y="17872"/>
                  </a:cubicBezTo>
                  <a:lnTo>
                    <a:pt x="17964" y="9210"/>
                  </a:lnTo>
                  <a:cubicBezTo>
                    <a:pt x="17964" y="9210"/>
                    <a:pt x="19940" y="8815"/>
                    <a:pt x="21551" y="6808"/>
                  </a:cubicBezTo>
                  <a:cubicBezTo>
                    <a:pt x="21551" y="6808"/>
                    <a:pt x="19636" y="1003"/>
                    <a:pt x="14286" y="243"/>
                  </a:cubicBezTo>
                  <a:cubicBezTo>
                    <a:pt x="13101" y="69"/>
                    <a:pt x="12063" y="1"/>
                    <a:pt x="11165" y="1"/>
                  </a:cubicBezTo>
                  <a:close/>
                </a:path>
              </a:pathLst>
            </a:custGeom>
            <a:solidFill>
              <a:srgbClr val="FFBD4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1" name="Google Shape;3921;p80">
              <a:extLst>
                <a:ext uri="{FF2B5EF4-FFF2-40B4-BE49-F238E27FC236}">
                  <a16:creationId xmlns:a16="http://schemas.microsoft.com/office/drawing/2014/main" id="{1014050F-4765-4949-B179-626370A557F4}"/>
                </a:ext>
              </a:extLst>
            </p:cNvPr>
            <p:cNvSpPr/>
            <p:nvPr/>
          </p:nvSpPr>
          <p:spPr>
            <a:xfrm>
              <a:off x="-927000" y="7136863"/>
              <a:ext cx="333125" cy="290575"/>
            </a:xfrm>
            <a:custGeom>
              <a:avLst/>
              <a:gdLst/>
              <a:ahLst/>
              <a:cxnLst/>
              <a:rect l="l" t="t" r="r" b="b"/>
              <a:pathLst>
                <a:path w="13325" h="11623" extrusionOk="0">
                  <a:moveTo>
                    <a:pt x="10432" y="1"/>
                  </a:moveTo>
                  <a:cubicBezTo>
                    <a:pt x="10386" y="1"/>
                    <a:pt x="10340" y="3"/>
                    <a:pt x="10292" y="7"/>
                  </a:cubicBezTo>
                  <a:cubicBezTo>
                    <a:pt x="7253" y="281"/>
                    <a:pt x="6918" y="4961"/>
                    <a:pt x="6918" y="4961"/>
                  </a:cubicBezTo>
                  <a:cubicBezTo>
                    <a:pt x="6918" y="4961"/>
                    <a:pt x="5887" y="2216"/>
                    <a:pt x="4208" y="2216"/>
                  </a:cubicBezTo>
                  <a:cubicBezTo>
                    <a:pt x="3673" y="2216"/>
                    <a:pt x="3073" y="2495"/>
                    <a:pt x="2420" y="3229"/>
                  </a:cubicBezTo>
                  <a:cubicBezTo>
                    <a:pt x="1" y="7469"/>
                    <a:pt x="6589" y="11622"/>
                    <a:pt x="7052" y="11622"/>
                  </a:cubicBezTo>
                  <a:cubicBezTo>
                    <a:pt x="7060" y="11622"/>
                    <a:pt x="7066" y="11621"/>
                    <a:pt x="7070" y="11618"/>
                  </a:cubicBezTo>
                  <a:cubicBezTo>
                    <a:pt x="12098" y="8446"/>
                    <a:pt x="13325" y="1"/>
                    <a:pt x="10432" y="1"/>
                  </a:cubicBezTo>
                  <a:close/>
                </a:path>
              </a:pathLst>
            </a:custGeom>
            <a:solidFill>
              <a:srgbClr val="09B1C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2" name="Google Shape;3922;p80">
              <a:extLst>
                <a:ext uri="{FF2B5EF4-FFF2-40B4-BE49-F238E27FC236}">
                  <a16:creationId xmlns:a16="http://schemas.microsoft.com/office/drawing/2014/main" id="{B4A57E0F-B508-462F-B9EE-693290B4B38B}"/>
                </a:ext>
              </a:extLst>
            </p:cNvPr>
            <p:cNvSpPr/>
            <p:nvPr/>
          </p:nvSpPr>
          <p:spPr>
            <a:xfrm>
              <a:off x="-683375" y="7017013"/>
              <a:ext cx="124625" cy="405000"/>
            </a:xfrm>
            <a:custGeom>
              <a:avLst/>
              <a:gdLst/>
              <a:ahLst/>
              <a:cxnLst/>
              <a:rect l="l" t="t" r="r" b="b"/>
              <a:pathLst>
                <a:path w="4985" h="16200" extrusionOk="0">
                  <a:moveTo>
                    <a:pt x="1112" y="1"/>
                  </a:moveTo>
                  <a:cubicBezTo>
                    <a:pt x="986" y="1"/>
                    <a:pt x="868" y="10"/>
                    <a:pt x="760" y="29"/>
                  </a:cubicBezTo>
                  <a:cubicBezTo>
                    <a:pt x="486" y="1366"/>
                    <a:pt x="0" y="4315"/>
                    <a:pt x="274" y="6685"/>
                  </a:cubicBezTo>
                  <a:cubicBezTo>
                    <a:pt x="821" y="11701"/>
                    <a:pt x="2523" y="13555"/>
                    <a:pt x="4894" y="16199"/>
                  </a:cubicBezTo>
                  <a:cubicBezTo>
                    <a:pt x="4985" y="14832"/>
                    <a:pt x="4559" y="12278"/>
                    <a:pt x="4559" y="12278"/>
                  </a:cubicBezTo>
                  <a:cubicBezTo>
                    <a:pt x="4559" y="12278"/>
                    <a:pt x="3465" y="7871"/>
                    <a:pt x="3252" y="5956"/>
                  </a:cubicBezTo>
                  <a:cubicBezTo>
                    <a:pt x="3009" y="4011"/>
                    <a:pt x="3678" y="819"/>
                    <a:pt x="3678" y="819"/>
                  </a:cubicBezTo>
                  <a:cubicBezTo>
                    <a:pt x="2727" y="280"/>
                    <a:pt x="1799" y="1"/>
                    <a:pt x="1112" y="1"/>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3" name="Google Shape;3923;p80">
              <a:extLst>
                <a:ext uri="{FF2B5EF4-FFF2-40B4-BE49-F238E27FC236}">
                  <a16:creationId xmlns:a16="http://schemas.microsoft.com/office/drawing/2014/main" id="{AE2152BC-5809-4DAD-81DC-92FF02CBEFA7}"/>
                </a:ext>
              </a:extLst>
            </p:cNvPr>
            <p:cNvSpPr/>
            <p:nvPr/>
          </p:nvSpPr>
          <p:spPr>
            <a:xfrm>
              <a:off x="-710750" y="7017713"/>
              <a:ext cx="149725" cy="423300"/>
            </a:xfrm>
            <a:custGeom>
              <a:avLst/>
              <a:gdLst/>
              <a:ahLst/>
              <a:cxnLst/>
              <a:rect l="l" t="t" r="r" b="b"/>
              <a:pathLst>
                <a:path w="5989" h="16932" extrusionOk="0">
                  <a:moveTo>
                    <a:pt x="1855" y="1"/>
                  </a:moveTo>
                  <a:cubicBezTo>
                    <a:pt x="1490" y="92"/>
                    <a:pt x="1217" y="244"/>
                    <a:pt x="1126" y="548"/>
                  </a:cubicBezTo>
                  <a:cubicBezTo>
                    <a:pt x="882" y="1399"/>
                    <a:pt x="1" y="4743"/>
                    <a:pt x="1095" y="9363"/>
                  </a:cubicBezTo>
                  <a:cubicBezTo>
                    <a:pt x="2159" y="13983"/>
                    <a:pt x="5837" y="16931"/>
                    <a:pt x="5837" y="16931"/>
                  </a:cubicBezTo>
                  <a:cubicBezTo>
                    <a:pt x="5928" y="16779"/>
                    <a:pt x="5989" y="16536"/>
                    <a:pt x="5989" y="16202"/>
                  </a:cubicBezTo>
                  <a:cubicBezTo>
                    <a:pt x="3618" y="13527"/>
                    <a:pt x="1916" y="11673"/>
                    <a:pt x="1369" y="6688"/>
                  </a:cubicBezTo>
                  <a:cubicBezTo>
                    <a:pt x="1095" y="4287"/>
                    <a:pt x="1581" y="1338"/>
                    <a:pt x="1855"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4" name="Google Shape;3924;p80">
              <a:extLst>
                <a:ext uri="{FF2B5EF4-FFF2-40B4-BE49-F238E27FC236}">
                  <a16:creationId xmlns:a16="http://schemas.microsoft.com/office/drawing/2014/main" id="{99551FF5-E7E5-4A5C-B95B-FA89CCE8B326}"/>
                </a:ext>
              </a:extLst>
            </p:cNvPr>
            <p:cNvSpPr/>
            <p:nvPr/>
          </p:nvSpPr>
          <p:spPr>
            <a:xfrm>
              <a:off x="-567875" y="7216813"/>
              <a:ext cx="117050" cy="129975"/>
            </a:xfrm>
            <a:custGeom>
              <a:avLst/>
              <a:gdLst/>
              <a:ahLst/>
              <a:cxnLst/>
              <a:rect l="l" t="t" r="r" b="b"/>
              <a:pathLst>
                <a:path w="4682" h="5199" extrusionOk="0">
                  <a:moveTo>
                    <a:pt x="2918" y="1"/>
                  </a:moveTo>
                  <a:cubicBezTo>
                    <a:pt x="2189" y="852"/>
                    <a:pt x="0" y="1703"/>
                    <a:pt x="0" y="1703"/>
                  </a:cubicBezTo>
                  <a:lnTo>
                    <a:pt x="61" y="2858"/>
                  </a:lnTo>
                  <a:cubicBezTo>
                    <a:pt x="61" y="2858"/>
                    <a:pt x="1785" y="4612"/>
                    <a:pt x="2970" y="5180"/>
                  </a:cubicBezTo>
                  <a:lnTo>
                    <a:pt x="2970" y="5180"/>
                  </a:lnTo>
                  <a:cubicBezTo>
                    <a:pt x="2912" y="5117"/>
                    <a:pt x="2962" y="4842"/>
                    <a:pt x="4681" y="3648"/>
                  </a:cubicBezTo>
                  <a:cubicBezTo>
                    <a:pt x="3861" y="1824"/>
                    <a:pt x="2918" y="1"/>
                    <a:pt x="2918" y="1"/>
                  </a:cubicBezTo>
                  <a:close/>
                  <a:moveTo>
                    <a:pt x="2970" y="5180"/>
                  </a:moveTo>
                  <a:cubicBezTo>
                    <a:pt x="2986" y="5197"/>
                    <a:pt x="3009" y="5198"/>
                    <a:pt x="3009" y="5198"/>
                  </a:cubicBezTo>
                  <a:cubicBezTo>
                    <a:pt x="2996" y="5192"/>
                    <a:pt x="2983" y="5186"/>
                    <a:pt x="2970" y="518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5" name="Google Shape;3925;p80">
              <a:extLst>
                <a:ext uri="{FF2B5EF4-FFF2-40B4-BE49-F238E27FC236}">
                  <a16:creationId xmlns:a16="http://schemas.microsoft.com/office/drawing/2014/main" id="{CE378B3C-D02C-43CF-9E1F-7E1AB3DBADD8}"/>
                </a:ext>
              </a:extLst>
            </p:cNvPr>
            <p:cNvSpPr/>
            <p:nvPr/>
          </p:nvSpPr>
          <p:spPr>
            <a:xfrm>
              <a:off x="-728975" y="7189338"/>
              <a:ext cx="313400" cy="279850"/>
            </a:xfrm>
            <a:custGeom>
              <a:avLst/>
              <a:gdLst/>
              <a:ahLst/>
              <a:cxnLst/>
              <a:rect l="l" t="t" r="r" b="b"/>
              <a:pathLst>
                <a:path w="12536" h="11194" extrusionOk="0">
                  <a:moveTo>
                    <a:pt x="2069" y="0"/>
                  </a:moveTo>
                  <a:cubicBezTo>
                    <a:pt x="1989" y="0"/>
                    <a:pt x="1917" y="20"/>
                    <a:pt x="1855" y="66"/>
                  </a:cubicBezTo>
                  <a:cubicBezTo>
                    <a:pt x="1459" y="370"/>
                    <a:pt x="2128" y="1282"/>
                    <a:pt x="2128" y="1282"/>
                  </a:cubicBezTo>
                  <a:cubicBezTo>
                    <a:pt x="2128" y="1282"/>
                    <a:pt x="1523" y="630"/>
                    <a:pt x="1168" y="630"/>
                  </a:cubicBezTo>
                  <a:cubicBezTo>
                    <a:pt x="1117" y="630"/>
                    <a:pt x="1072" y="644"/>
                    <a:pt x="1034" y="674"/>
                  </a:cubicBezTo>
                  <a:cubicBezTo>
                    <a:pt x="760" y="917"/>
                    <a:pt x="1307" y="1829"/>
                    <a:pt x="1307" y="1829"/>
                  </a:cubicBezTo>
                  <a:cubicBezTo>
                    <a:pt x="1307" y="1829"/>
                    <a:pt x="801" y="1210"/>
                    <a:pt x="466" y="1210"/>
                  </a:cubicBezTo>
                  <a:cubicBezTo>
                    <a:pt x="374" y="1210"/>
                    <a:pt x="296" y="1256"/>
                    <a:pt x="244" y="1373"/>
                  </a:cubicBezTo>
                  <a:cubicBezTo>
                    <a:pt x="0" y="1920"/>
                    <a:pt x="1551" y="3926"/>
                    <a:pt x="1551" y="3926"/>
                  </a:cubicBezTo>
                  <a:cubicBezTo>
                    <a:pt x="2037" y="4747"/>
                    <a:pt x="2766" y="5476"/>
                    <a:pt x="2766" y="5476"/>
                  </a:cubicBezTo>
                  <a:cubicBezTo>
                    <a:pt x="5411" y="8820"/>
                    <a:pt x="8146" y="10856"/>
                    <a:pt x="9757" y="11160"/>
                  </a:cubicBezTo>
                  <a:cubicBezTo>
                    <a:pt x="9876" y="11183"/>
                    <a:pt x="9991" y="11193"/>
                    <a:pt x="10105" y="11193"/>
                  </a:cubicBezTo>
                  <a:cubicBezTo>
                    <a:pt x="11535" y="11193"/>
                    <a:pt x="12536" y="9488"/>
                    <a:pt x="12311" y="7939"/>
                  </a:cubicBezTo>
                  <a:cubicBezTo>
                    <a:pt x="12189" y="7270"/>
                    <a:pt x="11703" y="5993"/>
                    <a:pt x="11125" y="4747"/>
                  </a:cubicBezTo>
                  <a:cubicBezTo>
                    <a:pt x="9423" y="5932"/>
                    <a:pt x="9362" y="6206"/>
                    <a:pt x="9423" y="6297"/>
                  </a:cubicBezTo>
                  <a:cubicBezTo>
                    <a:pt x="8177" y="5659"/>
                    <a:pt x="4377" y="1890"/>
                    <a:pt x="4377" y="1890"/>
                  </a:cubicBezTo>
                  <a:cubicBezTo>
                    <a:pt x="4377" y="1890"/>
                    <a:pt x="4499" y="1525"/>
                    <a:pt x="4377" y="917"/>
                  </a:cubicBezTo>
                  <a:cubicBezTo>
                    <a:pt x="4346" y="708"/>
                    <a:pt x="4279" y="632"/>
                    <a:pt x="4194" y="632"/>
                  </a:cubicBezTo>
                  <a:cubicBezTo>
                    <a:pt x="4032" y="632"/>
                    <a:pt x="3807" y="910"/>
                    <a:pt x="3648" y="1069"/>
                  </a:cubicBezTo>
                  <a:cubicBezTo>
                    <a:pt x="3359" y="807"/>
                    <a:pt x="2572" y="0"/>
                    <a:pt x="2069"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6" name="Google Shape;3926;p80">
              <a:extLst>
                <a:ext uri="{FF2B5EF4-FFF2-40B4-BE49-F238E27FC236}">
                  <a16:creationId xmlns:a16="http://schemas.microsoft.com/office/drawing/2014/main" id="{25ECAC99-9F22-4A58-B736-E48A292EC23A}"/>
                </a:ext>
              </a:extLst>
            </p:cNvPr>
            <p:cNvSpPr/>
            <p:nvPr/>
          </p:nvSpPr>
          <p:spPr>
            <a:xfrm>
              <a:off x="-1115000" y="6757763"/>
              <a:ext cx="107925" cy="68575"/>
            </a:xfrm>
            <a:custGeom>
              <a:avLst/>
              <a:gdLst/>
              <a:ahLst/>
              <a:cxnLst/>
              <a:rect l="l" t="t" r="r" b="b"/>
              <a:pathLst>
                <a:path w="4317" h="2743" extrusionOk="0">
                  <a:moveTo>
                    <a:pt x="2360" y="1"/>
                  </a:moveTo>
                  <a:cubicBezTo>
                    <a:pt x="1524" y="1"/>
                    <a:pt x="688" y="247"/>
                    <a:pt x="0" y="733"/>
                  </a:cubicBezTo>
                  <a:cubicBezTo>
                    <a:pt x="139" y="1746"/>
                    <a:pt x="975" y="2742"/>
                    <a:pt x="2562" y="2742"/>
                  </a:cubicBezTo>
                  <a:cubicBezTo>
                    <a:pt x="3069" y="2742"/>
                    <a:pt x="3654" y="2640"/>
                    <a:pt x="4317" y="2405"/>
                  </a:cubicBezTo>
                  <a:lnTo>
                    <a:pt x="4317" y="490"/>
                  </a:lnTo>
                  <a:cubicBezTo>
                    <a:pt x="3717" y="163"/>
                    <a:pt x="3038" y="1"/>
                    <a:pt x="2360"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7" name="Google Shape;3927;p80">
              <a:extLst>
                <a:ext uri="{FF2B5EF4-FFF2-40B4-BE49-F238E27FC236}">
                  <a16:creationId xmlns:a16="http://schemas.microsoft.com/office/drawing/2014/main" id="{B841C9A4-7A95-45FC-BD23-E0BF52F878B4}"/>
                </a:ext>
              </a:extLst>
            </p:cNvPr>
            <p:cNvSpPr/>
            <p:nvPr/>
          </p:nvSpPr>
          <p:spPr>
            <a:xfrm>
              <a:off x="-1118050" y="6719013"/>
              <a:ext cx="110975" cy="57100"/>
            </a:xfrm>
            <a:custGeom>
              <a:avLst/>
              <a:gdLst/>
              <a:ahLst/>
              <a:cxnLst/>
              <a:rect l="l" t="t" r="r" b="b"/>
              <a:pathLst>
                <a:path w="4439" h="2284" extrusionOk="0">
                  <a:moveTo>
                    <a:pt x="2298" y="1"/>
                  </a:moveTo>
                  <a:cubicBezTo>
                    <a:pt x="1859" y="1"/>
                    <a:pt x="1386" y="99"/>
                    <a:pt x="913" y="368"/>
                  </a:cubicBezTo>
                  <a:cubicBezTo>
                    <a:pt x="274" y="763"/>
                    <a:pt x="1" y="1523"/>
                    <a:pt x="122" y="2283"/>
                  </a:cubicBezTo>
                  <a:cubicBezTo>
                    <a:pt x="810" y="1797"/>
                    <a:pt x="1646" y="1551"/>
                    <a:pt x="2482" y="1551"/>
                  </a:cubicBezTo>
                  <a:cubicBezTo>
                    <a:pt x="3160" y="1551"/>
                    <a:pt x="3839" y="1713"/>
                    <a:pt x="4439" y="2040"/>
                  </a:cubicBezTo>
                  <a:lnTo>
                    <a:pt x="4439" y="733"/>
                  </a:lnTo>
                  <a:cubicBezTo>
                    <a:pt x="4439" y="733"/>
                    <a:pt x="3495" y="1"/>
                    <a:pt x="2298"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8" name="Google Shape;3928;p80">
              <a:extLst>
                <a:ext uri="{FF2B5EF4-FFF2-40B4-BE49-F238E27FC236}">
                  <a16:creationId xmlns:a16="http://schemas.microsoft.com/office/drawing/2014/main" id="{DC52D009-C5C7-49A8-9BD1-E5E2D9FCC4C5}"/>
                </a:ext>
              </a:extLst>
            </p:cNvPr>
            <p:cNvSpPr/>
            <p:nvPr/>
          </p:nvSpPr>
          <p:spPr>
            <a:xfrm>
              <a:off x="-1083100" y="6760788"/>
              <a:ext cx="66900" cy="57100"/>
            </a:xfrm>
            <a:custGeom>
              <a:avLst/>
              <a:gdLst/>
              <a:ahLst/>
              <a:cxnLst/>
              <a:rect l="l" t="t" r="r" b="b"/>
              <a:pathLst>
                <a:path w="2676" h="2284" extrusionOk="0">
                  <a:moveTo>
                    <a:pt x="1146" y="0"/>
                  </a:moveTo>
                  <a:cubicBezTo>
                    <a:pt x="766" y="0"/>
                    <a:pt x="373" y="82"/>
                    <a:pt x="31" y="156"/>
                  </a:cubicBezTo>
                  <a:cubicBezTo>
                    <a:pt x="1" y="187"/>
                    <a:pt x="1" y="217"/>
                    <a:pt x="31" y="217"/>
                  </a:cubicBezTo>
                  <a:cubicBezTo>
                    <a:pt x="388" y="217"/>
                    <a:pt x="796" y="137"/>
                    <a:pt x="1179" y="137"/>
                  </a:cubicBezTo>
                  <a:cubicBezTo>
                    <a:pt x="1580" y="137"/>
                    <a:pt x="1956" y="224"/>
                    <a:pt x="2220" y="582"/>
                  </a:cubicBezTo>
                  <a:cubicBezTo>
                    <a:pt x="2554" y="1038"/>
                    <a:pt x="2493" y="1676"/>
                    <a:pt x="2524" y="2193"/>
                  </a:cubicBezTo>
                  <a:cubicBezTo>
                    <a:pt x="2524" y="2253"/>
                    <a:pt x="2562" y="2284"/>
                    <a:pt x="2600" y="2284"/>
                  </a:cubicBezTo>
                  <a:cubicBezTo>
                    <a:pt x="2638" y="2284"/>
                    <a:pt x="2676" y="2253"/>
                    <a:pt x="2676" y="2193"/>
                  </a:cubicBezTo>
                  <a:cubicBezTo>
                    <a:pt x="2676" y="1585"/>
                    <a:pt x="2676" y="855"/>
                    <a:pt x="2220" y="369"/>
                  </a:cubicBezTo>
                  <a:cubicBezTo>
                    <a:pt x="1925" y="89"/>
                    <a:pt x="1542" y="0"/>
                    <a:pt x="1146"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9" name="Google Shape;3929;p80">
              <a:extLst>
                <a:ext uri="{FF2B5EF4-FFF2-40B4-BE49-F238E27FC236}">
                  <a16:creationId xmlns:a16="http://schemas.microsoft.com/office/drawing/2014/main" id="{AB229C44-FD17-4E07-B4CF-C993FA268448}"/>
                </a:ext>
              </a:extLst>
            </p:cNvPr>
            <p:cNvSpPr/>
            <p:nvPr/>
          </p:nvSpPr>
          <p:spPr>
            <a:xfrm>
              <a:off x="-1054700" y="6776563"/>
              <a:ext cx="39100" cy="23575"/>
            </a:xfrm>
            <a:custGeom>
              <a:avLst/>
              <a:gdLst/>
              <a:ahLst/>
              <a:cxnLst/>
              <a:rect l="l" t="t" r="r" b="b"/>
              <a:pathLst>
                <a:path w="1564" h="943" extrusionOk="0">
                  <a:moveTo>
                    <a:pt x="552" y="1"/>
                  </a:moveTo>
                  <a:cubicBezTo>
                    <a:pt x="390" y="1"/>
                    <a:pt x="220" y="58"/>
                    <a:pt x="50" y="194"/>
                  </a:cubicBezTo>
                  <a:cubicBezTo>
                    <a:pt x="1" y="243"/>
                    <a:pt x="32" y="293"/>
                    <a:pt x="78" y="293"/>
                  </a:cubicBezTo>
                  <a:cubicBezTo>
                    <a:pt x="89" y="293"/>
                    <a:pt x="100" y="291"/>
                    <a:pt x="111" y="285"/>
                  </a:cubicBezTo>
                  <a:cubicBezTo>
                    <a:pt x="264" y="229"/>
                    <a:pt x="404" y="193"/>
                    <a:pt x="535" y="193"/>
                  </a:cubicBezTo>
                  <a:cubicBezTo>
                    <a:pt x="689" y="193"/>
                    <a:pt x="830" y="244"/>
                    <a:pt x="962" y="376"/>
                  </a:cubicBezTo>
                  <a:cubicBezTo>
                    <a:pt x="1145" y="528"/>
                    <a:pt x="1266" y="741"/>
                    <a:pt x="1388" y="923"/>
                  </a:cubicBezTo>
                  <a:cubicBezTo>
                    <a:pt x="1402" y="937"/>
                    <a:pt x="1418" y="943"/>
                    <a:pt x="1436" y="943"/>
                  </a:cubicBezTo>
                  <a:cubicBezTo>
                    <a:pt x="1496" y="943"/>
                    <a:pt x="1563" y="872"/>
                    <a:pt x="1540" y="802"/>
                  </a:cubicBezTo>
                  <a:cubicBezTo>
                    <a:pt x="1343" y="385"/>
                    <a:pt x="971" y="1"/>
                    <a:pt x="552"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0" name="Google Shape;3930;p80">
              <a:extLst>
                <a:ext uri="{FF2B5EF4-FFF2-40B4-BE49-F238E27FC236}">
                  <a16:creationId xmlns:a16="http://schemas.microsoft.com/office/drawing/2014/main" id="{1474332C-3843-4DC8-9546-12EF55915CA3}"/>
                </a:ext>
              </a:extLst>
            </p:cNvPr>
            <p:cNvSpPr/>
            <p:nvPr/>
          </p:nvSpPr>
          <p:spPr>
            <a:xfrm>
              <a:off x="-517725" y="6757763"/>
              <a:ext cx="107925" cy="68575"/>
            </a:xfrm>
            <a:custGeom>
              <a:avLst/>
              <a:gdLst/>
              <a:ahLst/>
              <a:cxnLst/>
              <a:rect l="l" t="t" r="r" b="b"/>
              <a:pathLst>
                <a:path w="4317" h="2743" extrusionOk="0">
                  <a:moveTo>
                    <a:pt x="1970" y="1"/>
                  </a:moveTo>
                  <a:cubicBezTo>
                    <a:pt x="1294" y="1"/>
                    <a:pt x="613" y="163"/>
                    <a:pt x="0" y="490"/>
                  </a:cubicBezTo>
                  <a:lnTo>
                    <a:pt x="0" y="2405"/>
                  </a:lnTo>
                  <a:cubicBezTo>
                    <a:pt x="663" y="2640"/>
                    <a:pt x="1248" y="2742"/>
                    <a:pt x="1755" y="2742"/>
                  </a:cubicBezTo>
                  <a:cubicBezTo>
                    <a:pt x="3342" y="2742"/>
                    <a:pt x="4178" y="1746"/>
                    <a:pt x="4317" y="733"/>
                  </a:cubicBezTo>
                  <a:cubicBezTo>
                    <a:pt x="3629" y="247"/>
                    <a:pt x="2802" y="1"/>
                    <a:pt x="1970"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 name="Google Shape;3931;p80">
              <a:extLst>
                <a:ext uri="{FF2B5EF4-FFF2-40B4-BE49-F238E27FC236}">
                  <a16:creationId xmlns:a16="http://schemas.microsoft.com/office/drawing/2014/main" id="{E5916BAF-FAA1-4543-BCF7-BE4AF3C898EA}"/>
                </a:ext>
              </a:extLst>
            </p:cNvPr>
            <p:cNvSpPr/>
            <p:nvPr/>
          </p:nvSpPr>
          <p:spPr>
            <a:xfrm>
              <a:off x="-517725" y="6725613"/>
              <a:ext cx="110975" cy="50500"/>
            </a:xfrm>
            <a:custGeom>
              <a:avLst/>
              <a:gdLst/>
              <a:ahLst/>
              <a:cxnLst/>
              <a:rect l="l" t="t" r="r" b="b"/>
              <a:pathLst>
                <a:path w="4439" h="2020" extrusionOk="0">
                  <a:moveTo>
                    <a:pt x="1472" y="0"/>
                  </a:moveTo>
                  <a:cubicBezTo>
                    <a:pt x="565" y="0"/>
                    <a:pt x="0" y="469"/>
                    <a:pt x="0" y="469"/>
                  </a:cubicBezTo>
                  <a:lnTo>
                    <a:pt x="0" y="1776"/>
                  </a:lnTo>
                  <a:cubicBezTo>
                    <a:pt x="613" y="1449"/>
                    <a:pt x="1294" y="1287"/>
                    <a:pt x="1972" y="1287"/>
                  </a:cubicBezTo>
                  <a:cubicBezTo>
                    <a:pt x="2808" y="1287"/>
                    <a:pt x="3642" y="1533"/>
                    <a:pt x="4347" y="2019"/>
                  </a:cubicBezTo>
                  <a:cubicBezTo>
                    <a:pt x="4438" y="1259"/>
                    <a:pt x="3648" y="803"/>
                    <a:pt x="3010" y="439"/>
                  </a:cubicBezTo>
                  <a:cubicBezTo>
                    <a:pt x="2434" y="111"/>
                    <a:pt x="1913" y="0"/>
                    <a:pt x="1472"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 name="Google Shape;3932;p80">
              <a:extLst>
                <a:ext uri="{FF2B5EF4-FFF2-40B4-BE49-F238E27FC236}">
                  <a16:creationId xmlns:a16="http://schemas.microsoft.com/office/drawing/2014/main" id="{E99D861F-FD12-42CF-82E5-6FC8F93B53F8}"/>
                </a:ext>
              </a:extLst>
            </p:cNvPr>
            <p:cNvSpPr/>
            <p:nvPr/>
          </p:nvSpPr>
          <p:spPr>
            <a:xfrm>
              <a:off x="-508600" y="6760788"/>
              <a:ext cx="66875" cy="57100"/>
            </a:xfrm>
            <a:custGeom>
              <a:avLst/>
              <a:gdLst/>
              <a:ahLst/>
              <a:cxnLst/>
              <a:rect l="l" t="t" r="r" b="b"/>
              <a:pathLst>
                <a:path w="2675" h="2284" extrusionOk="0">
                  <a:moveTo>
                    <a:pt x="1542" y="0"/>
                  </a:moveTo>
                  <a:cubicBezTo>
                    <a:pt x="1142" y="0"/>
                    <a:pt x="751" y="89"/>
                    <a:pt x="456" y="369"/>
                  </a:cubicBezTo>
                  <a:cubicBezTo>
                    <a:pt x="0" y="855"/>
                    <a:pt x="0" y="1585"/>
                    <a:pt x="0" y="2193"/>
                  </a:cubicBezTo>
                  <a:cubicBezTo>
                    <a:pt x="15" y="2253"/>
                    <a:pt x="61" y="2284"/>
                    <a:pt x="103" y="2284"/>
                  </a:cubicBezTo>
                  <a:cubicBezTo>
                    <a:pt x="145" y="2284"/>
                    <a:pt x="182" y="2253"/>
                    <a:pt x="182" y="2193"/>
                  </a:cubicBezTo>
                  <a:cubicBezTo>
                    <a:pt x="182" y="1676"/>
                    <a:pt x="152" y="1038"/>
                    <a:pt x="456" y="582"/>
                  </a:cubicBezTo>
                  <a:cubicBezTo>
                    <a:pt x="714" y="217"/>
                    <a:pt x="1087" y="126"/>
                    <a:pt x="1482" y="126"/>
                  </a:cubicBezTo>
                  <a:cubicBezTo>
                    <a:pt x="1877" y="126"/>
                    <a:pt x="2295" y="217"/>
                    <a:pt x="2645" y="217"/>
                  </a:cubicBezTo>
                  <a:cubicBezTo>
                    <a:pt x="2675" y="217"/>
                    <a:pt x="2675" y="187"/>
                    <a:pt x="2645" y="156"/>
                  </a:cubicBezTo>
                  <a:cubicBezTo>
                    <a:pt x="2318" y="82"/>
                    <a:pt x="1925" y="0"/>
                    <a:pt x="1542"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3" name="Google Shape;3933;p80">
              <a:extLst>
                <a:ext uri="{FF2B5EF4-FFF2-40B4-BE49-F238E27FC236}">
                  <a16:creationId xmlns:a16="http://schemas.microsoft.com/office/drawing/2014/main" id="{6CBFDE18-8CAB-4A7A-9098-3BF1C648F0F8}"/>
                </a:ext>
              </a:extLst>
            </p:cNvPr>
            <p:cNvSpPr/>
            <p:nvPr/>
          </p:nvSpPr>
          <p:spPr>
            <a:xfrm>
              <a:off x="-508450" y="6776888"/>
              <a:ext cx="38350" cy="23250"/>
            </a:xfrm>
            <a:custGeom>
              <a:avLst/>
              <a:gdLst/>
              <a:ahLst/>
              <a:cxnLst/>
              <a:rect l="l" t="t" r="r" b="b"/>
              <a:pathLst>
                <a:path w="1534" h="930" extrusionOk="0">
                  <a:moveTo>
                    <a:pt x="1000" y="1"/>
                  </a:moveTo>
                  <a:cubicBezTo>
                    <a:pt x="583" y="1"/>
                    <a:pt x="200" y="371"/>
                    <a:pt x="25" y="789"/>
                  </a:cubicBezTo>
                  <a:cubicBezTo>
                    <a:pt x="1" y="859"/>
                    <a:pt x="50" y="930"/>
                    <a:pt x="102" y="930"/>
                  </a:cubicBezTo>
                  <a:cubicBezTo>
                    <a:pt x="117" y="930"/>
                    <a:pt x="132" y="924"/>
                    <a:pt x="146" y="910"/>
                  </a:cubicBezTo>
                  <a:cubicBezTo>
                    <a:pt x="298" y="728"/>
                    <a:pt x="389" y="515"/>
                    <a:pt x="572" y="363"/>
                  </a:cubicBezTo>
                  <a:cubicBezTo>
                    <a:pt x="720" y="231"/>
                    <a:pt x="868" y="180"/>
                    <a:pt x="1022" y="180"/>
                  </a:cubicBezTo>
                  <a:cubicBezTo>
                    <a:pt x="1151" y="180"/>
                    <a:pt x="1284" y="216"/>
                    <a:pt x="1423" y="272"/>
                  </a:cubicBezTo>
                  <a:cubicBezTo>
                    <a:pt x="1434" y="278"/>
                    <a:pt x="1445" y="280"/>
                    <a:pt x="1455" y="280"/>
                  </a:cubicBezTo>
                  <a:cubicBezTo>
                    <a:pt x="1502" y="280"/>
                    <a:pt x="1533" y="230"/>
                    <a:pt x="1484" y="181"/>
                  </a:cubicBezTo>
                  <a:cubicBezTo>
                    <a:pt x="1324" y="55"/>
                    <a:pt x="1160" y="1"/>
                    <a:pt x="1000"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4" name="Google Shape;3934;p80">
              <a:extLst>
                <a:ext uri="{FF2B5EF4-FFF2-40B4-BE49-F238E27FC236}">
                  <a16:creationId xmlns:a16="http://schemas.microsoft.com/office/drawing/2014/main" id="{3FC055F3-5326-41D7-BB7A-D9A6A7CCB11A}"/>
                </a:ext>
              </a:extLst>
            </p:cNvPr>
            <p:cNvSpPr/>
            <p:nvPr/>
          </p:nvSpPr>
          <p:spPr>
            <a:xfrm>
              <a:off x="-813325" y="7000238"/>
              <a:ext cx="126175" cy="64675"/>
            </a:xfrm>
            <a:custGeom>
              <a:avLst/>
              <a:gdLst/>
              <a:ahLst/>
              <a:cxnLst/>
              <a:rect l="l" t="t" r="r" b="b"/>
              <a:pathLst>
                <a:path w="5047" h="2587" extrusionOk="0">
                  <a:moveTo>
                    <a:pt x="5046" y="1"/>
                  </a:moveTo>
                  <a:lnTo>
                    <a:pt x="5046" y="1"/>
                  </a:lnTo>
                  <a:cubicBezTo>
                    <a:pt x="3374" y="122"/>
                    <a:pt x="1763" y="396"/>
                    <a:pt x="183" y="943"/>
                  </a:cubicBezTo>
                  <a:cubicBezTo>
                    <a:pt x="122" y="1095"/>
                    <a:pt x="92" y="1277"/>
                    <a:pt x="0" y="1429"/>
                  </a:cubicBezTo>
                  <a:cubicBezTo>
                    <a:pt x="0" y="1429"/>
                    <a:pt x="1083" y="2587"/>
                    <a:pt x="2708" y="2587"/>
                  </a:cubicBezTo>
                  <a:cubicBezTo>
                    <a:pt x="3394" y="2587"/>
                    <a:pt x="4177" y="2381"/>
                    <a:pt x="5016" y="1794"/>
                  </a:cubicBezTo>
                  <a:cubicBezTo>
                    <a:pt x="5016" y="1794"/>
                    <a:pt x="4955" y="973"/>
                    <a:pt x="5046"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5" name="Google Shape;3935;p80">
              <a:extLst>
                <a:ext uri="{FF2B5EF4-FFF2-40B4-BE49-F238E27FC236}">
                  <a16:creationId xmlns:a16="http://schemas.microsoft.com/office/drawing/2014/main" id="{D4D357CC-497E-4237-9BDE-6BA16BCFB579}"/>
                </a:ext>
              </a:extLst>
            </p:cNvPr>
            <p:cNvSpPr/>
            <p:nvPr/>
          </p:nvSpPr>
          <p:spPr>
            <a:xfrm>
              <a:off x="-813325" y="6953138"/>
              <a:ext cx="135275" cy="70675"/>
            </a:xfrm>
            <a:custGeom>
              <a:avLst/>
              <a:gdLst/>
              <a:ahLst/>
              <a:cxnLst/>
              <a:rect l="l" t="t" r="r" b="b"/>
              <a:pathLst>
                <a:path w="5411" h="2827" extrusionOk="0">
                  <a:moveTo>
                    <a:pt x="5411" y="0"/>
                  </a:moveTo>
                  <a:lnTo>
                    <a:pt x="0" y="426"/>
                  </a:lnTo>
                  <a:cubicBezTo>
                    <a:pt x="0" y="426"/>
                    <a:pt x="426" y="1763"/>
                    <a:pt x="183" y="2827"/>
                  </a:cubicBezTo>
                  <a:cubicBezTo>
                    <a:pt x="1763" y="2280"/>
                    <a:pt x="3374" y="2006"/>
                    <a:pt x="5046" y="1885"/>
                  </a:cubicBezTo>
                  <a:cubicBezTo>
                    <a:pt x="5077" y="1277"/>
                    <a:pt x="5198" y="578"/>
                    <a:pt x="5411"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6" name="Google Shape;3936;p80">
              <a:extLst>
                <a:ext uri="{FF2B5EF4-FFF2-40B4-BE49-F238E27FC236}">
                  <a16:creationId xmlns:a16="http://schemas.microsoft.com/office/drawing/2014/main" id="{E2FE7A59-163B-40EA-848A-0DB7A72A7B63}"/>
                </a:ext>
              </a:extLst>
            </p:cNvPr>
            <p:cNvSpPr/>
            <p:nvPr/>
          </p:nvSpPr>
          <p:spPr>
            <a:xfrm>
              <a:off x="-1019000" y="6472613"/>
              <a:ext cx="522575" cy="492675"/>
            </a:xfrm>
            <a:custGeom>
              <a:avLst/>
              <a:gdLst/>
              <a:ahLst/>
              <a:cxnLst/>
              <a:rect l="l" t="t" r="r" b="b"/>
              <a:pathLst>
                <a:path w="20903" h="19707" extrusionOk="0">
                  <a:moveTo>
                    <a:pt x="7888" y="0"/>
                  </a:moveTo>
                  <a:cubicBezTo>
                    <a:pt x="3785" y="0"/>
                    <a:pt x="1" y="2090"/>
                    <a:pt x="203" y="9920"/>
                  </a:cubicBezTo>
                  <a:cubicBezTo>
                    <a:pt x="203" y="9920"/>
                    <a:pt x="81" y="13598"/>
                    <a:pt x="963" y="15422"/>
                  </a:cubicBezTo>
                  <a:cubicBezTo>
                    <a:pt x="1844" y="17246"/>
                    <a:pt x="4823" y="19282"/>
                    <a:pt x="8805" y="19647"/>
                  </a:cubicBezTo>
                  <a:cubicBezTo>
                    <a:pt x="9238" y="19687"/>
                    <a:pt x="9687" y="19707"/>
                    <a:pt x="10144" y="19707"/>
                  </a:cubicBezTo>
                  <a:cubicBezTo>
                    <a:pt x="13866" y="19707"/>
                    <a:pt x="18175" y="18392"/>
                    <a:pt x="19231" y="15847"/>
                  </a:cubicBezTo>
                  <a:cubicBezTo>
                    <a:pt x="20447" y="12960"/>
                    <a:pt x="20902" y="10984"/>
                    <a:pt x="20538" y="8066"/>
                  </a:cubicBezTo>
                  <a:cubicBezTo>
                    <a:pt x="20173" y="5148"/>
                    <a:pt x="20021" y="3841"/>
                    <a:pt x="17316" y="2534"/>
                  </a:cubicBezTo>
                  <a:cubicBezTo>
                    <a:pt x="15996" y="1896"/>
                    <a:pt x="11797" y="0"/>
                    <a:pt x="7888"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7" name="Google Shape;3937;p80">
              <a:extLst>
                <a:ext uri="{FF2B5EF4-FFF2-40B4-BE49-F238E27FC236}">
                  <a16:creationId xmlns:a16="http://schemas.microsoft.com/office/drawing/2014/main" id="{45CF8336-A191-4301-B896-8D326C6A16A4}"/>
                </a:ext>
              </a:extLst>
            </p:cNvPr>
            <p:cNvSpPr/>
            <p:nvPr/>
          </p:nvSpPr>
          <p:spPr>
            <a:xfrm>
              <a:off x="-898425" y="6736563"/>
              <a:ext cx="28900" cy="34975"/>
            </a:xfrm>
            <a:custGeom>
              <a:avLst/>
              <a:gdLst/>
              <a:ahLst/>
              <a:cxnLst/>
              <a:rect l="l" t="t" r="r" b="b"/>
              <a:pathLst>
                <a:path w="1156" h="1399" extrusionOk="0">
                  <a:moveTo>
                    <a:pt x="578" y="1"/>
                  </a:moveTo>
                  <a:cubicBezTo>
                    <a:pt x="243" y="1"/>
                    <a:pt x="0" y="304"/>
                    <a:pt x="0" y="700"/>
                  </a:cubicBezTo>
                  <a:cubicBezTo>
                    <a:pt x="0" y="1095"/>
                    <a:pt x="243" y="1399"/>
                    <a:pt x="578" y="1399"/>
                  </a:cubicBezTo>
                  <a:cubicBezTo>
                    <a:pt x="912" y="1399"/>
                    <a:pt x="1155" y="1095"/>
                    <a:pt x="1155" y="700"/>
                  </a:cubicBezTo>
                  <a:cubicBezTo>
                    <a:pt x="1155" y="304"/>
                    <a:pt x="912" y="1"/>
                    <a:pt x="578" y="1"/>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8" name="Google Shape;3938;p80">
              <a:extLst>
                <a:ext uri="{FF2B5EF4-FFF2-40B4-BE49-F238E27FC236}">
                  <a16:creationId xmlns:a16="http://schemas.microsoft.com/office/drawing/2014/main" id="{0F0535E6-BD32-40BE-BA13-76646FD7642F}"/>
                </a:ext>
              </a:extLst>
            </p:cNvPr>
            <p:cNvSpPr/>
            <p:nvPr/>
          </p:nvSpPr>
          <p:spPr>
            <a:xfrm>
              <a:off x="-658300" y="6736563"/>
              <a:ext cx="29650" cy="35750"/>
            </a:xfrm>
            <a:custGeom>
              <a:avLst/>
              <a:gdLst/>
              <a:ahLst/>
              <a:cxnLst/>
              <a:rect l="l" t="t" r="r" b="b"/>
              <a:pathLst>
                <a:path w="1186" h="1430" extrusionOk="0">
                  <a:moveTo>
                    <a:pt x="608" y="1"/>
                  </a:moveTo>
                  <a:cubicBezTo>
                    <a:pt x="274" y="1"/>
                    <a:pt x="0" y="335"/>
                    <a:pt x="0" y="700"/>
                  </a:cubicBezTo>
                  <a:cubicBezTo>
                    <a:pt x="0" y="1095"/>
                    <a:pt x="274" y="1429"/>
                    <a:pt x="608" y="1429"/>
                  </a:cubicBezTo>
                  <a:cubicBezTo>
                    <a:pt x="912" y="1429"/>
                    <a:pt x="1186" y="1095"/>
                    <a:pt x="1186" y="700"/>
                  </a:cubicBezTo>
                  <a:cubicBezTo>
                    <a:pt x="1186" y="335"/>
                    <a:pt x="912" y="1"/>
                    <a:pt x="608" y="1"/>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9" name="Google Shape;3939;p80">
              <a:extLst>
                <a:ext uri="{FF2B5EF4-FFF2-40B4-BE49-F238E27FC236}">
                  <a16:creationId xmlns:a16="http://schemas.microsoft.com/office/drawing/2014/main" id="{DEBB2468-A259-4243-A262-D4BBCC9EA7D1}"/>
                </a:ext>
              </a:extLst>
            </p:cNvPr>
            <p:cNvSpPr/>
            <p:nvPr/>
          </p:nvSpPr>
          <p:spPr>
            <a:xfrm>
              <a:off x="-779900" y="6720038"/>
              <a:ext cx="36500" cy="63000"/>
            </a:xfrm>
            <a:custGeom>
              <a:avLst/>
              <a:gdLst/>
              <a:ahLst/>
              <a:cxnLst/>
              <a:rect l="l" t="t" r="r" b="b"/>
              <a:pathLst>
                <a:path w="1460" h="2520" extrusionOk="0">
                  <a:moveTo>
                    <a:pt x="324" y="0"/>
                  </a:moveTo>
                  <a:cubicBezTo>
                    <a:pt x="312" y="0"/>
                    <a:pt x="305" y="8"/>
                    <a:pt x="305" y="23"/>
                  </a:cubicBezTo>
                  <a:cubicBezTo>
                    <a:pt x="214" y="327"/>
                    <a:pt x="153" y="692"/>
                    <a:pt x="92" y="1026"/>
                  </a:cubicBezTo>
                  <a:cubicBezTo>
                    <a:pt x="62" y="1239"/>
                    <a:pt x="1" y="1482"/>
                    <a:pt x="122" y="1695"/>
                  </a:cubicBezTo>
                  <a:cubicBezTo>
                    <a:pt x="177" y="1831"/>
                    <a:pt x="304" y="1943"/>
                    <a:pt x="440" y="1943"/>
                  </a:cubicBezTo>
                  <a:cubicBezTo>
                    <a:pt x="455" y="1943"/>
                    <a:pt x="471" y="1941"/>
                    <a:pt x="487" y="1938"/>
                  </a:cubicBezTo>
                  <a:cubicBezTo>
                    <a:pt x="578" y="1938"/>
                    <a:pt x="670" y="1877"/>
                    <a:pt x="730" y="1847"/>
                  </a:cubicBezTo>
                  <a:cubicBezTo>
                    <a:pt x="761" y="1817"/>
                    <a:pt x="822" y="1756"/>
                    <a:pt x="852" y="1756"/>
                  </a:cubicBezTo>
                  <a:cubicBezTo>
                    <a:pt x="903" y="1715"/>
                    <a:pt x="943" y="1695"/>
                    <a:pt x="975" y="1695"/>
                  </a:cubicBezTo>
                  <a:cubicBezTo>
                    <a:pt x="1038" y="1695"/>
                    <a:pt x="1065" y="1776"/>
                    <a:pt x="1065" y="1938"/>
                  </a:cubicBezTo>
                  <a:cubicBezTo>
                    <a:pt x="1217" y="2151"/>
                    <a:pt x="1186" y="2272"/>
                    <a:pt x="943" y="2333"/>
                  </a:cubicBezTo>
                  <a:cubicBezTo>
                    <a:pt x="831" y="2361"/>
                    <a:pt x="848" y="2519"/>
                    <a:pt x="947" y="2519"/>
                  </a:cubicBezTo>
                  <a:cubicBezTo>
                    <a:pt x="955" y="2519"/>
                    <a:pt x="964" y="2518"/>
                    <a:pt x="974" y="2516"/>
                  </a:cubicBezTo>
                  <a:cubicBezTo>
                    <a:pt x="1217" y="2424"/>
                    <a:pt x="1460" y="2181"/>
                    <a:pt x="1460" y="1908"/>
                  </a:cubicBezTo>
                  <a:cubicBezTo>
                    <a:pt x="1429" y="1695"/>
                    <a:pt x="1217" y="1513"/>
                    <a:pt x="1004" y="1513"/>
                  </a:cubicBezTo>
                  <a:cubicBezTo>
                    <a:pt x="852" y="1513"/>
                    <a:pt x="791" y="1634"/>
                    <a:pt x="639" y="1695"/>
                  </a:cubicBezTo>
                  <a:cubicBezTo>
                    <a:pt x="563" y="1724"/>
                    <a:pt x="500" y="1738"/>
                    <a:pt x="448" y="1738"/>
                  </a:cubicBezTo>
                  <a:cubicBezTo>
                    <a:pt x="125" y="1738"/>
                    <a:pt x="222" y="1231"/>
                    <a:pt x="274" y="996"/>
                  </a:cubicBezTo>
                  <a:cubicBezTo>
                    <a:pt x="305" y="722"/>
                    <a:pt x="518" y="297"/>
                    <a:pt x="366" y="23"/>
                  </a:cubicBezTo>
                  <a:cubicBezTo>
                    <a:pt x="350" y="8"/>
                    <a:pt x="335" y="0"/>
                    <a:pt x="324"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0" name="Google Shape;3940;p80">
              <a:extLst>
                <a:ext uri="{FF2B5EF4-FFF2-40B4-BE49-F238E27FC236}">
                  <a16:creationId xmlns:a16="http://schemas.microsoft.com/office/drawing/2014/main" id="{CDE111BC-CA80-4948-9557-8BBE969411B3}"/>
                </a:ext>
              </a:extLst>
            </p:cNvPr>
            <p:cNvSpPr/>
            <p:nvPr/>
          </p:nvSpPr>
          <p:spPr>
            <a:xfrm>
              <a:off x="-785200" y="6820163"/>
              <a:ext cx="53975" cy="25900"/>
            </a:xfrm>
            <a:custGeom>
              <a:avLst/>
              <a:gdLst/>
              <a:ahLst/>
              <a:cxnLst/>
              <a:rect l="l" t="t" r="r" b="b"/>
              <a:pathLst>
                <a:path w="2159" h="1036" extrusionOk="0">
                  <a:moveTo>
                    <a:pt x="2048" y="0"/>
                  </a:moveTo>
                  <a:cubicBezTo>
                    <a:pt x="1991" y="0"/>
                    <a:pt x="1930" y="30"/>
                    <a:pt x="1915" y="91"/>
                  </a:cubicBezTo>
                  <a:cubicBezTo>
                    <a:pt x="1857" y="526"/>
                    <a:pt x="1578" y="823"/>
                    <a:pt x="1156" y="823"/>
                  </a:cubicBezTo>
                  <a:cubicBezTo>
                    <a:pt x="1136" y="823"/>
                    <a:pt x="1115" y="822"/>
                    <a:pt x="1094" y="821"/>
                  </a:cubicBezTo>
                  <a:cubicBezTo>
                    <a:pt x="882" y="821"/>
                    <a:pt x="669" y="760"/>
                    <a:pt x="517" y="608"/>
                  </a:cubicBezTo>
                  <a:cubicBezTo>
                    <a:pt x="365" y="486"/>
                    <a:pt x="334" y="304"/>
                    <a:pt x="213" y="152"/>
                  </a:cubicBezTo>
                  <a:cubicBezTo>
                    <a:pt x="213" y="152"/>
                    <a:pt x="182" y="152"/>
                    <a:pt x="152" y="182"/>
                  </a:cubicBezTo>
                  <a:cubicBezTo>
                    <a:pt x="0" y="669"/>
                    <a:pt x="730" y="1033"/>
                    <a:pt x="1125" y="1033"/>
                  </a:cubicBezTo>
                  <a:cubicBezTo>
                    <a:pt x="1144" y="1035"/>
                    <a:pt x="1164" y="1035"/>
                    <a:pt x="1184" y="1035"/>
                  </a:cubicBezTo>
                  <a:cubicBezTo>
                    <a:pt x="1706" y="1035"/>
                    <a:pt x="2158" y="648"/>
                    <a:pt x="2158" y="91"/>
                  </a:cubicBezTo>
                  <a:cubicBezTo>
                    <a:pt x="2158" y="30"/>
                    <a:pt x="2105" y="0"/>
                    <a:pt x="2048"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1" name="Google Shape;3941;p80">
              <a:extLst>
                <a:ext uri="{FF2B5EF4-FFF2-40B4-BE49-F238E27FC236}">
                  <a16:creationId xmlns:a16="http://schemas.microsoft.com/office/drawing/2014/main" id="{3093AB99-0BDE-44A7-80F4-475EC6284A6B}"/>
                </a:ext>
              </a:extLst>
            </p:cNvPr>
            <p:cNvSpPr/>
            <p:nvPr/>
          </p:nvSpPr>
          <p:spPr>
            <a:xfrm>
              <a:off x="-944500" y="6652888"/>
              <a:ext cx="49125" cy="34375"/>
            </a:xfrm>
            <a:custGeom>
              <a:avLst/>
              <a:gdLst/>
              <a:ahLst/>
              <a:cxnLst/>
              <a:rect l="l" t="t" r="r" b="b"/>
              <a:pathLst>
                <a:path w="1965" h="1375" extrusionOk="0">
                  <a:moveTo>
                    <a:pt x="1756" y="0"/>
                  </a:moveTo>
                  <a:cubicBezTo>
                    <a:pt x="1088" y="0"/>
                    <a:pt x="136" y="642"/>
                    <a:pt x="19" y="1311"/>
                  </a:cubicBezTo>
                  <a:cubicBezTo>
                    <a:pt x="1" y="1349"/>
                    <a:pt x="28" y="1375"/>
                    <a:pt x="52" y="1375"/>
                  </a:cubicBezTo>
                  <a:cubicBezTo>
                    <a:pt x="67" y="1375"/>
                    <a:pt x="80" y="1365"/>
                    <a:pt x="80" y="1341"/>
                  </a:cubicBezTo>
                  <a:cubicBezTo>
                    <a:pt x="567" y="703"/>
                    <a:pt x="1083" y="308"/>
                    <a:pt x="1874" y="156"/>
                  </a:cubicBezTo>
                  <a:cubicBezTo>
                    <a:pt x="1965" y="126"/>
                    <a:pt x="1934" y="4"/>
                    <a:pt x="1843" y="4"/>
                  </a:cubicBezTo>
                  <a:cubicBezTo>
                    <a:pt x="1815" y="1"/>
                    <a:pt x="1786" y="0"/>
                    <a:pt x="1756"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2" name="Google Shape;3942;p80">
              <a:extLst>
                <a:ext uri="{FF2B5EF4-FFF2-40B4-BE49-F238E27FC236}">
                  <a16:creationId xmlns:a16="http://schemas.microsoft.com/office/drawing/2014/main" id="{EFCE75A5-4068-473C-983B-A4AD4DC0479C}"/>
                </a:ext>
              </a:extLst>
            </p:cNvPr>
            <p:cNvSpPr/>
            <p:nvPr/>
          </p:nvSpPr>
          <p:spPr>
            <a:xfrm>
              <a:off x="-652225" y="6647038"/>
              <a:ext cx="52625" cy="23800"/>
            </a:xfrm>
            <a:custGeom>
              <a:avLst/>
              <a:gdLst/>
              <a:ahLst/>
              <a:cxnLst/>
              <a:rect l="l" t="t" r="r" b="b"/>
              <a:pathLst>
                <a:path w="2105" h="952" extrusionOk="0">
                  <a:moveTo>
                    <a:pt x="322" y="0"/>
                  </a:moveTo>
                  <a:cubicBezTo>
                    <a:pt x="222" y="0"/>
                    <a:pt x="124" y="8"/>
                    <a:pt x="31" y="25"/>
                  </a:cubicBezTo>
                  <a:cubicBezTo>
                    <a:pt x="0" y="25"/>
                    <a:pt x="0" y="116"/>
                    <a:pt x="31" y="116"/>
                  </a:cubicBezTo>
                  <a:cubicBezTo>
                    <a:pt x="699" y="299"/>
                    <a:pt x="1368" y="390"/>
                    <a:pt x="1885" y="907"/>
                  </a:cubicBezTo>
                  <a:cubicBezTo>
                    <a:pt x="1909" y="938"/>
                    <a:pt x="1936" y="951"/>
                    <a:pt x="1963" y="951"/>
                  </a:cubicBezTo>
                  <a:cubicBezTo>
                    <a:pt x="2039" y="951"/>
                    <a:pt x="2104" y="845"/>
                    <a:pt x="2037" y="755"/>
                  </a:cubicBezTo>
                  <a:cubicBezTo>
                    <a:pt x="1671" y="310"/>
                    <a:pt x="944" y="0"/>
                    <a:pt x="322"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3" name="Google Shape;3943;p80">
              <a:extLst>
                <a:ext uri="{FF2B5EF4-FFF2-40B4-BE49-F238E27FC236}">
                  <a16:creationId xmlns:a16="http://schemas.microsoft.com/office/drawing/2014/main" id="{82149821-9DF7-4517-8438-93BC936ABC0D}"/>
                </a:ext>
              </a:extLst>
            </p:cNvPr>
            <p:cNvSpPr/>
            <p:nvPr/>
          </p:nvSpPr>
          <p:spPr>
            <a:xfrm>
              <a:off x="-943275" y="6798113"/>
              <a:ext cx="97300" cy="91200"/>
            </a:xfrm>
            <a:custGeom>
              <a:avLst/>
              <a:gdLst/>
              <a:ahLst/>
              <a:cxnLst/>
              <a:rect l="l" t="t" r="r" b="b"/>
              <a:pathLst>
                <a:path w="3892" h="3648" extrusionOk="0">
                  <a:moveTo>
                    <a:pt x="1946" y="1"/>
                  </a:moveTo>
                  <a:cubicBezTo>
                    <a:pt x="882" y="1"/>
                    <a:pt x="1" y="821"/>
                    <a:pt x="1" y="1824"/>
                  </a:cubicBezTo>
                  <a:cubicBezTo>
                    <a:pt x="1" y="2827"/>
                    <a:pt x="882" y="3648"/>
                    <a:pt x="1946" y="3648"/>
                  </a:cubicBezTo>
                  <a:cubicBezTo>
                    <a:pt x="3010" y="3648"/>
                    <a:pt x="3891" y="2827"/>
                    <a:pt x="3891" y="1824"/>
                  </a:cubicBezTo>
                  <a:cubicBezTo>
                    <a:pt x="3891" y="821"/>
                    <a:pt x="3040" y="1"/>
                    <a:pt x="1946"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4" name="Google Shape;3944;p80">
              <a:extLst>
                <a:ext uri="{FF2B5EF4-FFF2-40B4-BE49-F238E27FC236}">
                  <a16:creationId xmlns:a16="http://schemas.microsoft.com/office/drawing/2014/main" id="{5D276397-DC91-4B94-9387-5AD07BAE0D2B}"/>
                </a:ext>
              </a:extLst>
            </p:cNvPr>
            <p:cNvSpPr/>
            <p:nvPr/>
          </p:nvSpPr>
          <p:spPr>
            <a:xfrm>
              <a:off x="-677300" y="6798113"/>
              <a:ext cx="97275" cy="91200"/>
            </a:xfrm>
            <a:custGeom>
              <a:avLst/>
              <a:gdLst/>
              <a:ahLst/>
              <a:cxnLst/>
              <a:rect l="l" t="t" r="r" b="b"/>
              <a:pathLst>
                <a:path w="3891" h="3648" extrusionOk="0">
                  <a:moveTo>
                    <a:pt x="1946" y="1"/>
                  </a:moveTo>
                  <a:cubicBezTo>
                    <a:pt x="882" y="1"/>
                    <a:pt x="0" y="821"/>
                    <a:pt x="0" y="1824"/>
                  </a:cubicBezTo>
                  <a:cubicBezTo>
                    <a:pt x="0" y="2827"/>
                    <a:pt x="882" y="3648"/>
                    <a:pt x="1946" y="3648"/>
                  </a:cubicBezTo>
                  <a:cubicBezTo>
                    <a:pt x="3009" y="3648"/>
                    <a:pt x="3891" y="2827"/>
                    <a:pt x="3891" y="1824"/>
                  </a:cubicBezTo>
                  <a:cubicBezTo>
                    <a:pt x="3891" y="821"/>
                    <a:pt x="3009" y="1"/>
                    <a:pt x="1946"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 name="Google Shape;3945;p80">
              <a:extLst>
                <a:ext uri="{FF2B5EF4-FFF2-40B4-BE49-F238E27FC236}">
                  <a16:creationId xmlns:a16="http://schemas.microsoft.com/office/drawing/2014/main" id="{0C401E12-F8DE-41C0-8BF0-4992981EB574}"/>
                </a:ext>
              </a:extLst>
            </p:cNvPr>
            <p:cNvSpPr/>
            <p:nvPr/>
          </p:nvSpPr>
          <p:spPr>
            <a:xfrm>
              <a:off x="-915900" y="6823188"/>
              <a:ext cx="8375" cy="10675"/>
            </a:xfrm>
            <a:custGeom>
              <a:avLst/>
              <a:gdLst/>
              <a:ahLst/>
              <a:cxnLst/>
              <a:rect l="l" t="t" r="r" b="b"/>
              <a:pathLst>
                <a:path w="335" h="427" extrusionOk="0">
                  <a:moveTo>
                    <a:pt x="152" y="1"/>
                  </a:moveTo>
                  <a:cubicBezTo>
                    <a:pt x="61" y="1"/>
                    <a:pt x="0" y="92"/>
                    <a:pt x="0" y="213"/>
                  </a:cubicBezTo>
                  <a:cubicBezTo>
                    <a:pt x="0" y="335"/>
                    <a:pt x="61" y="426"/>
                    <a:pt x="152" y="426"/>
                  </a:cubicBezTo>
                  <a:cubicBezTo>
                    <a:pt x="274" y="426"/>
                    <a:pt x="334" y="335"/>
                    <a:pt x="334" y="213"/>
                  </a:cubicBezTo>
                  <a:cubicBezTo>
                    <a:pt x="334" y="92"/>
                    <a:pt x="274" y="1"/>
                    <a:pt x="152"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6" name="Google Shape;3946;p80">
              <a:extLst>
                <a:ext uri="{FF2B5EF4-FFF2-40B4-BE49-F238E27FC236}">
                  <a16:creationId xmlns:a16="http://schemas.microsoft.com/office/drawing/2014/main" id="{0B6DFA68-F422-4F79-A6ED-28037F71CD1D}"/>
                </a:ext>
              </a:extLst>
            </p:cNvPr>
            <p:cNvSpPr/>
            <p:nvPr/>
          </p:nvSpPr>
          <p:spPr>
            <a:xfrm>
              <a:off x="-884750" y="6852838"/>
              <a:ext cx="9125" cy="9900"/>
            </a:xfrm>
            <a:custGeom>
              <a:avLst/>
              <a:gdLst/>
              <a:ahLst/>
              <a:cxnLst/>
              <a:rect l="l" t="t" r="r" b="b"/>
              <a:pathLst>
                <a:path w="365" h="396" extrusionOk="0">
                  <a:moveTo>
                    <a:pt x="183" y="0"/>
                  </a:moveTo>
                  <a:cubicBezTo>
                    <a:pt x="61" y="0"/>
                    <a:pt x="0" y="91"/>
                    <a:pt x="0" y="213"/>
                  </a:cubicBezTo>
                  <a:cubicBezTo>
                    <a:pt x="0" y="304"/>
                    <a:pt x="6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7" name="Google Shape;3947;p80">
              <a:extLst>
                <a:ext uri="{FF2B5EF4-FFF2-40B4-BE49-F238E27FC236}">
                  <a16:creationId xmlns:a16="http://schemas.microsoft.com/office/drawing/2014/main" id="{E4FC834D-8B56-4505-9862-42E1F9216265}"/>
                </a:ext>
              </a:extLst>
            </p:cNvPr>
            <p:cNvSpPr/>
            <p:nvPr/>
          </p:nvSpPr>
          <p:spPr>
            <a:xfrm>
              <a:off x="-922750" y="6872588"/>
              <a:ext cx="9150" cy="9900"/>
            </a:xfrm>
            <a:custGeom>
              <a:avLst/>
              <a:gdLst/>
              <a:ahLst/>
              <a:cxnLst/>
              <a:rect l="l" t="t" r="r" b="b"/>
              <a:pathLst>
                <a:path w="366" h="396" extrusionOk="0">
                  <a:moveTo>
                    <a:pt x="183" y="0"/>
                  </a:moveTo>
                  <a:cubicBezTo>
                    <a:pt x="61" y="0"/>
                    <a:pt x="0" y="91"/>
                    <a:pt x="0" y="213"/>
                  </a:cubicBezTo>
                  <a:cubicBezTo>
                    <a:pt x="0" y="304"/>
                    <a:pt x="6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 name="Google Shape;3948;p80">
              <a:extLst>
                <a:ext uri="{FF2B5EF4-FFF2-40B4-BE49-F238E27FC236}">
                  <a16:creationId xmlns:a16="http://schemas.microsoft.com/office/drawing/2014/main" id="{9035F603-8D52-48A4-B55E-814384A8CFF6}"/>
                </a:ext>
              </a:extLst>
            </p:cNvPr>
            <p:cNvSpPr/>
            <p:nvPr/>
          </p:nvSpPr>
          <p:spPr>
            <a:xfrm>
              <a:off x="-862725" y="6815588"/>
              <a:ext cx="9150" cy="10675"/>
            </a:xfrm>
            <a:custGeom>
              <a:avLst/>
              <a:gdLst/>
              <a:ahLst/>
              <a:cxnLst/>
              <a:rect l="l" t="t" r="r" b="b"/>
              <a:pathLst>
                <a:path w="366" h="427" extrusionOk="0">
                  <a:moveTo>
                    <a:pt x="183" y="1"/>
                  </a:moveTo>
                  <a:cubicBezTo>
                    <a:pt x="92" y="1"/>
                    <a:pt x="1" y="92"/>
                    <a:pt x="1" y="213"/>
                  </a:cubicBezTo>
                  <a:cubicBezTo>
                    <a:pt x="1" y="335"/>
                    <a:pt x="92"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9" name="Google Shape;3949;p80">
              <a:extLst>
                <a:ext uri="{FF2B5EF4-FFF2-40B4-BE49-F238E27FC236}">
                  <a16:creationId xmlns:a16="http://schemas.microsoft.com/office/drawing/2014/main" id="{FBB8A292-BE63-4540-9547-BC44227C370D}"/>
                </a:ext>
              </a:extLst>
            </p:cNvPr>
            <p:cNvSpPr/>
            <p:nvPr/>
          </p:nvSpPr>
          <p:spPr>
            <a:xfrm>
              <a:off x="-836125" y="6862713"/>
              <a:ext cx="9150" cy="10650"/>
            </a:xfrm>
            <a:custGeom>
              <a:avLst/>
              <a:gdLst/>
              <a:ahLst/>
              <a:cxnLst/>
              <a:rect l="l" t="t" r="r" b="b"/>
              <a:pathLst>
                <a:path w="366" h="426" extrusionOk="0">
                  <a:moveTo>
                    <a:pt x="183" y="0"/>
                  </a:moveTo>
                  <a:cubicBezTo>
                    <a:pt x="92" y="0"/>
                    <a:pt x="1" y="91"/>
                    <a:pt x="1" y="213"/>
                  </a:cubicBezTo>
                  <a:cubicBezTo>
                    <a:pt x="1" y="335"/>
                    <a:pt x="92" y="426"/>
                    <a:pt x="183" y="426"/>
                  </a:cubicBezTo>
                  <a:cubicBezTo>
                    <a:pt x="274" y="426"/>
                    <a:pt x="365" y="335"/>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0" name="Google Shape;3950;p80">
              <a:extLst>
                <a:ext uri="{FF2B5EF4-FFF2-40B4-BE49-F238E27FC236}">
                  <a16:creationId xmlns:a16="http://schemas.microsoft.com/office/drawing/2014/main" id="{C12C451C-9BEB-4243-A78F-4A6C9C7845B5}"/>
                </a:ext>
              </a:extLst>
            </p:cNvPr>
            <p:cNvSpPr/>
            <p:nvPr/>
          </p:nvSpPr>
          <p:spPr>
            <a:xfrm>
              <a:off x="-684150" y="6823188"/>
              <a:ext cx="9150" cy="10675"/>
            </a:xfrm>
            <a:custGeom>
              <a:avLst/>
              <a:gdLst/>
              <a:ahLst/>
              <a:cxnLst/>
              <a:rect l="l" t="t" r="r" b="b"/>
              <a:pathLst>
                <a:path w="366" h="427" extrusionOk="0">
                  <a:moveTo>
                    <a:pt x="183" y="1"/>
                  </a:moveTo>
                  <a:cubicBezTo>
                    <a:pt x="62" y="1"/>
                    <a:pt x="1" y="92"/>
                    <a:pt x="1" y="213"/>
                  </a:cubicBezTo>
                  <a:cubicBezTo>
                    <a:pt x="1" y="335"/>
                    <a:pt x="62"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1" name="Google Shape;3951;p80">
              <a:extLst>
                <a:ext uri="{FF2B5EF4-FFF2-40B4-BE49-F238E27FC236}">
                  <a16:creationId xmlns:a16="http://schemas.microsoft.com/office/drawing/2014/main" id="{B126BB8A-5DD4-44A4-84CD-3BB25C3B465B}"/>
                </a:ext>
              </a:extLst>
            </p:cNvPr>
            <p:cNvSpPr/>
            <p:nvPr/>
          </p:nvSpPr>
          <p:spPr>
            <a:xfrm>
              <a:off x="-665900" y="6872588"/>
              <a:ext cx="9125" cy="9900"/>
            </a:xfrm>
            <a:custGeom>
              <a:avLst/>
              <a:gdLst/>
              <a:ahLst/>
              <a:cxnLst/>
              <a:rect l="l" t="t" r="r" b="b"/>
              <a:pathLst>
                <a:path w="365" h="396" extrusionOk="0">
                  <a:moveTo>
                    <a:pt x="183" y="0"/>
                  </a:moveTo>
                  <a:cubicBezTo>
                    <a:pt x="91" y="0"/>
                    <a:pt x="0" y="91"/>
                    <a:pt x="0" y="213"/>
                  </a:cubicBezTo>
                  <a:cubicBezTo>
                    <a:pt x="0" y="304"/>
                    <a:pt x="9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2" name="Google Shape;3952;p80">
              <a:extLst>
                <a:ext uri="{FF2B5EF4-FFF2-40B4-BE49-F238E27FC236}">
                  <a16:creationId xmlns:a16="http://schemas.microsoft.com/office/drawing/2014/main" id="{34E194F4-923D-4B81-A014-526DEE03AEFF}"/>
                </a:ext>
              </a:extLst>
            </p:cNvPr>
            <p:cNvSpPr/>
            <p:nvPr/>
          </p:nvSpPr>
          <p:spPr>
            <a:xfrm>
              <a:off x="-627925" y="6826238"/>
              <a:ext cx="9150" cy="9900"/>
            </a:xfrm>
            <a:custGeom>
              <a:avLst/>
              <a:gdLst/>
              <a:ahLst/>
              <a:cxnLst/>
              <a:rect l="l" t="t" r="r" b="b"/>
              <a:pathLst>
                <a:path w="366" h="396" extrusionOk="0">
                  <a:moveTo>
                    <a:pt x="183" y="0"/>
                  </a:moveTo>
                  <a:cubicBezTo>
                    <a:pt x="92" y="0"/>
                    <a:pt x="1" y="91"/>
                    <a:pt x="1" y="183"/>
                  </a:cubicBezTo>
                  <a:cubicBezTo>
                    <a:pt x="1" y="304"/>
                    <a:pt x="92" y="395"/>
                    <a:pt x="183" y="395"/>
                  </a:cubicBezTo>
                  <a:cubicBezTo>
                    <a:pt x="275" y="395"/>
                    <a:pt x="366" y="304"/>
                    <a:pt x="366" y="183"/>
                  </a:cubicBezTo>
                  <a:cubicBezTo>
                    <a:pt x="366" y="91"/>
                    <a:pt x="275" y="0"/>
                    <a:pt x="18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3" name="Google Shape;3953;p80">
              <a:extLst>
                <a:ext uri="{FF2B5EF4-FFF2-40B4-BE49-F238E27FC236}">
                  <a16:creationId xmlns:a16="http://schemas.microsoft.com/office/drawing/2014/main" id="{73AE4E71-2CA0-4B36-A3D8-207D1079AF03}"/>
                </a:ext>
              </a:extLst>
            </p:cNvPr>
            <p:cNvSpPr/>
            <p:nvPr/>
          </p:nvSpPr>
          <p:spPr>
            <a:xfrm>
              <a:off x="-600550" y="6862713"/>
              <a:ext cx="9125" cy="10650"/>
            </a:xfrm>
            <a:custGeom>
              <a:avLst/>
              <a:gdLst/>
              <a:ahLst/>
              <a:cxnLst/>
              <a:rect l="l" t="t" r="r" b="b"/>
              <a:pathLst>
                <a:path w="365" h="426" extrusionOk="0">
                  <a:moveTo>
                    <a:pt x="183" y="0"/>
                  </a:moveTo>
                  <a:cubicBezTo>
                    <a:pt x="61" y="0"/>
                    <a:pt x="0" y="91"/>
                    <a:pt x="0" y="213"/>
                  </a:cubicBezTo>
                  <a:cubicBezTo>
                    <a:pt x="0" y="335"/>
                    <a:pt x="91" y="426"/>
                    <a:pt x="183" y="426"/>
                  </a:cubicBezTo>
                  <a:cubicBezTo>
                    <a:pt x="274" y="426"/>
                    <a:pt x="365" y="335"/>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4" name="Google Shape;3954;p80">
              <a:extLst>
                <a:ext uri="{FF2B5EF4-FFF2-40B4-BE49-F238E27FC236}">
                  <a16:creationId xmlns:a16="http://schemas.microsoft.com/office/drawing/2014/main" id="{32FC54F3-1446-4E42-A514-3DB9DB455648}"/>
                </a:ext>
              </a:extLst>
            </p:cNvPr>
            <p:cNvSpPr/>
            <p:nvPr/>
          </p:nvSpPr>
          <p:spPr>
            <a:xfrm>
              <a:off x="-637800" y="6858138"/>
              <a:ext cx="9150" cy="9900"/>
            </a:xfrm>
            <a:custGeom>
              <a:avLst/>
              <a:gdLst/>
              <a:ahLst/>
              <a:cxnLst/>
              <a:rect l="l" t="t" r="r" b="b"/>
              <a:pathLst>
                <a:path w="366" h="396" extrusionOk="0">
                  <a:moveTo>
                    <a:pt x="183" y="1"/>
                  </a:moveTo>
                  <a:cubicBezTo>
                    <a:pt x="62" y="1"/>
                    <a:pt x="1" y="92"/>
                    <a:pt x="1" y="183"/>
                  </a:cubicBezTo>
                  <a:cubicBezTo>
                    <a:pt x="1" y="305"/>
                    <a:pt x="92" y="396"/>
                    <a:pt x="183" y="396"/>
                  </a:cubicBezTo>
                  <a:cubicBezTo>
                    <a:pt x="274" y="396"/>
                    <a:pt x="366" y="305"/>
                    <a:pt x="366" y="183"/>
                  </a:cubicBezTo>
                  <a:cubicBezTo>
                    <a:pt x="366"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5" name="Google Shape;3955;p80">
              <a:extLst>
                <a:ext uri="{FF2B5EF4-FFF2-40B4-BE49-F238E27FC236}">
                  <a16:creationId xmlns:a16="http://schemas.microsoft.com/office/drawing/2014/main" id="{EBE58C5E-12B3-414E-95B3-F10D9DC9BEE8}"/>
                </a:ext>
              </a:extLst>
            </p:cNvPr>
            <p:cNvSpPr/>
            <p:nvPr/>
          </p:nvSpPr>
          <p:spPr>
            <a:xfrm>
              <a:off x="-970625" y="6659063"/>
              <a:ext cx="423275" cy="177825"/>
            </a:xfrm>
            <a:custGeom>
              <a:avLst/>
              <a:gdLst/>
              <a:ahLst/>
              <a:cxnLst/>
              <a:rect l="l" t="t" r="r" b="b"/>
              <a:pathLst>
                <a:path w="16931" h="7113" extrusionOk="0">
                  <a:moveTo>
                    <a:pt x="3587" y="335"/>
                  </a:moveTo>
                  <a:cubicBezTo>
                    <a:pt x="5350" y="335"/>
                    <a:pt x="6779" y="1793"/>
                    <a:pt x="6779" y="3556"/>
                  </a:cubicBezTo>
                  <a:cubicBezTo>
                    <a:pt x="6779" y="5319"/>
                    <a:pt x="5350" y="6748"/>
                    <a:pt x="3587" y="6748"/>
                  </a:cubicBezTo>
                  <a:cubicBezTo>
                    <a:pt x="1794" y="6748"/>
                    <a:pt x="365" y="5319"/>
                    <a:pt x="365" y="3556"/>
                  </a:cubicBezTo>
                  <a:cubicBezTo>
                    <a:pt x="365" y="1793"/>
                    <a:pt x="1794" y="335"/>
                    <a:pt x="3587" y="335"/>
                  </a:cubicBezTo>
                  <a:close/>
                  <a:moveTo>
                    <a:pt x="13375" y="335"/>
                  </a:moveTo>
                  <a:cubicBezTo>
                    <a:pt x="15138" y="335"/>
                    <a:pt x="16566" y="1793"/>
                    <a:pt x="16566" y="3556"/>
                  </a:cubicBezTo>
                  <a:cubicBezTo>
                    <a:pt x="16566" y="5319"/>
                    <a:pt x="15138" y="6748"/>
                    <a:pt x="13375" y="6748"/>
                  </a:cubicBezTo>
                  <a:cubicBezTo>
                    <a:pt x="11612" y="6748"/>
                    <a:pt x="10183" y="5319"/>
                    <a:pt x="10183" y="3556"/>
                  </a:cubicBezTo>
                  <a:cubicBezTo>
                    <a:pt x="10183" y="1793"/>
                    <a:pt x="11612" y="335"/>
                    <a:pt x="13375" y="335"/>
                  </a:cubicBezTo>
                  <a:close/>
                  <a:moveTo>
                    <a:pt x="3557" y="0"/>
                  </a:moveTo>
                  <a:cubicBezTo>
                    <a:pt x="1612" y="0"/>
                    <a:pt x="1" y="1581"/>
                    <a:pt x="1" y="3556"/>
                  </a:cubicBezTo>
                  <a:cubicBezTo>
                    <a:pt x="1" y="5502"/>
                    <a:pt x="1612" y="7113"/>
                    <a:pt x="3557" y="7113"/>
                  </a:cubicBezTo>
                  <a:cubicBezTo>
                    <a:pt x="5411" y="7113"/>
                    <a:pt x="6931" y="5684"/>
                    <a:pt x="7113" y="3891"/>
                  </a:cubicBezTo>
                  <a:cubicBezTo>
                    <a:pt x="7223" y="3781"/>
                    <a:pt x="7573" y="3497"/>
                    <a:pt x="8203" y="3497"/>
                  </a:cubicBezTo>
                  <a:cubicBezTo>
                    <a:pt x="8623" y="3497"/>
                    <a:pt x="9168" y="3623"/>
                    <a:pt x="9849" y="4012"/>
                  </a:cubicBezTo>
                  <a:cubicBezTo>
                    <a:pt x="10062" y="5745"/>
                    <a:pt x="11581" y="7113"/>
                    <a:pt x="13375" y="7113"/>
                  </a:cubicBezTo>
                  <a:cubicBezTo>
                    <a:pt x="15350" y="7113"/>
                    <a:pt x="16931" y="5502"/>
                    <a:pt x="16931" y="3556"/>
                  </a:cubicBezTo>
                  <a:cubicBezTo>
                    <a:pt x="16931" y="1581"/>
                    <a:pt x="15350" y="0"/>
                    <a:pt x="13375" y="0"/>
                  </a:cubicBezTo>
                  <a:cubicBezTo>
                    <a:pt x="11399" y="0"/>
                    <a:pt x="9818" y="1581"/>
                    <a:pt x="9818" y="3556"/>
                  </a:cubicBezTo>
                  <a:lnTo>
                    <a:pt x="7113" y="3435"/>
                  </a:lnTo>
                  <a:cubicBezTo>
                    <a:pt x="7052" y="1520"/>
                    <a:pt x="5502" y="0"/>
                    <a:pt x="3557" y="0"/>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6" name="Google Shape;3956;p80">
              <a:extLst>
                <a:ext uri="{FF2B5EF4-FFF2-40B4-BE49-F238E27FC236}">
                  <a16:creationId xmlns:a16="http://schemas.microsoft.com/office/drawing/2014/main" id="{F716356B-635C-406E-9225-21A287E79546}"/>
                </a:ext>
              </a:extLst>
            </p:cNvPr>
            <p:cNvSpPr/>
            <p:nvPr/>
          </p:nvSpPr>
          <p:spPr>
            <a:xfrm>
              <a:off x="-1109675" y="6510888"/>
              <a:ext cx="172500" cy="168700"/>
            </a:xfrm>
            <a:custGeom>
              <a:avLst/>
              <a:gdLst/>
              <a:ahLst/>
              <a:cxnLst/>
              <a:rect l="l" t="t" r="r" b="b"/>
              <a:pathLst>
                <a:path w="6900" h="6748" extrusionOk="0">
                  <a:moveTo>
                    <a:pt x="1763" y="0"/>
                  </a:moveTo>
                  <a:cubicBezTo>
                    <a:pt x="882" y="881"/>
                    <a:pt x="122" y="2128"/>
                    <a:pt x="0" y="3860"/>
                  </a:cubicBezTo>
                  <a:cubicBezTo>
                    <a:pt x="0" y="3921"/>
                    <a:pt x="0" y="3982"/>
                    <a:pt x="0" y="4073"/>
                  </a:cubicBezTo>
                  <a:cubicBezTo>
                    <a:pt x="1641" y="5471"/>
                    <a:pt x="3708" y="6383"/>
                    <a:pt x="5897" y="6748"/>
                  </a:cubicBezTo>
                  <a:cubicBezTo>
                    <a:pt x="6231" y="6353"/>
                    <a:pt x="6596" y="5927"/>
                    <a:pt x="6900" y="5471"/>
                  </a:cubicBezTo>
                  <a:cubicBezTo>
                    <a:pt x="4863" y="4012"/>
                    <a:pt x="3192" y="2097"/>
                    <a:pt x="1763" y="0"/>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7" name="Google Shape;3957;p80">
              <a:extLst>
                <a:ext uri="{FF2B5EF4-FFF2-40B4-BE49-F238E27FC236}">
                  <a16:creationId xmlns:a16="http://schemas.microsoft.com/office/drawing/2014/main" id="{2EDFAA5E-A1A3-461A-9BC6-9815DA54AD87}"/>
                </a:ext>
              </a:extLst>
            </p:cNvPr>
            <p:cNvSpPr/>
            <p:nvPr/>
          </p:nvSpPr>
          <p:spPr>
            <a:xfrm>
              <a:off x="-1065600" y="6362388"/>
              <a:ext cx="416425" cy="323275"/>
            </a:xfrm>
            <a:custGeom>
              <a:avLst/>
              <a:gdLst/>
              <a:ahLst/>
              <a:cxnLst/>
              <a:rect l="l" t="t" r="r" b="b"/>
              <a:pathLst>
                <a:path w="16657" h="12931" extrusionOk="0">
                  <a:moveTo>
                    <a:pt x="5001" y="0"/>
                  </a:moveTo>
                  <a:cubicBezTo>
                    <a:pt x="4967" y="0"/>
                    <a:pt x="4932" y="4"/>
                    <a:pt x="4894" y="13"/>
                  </a:cubicBezTo>
                  <a:cubicBezTo>
                    <a:pt x="3830" y="286"/>
                    <a:pt x="4164" y="3356"/>
                    <a:pt x="4164" y="3356"/>
                  </a:cubicBezTo>
                  <a:cubicBezTo>
                    <a:pt x="4164" y="3356"/>
                    <a:pt x="3462" y="1251"/>
                    <a:pt x="2924" y="1251"/>
                  </a:cubicBezTo>
                  <a:cubicBezTo>
                    <a:pt x="2869" y="1251"/>
                    <a:pt x="2816" y="1272"/>
                    <a:pt x="2766" y="1320"/>
                  </a:cubicBezTo>
                  <a:cubicBezTo>
                    <a:pt x="2189" y="1806"/>
                    <a:pt x="3374" y="4055"/>
                    <a:pt x="3374" y="4055"/>
                  </a:cubicBezTo>
                  <a:cubicBezTo>
                    <a:pt x="3374" y="4055"/>
                    <a:pt x="1459" y="4481"/>
                    <a:pt x="0" y="5940"/>
                  </a:cubicBezTo>
                  <a:cubicBezTo>
                    <a:pt x="1429" y="8037"/>
                    <a:pt x="3100" y="9952"/>
                    <a:pt x="5137" y="11411"/>
                  </a:cubicBezTo>
                  <a:cubicBezTo>
                    <a:pt x="5745" y="10560"/>
                    <a:pt x="6201" y="9648"/>
                    <a:pt x="6322" y="8858"/>
                  </a:cubicBezTo>
                  <a:cubicBezTo>
                    <a:pt x="6322" y="8858"/>
                    <a:pt x="8389" y="10925"/>
                    <a:pt x="10395" y="11837"/>
                  </a:cubicBezTo>
                  <a:cubicBezTo>
                    <a:pt x="10952" y="12087"/>
                    <a:pt x="11534" y="12236"/>
                    <a:pt x="12048" y="12236"/>
                  </a:cubicBezTo>
                  <a:cubicBezTo>
                    <a:pt x="12096" y="12236"/>
                    <a:pt x="12143" y="12234"/>
                    <a:pt x="12189" y="12232"/>
                  </a:cubicBezTo>
                  <a:cubicBezTo>
                    <a:pt x="14195" y="12080"/>
                    <a:pt x="13526" y="10074"/>
                    <a:pt x="13313" y="9527"/>
                  </a:cubicBezTo>
                  <a:lnTo>
                    <a:pt x="13313" y="9527"/>
                  </a:lnTo>
                  <a:cubicBezTo>
                    <a:pt x="13587" y="10165"/>
                    <a:pt x="14864" y="12809"/>
                    <a:pt x="16657" y="12931"/>
                  </a:cubicBezTo>
                  <a:cubicBezTo>
                    <a:pt x="16049" y="8706"/>
                    <a:pt x="14468" y="4633"/>
                    <a:pt x="11581" y="1502"/>
                  </a:cubicBezTo>
                  <a:cubicBezTo>
                    <a:pt x="7933" y="1745"/>
                    <a:pt x="5167" y="3052"/>
                    <a:pt x="5167" y="3052"/>
                  </a:cubicBezTo>
                  <a:cubicBezTo>
                    <a:pt x="5167" y="3052"/>
                    <a:pt x="5902" y="0"/>
                    <a:pt x="5001" y="0"/>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8" name="Google Shape;3958;p80">
              <a:extLst>
                <a:ext uri="{FF2B5EF4-FFF2-40B4-BE49-F238E27FC236}">
                  <a16:creationId xmlns:a16="http://schemas.microsoft.com/office/drawing/2014/main" id="{1357A4E7-396F-47E4-8DE9-97B44C983945}"/>
                </a:ext>
              </a:extLst>
            </p:cNvPr>
            <p:cNvSpPr/>
            <p:nvPr/>
          </p:nvSpPr>
          <p:spPr>
            <a:xfrm>
              <a:off x="-775325" y="6398788"/>
              <a:ext cx="174800" cy="287225"/>
            </a:xfrm>
            <a:custGeom>
              <a:avLst/>
              <a:gdLst/>
              <a:ahLst/>
              <a:cxnLst/>
              <a:rect l="l" t="t" r="r" b="b"/>
              <a:pathLst>
                <a:path w="6992" h="11489" extrusionOk="0">
                  <a:moveTo>
                    <a:pt x="1197" y="1"/>
                  </a:moveTo>
                  <a:cubicBezTo>
                    <a:pt x="783" y="1"/>
                    <a:pt x="380" y="16"/>
                    <a:pt x="0" y="46"/>
                  </a:cubicBezTo>
                  <a:cubicBezTo>
                    <a:pt x="2857" y="3177"/>
                    <a:pt x="4438" y="7250"/>
                    <a:pt x="5046" y="11475"/>
                  </a:cubicBezTo>
                  <a:cubicBezTo>
                    <a:pt x="5107" y="11475"/>
                    <a:pt x="5154" y="11489"/>
                    <a:pt x="5206" y="11489"/>
                  </a:cubicBezTo>
                  <a:cubicBezTo>
                    <a:pt x="5232" y="11489"/>
                    <a:pt x="5259" y="11485"/>
                    <a:pt x="5289" y="11475"/>
                  </a:cubicBezTo>
                  <a:cubicBezTo>
                    <a:pt x="5958" y="11445"/>
                    <a:pt x="6383" y="11201"/>
                    <a:pt x="6657" y="10867"/>
                  </a:cubicBezTo>
                  <a:cubicBezTo>
                    <a:pt x="6991" y="7372"/>
                    <a:pt x="6626" y="3846"/>
                    <a:pt x="5289" y="685"/>
                  </a:cubicBezTo>
                  <a:cubicBezTo>
                    <a:pt x="4438" y="381"/>
                    <a:pt x="3496" y="137"/>
                    <a:pt x="2462" y="46"/>
                  </a:cubicBezTo>
                  <a:cubicBezTo>
                    <a:pt x="2037" y="16"/>
                    <a:pt x="1611" y="1"/>
                    <a:pt x="1197" y="1"/>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9" name="Google Shape;3959;p80">
              <a:extLst>
                <a:ext uri="{FF2B5EF4-FFF2-40B4-BE49-F238E27FC236}">
                  <a16:creationId xmlns:a16="http://schemas.microsoft.com/office/drawing/2014/main" id="{52C79193-698C-4B81-B7A3-7951DD87F54E}"/>
                </a:ext>
              </a:extLst>
            </p:cNvPr>
            <p:cNvSpPr/>
            <p:nvPr/>
          </p:nvSpPr>
          <p:spPr>
            <a:xfrm>
              <a:off x="-643875" y="6415888"/>
              <a:ext cx="205200" cy="312475"/>
            </a:xfrm>
            <a:custGeom>
              <a:avLst/>
              <a:gdLst/>
              <a:ahLst/>
              <a:cxnLst/>
              <a:rect l="l" t="t" r="r" b="b"/>
              <a:pathLst>
                <a:path w="8208" h="12499" extrusionOk="0">
                  <a:moveTo>
                    <a:pt x="1" y="1"/>
                  </a:moveTo>
                  <a:lnTo>
                    <a:pt x="1" y="1"/>
                  </a:lnTo>
                  <a:cubicBezTo>
                    <a:pt x="1338" y="3162"/>
                    <a:pt x="1733" y="6688"/>
                    <a:pt x="1399" y="10183"/>
                  </a:cubicBezTo>
                  <a:cubicBezTo>
                    <a:pt x="2007" y="9484"/>
                    <a:pt x="1855" y="8390"/>
                    <a:pt x="1855" y="8390"/>
                  </a:cubicBezTo>
                  <a:lnTo>
                    <a:pt x="1855" y="8390"/>
                  </a:lnTo>
                  <a:cubicBezTo>
                    <a:pt x="1855" y="8390"/>
                    <a:pt x="3079" y="12499"/>
                    <a:pt x="5498" y="12499"/>
                  </a:cubicBezTo>
                  <a:cubicBezTo>
                    <a:pt x="5550" y="12499"/>
                    <a:pt x="5602" y="12497"/>
                    <a:pt x="5654" y="12493"/>
                  </a:cubicBezTo>
                  <a:cubicBezTo>
                    <a:pt x="8208" y="12311"/>
                    <a:pt x="6293" y="6627"/>
                    <a:pt x="5502" y="4925"/>
                  </a:cubicBezTo>
                  <a:cubicBezTo>
                    <a:pt x="4894" y="3587"/>
                    <a:pt x="3101" y="1156"/>
                    <a:pt x="1" y="1"/>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0" name="Google Shape;3960;p80">
              <a:extLst>
                <a:ext uri="{FF2B5EF4-FFF2-40B4-BE49-F238E27FC236}">
                  <a16:creationId xmlns:a16="http://schemas.microsoft.com/office/drawing/2014/main" id="{701BA0A1-E3F7-42A3-91B4-FAD2030076C5}"/>
                </a:ext>
              </a:extLst>
            </p:cNvPr>
            <p:cNvSpPr/>
            <p:nvPr/>
          </p:nvSpPr>
          <p:spPr>
            <a:xfrm>
              <a:off x="-1116525" y="6612713"/>
              <a:ext cx="154275" cy="123875"/>
            </a:xfrm>
            <a:custGeom>
              <a:avLst/>
              <a:gdLst/>
              <a:ahLst/>
              <a:cxnLst/>
              <a:rect l="l" t="t" r="r" b="b"/>
              <a:pathLst>
                <a:path w="6171" h="4955" extrusionOk="0">
                  <a:moveTo>
                    <a:pt x="274" y="0"/>
                  </a:moveTo>
                  <a:cubicBezTo>
                    <a:pt x="1" y="4468"/>
                    <a:pt x="456" y="4955"/>
                    <a:pt x="456" y="4955"/>
                  </a:cubicBezTo>
                  <a:cubicBezTo>
                    <a:pt x="456" y="4955"/>
                    <a:pt x="1256" y="4285"/>
                    <a:pt x="2393" y="4285"/>
                  </a:cubicBezTo>
                  <a:cubicBezTo>
                    <a:pt x="2900" y="4285"/>
                    <a:pt x="3474" y="4418"/>
                    <a:pt x="4074" y="4803"/>
                  </a:cubicBezTo>
                  <a:cubicBezTo>
                    <a:pt x="4074" y="4803"/>
                    <a:pt x="5107" y="3891"/>
                    <a:pt x="6171" y="2675"/>
                  </a:cubicBezTo>
                  <a:cubicBezTo>
                    <a:pt x="3982" y="2310"/>
                    <a:pt x="1915" y="1398"/>
                    <a:pt x="274" y="0"/>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1" name="Google Shape;3961;p80">
              <a:extLst>
                <a:ext uri="{FF2B5EF4-FFF2-40B4-BE49-F238E27FC236}">
                  <a16:creationId xmlns:a16="http://schemas.microsoft.com/office/drawing/2014/main" id="{9CAA73D5-5901-42AA-BBC3-91C0FFC32202}"/>
                </a:ext>
              </a:extLst>
            </p:cNvPr>
            <p:cNvSpPr/>
            <p:nvPr/>
          </p:nvSpPr>
          <p:spPr>
            <a:xfrm>
              <a:off x="-734300" y="6596738"/>
              <a:ext cx="1550" cy="3825"/>
            </a:xfrm>
            <a:custGeom>
              <a:avLst/>
              <a:gdLst/>
              <a:ahLst/>
              <a:cxnLst/>
              <a:rect l="l" t="t" r="r" b="b"/>
              <a:pathLst>
                <a:path w="62" h="153" extrusionOk="0">
                  <a:moveTo>
                    <a:pt x="61" y="153"/>
                  </a:moveTo>
                  <a:cubicBezTo>
                    <a:pt x="31" y="62"/>
                    <a:pt x="1" y="1"/>
                    <a:pt x="1" y="1"/>
                  </a:cubicBezTo>
                  <a:cubicBezTo>
                    <a:pt x="1" y="1"/>
                    <a:pt x="31" y="62"/>
                    <a:pt x="61" y="153"/>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2" name="Google Shape;3962;p80">
              <a:extLst>
                <a:ext uri="{FF2B5EF4-FFF2-40B4-BE49-F238E27FC236}">
                  <a16:creationId xmlns:a16="http://schemas.microsoft.com/office/drawing/2014/main" id="{E63C6624-E624-4DB2-BC17-53C626D1EBC6}"/>
                </a:ext>
              </a:extLst>
            </p:cNvPr>
            <p:cNvSpPr/>
            <p:nvPr/>
          </p:nvSpPr>
          <p:spPr>
            <a:xfrm>
              <a:off x="-949350" y="7032563"/>
              <a:ext cx="113250" cy="409200"/>
            </a:xfrm>
            <a:custGeom>
              <a:avLst/>
              <a:gdLst/>
              <a:ahLst/>
              <a:cxnLst/>
              <a:rect l="l" t="t" r="r" b="b"/>
              <a:pathLst>
                <a:path w="4530" h="16368" extrusionOk="0">
                  <a:moveTo>
                    <a:pt x="3347" y="0"/>
                  </a:moveTo>
                  <a:cubicBezTo>
                    <a:pt x="2651" y="0"/>
                    <a:pt x="1675" y="330"/>
                    <a:pt x="700" y="927"/>
                  </a:cubicBezTo>
                  <a:cubicBezTo>
                    <a:pt x="700" y="927"/>
                    <a:pt x="1520" y="4088"/>
                    <a:pt x="1368" y="6033"/>
                  </a:cubicBezTo>
                  <a:cubicBezTo>
                    <a:pt x="1216" y="7978"/>
                    <a:pt x="305" y="12416"/>
                    <a:pt x="305" y="12416"/>
                  </a:cubicBezTo>
                  <a:cubicBezTo>
                    <a:pt x="305" y="12416"/>
                    <a:pt x="1" y="15000"/>
                    <a:pt x="153" y="16368"/>
                  </a:cubicBezTo>
                  <a:cubicBezTo>
                    <a:pt x="2402" y="13602"/>
                    <a:pt x="4043" y="11656"/>
                    <a:pt x="4378" y="6641"/>
                  </a:cubicBezTo>
                  <a:cubicBezTo>
                    <a:pt x="4530" y="4270"/>
                    <a:pt x="3922" y="1322"/>
                    <a:pt x="3587" y="15"/>
                  </a:cubicBezTo>
                  <a:cubicBezTo>
                    <a:pt x="3512" y="5"/>
                    <a:pt x="3431" y="0"/>
                    <a:pt x="3347" y="0"/>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3" name="Google Shape;3963;p80">
              <a:extLst>
                <a:ext uri="{FF2B5EF4-FFF2-40B4-BE49-F238E27FC236}">
                  <a16:creationId xmlns:a16="http://schemas.microsoft.com/office/drawing/2014/main" id="{EFC7A40B-37C5-42CC-AC9C-4B77F6C58BEF}"/>
                </a:ext>
              </a:extLst>
            </p:cNvPr>
            <p:cNvSpPr/>
            <p:nvPr/>
          </p:nvSpPr>
          <p:spPr>
            <a:xfrm>
              <a:off x="-945550" y="7032913"/>
              <a:ext cx="137575" cy="426325"/>
            </a:xfrm>
            <a:custGeom>
              <a:avLst/>
              <a:gdLst/>
              <a:ahLst/>
              <a:cxnLst/>
              <a:rect l="l" t="t" r="r" b="b"/>
              <a:pathLst>
                <a:path w="5503" h="17053" extrusionOk="0">
                  <a:moveTo>
                    <a:pt x="3435" y="1"/>
                  </a:moveTo>
                  <a:lnTo>
                    <a:pt x="3435" y="1"/>
                  </a:lnTo>
                  <a:cubicBezTo>
                    <a:pt x="3770" y="1308"/>
                    <a:pt x="4378" y="4256"/>
                    <a:pt x="4226" y="6627"/>
                  </a:cubicBezTo>
                  <a:cubicBezTo>
                    <a:pt x="3891" y="11642"/>
                    <a:pt x="2250" y="13588"/>
                    <a:pt x="1" y="16354"/>
                  </a:cubicBezTo>
                  <a:cubicBezTo>
                    <a:pt x="31" y="16688"/>
                    <a:pt x="92" y="16931"/>
                    <a:pt x="183" y="17053"/>
                  </a:cubicBezTo>
                  <a:cubicBezTo>
                    <a:pt x="183" y="17053"/>
                    <a:pt x="3709" y="13983"/>
                    <a:pt x="4590" y="9332"/>
                  </a:cubicBezTo>
                  <a:cubicBezTo>
                    <a:pt x="5502" y="4651"/>
                    <a:pt x="4469" y="1338"/>
                    <a:pt x="4195" y="517"/>
                  </a:cubicBezTo>
                  <a:cubicBezTo>
                    <a:pt x="4104" y="214"/>
                    <a:pt x="3830" y="62"/>
                    <a:pt x="3435"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4" name="Google Shape;3964;p80">
              <a:extLst>
                <a:ext uri="{FF2B5EF4-FFF2-40B4-BE49-F238E27FC236}">
                  <a16:creationId xmlns:a16="http://schemas.microsoft.com/office/drawing/2014/main" id="{6AF2004F-1047-47F8-A8BF-C85A9398642A}"/>
                </a:ext>
              </a:extLst>
            </p:cNvPr>
            <p:cNvSpPr/>
            <p:nvPr/>
          </p:nvSpPr>
          <p:spPr>
            <a:xfrm>
              <a:off x="-1040525" y="7241888"/>
              <a:ext cx="112475" cy="120100"/>
            </a:xfrm>
            <a:custGeom>
              <a:avLst/>
              <a:gdLst/>
              <a:ahLst/>
              <a:cxnLst/>
              <a:rect l="l" t="t" r="r" b="b"/>
              <a:pathLst>
                <a:path w="4499" h="4804" extrusionOk="0">
                  <a:moveTo>
                    <a:pt x="1216" y="1"/>
                  </a:moveTo>
                  <a:cubicBezTo>
                    <a:pt x="1216" y="1"/>
                    <a:pt x="608" y="1551"/>
                    <a:pt x="0" y="3435"/>
                  </a:cubicBezTo>
                  <a:cubicBezTo>
                    <a:pt x="1828" y="4433"/>
                    <a:pt x="1913" y="4706"/>
                    <a:pt x="1863" y="4778"/>
                  </a:cubicBezTo>
                  <a:lnTo>
                    <a:pt x="1863" y="4778"/>
                  </a:lnTo>
                  <a:cubicBezTo>
                    <a:pt x="2984" y="4059"/>
                    <a:pt x="4499" y="2128"/>
                    <a:pt x="4499" y="2128"/>
                  </a:cubicBezTo>
                  <a:lnTo>
                    <a:pt x="4256" y="821"/>
                  </a:lnTo>
                  <a:cubicBezTo>
                    <a:pt x="4256" y="821"/>
                    <a:pt x="2614" y="608"/>
                    <a:pt x="1216" y="1"/>
                  </a:cubicBezTo>
                  <a:close/>
                  <a:moveTo>
                    <a:pt x="1863" y="4778"/>
                  </a:moveTo>
                  <a:cubicBezTo>
                    <a:pt x="1850" y="4787"/>
                    <a:pt x="1837" y="4795"/>
                    <a:pt x="1824" y="4803"/>
                  </a:cubicBezTo>
                  <a:cubicBezTo>
                    <a:pt x="1824" y="4803"/>
                    <a:pt x="1849" y="4799"/>
                    <a:pt x="1863" y="4778"/>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5" name="Google Shape;3965;p80">
              <a:extLst>
                <a:ext uri="{FF2B5EF4-FFF2-40B4-BE49-F238E27FC236}">
                  <a16:creationId xmlns:a16="http://schemas.microsoft.com/office/drawing/2014/main" id="{85C50688-1A3E-4AC3-9B3E-59B450286D91}"/>
                </a:ext>
              </a:extLst>
            </p:cNvPr>
            <p:cNvSpPr/>
            <p:nvPr/>
          </p:nvSpPr>
          <p:spPr>
            <a:xfrm>
              <a:off x="-1062400" y="7185363"/>
              <a:ext cx="290900" cy="300275"/>
            </a:xfrm>
            <a:custGeom>
              <a:avLst/>
              <a:gdLst/>
              <a:ahLst/>
              <a:cxnLst/>
              <a:rect l="l" t="t" r="r" b="b"/>
              <a:pathLst>
                <a:path w="11636" h="12011" extrusionOk="0">
                  <a:moveTo>
                    <a:pt x="9430" y="0"/>
                  </a:moveTo>
                  <a:cubicBezTo>
                    <a:pt x="8925" y="0"/>
                    <a:pt x="8171" y="929"/>
                    <a:pt x="7927" y="1228"/>
                  </a:cubicBezTo>
                  <a:cubicBezTo>
                    <a:pt x="7732" y="1091"/>
                    <a:pt x="7486" y="842"/>
                    <a:pt x="7328" y="842"/>
                  </a:cubicBezTo>
                  <a:cubicBezTo>
                    <a:pt x="7239" y="842"/>
                    <a:pt x="7178" y="919"/>
                    <a:pt x="7167" y="1137"/>
                  </a:cubicBezTo>
                  <a:cubicBezTo>
                    <a:pt x="7137" y="1775"/>
                    <a:pt x="7258" y="2140"/>
                    <a:pt x="7258" y="2140"/>
                  </a:cubicBezTo>
                  <a:cubicBezTo>
                    <a:pt x="7258" y="2140"/>
                    <a:pt x="3915" y="6274"/>
                    <a:pt x="2729" y="7034"/>
                  </a:cubicBezTo>
                  <a:cubicBezTo>
                    <a:pt x="2790" y="6973"/>
                    <a:pt x="2699" y="6699"/>
                    <a:pt x="875" y="5696"/>
                  </a:cubicBezTo>
                  <a:cubicBezTo>
                    <a:pt x="450" y="7003"/>
                    <a:pt x="85" y="8310"/>
                    <a:pt x="54" y="8979"/>
                  </a:cubicBezTo>
                  <a:cubicBezTo>
                    <a:pt x="1" y="10483"/>
                    <a:pt x="1062" y="12011"/>
                    <a:pt x="2400" y="12011"/>
                  </a:cubicBezTo>
                  <a:cubicBezTo>
                    <a:pt x="2577" y="12011"/>
                    <a:pt x="2758" y="11984"/>
                    <a:pt x="2942" y="11927"/>
                  </a:cubicBezTo>
                  <a:cubicBezTo>
                    <a:pt x="4523" y="11441"/>
                    <a:pt x="6985" y="9131"/>
                    <a:pt x="9264" y="5514"/>
                  </a:cubicBezTo>
                  <a:cubicBezTo>
                    <a:pt x="9264" y="5514"/>
                    <a:pt x="9933" y="4724"/>
                    <a:pt x="10298" y="3842"/>
                  </a:cubicBezTo>
                  <a:cubicBezTo>
                    <a:pt x="10298" y="3842"/>
                    <a:pt x="11635" y="1684"/>
                    <a:pt x="11331" y="1167"/>
                  </a:cubicBezTo>
                  <a:cubicBezTo>
                    <a:pt x="11278" y="1066"/>
                    <a:pt x="11207" y="1026"/>
                    <a:pt x="11128" y="1026"/>
                  </a:cubicBezTo>
                  <a:cubicBezTo>
                    <a:pt x="10800" y="1026"/>
                    <a:pt x="10328" y="1714"/>
                    <a:pt x="10328" y="1714"/>
                  </a:cubicBezTo>
                  <a:cubicBezTo>
                    <a:pt x="10328" y="1714"/>
                    <a:pt x="10784" y="772"/>
                    <a:pt x="10450" y="559"/>
                  </a:cubicBezTo>
                  <a:cubicBezTo>
                    <a:pt x="10418" y="537"/>
                    <a:pt x="10382" y="527"/>
                    <a:pt x="10344" y="527"/>
                  </a:cubicBezTo>
                  <a:cubicBezTo>
                    <a:pt x="10013" y="527"/>
                    <a:pt x="9477" y="1259"/>
                    <a:pt x="9477" y="1259"/>
                  </a:cubicBezTo>
                  <a:cubicBezTo>
                    <a:pt x="9477" y="1259"/>
                    <a:pt x="10024" y="286"/>
                    <a:pt x="9599" y="43"/>
                  </a:cubicBezTo>
                  <a:cubicBezTo>
                    <a:pt x="9547" y="13"/>
                    <a:pt x="9490" y="0"/>
                    <a:pt x="9430"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16" name="Google Shape;3966;p80">
            <a:extLst>
              <a:ext uri="{FF2B5EF4-FFF2-40B4-BE49-F238E27FC236}">
                <a16:creationId xmlns:a16="http://schemas.microsoft.com/office/drawing/2014/main" id="{F8AEC94B-F924-42AE-8F40-7C7632E2D4F5}"/>
              </a:ext>
            </a:extLst>
          </p:cNvPr>
          <p:cNvGrpSpPr/>
          <p:nvPr/>
        </p:nvGrpSpPr>
        <p:grpSpPr>
          <a:xfrm>
            <a:off x="1835574" y="2363289"/>
            <a:ext cx="1595967" cy="3436620"/>
            <a:chOff x="1608450" y="6283988"/>
            <a:chExt cx="857950" cy="1857075"/>
          </a:xfrm>
        </p:grpSpPr>
        <p:sp>
          <p:nvSpPr>
            <p:cNvPr id="117" name="Google Shape;3967;p80">
              <a:extLst>
                <a:ext uri="{FF2B5EF4-FFF2-40B4-BE49-F238E27FC236}">
                  <a16:creationId xmlns:a16="http://schemas.microsoft.com/office/drawing/2014/main" id="{BBF6645C-D778-442A-B0A3-8526B40FC105}"/>
                </a:ext>
              </a:extLst>
            </p:cNvPr>
            <p:cNvSpPr/>
            <p:nvPr/>
          </p:nvSpPr>
          <p:spPr>
            <a:xfrm>
              <a:off x="1796150" y="6841363"/>
              <a:ext cx="449875" cy="498975"/>
            </a:xfrm>
            <a:custGeom>
              <a:avLst/>
              <a:gdLst/>
              <a:ahLst/>
              <a:cxnLst/>
              <a:rect l="l" t="t" r="r" b="b"/>
              <a:pathLst>
                <a:path w="17995" h="19959" extrusionOk="0">
                  <a:moveTo>
                    <a:pt x="7679" y="1"/>
                  </a:moveTo>
                  <a:cubicBezTo>
                    <a:pt x="7562" y="1"/>
                    <a:pt x="7444" y="1"/>
                    <a:pt x="7325" y="3"/>
                  </a:cubicBezTo>
                  <a:cubicBezTo>
                    <a:pt x="7325" y="3"/>
                    <a:pt x="7324" y="3"/>
                    <a:pt x="7321" y="3"/>
                  </a:cubicBezTo>
                  <a:cubicBezTo>
                    <a:pt x="7128" y="3"/>
                    <a:pt x="1215" y="32"/>
                    <a:pt x="1186" y="3650"/>
                  </a:cubicBezTo>
                  <a:cubicBezTo>
                    <a:pt x="1155" y="7328"/>
                    <a:pt x="0" y="15596"/>
                    <a:pt x="1641" y="18818"/>
                  </a:cubicBezTo>
                  <a:cubicBezTo>
                    <a:pt x="2054" y="19642"/>
                    <a:pt x="6015" y="19958"/>
                    <a:pt x="9618" y="19958"/>
                  </a:cubicBezTo>
                  <a:cubicBezTo>
                    <a:pt x="11858" y="19958"/>
                    <a:pt x="13960" y="19836"/>
                    <a:pt x="14985" y="19638"/>
                  </a:cubicBezTo>
                  <a:cubicBezTo>
                    <a:pt x="17660" y="19122"/>
                    <a:pt x="17994" y="16720"/>
                    <a:pt x="17964" y="14228"/>
                  </a:cubicBezTo>
                  <a:cubicBezTo>
                    <a:pt x="17934" y="11705"/>
                    <a:pt x="17751" y="5778"/>
                    <a:pt x="17143" y="3042"/>
                  </a:cubicBezTo>
                  <a:cubicBezTo>
                    <a:pt x="16757" y="1318"/>
                    <a:pt x="12910" y="1"/>
                    <a:pt x="7679"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8" name="Google Shape;3968;p80">
              <a:extLst>
                <a:ext uri="{FF2B5EF4-FFF2-40B4-BE49-F238E27FC236}">
                  <a16:creationId xmlns:a16="http://schemas.microsoft.com/office/drawing/2014/main" id="{A81D9AB7-0C63-4E22-9940-263D65363162}"/>
                </a:ext>
              </a:extLst>
            </p:cNvPr>
            <p:cNvSpPr/>
            <p:nvPr/>
          </p:nvSpPr>
          <p:spPr>
            <a:xfrm>
              <a:off x="1812850" y="6842163"/>
              <a:ext cx="449900" cy="498925"/>
            </a:xfrm>
            <a:custGeom>
              <a:avLst/>
              <a:gdLst/>
              <a:ahLst/>
              <a:cxnLst/>
              <a:rect l="l" t="t" r="r" b="b"/>
              <a:pathLst>
                <a:path w="17996" h="19957" extrusionOk="0">
                  <a:moveTo>
                    <a:pt x="7481" y="1"/>
                  </a:moveTo>
                  <a:cubicBezTo>
                    <a:pt x="7420" y="1"/>
                    <a:pt x="7358" y="1"/>
                    <a:pt x="7296" y="1"/>
                  </a:cubicBezTo>
                  <a:cubicBezTo>
                    <a:pt x="7296" y="1"/>
                    <a:pt x="7294" y="1"/>
                    <a:pt x="7291" y="1"/>
                  </a:cubicBezTo>
                  <a:cubicBezTo>
                    <a:pt x="7100" y="1"/>
                    <a:pt x="1216" y="31"/>
                    <a:pt x="1186" y="3649"/>
                  </a:cubicBezTo>
                  <a:cubicBezTo>
                    <a:pt x="1156" y="7326"/>
                    <a:pt x="1" y="15594"/>
                    <a:pt x="1612" y="18816"/>
                  </a:cubicBezTo>
                  <a:cubicBezTo>
                    <a:pt x="2043" y="19641"/>
                    <a:pt x="6011" y="19957"/>
                    <a:pt x="9617" y="19957"/>
                  </a:cubicBezTo>
                  <a:cubicBezTo>
                    <a:pt x="11859" y="19957"/>
                    <a:pt x="13961" y="19835"/>
                    <a:pt x="14986" y="19637"/>
                  </a:cubicBezTo>
                  <a:cubicBezTo>
                    <a:pt x="17661" y="19120"/>
                    <a:pt x="17995" y="16719"/>
                    <a:pt x="17965" y="14226"/>
                  </a:cubicBezTo>
                  <a:cubicBezTo>
                    <a:pt x="17934" y="11703"/>
                    <a:pt x="17721" y="5776"/>
                    <a:pt x="17144" y="3041"/>
                  </a:cubicBezTo>
                  <a:cubicBezTo>
                    <a:pt x="16753" y="1298"/>
                    <a:pt x="12828" y="1"/>
                    <a:pt x="7481" y="1"/>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9" name="Google Shape;3969;p80">
              <a:extLst>
                <a:ext uri="{FF2B5EF4-FFF2-40B4-BE49-F238E27FC236}">
                  <a16:creationId xmlns:a16="http://schemas.microsoft.com/office/drawing/2014/main" id="{95D83F11-B646-4BBA-98FF-F8FBD858458C}"/>
                </a:ext>
              </a:extLst>
            </p:cNvPr>
            <p:cNvSpPr/>
            <p:nvPr/>
          </p:nvSpPr>
          <p:spPr>
            <a:xfrm>
              <a:off x="1866800" y="7749488"/>
              <a:ext cx="156575" cy="67100"/>
            </a:xfrm>
            <a:custGeom>
              <a:avLst/>
              <a:gdLst/>
              <a:ahLst/>
              <a:cxnLst/>
              <a:rect l="l" t="t" r="r" b="b"/>
              <a:pathLst>
                <a:path w="6263" h="2684" extrusionOk="0">
                  <a:moveTo>
                    <a:pt x="6262" y="0"/>
                  </a:moveTo>
                  <a:lnTo>
                    <a:pt x="6262" y="0"/>
                  </a:lnTo>
                  <a:cubicBezTo>
                    <a:pt x="4226" y="1034"/>
                    <a:pt x="2189" y="1946"/>
                    <a:pt x="1" y="2189"/>
                  </a:cubicBezTo>
                  <a:cubicBezTo>
                    <a:pt x="1" y="2250"/>
                    <a:pt x="1" y="2280"/>
                    <a:pt x="1" y="2341"/>
                  </a:cubicBezTo>
                  <a:cubicBezTo>
                    <a:pt x="1382" y="2547"/>
                    <a:pt x="2791" y="2683"/>
                    <a:pt x="4199" y="2683"/>
                  </a:cubicBezTo>
                  <a:cubicBezTo>
                    <a:pt x="4868" y="2683"/>
                    <a:pt x="5536" y="2653"/>
                    <a:pt x="6202" y="2584"/>
                  </a:cubicBezTo>
                  <a:lnTo>
                    <a:pt x="6262" y="0"/>
                  </a:ln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0" name="Google Shape;3970;p80">
              <a:extLst>
                <a:ext uri="{FF2B5EF4-FFF2-40B4-BE49-F238E27FC236}">
                  <a16:creationId xmlns:a16="http://schemas.microsoft.com/office/drawing/2014/main" id="{82F1DC91-70B0-4CC2-9021-1CD9A5F19557}"/>
                </a:ext>
              </a:extLst>
            </p:cNvPr>
            <p:cNvSpPr/>
            <p:nvPr/>
          </p:nvSpPr>
          <p:spPr>
            <a:xfrm>
              <a:off x="1866800" y="7806488"/>
              <a:ext cx="155800" cy="260825"/>
            </a:xfrm>
            <a:custGeom>
              <a:avLst/>
              <a:gdLst/>
              <a:ahLst/>
              <a:cxnLst/>
              <a:rect l="l" t="t" r="r" b="b"/>
              <a:pathLst>
                <a:path w="6232" h="10433" extrusionOk="0">
                  <a:moveTo>
                    <a:pt x="1" y="0"/>
                  </a:moveTo>
                  <a:lnTo>
                    <a:pt x="1" y="0"/>
                  </a:lnTo>
                  <a:cubicBezTo>
                    <a:pt x="183" y="4286"/>
                    <a:pt x="518" y="9666"/>
                    <a:pt x="670" y="10091"/>
                  </a:cubicBezTo>
                  <a:cubicBezTo>
                    <a:pt x="670" y="10091"/>
                    <a:pt x="1793" y="10433"/>
                    <a:pt x="3165" y="10433"/>
                  </a:cubicBezTo>
                  <a:cubicBezTo>
                    <a:pt x="4072" y="10433"/>
                    <a:pt x="5087" y="10284"/>
                    <a:pt x="5958" y="9787"/>
                  </a:cubicBezTo>
                  <a:lnTo>
                    <a:pt x="6232" y="304"/>
                  </a:lnTo>
                  <a:lnTo>
                    <a:pt x="6232" y="304"/>
                  </a:lnTo>
                  <a:cubicBezTo>
                    <a:pt x="5660" y="364"/>
                    <a:pt x="5078" y="390"/>
                    <a:pt x="4492" y="390"/>
                  </a:cubicBezTo>
                  <a:cubicBezTo>
                    <a:pt x="2992" y="390"/>
                    <a:pt x="1465" y="219"/>
                    <a:pt x="1" y="0"/>
                  </a:cubicBezTo>
                  <a:close/>
                </a:path>
              </a:pathLst>
            </a:custGeom>
            <a:solidFill>
              <a:srgbClr val="EBE9F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1" name="Google Shape;3971;p80">
              <a:extLst>
                <a:ext uri="{FF2B5EF4-FFF2-40B4-BE49-F238E27FC236}">
                  <a16:creationId xmlns:a16="http://schemas.microsoft.com/office/drawing/2014/main" id="{0300469D-40F5-4CC4-AC54-597F300C2B09}"/>
                </a:ext>
              </a:extLst>
            </p:cNvPr>
            <p:cNvSpPr/>
            <p:nvPr/>
          </p:nvSpPr>
          <p:spPr>
            <a:xfrm>
              <a:off x="1869850" y="7839163"/>
              <a:ext cx="152000" cy="16000"/>
            </a:xfrm>
            <a:custGeom>
              <a:avLst/>
              <a:gdLst/>
              <a:ahLst/>
              <a:cxnLst/>
              <a:rect l="l" t="t" r="r" b="b"/>
              <a:pathLst>
                <a:path w="6080" h="640" extrusionOk="0">
                  <a:moveTo>
                    <a:pt x="61" y="0"/>
                  </a:moveTo>
                  <a:cubicBezTo>
                    <a:pt x="31" y="0"/>
                    <a:pt x="0" y="61"/>
                    <a:pt x="31" y="61"/>
                  </a:cubicBezTo>
                  <a:cubicBezTo>
                    <a:pt x="968" y="458"/>
                    <a:pt x="2047" y="639"/>
                    <a:pt x="3128" y="639"/>
                  </a:cubicBezTo>
                  <a:cubicBezTo>
                    <a:pt x="4115" y="639"/>
                    <a:pt x="5104" y="488"/>
                    <a:pt x="5988" y="213"/>
                  </a:cubicBezTo>
                  <a:cubicBezTo>
                    <a:pt x="6080" y="182"/>
                    <a:pt x="6049" y="61"/>
                    <a:pt x="5958" y="61"/>
                  </a:cubicBezTo>
                  <a:cubicBezTo>
                    <a:pt x="4955" y="285"/>
                    <a:pt x="3997" y="407"/>
                    <a:pt x="3042" y="407"/>
                  </a:cubicBezTo>
                  <a:cubicBezTo>
                    <a:pt x="2059" y="407"/>
                    <a:pt x="1080" y="278"/>
                    <a:pt x="61"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2" name="Google Shape;3972;p80">
              <a:extLst>
                <a:ext uri="{FF2B5EF4-FFF2-40B4-BE49-F238E27FC236}">
                  <a16:creationId xmlns:a16="http://schemas.microsoft.com/office/drawing/2014/main" id="{471F35C8-1930-441B-AD41-33A53A9D6634}"/>
                </a:ext>
              </a:extLst>
            </p:cNvPr>
            <p:cNvSpPr/>
            <p:nvPr/>
          </p:nvSpPr>
          <p:spPr>
            <a:xfrm>
              <a:off x="1874400" y="7808938"/>
              <a:ext cx="6100" cy="32700"/>
            </a:xfrm>
            <a:custGeom>
              <a:avLst/>
              <a:gdLst/>
              <a:ahLst/>
              <a:cxnLst/>
              <a:rect l="l" t="t" r="r" b="b"/>
              <a:pathLst>
                <a:path w="244" h="1308" extrusionOk="0">
                  <a:moveTo>
                    <a:pt x="122" y="1"/>
                  </a:moveTo>
                  <a:cubicBezTo>
                    <a:pt x="107" y="1"/>
                    <a:pt x="92" y="8"/>
                    <a:pt x="92" y="24"/>
                  </a:cubicBezTo>
                  <a:cubicBezTo>
                    <a:pt x="31" y="145"/>
                    <a:pt x="31" y="328"/>
                    <a:pt x="31" y="480"/>
                  </a:cubicBezTo>
                  <a:cubicBezTo>
                    <a:pt x="31" y="723"/>
                    <a:pt x="1" y="1027"/>
                    <a:pt x="62" y="1240"/>
                  </a:cubicBezTo>
                  <a:cubicBezTo>
                    <a:pt x="62" y="1285"/>
                    <a:pt x="92" y="1308"/>
                    <a:pt x="126" y="1308"/>
                  </a:cubicBezTo>
                  <a:cubicBezTo>
                    <a:pt x="160" y="1308"/>
                    <a:pt x="198" y="1285"/>
                    <a:pt x="214" y="1240"/>
                  </a:cubicBezTo>
                  <a:cubicBezTo>
                    <a:pt x="244" y="996"/>
                    <a:pt x="214" y="723"/>
                    <a:pt x="183" y="480"/>
                  </a:cubicBezTo>
                  <a:cubicBezTo>
                    <a:pt x="183" y="328"/>
                    <a:pt x="214" y="145"/>
                    <a:pt x="153" y="24"/>
                  </a:cubicBezTo>
                  <a:cubicBezTo>
                    <a:pt x="153" y="8"/>
                    <a:pt x="138" y="1"/>
                    <a:pt x="122"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3" name="Google Shape;3973;p80">
              <a:extLst>
                <a:ext uri="{FF2B5EF4-FFF2-40B4-BE49-F238E27FC236}">
                  <a16:creationId xmlns:a16="http://schemas.microsoft.com/office/drawing/2014/main" id="{CC779990-F399-4964-B594-35B62B71D664}"/>
                </a:ext>
              </a:extLst>
            </p:cNvPr>
            <p:cNvSpPr/>
            <p:nvPr/>
          </p:nvSpPr>
          <p:spPr>
            <a:xfrm>
              <a:off x="1897975" y="7812563"/>
              <a:ext cx="4575" cy="35350"/>
            </a:xfrm>
            <a:custGeom>
              <a:avLst/>
              <a:gdLst/>
              <a:ahLst/>
              <a:cxnLst/>
              <a:rect l="l" t="t" r="r" b="b"/>
              <a:pathLst>
                <a:path w="183" h="1414" extrusionOk="0">
                  <a:moveTo>
                    <a:pt x="91" y="0"/>
                  </a:moveTo>
                  <a:cubicBezTo>
                    <a:pt x="46" y="0"/>
                    <a:pt x="0" y="31"/>
                    <a:pt x="0" y="91"/>
                  </a:cubicBezTo>
                  <a:cubicBezTo>
                    <a:pt x="0" y="517"/>
                    <a:pt x="30" y="943"/>
                    <a:pt x="30" y="1368"/>
                  </a:cubicBezTo>
                  <a:cubicBezTo>
                    <a:pt x="30" y="1398"/>
                    <a:pt x="61" y="1414"/>
                    <a:pt x="91" y="1414"/>
                  </a:cubicBezTo>
                  <a:cubicBezTo>
                    <a:pt x="122" y="1414"/>
                    <a:pt x="152" y="1398"/>
                    <a:pt x="152" y="1368"/>
                  </a:cubicBezTo>
                  <a:cubicBezTo>
                    <a:pt x="182" y="943"/>
                    <a:pt x="152" y="517"/>
                    <a:pt x="182" y="91"/>
                  </a:cubicBezTo>
                  <a:cubicBezTo>
                    <a:pt x="182" y="31"/>
                    <a:pt x="137" y="0"/>
                    <a:pt x="91"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4" name="Google Shape;3974;p80">
              <a:extLst>
                <a:ext uri="{FF2B5EF4-FFF2-40B4-BE49-F238E27FC236}">
                  <a16:creationId xmlns:a16="http://schemas.microsoft.com/office/drawing/2014/main" id="{3838D9D3-135F-4D1E-B0CA-BB60089342FA}"/>
                </a:ext>
              </a:extLst>
            </p:cNvPr>
            <p:cNvSpPr/>
            <p:nvPr/>
          </p:nvSpPr>
          <p:spPr>
            <a:xfrm>
              <a:off x="1921525" y="7814638"/>
              <a:ext cx="6100" cy="36125"/>
            </a:xfrm>
            <a:custGeom>
              <a:avLst/>
              <a:gdLst/>
              <a:ahLst/>
              <a:cxnLst/>
              <a:rect l="l" t="t" r="r" b="b"/>
              <a:pathLst>
                <a:path w="244" h="1445" extrusionOk="0">
                  <a:moveTo>
                    <a:pt x="126" y="1"/>
                  </a:moveTo>
                  <a:cubicBezTo>
                    <a:pt x="92" y="1"/>
                    <a:pt x="61" y="24"/>
                    <a:pt x="61" y="69"/>
                  </a:cubicBezTo>
                  <a:cubicBezTo>
                    <a:pt x="0" y="495"/>
                    <a:pt x="31" y="951"/>
                    <a:pt x="61" y="1376"/>
                  </a:cubicBezTo>
                  <a:cubicBezTo>
                    <a:pt x="61" y="1422"/>
                    <a:pt x="92" y="1445"/>
                    <a:pt x="122" y="1445"/>
                  </a:cubicBezTo>
                  <a:cubicBezTo>
                    <a:pt x="152" y="1445"/>
                    <a:pt x="183" y="1422"/>
                    <a:pt x="183" y="1376"/>
                  </a:cubicBezTo>
                  <a:cubicBezTo>
                    <a:pt x="213" y="981"/>
                    <a:pt x="244" y="495"/>
                    <a:pt x="213" y="69"/>
                  </a:cubicBezTo>
                  <a:cubicBezTo>
                    <a:pt x="198" y="24"/>
                    <a:pt x="160" y="1"/>
                    <a:pt x="126"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5" name="Google Shape;3975;p80">
              <a:extLst>
                <a:ext uri="{FF2B5EF4-FFF2-40B4-BE49-F238E27FC236}">
                  <a16:creationId xmlns:a16="http://schemas.microsoft.com/office/drawing/2014/main" id="{4EE04F34-B4FB-46C6-9ED7-6ADA63E0A5E8}"/>
                </a:ext>
              </a:extLst>
            </p:cNvPr>
            <p:cNvSpPr/>
            <p:nvPr/>
          </p:nvSpPr>
          <p:spPr>
            <a:xfrm>
              <a:off x="1946600" y="7815788"/>
              <a:ext cx="7625" cy="36650"/>
            </a:xfrm>
            <a:custGeom>
              <a:avLst/>
              <a:gdLst/>
              <a:ahLst/>
              <a:cxnLst/>
              <a:rect l="l" t="t" r="r" b="b"/>
              <a:pathLst>
                <a:path w="305" h="1466" extrusionOk="0">
                  <a:moveTo>
                    <a:pt x="168" y="0"/>
                  </a:moveTo>
                  <a:cubicBezTo>
                    <a:pt x="114" y="0"/>
                    <a:pt x="61" y="38"/>
                    <a:pt x="61" y="114"/>
                  </a:cubicBezTo>
                  <a:cubicBezTo>
                    <a:pt x="92" y="540"/>
                    <a:pt x="0" y="996"/>
                    <a:pt x="61" y="1452"/>
                  </a:cubicBezTo>
                  <a:cubicBezTo>
                    <a:pt x="71" y="1462"/>
                    <a:pt x="85" y="1465"/>
                    <a:pt x="98" y="1465"/>
                  </a:cubicBezTo>
                  <a:cubicBezTo>
                    <a:pt x="125" y="1465"/>
                    <a:pt x="152" y="1452"/>
                    <a:pt x="152" y="1452"/>
                  </a:cubicBezTo>
                  <a:cubicBezTo>
                    <a:pt x="304" y="1057"/>
                    <a:pt x="304" y="510"/>
                    <a:pt x="274" y="114"/>
                  </a:cubicBezTo>
                  <a:cubicBezTo>
                    <a:pt x="274" y="38"/>
                    <a:pt x="221" y="0"/>
                    <a:pt x="168"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 name="Google Shape;3976;p80">
              <a:extLst>
                <a:ext uri="{FF2B5EF4-FFF2-40B4-BE49-F238E27FC236}">
                  <a16:creationId xmlns:a16="http://schemas.microsoft.com/office/drawing/2014/main" id="{06B67666-F42F-43D4-A50E-D6D5F076126C}"/>
                </a:ext>
              </a:extLst>
            </p:cNvPr>
            <p:cNvSpPr/>
            <p:nvPr/>
          </p:nvSpPr>
          <p:spPr>
            <a:xfrm>
              <a:off x="1974725" y="7817113"/>
              <a:ext cx="6100" cy="33525"/>
            </a:xfrm>
            <a:custGeom>
              <a:avLst/>
              <a:gdLst/>
              <a:ahLst/>
              <a:cxnLst/>
              <a:rect l="l" t="t" r="r" b="b"/>
              <a:pathLst>
                <a:path w="244" h="1341" extrusionOk="0">
                  <a:moveTo>
                    <a:pt x="91" y="1"/>
                  </a:moveTo>
                  <a:cubicBezTo>
                    <a:pt x="46" y="1"/>
                    <a:pt x="0" y="31"/>
                    <a:pt x="0" y="92"/>
                  </a:cubicBezTo>
                  <a:cubicBezTo>
                    <a:pt x="0" y="487"/>
                    <a:pt x="30" y="882"/>
                    <a:pt x="91" y="1277"/>
                  </a:cubicBezTo>
                  <a:cubicBezTo>
                    <a:pt x="91" y="1315"/>
                    <a:pt x="126" y="1341"/>
                    <a:pt x="160" y="1341"/>
                  </a:cubicBezTo>
                  <a:cubicBezTo>
                    <a:pt x="181" y="1341"/>
                    <a:pt x="201" y="1331"/>
                    <a:pt x="213" y="1308"/>
                  </a:cubicBezTo>
                  <a:cubicBezTo>
                    <a:pt x="243" y="913"/>
                    <a:pt x="182" y="487"/>
                    <a:pt x="182" y="92"/>
                  </a:cubicBezTo>
                  <a:cubicBezTo>
                    <a:pt x="182" y="31"/>
                    <a:pt x="137" y="1"/>
                    <a:pt x="91"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 name="Google Shape;3977;p80">
              <a:extLst>
                <a:ext uri="{FF2B5EF4-FFF2-40B4-BE49-F238E27FC236}">
                  <a16:creationId xmlns:a16="http://schemas.microsoft.com/office/drawing/2014/main" id="{070720BC-3BF0-4BD3-85C1-A8A79E027C68}"/>
                </a:ext>
              </a:extLst>
            </p:cNvPr>
            <p:cNvSpPr/>
            <p:nvPr/>
          </p:nvSpPr>
          <p:spPr>
            <a:xfrm>
              <a:off x="1995225" y="7816013"/>
              <a:ext cx="9150" cy="30375"/>
            </a:xfrm>
            <a:custGeom>
              <a:avLst/>
              <a:gdLst/>
              <a:ahLst/>
              <a:cxnLst/>
              <a:rect l="l" t="t" r="r" b="b"/>
              <a:pathLst>
                <a:path w="366" h="1215" extrusionOk="0">
                  <a:moveTo>
                    <a:pt x="243" y="1"/>
                  </a:moveTo>
                  <a:cubicBezTo>
                    <a:pt x="217" y="1"/>
                    <a:pt x="193" y="14"/>
                    <a:pt x="183" y="45"/>
                  </a:cubicBezTo>
                  <a:cubicBezTo>
                    <a:pt x="1" y="409"/>
                    <a:pt x="214" y="805"/>
                    <a:pt x="183" y="1169"/>
                  </a:cubicBezTo>
                  <a:cubicBezTo>
                    <a:pt x="183" y="1200"/>
                    <a:pt x="206" y="1215"/>
                    <a:pt x="229" y="1215"/>
                  </a:cubicBezTo>
                  <a:cubicBezTo>
                    <a:pt x="252" y="1215"/>
                    <a:pt x="274" y="1200"/>
                    <a:pt x="274" y="1169"/>
                  </a:cubicBezTo>
                  <a:cubicBezTo>
                    <a:pt x="365" y="835"/>
                    <a:pt x="244" y="470"/>
                    <a:pt x="335" y="136"/>
                  </a:cubicBezTo>
                  <a:cubicBezTo>
                    <a:pt x="355" y="55"/>
                    <a:pt x="295" y="1"/>
                    <a:pt x="243"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 name="Google Shape;3978;p80">
              <a:extLst>
                <a:ext uri="{FF2B5EF4-FFF2-40B4-BE49-F238E27FC236}">
                  <a16:creationId xmlns:a16="http://schemas.microsoft.com/office/drawing/2014/main" id="{BD18A042-3255-42A3-AA30-39DF17747EF5}"/>
                </a:ext>
              </a:extLst>
            </p:cNvPr>
            <p:cNvSpPr/>
            <p:nvPr/>
          </p:nvSpPr>
          <p:spPr>
            <a:xfrm>
              <a:off x="1864525" y="7804188"/>
              <a:ext cx="160350" cy="15225"/>
            </a:xfrm>
            <a:custGeom>
              <a:avLst/>
              <a:gdLst/>
              <a:ahLst/>
              <a:cxnLst/>
              <a:rect l="l" t="t" r="r" b="b"/>
              <a:pathLst>
                <a:path w="6414" h="609" extrusionOk="0">
                  <a:moveTo>
                    <a:pt x="122" y="1"/>
                  </a:moveTo>
                  <a:cubicBezTo>
                    <a:pt x="31" y="1"/>
                    <a:pt x="1" y="92"/>
                    <a:pt x="92" y="123"/>
                  </a:cubicBezTo>
                  <a:cubicBezTo>
                    <a:pt x="1244" y="495"/>
                    <a:pt x="2469" y="609"/>
                    <a:pt x="3694" y="609"/>
                  </a:cubicBezTo>
                  <a:cubicBezTo>
                    <a:pt x="4569" y="609"/>
                    <a:pt x="5444" y="551"/>
                    <a:pt x="6293" y="487"/>
                  </a:cubicBezTo>
                  <a:cubicBezTo>
                    <a:pt x="6406" y="487"/>
                    <a:pt x="6414" y="302"/>
                    <a:pt x="6315" y="302"/>
                  </a:cubicBezTo>
                  <a:cubicBezTo>
                    <a:pt x="6308" y="302"/>
                    <a:pt x="6301" y="303"/>
                    <a:pt x="6293" y="305"/>
                  </a:cubicBezTo>
                  <a:cubicBezTo>
                    <a:pt x="5609" y="344"/>
                    <a:pt x="4933" y="368"/>
                    <a:pt x="4260" y="368"/>
                  </a:cubicBezTo>
                  <a:cubicBezTo>
                    <a:pt x="2869" y="368"/>
                    <a:pt x="1495" y="267"/>
                    <a:pt x="122"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 name="Google Shape;3979;p80">
              <a:extLst>
                <a:ext uri="{FF2B5EF4-FFF2-40B4-BE49-F238E27FC236}">
                  <a16:creationId xmlns:a16="http://schemas.microsoft.com/office/drawing/2014/main" id="{F30CFACC-26EF-4B31-A91A-820B44D45647}"/>
                </a:ext>
              </a:extLst>
            </p:cNvPr>
            <p:cNvSpPr/>
            <p:nvPr/>
          </p:nvSpPr>
          <p:spPr>
            <a:xfrm>
              <a:off x="1860725" y="7668938"/>
              <a:ext cx="164925" cy="135275"/>
            </a:xfrm>
            <a:custGeom>
              <a:avLst/>
              <a:gdLst/>
              <a:ahLst/>
              <a:cxnLst/>
              <a:rect l="l" t="t" r="r" b="b"/>
              <a:pathLst>
                <a:path w="6597" h="5411" extrusionOk="0">
                  <a:moveTo>
                    <a:pt x="6597" y="1"/>
                  </a:moveTo>
                  <a:lnTo>
                    <a:pt x="1" y="122"/>
                  </a:lnTo>
                  <a:cubicBezTo>
                    <a:pt x="1" y="122"/>
                    <a:pt x="92" y="2493"/>
                    <a:pt x="244" y="5411"/>
                  </a:cubicBezTo>
                  <a:cubicBezTo>
                    <a:pt x="2432" y="5168"/>
                    <a:pt x="4469" y="4256"/>
                    <a:pt x="6505" y="3222"/>
                  </a:cubicBezTo>
                  <a:lnTo>
                    <a:pt x="6597" y="1"/>
                  </a:ln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 name="Google Shape;3980;p80">
              <a:extLst>
                <a:ext uri="{FF2B5EF4-FFF2-40B4-BE49-F238E27FC236}">
                  <a16:creationId xmlns:a16="http://schemas.microsoft.com/office/drawing/2014/main" id="{6F25262C-5E40-43B6-99FC-1321224ADBDD}"/>
                </a:ext>
              </a:extLst>
            </p:cNvPr>
            <p:cNvSpPr/>
            <p:nvPr/>
          </p:nvSpPr>
          <p:spPr>
            <a:xfrm>
              <a:off x="1787775" y="8100138"/>
              <a:ext cx="229275" cy="40925"/>
            </a:xfrm>
            <a:custGeom>
              <a:avLst/>
              <a:gdLst/>
              <a:ahLst/>
              <a:cxnLst/>
              <a:rect l="l" t="t" r="r" b="b"/>
              <a:pathLst>
                <a:path w="9171" h="1637" extrusionOk="0">
                  <a:moveTo>
                    <a:pt x="6828" y="0"/>
                  </a:moveTo>
                  <a:cubicBezTo>
                    <a:pt x="4145" y="0"/>
                    <a:pt x="92" y="230"/>
                    <a:pt x="92" y="230"/>
                  </a:cubicBezTo>
                  <a:cubicBezTo>
                    <a:pt x="92" y="230"/>
                    <a:pt x="1" y="990"/>
                    <a:pt x="1186" y="1263"/>
                  </a:cubicBezTo>
                  <a:cubicBezTo>
                    <a:pt x="2007" y="1458"/>
                    <a:pt x="3350" y="1637"/>
                    <a:pt x="4713" y="1637"/>
                  </a:cubicBezTo>
                  <a:cubicBezTo>
                    <a:pt x="5268" y="1637"/>
                    <a:pt x="5826" y="1607"/>
                    <a:pt x="6353" y="1537"/>
                  </a:cubicBezTo>
                  <a:cubicBezTo>
                    <a:pt x="8208" y="1263"/>
                    <a:pt x="9028" y="1081"/>
                    <a:pt x="9028" y="1081"/>
                  </a:cubicBezTo>
                  <a:cubicBezTo>
                    <a:pt x="9028" y="1081"/>
                    <a:pt x="9119" y="747"/>
                    <a:pt x="9150" y="230"/>
                  </a:cubicBezTo>
                  <a:cubicBezTo>
                    <a:pt x="9170" y="58"/>
                    <a:pt x="8170" y="0"/>
                    <a:pt x="6828" y="0"/>
                  </a:cubicBezTo>
                  <a:close/>
                </a:path>
              </a:pathLst>
            </a:custGeom>
            <a:solidFill>
              <a:srgbClr val="09B1C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 name="Google Shape;3981;p80">
              <a:extLst>
                <a:ext uri="{FF2B5EF4-FFF2-40B4-BE49-F238E27FC236}">
                  <a16:creationId xmlns:a16="http://schemas.microsoft.com/office/drawing/2014/main" id="{8B5A4E0F-3DE6-472C-B9EB-CC289D8FDA3C}"/>
                </a:ext>
              </a:extLst>
            </p:cNvPr>
            <p:cNvSpPr/>
            <p:nvPr/>
          </p:nvSpPr>
          <p:spPr>
            <a:xfrm>
              <a:off x="1787025" y="8070913"/>
              <a:ext cx="85900" cy="60050"/>
            </a:xfrm>
            <a:custGeom>
              <a:avLst/>
              <a:gdLst/>
              <a:ahLst/>
              <a:cxnLst/>
              <a:rect l="l" t="t" r="r" b="b"/>
              <a:pathLst>
                <a:path w="3436" h="2402" extrusionOk="0">
                  <a:moveTo>
                    <a:pt x="2158" y="1"/>
                  </a:moveTo>
                  <a:cubicBezTo>
                    <a:pt x="1247" y="335"/>
                    <a:pt x="243" y="821"/>
                    <a:pt x="122" y="1399"/>
                  </a:cubicBezTo>
                  <a:cubicBezTo>
                    <a:pt x="0" y="1946"/>
                    <a:pt x="1520" y="2311"/>
                    <a:pt x="3435" y="2402"/>
                  </a:cubicBezTo>
                  <a:cubicBezTo>
                    <a:pt x="3192" y="1521"/>
                    <a:pt x="2797" y="730"/>
                    <a:pt x="2158" y="1"/>
                  </a:cubicBezTo>
                  <a:close/>
                </a:path>
              </a:pathLst>
            </a:custGeom>
            <a:solidFill>
              <a:srgbClr val="09B1C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 name="Google Shape;3982;p80">
              <a:extLst>
                <a:ext uri="{FF2B5EF4-FFF2-40B4-BE49-F238E27FC236}">
                  <a16:creationId xmlns:a16="http://schemas.microsoft.com/office/drawing/2014/main" id="{4E1EA111-4BD9-4F62-9695-B313CA1E5AE5}"/>
                </a:ext>
              </a:extLst>
            </p:cNvPr>
            <p:cNvSpPr/>
            <p:nvPr/>
          </p:nvSpPr>
          <p:spPr>
            <a:xfrm>
              <a:off x="1841725" y="8051163"/>
              <a:ext cx="180125" cy="80450"/>
            </a:xfrm>
            <a:custGeom>
              <a:avLst/>
              <a:gdLst/>
              <a:ahLst/>
              <a:cxnLst/>
              <a:rect l="l" t="t" r="r" b="b"/>
              <a:pathLst>
                <a:path w="7205" h="3218" extrusionOk="0">
                  <a:moveTo>
                    <a:pt x="6931" y="0"/>
                  </a:moveTo>
                  <a:cubicBezTo>
                    <a:pt x="6931" y="0"/>
                    <a:pt x="5668" y="591"/>
                    <a:pt x="3828" y="591"/>
                  </a:cubicBezTo>
                  <a:cubicBezTo>
                    <a:pt x="3164" y="591"/>
                    <a:pt x="2424" y="514"/>
                    <a:pt x="1642" y="304"/>
                  </a:cubicBezTo>
                  <a:cubicBezTo>
                    <a:pt x="1642" y="304"/>
                    <a:pt x="852" y="487"/>
                    <a:pt x="1" y="791"/>
                  </a:cubicBezTo>
                  <a:cubicBezTo>
                    <a:pt x="609" y="1520"/>
                    <a:pt x="1004" y="2311"/>
                    <a:pt x="1247" y="3192"/>
                  </a:cubicBezTo>
                  <a:cubicBezTo>
                    <a:pt x="1604" y="3209"/>
                    <a:pt x="1973" y="3217"/>
                    <a:pt x="2348" y="3217"/>
                  </a:cubicBezTo>
                  <a:cubicBezTo>
                    <a:pt x="4019" y="3217"/>
                    <a:pt x="5789" y="3048"/>
                    <a:pt x="6931" y="2675"/>
                  </a:cubicBezTo>
                  <a:cubicBezTo>
                    <a:pt x="6931" y="2675"/>
                    <a:pt x="7205" y="1125"/>
                    <a:pt x="6931" y="0"/>
                  </a:cubicBezTo>
                  <a:close/>
                </a:path>
              </a:pathLst>
            </a:custGeom>
            <a:solidFill>
              <a:srgbClr val="FFCC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3" name="Google Shape;3983;p80">
              <a:extLst>
                <a:ext uri="{FF2B5EF4-FFF2-40B4-BE49-F238E27FC236}">
                  <a16:creationId xmlns:a16="http://schemas.microsoft.com/office/drawing/2014/main" id="{97BB5E8E-CD01-4CE3-8EB8-D1706A0903D0}"/>
                </a:ext>
              </a:extLst>
            </p:cNvPr>
            <p:cNvSpPr/>
            <p:nvPr/>
          </p:nvSpPr>
          <p:spPr>
            <a:xfrm>
              <a:off x="1833925" y="8020763"/>
              <a:ext cx="46525" cy="50000"/>
            </a:xfrm>
            <a:custGeom>
              <a:avLst/>
              <a:gdLst/>
              <a:ahLst/>
              <a:cxnLst/>
              <a:rect l="l" t="t" r="r" b="b"/>
              <a:pathLst>
                <a:path w="1861" h="2000" extrusionOk="0">
                  <a:moveTo>
                    <a:pt x="1155" y="184"/>
                  </a:moveTo>
                  <a:cubicBezTo>
                    <a:pt x="1181" y="184"/>
                    <a:pt x="1214" y="193"/>
                    <a:pt x="1255" y="213"/>
                  </a:cubicBezTo>
                  <a:cubicBezTo>
                    <a:pt x="1498" y="335"/>
                    <a:pt x="1468" y="882"/>
                    <a:pt x="1498" y="1095"/>
                  </a:cubicBezTo>
                  <a:cubicBezTo>
                    <a:pt x="1498" y="1229"/>
                    <a:pt x="1498" y="1357"/>
                    <a:pt x="1495" y="1484"/>
                  </a:cubicBezTo>
                  <a:lnTo>
                    <a:pt x="1495" y="1484"/>
                  </a:lnTo>
                  <a:cubicBezTo>
                    <a:pt x="1420" y="1362"/>
                    <a:pt x="1348" y="1237"/>
                    <a:pt x="1285" y="1095"/>
                  </a:cubicBezTo>
                  <a:cubicBezTo>
                    <a:pt x="1230" y="1012"/>
                    <a:pt x="902" y="184"/>
                    <a:pt x="1155" y="184"/>
                  </a:cubicBezTo>
                  <a:close/>
                  <a:moveTo>
                    <a:pt x="609" y="961"/>
                  </a:moveTo>
                  <a:cubicBezTo>
                    <a:pt x="630" y="961"/>
                    <a:pt x="653" y="965"/>
                    <a:pt x="678" y="973"/>
                  </a:cubicBezTo>
                  <a:cubicBezTo>
                    <a:pt x="799" y="1004"/>
                    <a:pt x="921" y="1156"/>
                    <a:pt x="1012" y="1247"/>
                  </a:cubicBezTo>
                  <a:cubicBezTo>
                    <a:pt x="1097" y="1320"/>
                    <a:pt x="1172" y="1407"/>
                    <a:pt x="1241" y="1501"/>
                  </a:cubicBezTo>
                  <a:lnTo>
                    <a:pt x="1241" y="1501"/>
                  </a:lnTo>
                  <a:cubicBezTo>
                    <a:pt x="1297" y="1602"/>
                    <a:pt x="1351" y="1694"/>
                    <a:pt x="1395" y="1770"/>
                  </a:cubicBezTo>
                  <a:lnTo>
                    <a:pt x="1395" y="1770"/>
                  </a:lnTo>
                  <a:cubicBezTo>
                    <a:pt x="1055" y="1680"/>
                    <a:pt x="699" y="1545"/>
                    <a:pt x="526" y="1247"/>
                  </a:cubicBezTo>
                  <a:cubicBezTo>
                    <a:pt x="420" y="1115"/>
                    <a:pt x="474" y="961"/>
                    <a:pt x="609" y="961"/>
                  </a:cubicBezTo>
                  <a:close/>
                  <a:moveTo>
                    <a:pt x="1185" y="0"/>
                  </a:moveTo>
                  <a:cubicBezTo>
                    <a:pt x="1178" y="0"/>
                    <a:pt x="1171" y="0"/>
                    <a:pt x="1164" y="1"/>
                  </a:cubicBezTo>
                  <a:cubicBezTo>
                    <a:pt x="716" y="16"/>
                    <a:pt x="770" y="447"/>
                    <a:pt x="952" y="903"/>
                  </a:cubicBezTo>
                  <a:lnTo>
                    <a:pt x="952" y="903"/>
                  </a:lnTo>
                  <a:cubicBezTo>
                    <a:pt x="912" y="873"/>
                    <a:pt x="871" y="846"/>
                    <a:pt x="830" y="821"/>
                  </a:cubicBezTo>
                  <a:cubicBezTo>
                    <a:pt x="748" y="780"/>
                    <a:pt x="642" y="752"/>
                    <a:pt x="544" y="752"/>
                  </a:cubicBezTo>
                  <a:cubicBezTo>
                    <a:pt x="423" y="752"/>
                    <a:pt x="316" y="795"/>
                    <a:pt x="282" y="913"/>
                  </a:cubicBezTo>
                  <a:cubicBezTo>
                    <a:pt x="1" y="1561"/>
                    <a:pt x="973" y="1869"/>
                    <a:pt x="1480" y="1935"/>
                  </a:cubicBezTo>
                  <a:lnTo>
                    <a:pt x="1480" y="1935"/>
                  </a:lnTo>
                  <a:cubicBezTo>
                    <a:pt x="1502" y="1978"/>
                    <a:pt x="1553" y="1999"/>
                    <a:pt x="1605" y="1999"/>
                  </a:cubicBezTo>
                  <a:cubicBezTo>
                    <a:pt x="1673" y="1999"/>
                    <a:pt x="1741" y="1961"/>
                    <a:pt x="1741" y="1885"/>
                  </a:cubicBezTo>
                  <a:cubicBezTo>
                    <a:pt x="1741" y="1464"/>
                    <a:pt x="1861" y="0"/>
                    <a:pt x="1185" y="0"/>
                  </a:cubicBezTo>
                  <a:close/>
                </a:path>
              </a:pathLst>
            </a:custGeom>
            <a:solidFill>
              <a:srgbClr val="09B1C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4" name="Google Shape;3984;p80">
              <a:extLst>
                <a:ext uri="{FF2B5EF4-FFF2-40B4-BE49-F238E27FC236}">
                  <a16:creationId xmlns:a16="http://schemas.microsoft.com/office/drawing/2014/main" id="{CABE10E8-5790-4837-BEAF-C4686A88186C}"/>
                </a:ext>
              </a:extLst>
            </p:cNvPr>
            <p:cNvSpPr/>
            <p:nvPr/>
          </p:nvSpPr>
          <p:spPr>
            <a:xfrm>
              <a:off x="2103125" y="7749488"/>
              <a:ext cx="157325" cy="67100"/>
            </a:xfrm>
            <a:custGeom>
              <a:avLst/>
              <a:gdLst/>
              <a:ahLst/>
              <a:cxnLst/>
              <a:rect l="l" t="t" r="r" b="b"/>
              <a:pathLst>
                <a:path w="6293" h="2684" extrusionOk="0">
                  <a:moveTo>
                    <a:pt x="1" y="0"/>
                  </a:moveTo>
                  <a:lnTo>
                    <a:pt x="92" y="2584"/>
                  </a:lnTo>
                  <a:cubicBezTo>
                    <a:pt x="748" y="2653"/>
                    <a:pt x="1409" y="2683"/>
                    <a:pt x="2075" y="2683"/>
                  </a:cubicBezTo>
                  <a:cubicBezTo>
                    <a:pt x="3476" y="2683"/>
                    <a:pt x="4891" y="2547"/>
                    <a:pt x="6293" y="2341"/>
                  </a:cubicBezTo>
                  <a:cubicBezTo>
                    <a:pt x="6293" y="2280"/>
                    <a:pt x="6293" y="2250"/>
                    <a:pt x="6293" y="2189"/>
                  </a:cubicBezTo>
                  <a:cubicBezTo>
                    <a:pt x="4104" y="1946"/>
                    <a:pt x="2037" y="1034"/>
                    <a:pt x="1"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5" name="Google Shape;3985;p80">
              <a:extLst>
                <a:ext uri="{FF2B5EF4-FFF2-40B4-BE49-F238E27FC236}">
                  <a16:creationId xmlns:a16="http://schemas.microsoft.com/office/drawing/2014/main" id="{6B4CF2CE-EE83-4962-9316-78806122FA3D}"/>
                </a:ext>
              </a:extLst>
            </p:cNvPr>
            <p:cNvSpPr/>
            <p:nvPr/>
          </p:nvSpPr>
          <p:spPr>
            <a:xfrm>
              <a:off x="2104650" y="7806488"/>
              <a:ext cx="155800" cy="260825"/>
            </a:xfrm>
            <a:custGeom>
              <a:avLst/>
              <a:gdLst/>
              <a:ahLst/>
              <a:cxnLst/>
              <a:rect l="l" t="t" r="r" b="b"/>
              <a:pathLst>
                <a:path w="6232" h="10433" extrusionOk="0">
                  <a:moveTo>
                    <a:pt x="6232" y="0"/>
                  </a:moveTo>
                  <a:cubicBezTo>
                    <a:pt x="4768" y="219"/>
                    <a:pt x="3241" y="390"/>
                    <a:pt x="1741" y="390"/>
                  </a:cubicBezTo>
                  <a:cubicBezTo>
                    <a:pt x="1155" y="390"/>
                    <a:pt x="573" y="364"/>
                    <a:pt x="1" y="304"/>
                  </a:cubicBezTo>
                  <a:lnTo>
                    <a:pt x="1" y="304"/>
                  </a:lnTo>
                  <a:lnTo>
                    <a:pt x="274" y="9787"/>
                  </a:lnTo>
                  <a:cubicBezTo>
                    <a:pt x="1145" y="10284"/>
                    <a:pt x="2156" y="10433"/>
                    <a:pt x="3058" y="10433"/>
                  </a:cubicBezTo>
                  <a:cubicBezTo>
                    <a:pt x="4420" y="10433"/>
                    <a:pt x="5533" y="10091"/>
                    <a:pt x="5533" y="10091"/>
                  </a:cubicBezTo>
                  <a:cubicBezTo>
                    <a:pt x="5715" y="9666"/>
                    <a:pt x="6019" y="4286"/>
                    <a:pt x="6232" y="0"/>
                  </a:cubicBezTo>
                  <a:close/>
                </a:path>
              </a:pathLst>
            </a:custGeom>
            <a:solidFill>
              <a:srgbClr val="EBE9F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6" name="Google Shape;3986;p80">
              <a:extLst>
                <a:ext uri="{FF2B5EF4-FFF2-40B4-BE49-F238E27FC236}">
                  <a16:creationId xmlns:a16="http://schemas.microsoft.com/office/drawing/2014/main" id="{3D9D7FC5-8743-4014-ABD7-3465A79F5EBA}"/>
                </a:ext>
              </a:extLst>
            </p:cNvPr>
            <p:cNvSpPr/>
            <p:nvPr/>
          </p:nvSpPr>
          <p:spPr>
            <a:xfrm>
              <a:off x="2104650" y="7839163"/>
              <a:ext cx="152775" cy="16000"/>
            </a:xfrm>
            <a:custGeom>
              <a:avLst/>
              <a:gdLst/>
              <a:ahLst/>
              <a:cxnLst/>
              <a:rect l="l" t="t" r="r" b="b"/>
              <a:pathLst>
                <a:path w="6111" h="640" extrusionOk="0">
                  <a:moveTo>
                    <a:pt x="6019" y="0"/>
                  </a:moveTo>
                  <a:cubicBezTo>
                    <a:pt x="5001" y="278"/>
                    <a:pt x="4022" y="407"/>
                    <a:pt x="3038" y="407"/>
                  </a:cubicBezTo>
                  <a:cubicBezTo>
                    <a:pt x="2084" y="407"/>
                    <a:pt x="1125" y="285"/>
                    <a:pt x="122" y="61"/>
                  </a:cubicBezTo>
                  <a:cubicBezTo>
                    <a:pt x="31" y="61"/>
                    <a:pt x="1" y="182"/>
                    <a:pt x="92" y="213"/>
                  </a:cubicBezTo>
                  <a:cubicBezTo>
                    <a:pt x="977" y="488"/>
                    <a:pt x="1965" y="639"/>
                    <a:pt x="2952" y="639"/>
                  </a:cubicBezTo>
                  <a:cubicBezTo>
                    <a:pt x="4033" y="639"/>
                    <a:pt x="5112" y="458"/>
                    <a:pt x="6049" y="61"/>
                  </a:cubicBezTo>
                  <a:cubicBezTo>
                    <a:pt x="6110" y="61"/>
                    <a:pt x="6080" y="0"/>
                    <a:pt x="6019"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7" name="Google Shape;3987;p80">
              <a:extLst>
                <a:ext uri="{FF2B5EF4-FFF2-40B4-BE49-F238E27FC236}">
                  <a16:creationId xmlns:a16="http://schemas.microsoft.com/office/drawing/2014/main" id="{C80F8A52-F440-4C04-B1E1-509CE80870D1}"/>
                </a:ext>
              </a:extLst>
            </p:cNvPr>
            <p:cNvSpPr/>
            <p:nvPr/>
          </p:nvSpPr>
          <p:spPr>
            <a:xfrm>
              <a:off x="2246000" y="7808938"/>
              <a:ext cx="6850" cy="32700"/>
            </a:xfrm>
            <a:custGeom>
              <a:avLst/>
              <a:gdLst/>
              <a:ahLst/>
              <a:cxnLst/>
              <a:rect l="l" t="t" r="r" b="b"/>
              <a:pathLst>
                <a:path w="274" h="1308" extrusionOk="0">
                  <a:moveTo>
                    <a:pt x="137" y="1"/>
                  </a:moveTo>
                  <a:cubicBezTo>
                    <a:pt x="122" y="1"/>
                    <a:pt x="107" y="8"/>
                    <a:pt x="92" y="24"/>
                  </a:cubicBezTo>
                  <a:cubicBezTo>
                    <a:pt x="31" y="145"/>
                    <a:pt x="61" y="328"/>
                    <a:pt x="61" y="480"/>
                  </a:cubicBezTo>
                  <a:cubicBezTo>
                    <a:pt x="61" y="723"/>
                    <a:pt x="0" y="996"/>
                    <a:pt x="61" y="1240"/>
                  </a:cubicBezTo>
                  <a:cubicBezTo>
                    <a:pt x="61" y="1285"/>
                    <a:pt x="92" y="1308"/>
                    <a:pt x="126" y="1308"/>
                  </a:cubicBezTo>
                  <a:cubicBezTo>
                    <a:pt x="160" y="1308"/>
                    <a:pt x="198" y="1285"/>
                    <a:pt x="213" y="1240"/>
                  </a:cubicBezTo>
                  <a:cubicBezTo>
                    <a:pt x="274" y="1027"/>
                    <a:pt x="213" y="723"/>
                    <a:pt x="213" y="480"/>
                  </a:cubicBezTo>
                  <a:cubicBezTo>
                    <a:pt x="213" y="328"/>
                    <a:pt x="243" y="145"/>
                    <a:pt x="183" y="24"/>
                  </a:cubicBezTo>
                  <a:cubicBezTo>
                    <a:pt x="168" y="8"/>
                    <a:pt x="152" y="1"/>
                    <a:pt x="137"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8" name="Google Shape;3988;p80">
              <a:extLst>
                <a:ext uri="{FF2B5EF4-FFF2-40B4-BE49-F238E27FC236}">
                  <a16:creationId xmlns:a16="http://schemas.microsoft.com/office/drawing/2014/main" id="{71E25E56-49D7-4A01-9343-BC1A3300F872}"/>
                </a:ext>
              </a:extLst>
            </p:cNvPr>
            <p:cNvSpPr/>
            <p:nvPr/>
          </p:nvSpPr>
          <p:spPr>
            <a:xfrm>
              <a:off x="2223950" y="7812563"/>
              <a:ext cx="5350" cy="35350"/>
            </a:xfrm>
            <a:custGeom>
              <a:avLst/>
              <a:gdLst/>
              <a:ahLst/>
              <a:cxnLst/>
              <a:rect l="l" t="t" r="r" b="b"/>
              <a:pathLst>
                <a:path w="214" h="1414" extrusionOk="0">
                  <a:moveTo>
                    <a:pt x="92" y="0"/>
                  </a:moveTo>
                  <a:cubicBezTo>
                    <a:pt x="46" y="0"/>
                    <a:pt x="1" y="31"/>
                    <a:pt x="1" y="91"/>
                  </a:cubicBezTo>
                  <a:cubicBezTo>
                    <a:pt x="31" y="517"/>
                    <a:pt x="1" y="943"/>
                    <a:pt x="31" y="1368"/>
                  </a:cubicBezTo>
                  <a:cubicBezTo>
                    <a:pt x="46" y="1398"/>
                    <a:pt x="77" y="1414"/>
                    <a:pt x="107" y="1414"/>
                  </a:cubicBezTo>
                  <a:cubicBezTo>
                    <a:pt x="138" y="1414"/>
                    <a:pt x="168" y="1398"/>
                    <a:pt x="183" y="1368"/>
                  </a:cubicBezTo>
                  <a:cubicBezTo>
                    <a:pt x="183" y="943"/>
                    <a:pt x="214" y="517"/>
                    <a:pt x="183" y="91"/>
                  </a:cubicBezTo>
                  <a:cubicBezTo>
                    <a:pt x="183" y="31"/>
                    <a:pt x="138" y="0"/>
                    <a:pt x="92"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9" name="Google Shape;3989;p80">
              <a:extLst>
                <a:ext uri="{FF2B5EF4-FFF2-40B4-BE49-F238E27FC236}">
                  <a16:creationId xmlns:a16="http://schemas.microsoft.com/office/drawing/2014/main" id="{AF4485D4-6BE3-4C1D-B9FE-33A46A27B1A7}"/>
                </a:ext>
              </a:extLst>
            </p:cNvPr>
            <p:cNvSpPr/>
            <p:nvPr/>
          </p:nvSpPr>
          <p:spPr>
            <a:xfrm>
              <a:off x="2198875" y="7814638"/>
              <a:ext cx="6100" cy="36125"/>
            </a:xfrm>
            <a:custGeom>
              <a:avLst/>
              <a:gdLst/>
              <a:ahLst/>
              <a:cxnLst/>
              <a:rect l="l" t="t" r="r" b="b"/>
              <a:pathLst>
                <a:path w="244" h="1445" extrusionOk="0">
                  <a:moveTo>
                    <a:pt x="138" y="1"/>
                  </a:moveTo>
                  <a:cubicBezTo>
                    <a:pt x="100" y="1"/>
                    <a:pt x="62" y="24"/>
                    <a:pt x="62" y="69"/>
                  </a:cubicBezTo>
                  <a:cubicBezTo>
                    <a:pt x="1" y="495"/>
                    <a:pt x="31" y="951"/>
                    <a:pt x="62" y="1376"/>
                  </a:cubicBezTo>
                  <a:cubicBezTo>
                    <a:pt x="62" y="1422"/>
                    <a:pt x="92" y="1445"/>
                    <a:pt x="122" y="1445"/>
                  </a:cubicBezTo>
                  <a:cubicBezTo>
                    <a:pt x="153" y="1445"/>
                    <a:pt x="183" y="1422"/>
                    <a:pt x="183" y="1376"/>
                  </a:cubicBezTo>
                  <a:cubicBezTo>
                    <a:pt x="244" y="981"/>
                    <a:pt x="244" y="495"/>
                    <a:pt x="214" y="69"/>
                  </a:cubicBezTo>
                  <a:cubicBezTo>
                    <a:pt x="214" y="24"/>
                    <a:pt x="176" y="1"/>
                    <a:pt x="138"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0" name="Google Shape;3990;p80">
              <a:extLst>
                <a:ext uri="{FF2B5EF4-FFF2-40B4-BE49-F238E27FC236}">
                  <a16:creationId xmlns:a16="http://schemas.microsoft.com/office/drawing/2014/main" id="{1E0B4558-FCD9-44EF-AAFD-A53530E8F74B}"/>
                </a:ext>
              </a:extLst>
            </p:cNvPr>
            <p:cNvSpPr/>
            <p:nvPr/>
          </p:nvSpPr>
          <p:spPr>
            <a:xfrm>
              <a:off x="2172275" y="7815788"/>
              <a:ext cx="7625" cy="36650"/>
            </a:xfrm>
            <a:custGeom>
              <a:avLst/>
              <a:gdLst/>
              <a:ahLst/>
              <a:cxnLst/>
              <a:rect l="l" t="t" r="r" b="b"/>
              <a:pathLst>
                <a:path w="305" h="1466" extrusionOk="0">
                  <a:moveTo>
                    <a:pt x="138" y="0"/>
                  </a:moveTo>
                  <a:cubicBezTo>
                    <a:pt x="85" y="0"/>
                    <a:pt x="31" y="38"/>
                    <a:pt x="31" y="114"/>
                  </a:cubicBezTo>
                  <a:cubicBezTo>
                    <a:pt x="31" y="510"/>
                    <a:pt x="1" y="1057"/>
                    <a:pt x="153" y="1452"/>
                  </a:cubicBezTo>
                  <a:cubicBezTo>
                    <a:pt x="173" y="1452"/>
                    <a:pt x="207" y="1465"/>
                    <a:pt x="227" y="1465"/>
                  </a:cubicBezTo>
                  <a:cubicBezTo>
                    <a:pt x="237" y="1465"/>
                    <a:pt x="244" y="1462"/>
                    <a:pt x="244" y="1452"/>
                  </a:cubicBezTo>
                  <a:cubicBezTo>
                    <a:pt x="305" y="996"/>
                    <a:pt x="244" y="540"/>
                    <a:pt x="244" y="114"/>
                  </a:cubicBezTo>
                  <a:cubicBezTo>
                    <a:pt x="244" y="38"/>
                    <a:pt x="191" y="0"/>
                    <a:pt x="138"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1" name="Google Shape;3991;p80">
              <a:extLst>
                <a:ext uri="{FF2B5EF4-FFF2-40B4-BE49-F238E27FC236}">
                  <a16:creationId xmlns:a16="http://schemas.microsoft.com/office/drawing/2014/main" id="{EBB6A8D6-D6A8-436A-AA9E-E384DB8D954F}"/>
                </a:ext>
              </a:extLst>
            </p:cNvPr>
            <p:cNvSpPr/>
            <p:nvPr/>
          </p:nvSpPr>
          <p:spPr>
            <a:xfrm>
              <a:off x="2145700" y="7817688"/>
              <a:ext cx="6850" cy="32950"/>
            </a:xfrm>
            <a:custGeom>
              <a:avLst/>
              <a:gdLst/>
              <a:ahLst/>
              <a:cxnLst/>
              <a:rect l="l" t="t" r="r" b="b"/>
              <a:pathLst>
                <a:path w="274" h="1318" extrusionOk="0">
                  <a:moveTo>
                    <a:pt x="182" y="0"/>
                  </a:moveTo>
                  <a:cubicBezTo>
                    <a:pt x="137" y="0"/>
                    <a:pt x="91" y="23"/>
                    <a:pt x="91" y="69"/>
                  </a:cubicBezTo>
                  <a:cubicBezTo>
                    <a:pt x="61" y="464"/>
                    <a:pt x="0" y="890"/>
                    <a:pt x="61" y="1285"/>
                  </a:cubicBezTo>
                  <a:cubicBezTo>
                    <a:pt x="61" y="1308"/>
                    <a:pt x="74" y="1318"/>
                    <a:pt x="92" y="1318"/>
                  </a:cubicBezTo>
                  <a:cubicBezTo>
                    <a:pt x="122" y="1318"/>
                    <a:pt x="164" y="1292"/>
                    <a:pt x="182" y="1254"/>
                  </a:cubicBezTo>
                  <a:cubicBezTo>
                    <a:pt x="213" y="890"/>
                    <a:pt x="274" y="464"/>
                    <a:pt x="274" y="69"/>
                  </a:cubicBezTo>
                  <a:cubicBezTo>
                    <a:pt x="274" y="23"/>
                    <a:pt x="228" y="0"/>
                    <a:pt x="182"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2" name="Google Shape;3992;p80">
              <a:extLst>
                <a:ext uri="{FF2B5EF4-FFF2-40B4-BE49-F238E27FC236}">
                  <a16:creationId xmlns:a16="http://schemas.microsoft.com/office/drawing/2014/main" id="{74C9693E-F964-4E75-972D-9644ABDAB7AC}"/>
                </a:ext>
              </a:extLst>
            </p:cNvPr>
            <p:cNvSpPr/>
            <p:nvPr/>
          </p:nvSpPr>
          <p:spPr>
            <a:xfrm>
              <a:off x="2122125" y="7815988"/>
              <a:ext cx="9150" cy="30400"/>
            </a:xfrm>
            <a:custGeom>
              <a:avLst/>
              <a:gdLst/>
              <a:ahLst/>
              <a:cxnLst/>
              <a:rect l="l" t="t" r="r" b="b"/>
              <a:pathLst>
                <a:path w="366" h="1216" extrusionOk="0">
                  <a:moveTo>
                    <a:pt x="128" y="1"/>
                  </a:moveTo>
                  <a:cubicBezTo>
                    <a:pt x="69" y="1"/>
                    <a:pt x="11" y="47"/>
                    <a:pt x="31" y="106"/>
                  </a:cubicBezTo>
                  <a:cubicBezTo>
                    <a:pt x="122" y="471"/>
                    <a:pt x="1" y="836"/>
                    <a:pt x="92" y="1170"/>
                  </a:cubicBezTo>
                  <a:cubicBezTo>
                    <a:pt x="107" y="1201"/>
                    <a:pt x="130" y="1216"/>
                    <a:pt x="149" y="1216"/>
                  </a:cubicBezTo>
                  <a:cubicBezTo>
                    <a:pt x="168" y="1216"/>
                    <a:pt x="183" y="1201"/>
                    <a:pt x="183" y="1170"/>
                  </a:cubicBezTo>
                  <a:cubicBezTo>
                    <a:pt x="183" y="806"/>
                    <a:pt x="366" y="380"/>
                    <a:pt x="214" y="46"/>
                  </a:cubicBezTo>
                  <a:cubicBezTo>
                    <a:pt x="192" y="14"/>
                    <a:pt x="160" y="1"/>
                    <a:pt x="128"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3" name="Google Shape;3993;p80">
              <a:extLst>
                <a:ext uri="{FF2B5EF4-FFF2-40B4-BE49-F238E27FC236}">
                  <a16:creationId xmlns:a16="http://schemas.microsoft.com/office/drawing/2014/main" id="{2CAAE13A-10F2-4F3C-8CD3-617647F19921}"/>
                </a:ext>
              </a:extLst>
            </p:cNvPr>
            <p:cNvSpPr/>
            <p:nvPr/>
          </p:nvSpPr>
          <p:spPr>
            <a:xfrm>
              <a:off x="2101625" y="7804188"/>
              <a:ext cx="160350" cy="15225"/>
            </a:xfrm>
            <a:custGeom>
              <a:avLst/>
              <a:gdLst/>
              <a:ahLst/>
              <a:cxnLst/>
              <a:rect l="l" t="t" r="r" b="b"/>
              <a:pathLst>
                <a:path w="6414" h="609" extrusionOk="0">
                  <a:moveTo>
                    <a:pt x="6322" y="1"/>
                  </a:moveTo>
                  <a:cubicBezTo>
                    <a:pt x="4929" y="267"/>
                    <a:pt x="3563" y="368"/>
                    <a:pt x="2178" y="368"/>
                  </a:cubicBezTo>
                  <a:cubicBezTo>
                    <a:pt x="1509" y="368"/>
                    <a:pt x="835" y="344"/>
                    <a:pt x="152" y="305"/>
                  </a:cubicBezTo>
                  <a:cubicBezTo>
                    <a:pt x="142" y="303"/>
                    <a:pt x="133" y="302"/>
                    <a:pt x="124" y="302"/>
                  </a:cubicBezTo>
                  <a:cubicBezTo>
                    <a:pt x="1" y="302"/>
                    <a:pt x="10" y="487"/>
                    <a:pt x="152" y="487"/>
                  </a:cubicBezTo>
                  <a:cubicBezTo>
                    <a:pt x="1001" y="551"/>
                    <a:pt x="1876" y="609"/>
                    <a:pt x="2751" y="609"/>
                  </a:cubicBezTo>
                  <a:cubicBezTo>
                    <a:pt x="3975" y="609"/>
                    <a:pt x="5200" y="495"/>
                    <a:pt x="6353" y="123"/>
                  </a:cubicBezTo>
                  <a:cubicBezTo>
                    <a:pt x="6414" y="92"/>
                    <a:pt x="6383" y="1"/>
                    <a:pt x="6322"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4" name="Google Shape;3994;p80">
              <a:extLst>
                <a:ext uri="{FF2B5EF4-FFF2-40B4-BE49-F238E27FC236}">
                  <a16:creationId xmlns:a16="http://schemas.microsoft.com/office/drawing/2014/main" id="{E137DC78-FE6B-4BB9-8694-3746DDF9AC7C}"/>
                </a:ext>
              </a:extLst>
            </p:cNvPr>
            <p:cNvSpPr/>
            <p:nvPr/>
          </p:nvSpPr>
          <p:spPr>
            <a:xfrm>
              <a:off x="2100850" y="7668938"/>
              <a:ext cx="165700" cy="135275"/>
            </a:xfrm>
            <a:custGeom>
              <a:avLst/>
              <a:gdLst/>
              <a:ahLst/>
              <a:cxnLst/>
              <a:rect l="l" t="t" r="r" b="b"/>
              <a:pathLst>
                <a:path w="6628" h="5411" extrusionOk="0">
                  <a:moveTo>
                    <a:pt x="1" y="1"/>
                  </a:moveTo>
                  <a:lnTo>
                    <a:pt x="92" y="3222"/>
                  </a:lnTo>
                  <a:cubicBezTo>
                    <a:pt x="2128" y="4256"/>
                    <a:pt x="4195" y="5168"/>
                    <a:pt x="6384" y="5411"/>
                  </a:cubicBezTo>
                  <a:cubicBezTo>
                    <a:pt x="6505" y="2493"/>
                    <a:pt x="6627" y="122"/>
                    <a:pt x="6627" y="122"/>
                  </a:cubicBezTo>
                  <a:lnTo>
                    <a:pt x="1" y="1"/>
                  </a:ln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 name="Google Shape;3995;p80">
              <a:extLst>
                <a:ext uri="{FF2B5EF4-FFF2-40B4-BE49-F238E27FC236}">
                  <a16:creationId xmlns:a16="http://schemas.microsoft.com/office/drawing/2014/main" id="{932375C3-3579-4FCD-9BF7-9EB50241F5E0}"/>
                </a:ext>
              </a:extLst>
            </p:cNvPr>
            <p:cNvSpPr/>
            <p:nvPr/>
          </p:nvSpPr>
          <p:spPr>
            <a:xfrm>
              <a:off x="2109725" y="8100138"/>
              <a:ext cx="229000" cy="40925"/>
            </a:xfrm>
            <a:custGeom>
              <a:avLst/>
              <a:gdLst/>
              <a:ahLst/>
              <a:cxnLst/>
              <a:rect l="l" t="t" r="r" b="b"/>
              <a:pathLst>
                <a:path w="9160" h="1637" extrusionOk="0">
                  <a:moveTo>
                    <a:pt x="2345" y="0"/>
                  </a:moveTo>
                  <a:cubicBezTo>
                    <a:pt x="1003" y="0"/>
                    <a:pt x="0" y="58"/>
                    <a:pt x="10" y="230"/>
                  </a:cubicBezTo>
                  <a:cubicBezTo>
                    <a:pt x="71" y="747"/>
                    <a:pt x="132" y="1081"/>
                    <a:pt x="132" y="1081"/>
                  </a:cubicBezTo>
                  <a:cubicBezTo>
                    <a:pt x="132" y="1081"/>
                    <a:pt x="983" y="1263"/>
                    <a:pt x="2807" y="1537"/>
                  </a:cubicBezTo>
                  <a:cubicBezTo>
                    <a:pt x="3334" y="1607"/>
                    <a:pt x="3892" y="1637"/>
                    <a:pt x="4448" y="1637"/>
                  </a:cubicBezTo>
                  <a:cubicBezTo>
                    <a:pt x="5813" y="1637"/>
                    <a:pt x="7162" y="1458"/>
                    <a:pt x="8005" y="1263"/>
                  </a:cubicBezTo>
                  <a:cubicBezTo>
                    <a:pt x="9160" y="990"/>
                    <a:pt x="9068" y="230"/>
                    <a:pt x="9068" y="230"/>
                  </a:cubicBezTo>
                  <a:cubicBezTo>
                    <a:pt x="9068" y="230"/>
                    <a:pt x="5029" y="0"/>
                    <a:pt x="2345" y="0"/>
                  </a:cubicBezTo>
                  <a:close/>
                </a:path>
              </a:pathLst>
            </a:custGeom>
            <a:solidFill>
              <a:srgbClr val="09B1C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 name="Google Shape;3996;p80">
              <a:extLst>
                <a:ext uri="{FF2B5EF4-FFF2-40B4-BE49-F238E27FC236}">
                  <a16:creationId xmlns:a16="http://schemas.microsoft.com/office/drawing/2014/main" id="{551FDB22-3BEE-4D03-804B-4E3EB79EDF58}"/>
                </a:ext>
              </a:extLst>
            </p:cNvPr>
            <p:cNvSpPr/>
            <p:nvPr/>
          </p:nvSpPr>
          <p:spPr>
            <a:xfrm>
              <a:off x="2253600" y="8070913"/>
              <a:ext cx="85875" cy="60050"/>
            </a:xfrm>
            <a:custGeom>
              <a:avLst/>
              <a:gdLst/>
              <a:ahLst/>
              <a:cxnLst/>
              <a:rect l="l" t="t" r="r" b="b"/>
              <a:pathLst>
                <a:path w="3435" h="2402" extrusionOk="0">
                  <a:moveTo>
                    <a:pt x="1277" y="1"/>
                  </a:moveTo>
                  <a:cubicBezTo>
                    <a:pt x="669" y="730"/>
                    <a:pt x="243" y="1521"/>
                    <a:pt x="0" y="2402"/>
                  </a:cubicBezTo>
                  <a:cubicBezTo>
                    <a:pt x="1915" y="2311"/>
                    <a:pt x="3435" y="1946"/>
                    <a:pt x="3313" y="1399"/>
                  </a:cubicBezTo>
                  <a:cubicBezTo>
                    <a:pt x="3192" y="821"/>
                    <a:pt x="2189" y="335"/>
                    <a:pt x="1277" y="1"/>
                  </a:cubicBezTo>
                  <a:close/>
                </a:path>
              </a:pathLst>
            </a:custGeom>
            <a:solidFill>
              <a:srgbClr val="09B1C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 name="Google Shape;3997;p80">
              <a:extLst>
                <a:ext uri="{FF2B5EF4-FFF2-40B4-BE49-F238E27FC236}">
                  <a16:creationId xmlns:a16="http://schemas.microsoft.com/office/drawing/2014/main" id="{EB10A6CE-0CB3-4304-B120-9042686BE812}"/>
                </a:ext>
              </a:extLst>
            </p:cNvPr>
            <p:cNvSpPr/>
            <p:nvPr/>
          </p:nvSpPr>
          <p:spPr>
            <a:xfrm>
              <a:off x="2104650" y="8051163"/>
              <a:ext cx="180875" cy="80450"/>
            </a:xfrm>
            <a:custGeom>
              <a:avLst/>
              <a:gdLst/>
              <a:ahLst/>
              <a:cxnLst/>
              <a:rect l="l" t="t" r="r" b="b"/>
              <a:pathLst>
                <a:path w="7235" h="3218" extrusionOk="0">
                  <a:moveTo>
                    <a:pt x="305" y="0"/>
                  </a:moveTo>
                  <a:cubicBezTo>
                    <a:pt x="1" y="1125"/>
                    <a:pt x="305" y="2675"/>
                    <a:pt x="305" y="2675"/>
                  </a:cubicBezTo>
                  <a:cubicBezTo>
                    <a:pt x="1447" y="3048"/>
                    <a:pt x="3197" y="3217"/>
                    <a:pt x="4860" y="3217"/>
                  </a:cubicBezTo>
                  <a:cubicBezTo>
                    <a:pt x="5233" y="3217"/>
                    <a:pt x="5602" y="3209"/>
                    <a:pt x="5958" y="3192"/>
                  </a:cubicBezTo>
                  <a:cubicBezTo>
                    <a:pt x="6201" y="2311"/>
                    <a:pt x="6627" y="1520"/>
                    <a:pt x="7235" y="791"/>
                  </a:cubicBezTo>
                  <a:cubicBezTo>
                    <a:pt x="6384" y="487"/>
                    <a:pt x="5563" y="304"/>
                    <a:pt x="5563" y="304"/>
                  </a:cubicBezTo>
                  <a:cubicBezTo>
                    <a:pt x="4789" y="514"/>
                    <a:pt x="4055" y="591"/>
                    <a:pt x="3396" y="591"/>
                  </a:cubicBezTo>
                  <a:cubicBezTo>
                    <a:pt x="1568" y="591"/>
                    <a:pt x="305" y="0"/>
                    <a:pt x="305" y="0"/>
                  </a:cubicBezTo>
                  <a:close/>
                </a:path>
              </a:pathLst>
            </a:custGeom>
            <a:solidFill>
              <a:srgbClr val="FFCC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8" name="Google Shape;3998;p80">
              <a:extLst>
                <a:ext uri="{FF2B5EF4-FFF2-40B4-BE49-F238E27FC236}">
                  <a16:creationId xmlns:a16="http://schemas.microsoft.com/office/drawing/2014/main" id="{D66B416C-3B6E-4341-9638-DA74284B4186}"/>
                </a:ext>
              </a:extLst>
            </p:cNvPr>
            <p:cNvSpPr/>
            <p:nvPr/>
          </p:nvSpPr>
          <p:spPr>
            <a:xfrm>
              <a:off x="2246050" y="8020763"/>
              <a:ext cx="46575" cy="50000"/>
            </a:xfrm>
            <a:custGeom>
              <a:avLst/>
              <a:gdLst/>
              <a:ahLst/>
              <a:cxnLst/>
              <a:rect l="l" t="t" r="r" b="b"/>
              <a:pathLst>
                <a:path w="1863" h="2000" extrusionOk="0">
                  <a:moveTo>
                    <a:pt x="714" y="184"/>
                  </a:moveTo>
                  <a:cubicBezTo>
                    <a:pt x="985" y="184"/>
                    <a:pt x="634" y="1012"/>
                    <a:pt x="606" y="1095"/>
                  </a:cubicBezTo>
                  <a:cubicBezTo>
                    <a:pt x="553" y="1215"/>
                    <a:pt x="493" y="1324"/>
                    <a:pt x="431" y="1429"/>
                  </a:cubicBezTo>
                  <a:lnTo>
                    <a:pt x="431" y="1429"/>
                  </a:lnTo>
                  <a:cubicBezTo>
                    <a:pt x="414" y="1452"/>
                    <a:pt x="398" y="1475"/>
                    <a:pt x="382" y="1499"/>
                  </a:cubicBezTo>
                  <a:lnTo>
                    <a:pt x="382" y="1499"/>
                  </a:lnTo>
                  <a:cubicBezTo>
                    <a:pt x="378" y="1367"/>
                    <a:pt x="378" y="1235"/>
                    <a:pt x="393" y="1095"/>
                  </a:cubicBezTo>
                  <a:cubicBezTo>
                    <a:pt x="393" y="882"/>
                    <a:pt x="393" y="335"/>
                    <a:pt x="606" y="213"/>
                  </a:cubicBezTo>
                  <a:cubicBezTo>
                    <a:pt x="650" y="193"/>
                    <a:pt x="685" y="184"/>
                    <a:pt x="714" y="184"/>
                  </a:cubicBezTo>
                  <a:close/>
                  <a:moveTo>
                    <a:pt x="1262" y="961"/>
                  </a:moveTo>
                  <a:cubicBezTo>
                    <a:pt x="1410" y="961"/>
                    <a:pt x="1445" y="1115"/>
                    <a:pt x="1366" y="1247"/>
                  </a:cubicBezTo>
                  <a:cubicBezTo>
                    <a:pt x="1169" y="1543"/>
                    <a:pt x="811" y="1679"/>
                    <a:pt x="472" y="1768"/>
                  </a:cubicBezTo>
                  <a:lnTo>
                    <a:pt x="472" y="1768"/>
                  </a:lnTo>
                  <a:cubicBezTo>
                    <a:pt x="589" y="1577"/>
                    <a:pt x="711" y="1386"/>
                    <a:pt x="849" y="1247"/>
                  </a:cubicBezTo>
                  <a:cubicBezTo>
                    <a:pt x="941" y="1156"/>
                    <a:pt x="1062" y="1004"/>
                    <a:pt x="1184" y="973"/>
                  </a:cubicBezTo>
                  <a:cubicBezTo>
                    <a:pt x="1213" y="965"/>
                    <a:pt x="1239" y="961"/>
                    <a:pt x="1262" y="961"/>
                  </a:cubicBezTo>
                  <a:close/>
                  <a:moveTo>
                    <a:pt x="706" y="0"/>
                  </a:moveTo>
                  <a:cubicBezTo>
                    <a:pt x="1" y="0"/>
                    <a:pt x="120" y="1464"/>
                    <a:pt x="150" y="1885"/>
                  </a:cubicBezTo>
                  <a:cubicBezTo>
                    <a:pt x="150" y="1961"/>
                    <a:pt x="211" y="1999"/>
                    <a:pt x="272" y="1999"/>
                  </a:cubicBezTo>
                  <a:cubicBezTo>
                    <a:pt x="318" y="1999"/>
                    <a:pt x="363" y="1978"/>
                    <a:pt x="383" y="1935"/>
                  </a:cubicBezTo>
                  <a:lnTo>
                    <a:pt x="383" y="1935"/>
                  </a:lnTo>
                  <a:cubicBezTo>
                    <a:pt x="890" y="1869"/>
                    <a:pt x="1863" y="1560"/>
                    <a:pt x="1609" y="913"/>
                  </a:cubicBezTo>
                  <a:cubicBezTo>
                    <a:pt x="1559" y="795"/>
                    <a:pt x="1444" y="752"/>
                    <a:pt x="1325" y="752"/>
                  </a:cubicBezTo>
                  <a:cubicBezTo>
                    <a:pt x="1229" y="752"/>
                    <a:pt x="1130" y="780"/>
                    <a:pt x="1062" y="821"/>
                  </a:cubicBezTo>
                  <a:cubicBezTo>
                    <a:pt x="1014" y="847"/>
                    <a:pt x="967" y="877"/>
                    <a:pt x="922" y="909"/>
                  </a:cubicBezTo>
                  <a:lnTo>
                    <a:pt x="922" y="909"/>
                  </a:lnTo>
                  <a:cubicBezTo>
                    <a:pt x="1113" y="451"/>
                    <a:pt x="1177" y="16"/>
                    <a:pt x="728" y="1"/>
                  </a:cubicBezTo>
                  <a:cubicBezTo>
                    <a:pt x="720" y="0"/>
                    <a:pt x="713" y="0"/>
                    <a:pt x="706" y="0"/>
                  </a:cubicBezTo>
                  <a:close/>
                </a:path>
              </a:pathLst>
            </a:custGeom>
            <a:solidFill>
              <a:srgbClr val="09B1C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9" name="Google Shape;3999;p80">
              <a:extLst>
                <a:ext uri="{FF2B5EF4-FFF2-40B4-BE49-F238E27FC236}">
                  <a16:creationId xmlns:a16="http://schemas.microsoft.com/office/drawing/2014/main" id="{52F40CBE-A5C6-4020-8C3A-A0F7BD8FE07A}"/>
                </a:ext>
              </a:extLst>
            </p:cNvPr>
            <p:cNvSpPr/>
            <p:nvPr/>
          </p:nvSpPr>
          <p:spPr>
            <a:xfrm>
              <a:off x="1840225" y="7405275"/>
              <a:ext cx="395150" cy="138210"/>
            </a:xfrm>
            <a:custGeom>
              <a:avLst/>
              <a:gdLst/>
              <a:ahLst/>
              <a:cxnLst/>
              <a:rect l="l" t="t" r="r" b="b"/>
              <a:pathLst>
                <a:path w="15806" h="5411" extrusionOk="0">
                  <a:moveTo>
                    <a:pt x="15441" y="0"/>
                  </a:moveTo>
                  <a:lnTo>
                    <a:pt x="730" y="456"/>
                  </a:lnTo>
                  <a:cubicBezTo>
                    <a:pt x="730" y="456"/>
                    <a:pt x="365" y="2705"/>
                    <a:pt x="0" y="5411"/>
                  </a:cubicBezTo>
                  <a:cubicBezTo>
                    <a:pt x="5380" y="4985"/>
                    <a:pt x="10730" y="3739"/>
                    <a:pt x="15806" y="1824"/>
                  </a:cubicBezTo>
                  <a:cubicBezTo>
                    <a:pt x="15593" y="699"/>
                    <a:pt x="15441" y="0"/>
                    <a:pt x="15441" y="0"/>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0" name="Google Shape;4000;p80">
              <a:extLst>
                <a:ext uri="{FF2B5EF4-FFF2-40B4-BE49-F238E27FC236}">
                  <a16:creationId xmlns:a16="http://schemas.microsoft.com/office/drawing/2014/main" id="{B236901B-538C-4B4E-80C4-F41AE4534241}"/>
                </a:ext>
              </a:extLst>
            </p:cNvPr>
            <p:cNvSpPr/>
            <p:nvPr/>
          </p:nvSpPr>
          <p:spPr>
            <a:xfrm>
              <a:off x="1820450" y="7450088"/>
              <a:ext cx="471925" cy="341975"/>
            </a:xfrm>
            <a:custGeom>
              <a:avLst/>
              <a:gdLst/>
              <a:ahLst/>
              <a:cxnLst/>
              <a:rect l="l" t="t" r="r" b="b"/>
              <a:pathLst>
                <a:path w="18877" h="13679" extrusionOk="0">
                  <a:moveTo>
                    <a:pt x="16627" y="1"/>
                  </a:moveTo>
                  <a:cubicBezTo>
                    <a:pt x="11521" y="1946"/>
                    <a:pt x="6201" y="3192"/>
                    <a:pt x="791" y="3618"/>
                  </a:cubicBezTo>
                  <a:cubicBezTo>
                    <a:pt x="365" y="6992"/>
                    <a:pt x="1" y="11095"/>
                    <a:pt x="457" y="12584"/>
                  </a:cubicBezTo>
                  <a:cubicBezTo>
                    <a:pt x="673" y="13377"/>
                    <a:pt x="2022" y="13679"/>
                    <a:pt x="3971" y="13679"/>
                  </a:cubicBezTo>
                  <a:cubicBezTo>
                    <a:pt x="5309" y="13679"/>
                    <a:pt x="6931" y="13537"/>
                    <a:pt x="8664" y="13314"/>
                  </a:cubicBezTo>
                  <a:lnTo>
                    <a:pt x="8208" y="6627"/>
                  </a:lnTo>
                  <a:lnTo>
                    <a:pt x="8208" y="6627"/>
                  </a:lnTo>
                  <a:cubicBezTo>
                    <a:pt x="8208" y="6627"/>
                    <a:pt x="9161" y="7094"/>
                    <a:pt x="10071" y="7094"/>
                  </a:cubicBezTo>
                  <a:cubicBezTo>
                    <a:pt x="10299" y="7094"/>
                    <a:pt x="10524" y="7065"/>
                    <a:pt x="10730" y="6992"/>
                  </a:cubicBezTo>
                  <a:lnTo>
                    <a:pt x="10730" y="6992"/>
                  </a:lnTo>
                  <a:lnTo>
                    <a:pt x="10609" y="13314"/>
                  </a:lnTo>
                  <a:cubicBezTo>
                    <a:pt x="10609" y="13314"/>
                    <a:pt x="11988" y="13477"/>
                    <a:pt x="13605" y="13477"/>
                  </a:cubicBezTo>
                  <a:cubicBezTo>
                    <a:pt x="15685" y="13477"/>
                    <a:pt x="18158" y="13207"/>
                    <a:pt x="18603" y="11976"/>
                  </a:cubicBezTo>
                  <a:cubicBezTo>
                    <a:pt x="18876" y="11247"/>
                    <a:pt x="17357" y="3587"/>
                    <a:pt x="16627"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1" name="Google Shape;4001;p80">
              <a:extLst>
                <a:ext uri="{FF2B5EF4-FFF2-40B4-BE49-F238E27FC236}">
                  <a16:creationId xmlns:a16="http://schemas.microsoft.com/office/drawing/2014/main" id="{4CFB391B-226D-4B86-88F6-4E61A86DC33D}"/>
                </a:ext>
              </a:extLst>
            </p:cNvPr>
            <p:cNvSpPr/>
            <p:nvPr/>
          </p:nvSpPr>
          <p:spPr>
            <a:xfrm>
              <a:off x="1961800" y="7610438"/>
              <a:ext cx="189225" cy="8000"/>
            </a:xfrm>
            <a:custGeom>
              <a:avLst/>
              <a:gdLst/>
              <a:ahLst/>
              <a:cxnLst/>
              <a:rect l="l" t="t" r="r" b="b"/>
              <a:pathLst>
                <a:path w="7569" h="320" extrusionOk="0">
                  <a:moveTo>
                    <a:pt x="0" y="0"/>
                  </a:moveTo>
                  <a:lnTo>
                    <a:pt x="1134" y="46"/>
                  </a:lnTo>
                  <a:lnTo>
                    <a:pt x="1134" y="46"/>
                  </a:lnTo>
                  <a:cubicBezTo>
                    <a:pt x="752" y="26"/>
                    <a:pt x="373" y="10"/>
                    <a:pt x="0" y="0"/>
                  </a:cubicBezTo>
                  <a:close/>
                  <a:moveTo>
                    <a:pt x="1134" y="46"/>
                  </a:moveTo>
                  <a:cubicBezTo>
                    <a:pt x="2920" y="139"/>
                    <a:pt x="4796" y="320"/>
                    <a:pt x="6657" y="320"/>
                  </a:cubicBezTo>
                  <a:cubicBezTo>
                    <a:pt x="6962" y="320"/>
                    <a:pt x="7266" y="315"/>
                    <a:pt x="7569" y="304"/>
                  </a:cubicBezTo>
                  <a:lnTo>
                    <a:pt x="1134" y="46"/>
                  </a:ln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2" name="Google Shape;4002;p80">
              <a:extLst>
                <a:ext uri="{FF2B5EF4-FFF2-40B4-BE49-F238E27FC236}">
                  <a16:creationId xmlns:a16="http://schemas.microsoft.com/office/drawing/2014/main" id="{AFF0CE23-406D-453E-8550-7D4D8C8FE463}"/>
                </a:ext>
              </a:extLst>
            </p:cNvPr>
            <p:cNvSpPr/>
            <p:nvPr/>
          </p:nvSpPr>
          <p:spPr>
            <a:xfrm>
              <a:off x="1956475" y="7606638"/>
              <a:ext cx="200650" cy="18300"/>
            </a:xfrm>
            <a:custGeom>
              <a:avLst/>
              <a:gdLst/>
              <a:ahLst/>
              <a:cxnLst/>
              <a:rect l="l" t="t" r="r" b="b"/>
              <a:pathLst>
                <a:path w="8026" h="732" extrusionOk="0">
                  <a:moveTo>
                    <a:pt x="213" y="0"/>
                  </a:moveTo>
                  <a:cubicBezTo>
                    <a:pt x="1" y="0"/>
                    <a:pt x="1" y="304"/>
                    <a:pt x="213" y="334"/>
                  </a:cubicBezTo>
                  <a:cubicBezTo>
                    <a:pt x="2095" y="403"/>
                    <a:pt x="4063" y="732"/>
                    <a:pt x="5975" y="732"/>
                  </a:cubicBezTo>
                  <a:cubicBezTo>
                    <a:pt x="6595" y="732"/>
                    <a:pt x="7209" y="697"/>
                    <a:pt x="7812" y="608"/>
                  </a:cubicBezTo>
                  <a:cubicBezTo>
                    <a:pt x="8025" y="578"/>
                    <a:pt x="7964" y="274"/>
                    <a:pt x="7782" y="274"/>
                  </a:cubicBezTo>
                  <a:cubicBezTo>
                    <a:pt x="5289" y="30"/>
                    <a:pt x="2706" y="0"/>
                    <a:pt x="213" y="0"/>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3" name="Google Shape;4003;p80">
              <a:extLst>
                <a:ext uri="{FF2B5EF4-FFF2-40B4-BE49-F238E27FC236}">
                  <a16:creationId xmlns:a16="http://schemas.microsoft.com/office/drawing/2014/main" id="{FCD642F2-B479-461F-85C8-4AFD237B94A0}"/>
                </a:ext>
              </a:extLst>
            </p:cNvPr>
            <p:cNvSpPr/>
            <p:nvPr/>
          </p:nvSpPr>
          <p:spPr>
            <a:xfrm>
              <a:off x="1840486" y="7161672"/>
              <a:ext cx="327525" cy="276025"/>
            </a:xfrm>
            <a:custGeom>
              <a:avLst/>
              <a:gdLst/>
              <a:ahLst/>
              <a:cxnLst/>
              <a:rect l="l" t="t" r="r" b="b"/>
              <a:pathLst>
                <a:path w="13101" h="11041" extrusionOk="0">
                  <a:moveTo>
                    <a:pt x="791" y="0"/>
                  </a:moveTo>
                  <a:lnTo>
                    <a:pt x="0" y="9970"/>
                  </a:lnTo>
                  <a:cubicBezTo>
                    <a:pt x="0" y="9970"/>
                    <a:pt x="4585" y="11041"/>
                    <a:pt x="9307" y="11041"/>
                  </a:cubicBezTo>
                  <a:cubicBezTo>
                    <a:pt x="10591" y="11041"/>
                    <a:pt x="11886" y="10962"/>
                    <a:pt x="13101" y="10760"/>
                  </a:cubicBezTo>
                  <a:cubicBezTo>
                    <a:pt x="8481" y="7721"/>
                    <a:pt x="4256" y="4255"/>
                    <a:pt x="791" y="0"/>
                  </a:cubicBezTo>
                  <a:close/>
                </a:path>
              </a:pathLst>
            </a:custGeom>
            <a:solidFill>
              <a:srgbClr val="0095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4" name="Google Shape;4004;p80">
              <a:extLst>
                <a:ext uri="{FF2B5EF4-FFF2-40B4-BE49-F238E27FC236}">
                  <a16:creationId xmlns:a16="http://schemas.microsoft.com/office/drawing/2014/main" id="{776D1968-7093-4739-AACE-BE53674618E3}"/>
                </a:ext>
              </a:extLst>
            </p:cNvPr>
            <p:cNvSpPr/>
            <p:nvPr/>
          </p:nvSpPr>
          <p:spPr>
            <a:xfrm>
              <a:off x="1873650" y="7038988"/>
              <a:ext cx="306250" cy="49625"/>
            </a:xfrm>
            <a:custGeom>
              <a:avLst/>
              <a:gdLst/>
              <a:ahLst/>
              <a:cxnLst/>
              <a:rect l="l" t="t" r="r" b="b"/>
              <a:pathLst>
                <a:path w="12250" h="1985" extrusionOk="0">
                  <a:moveTo>
                    <a:pt x="11733" y="1"/>
                  </a:moveTo>
                  <a:cubicBezTo>
                    <a:pt x="7873" y="365"/>
                    <a:pt x="4013" y="639"/>
                    <a:pt x="122" y="700"/>
                  </a:cubicBezTo>
                  <a:cubicBezTo>
                    <a:pt x="92" y="1095"/>
                    <a:pt x="61" y="1460"/>
                    <a:pt x="0" y="1794"/>
                  </a:cubicBezTo>
                  <a:cubicBezTo>
                    <a:pt x="2183" y="1924"/>
                    <a:pt x="4366" y="1985"/>
                    <a:pt x="6553" y="1985"/>
                  </a:cubicBezTo>
                  <a:cubicBezTo>
                    <a:pt x="8448" y="1985"/>
                    <a:pt x="10345" y="1939"/>
                    <a:pt x="12250" y="1855"/>
                  </a:cubicBezTo>
                  <a:cubicBezTo>
                    <a:pt x="12068" y="1368"/>
                    <a:pt x="11885" y="760"/>
                    <a:pt x="11733" y="1"/>
                  </a:cubicBezTo>
                  <a:close/>
                </a:path>
              </a:pathLst>
            </a:custGeom>
            <a:solidFill>
              <a:srgbClr val="FFBD4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5" name="Google Shape;4005;p80">
              <a:extLst>
                <a:ext uri="{FF2B5EF4-FFF2-40B4-BE49-F238E27FC236}">
                  <a16:creationId xmlns:a16="http://schemas.microsoft.com/office/drawing/2014/main" id="{0F970D69-748A-4106-BC8C-602FC9185813}"/>
                </a:ext>
              </a:extLst>
            </p:cNvPr>
            <p:cNvSpPr/>
            <p:nvPr/>
          </p:nvSpPr>
          <p:spPr>
            <a:xfrm>
              <a:off x="1858450" y="7131688"/>
              <a:ext cx="350325" cy="80825"/>
            </a:xfrm>
            <a:custGeom>
              <a:avLst/>
              <a:gdLst/>
              <a:ahLst/>
              <a:cxnLst/>
              <a:rect l="l" t="t" r="r" b="b"/>
              <a:pathLst>
                <a:path w="14013" h="3233" extrusionOk="0">
                  <a:moveTo>
                    <a:pt x="122" y="1"/>
                  </a:moveTo>
                  <a:cubicBezTo>
                    <a:pt x="122" y="62"/>
                    <a:pt x="92" y="92"/>
                    <a:pt x="92" y="122"/>
                  </a:cubicBezTo>
                  <a:lnTo>
                    <a:pt x="1" y="1247"/>
                  </a:lnTo>
                  <a:cubicBezTo>
                    <a:pt x="183" y="1490"/>
                    <a:pt x="396" y="1733"/>
                    <a:pt x="608" y="1977"/>
                  </a:cubicBezTo>
                  <a:cubicBezTo>
                    <a:pt x="4736" y="2683"/>
                    <a:pt x="8942" y="3232"/>
                    <a:pt x="13080" y="3232"/>
                  </a:cubicBezTo>
                  <a:cubicBezTo>
                    <a:pt x="13392" y="3232"/>
                    <a:pt x="13702" y="3229"/>
                    <a:pt x="14013" y="3223"/>
                  </a:cubicBezTo>
                  <a:lnTo>
                    <a:pt x="13648" y="518"/>
                  </a:lnTo>
                  <a:cubicBezTo>
                    <a:pt x="12132" y="610"/>
                    <a:pt x="10612" y="661"/>
                    <a:pt x="9091" y="661"/>
                  </a:cubicBezTo>
                  <a:cubicBezTo>
                    <a:pt x="6099" y="661"/>
                    <a:pt x="3104" y="464"/>
                    <a:pt x="122" y="1"/>
                  </a:cubicBezTo>
                  <a:close/>
                </a:path>
              </a:pathLst>
            </a:custGeom>
            <a:solidFill>
              <a:srgbClr val="FFBD4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6" name="Google Shape;4006;p80">
              <a:extLst>
                <a:ext uri="{FF2B5EF4-FFF2-40B4-BE49-F238E27FC236}">
                  <a16:creationId xmlns:a16="http://schemas.microsoft.com/office/drawing/2014/main" id="{ADE04CC7-4D3A-4022-A2F0-CD58C348BCBF}"/>
                </a:ext>
              </a:extLst>
            </p:cNvPr>
            <p:cNvSpPr/>
            <p:nvPr/>
          </p:nvSpPr>
          <p:spPr>
            <a:xfrm>
              <a:off x="1873650" y="7181088"/>
              <a:ext cx="362500" cy="250800"/>
            </a:xfrm>
            <a:custGeom>
              <a:avLst/>
              <a:gdLst/>
              <a:ahLst/>
              <a:cxnLst/>
              <a:rect l="l" t="t" r="r" b="b"/>
              <a:pathLst>
                <a:path w="14500" h="10032" extrusionOk="0">
                  <a:moveTo>
                    <a:pt x="0" y="1"/>
                  </a:moveTo>
                  <a:cubicBezTo>
                    <a:pt x="3344" y="3891"/>
                    <a:pt x="7356" y="7174"/>
                    <a:pt x="11703" y="10031"/>
                  </a:cubicBezTo>
                  <a:cubicBezTo>
                    <a:pt x="12706" y="9849"/>
                    <a:pt x="13648" y="9606"/>
                    <a:pt x="14499" y="9241"/>
                  </a:cubicBezTo>
                  <a:lnTo>
                    <a:pt x="13405" y="1247"/>
                  </a:lnTo>
                  <a:cubicBezTo>
                    <a:pt x="13094" y="1253"/>
                    <a:pt x="12784" y="1256"/>
                    <a:pt x="12472" y="1256"/>
                  </a:cubicBezTo>
                  <a:cubicBezTo>
                    <a:pt x="8334" y="1256"/>
                    <a:pt x="4128" y="707"/>
                    <a:pt x="0" y="1"/>
                  </a:cubicBezTo>
                  <a:close/>
                </a:path>
              </a:pathLst>
            </a:custGeom>
            <a:solidFill>
              <a:srgbClr val="09B1C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7" name="Google Shape;4007;p80">
              <a:extLst>
                <a:ext uri="{FF2B5EF4-FFF2-40B4-BE49-F238E27FC236}">
                  <a16:creationId xmlns:a16="http://schemas.microsoft.com/office/drawing/2014/main" id="{A399EAC1-1B5B-44FB-9D07-0AD5EAED0D39}"/>
                </a:ext>
              </a:extLst>
            </p:cNvPr>
            <p:cNvSpPr/>
            <p:nvPr/>
          </p:nvSpPr>
          <p:spPr>
            <a:xfrm>
              <a:off x="1861500" y="7083813"/>
              <a:ext cx="338175" cy="64075"/>
            </a:xfrm>
            <a:custGeom>
              <a:avLst/>
              <a:gdLst/>
              <a:ahLst/>
              <a:cxnLst/>
              <a:rect l="l" t="t" r="r" b="b"/>
              <a:pathLst>
                <a:path w="13527" h="2563" extrusionOk="0">
                  <a:moveTo>
                    <a:pt x="486" y="1"/>
                  </a:moveTo>
                  <a:cubicBezTo>
                    <a:pt x="365" y="730"/>
                    <a:pt x="213" y="1399"/>
                    <a:pt x="0" y="1916"/>
                  </a:cubicBezTo>
                  <a:cubicBezTo>
                    <a:pt x="3001" y="2379"/>
                    <a:pt x="5989" y="2562"/>
                    <a:pt x="8972" y="2562"/>
                  </a:cubicBezTo>
                  <a:cubicBezTo>
                    <a:pt x="10491" y="2562"/>
                    <a:pt x="12008" y="2515"/>
                    <a:pt x="13526" y="2433"/>
                  </a:cubicBezTo>
                  <a:lnTo>
                    <a:pt x="13405" y="1460"/>
                  </a:lnTo>
                  <a:cubicBezTo>
                    <a:pt x="13405" y="1460"/>
                    <a:pt x="13070" y="1034"/>
                    <a:pt x="12736" y="62"/>
                  </a:cubicBezTo>
                  <a:cubicBezTo>
                    <a:pt x="10831" y="146"/>
                    <a:pt x="8934" y="192"/>
                    <a:pt x="7039" y="192"/>
                  </a:cubicBezTo>
                  <a:cubicBezTo>
                    <a:pt x="4852" y="192"/>
                    <a:pt x="2669" y="131"/>
                    <a:pt x="486" y="1"/>
                  </a:cubicBezTo>
                  <a:close/>
                </a:path>
              </a:pathLst>
            </a:custGeom>
            <a:solidFill>
              <a:srgbClr val="09B1C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8" name="Google Shape;4008;p80">
              <a:extLst>
                <a:ext uri="{FF2B5EF4-FFF2-40B4-BE49-F238E27FC236}">
                  <a16:creationId xmlns:a16="http://schemas.microsoft.com/office/drawing/2014/main" id="{3E3D20B0-9039-4432-9173-5CF5FBACD0FA}"/>
                </a:ext>
              </a:extLst>
            </p:cNvPr>
            <p:cNvSpPr/>
            <p:nvPr/>
          </p:nvSpPr>
          <p:spPr>
            <a:xfrm>
              <a:off x="1876700" y="6904663"/>
              <a:ext cx="291050" cy="151825"/>
            </a:xfrm>
            <a:custGeom>
              <a:avLst/>
              <a:gdLst/>
              <a:ahLst/>
              <a:cxnLst/>
              <a:rect l="l" t="t" r="r" b="b"/>
              <a:pathLst>
                <a:path w="11642" h="6073" extrusionOk="0">
                  <a:moveTo>
                    <a:pt x="4269" y="0"/>
                  </a:moveTo>
                  <a:cubicBezTo>
                    <a:pt x="3121" y="0"/>
                    <a:pt x="2249" y="14"/>
                    <a:pt x="2219" y="54"/>
                  </a:cubicBezTo>
                  <a:cubicBezTo>
                    <a:pt x="2158" y="176"/>
                    <a:pt x="0" y="480"/>
                    <a:pt x="0" y="480"/>
                  </a:cubicBezTo>
                  <a:cubicBezTo>
                    <a:pt x="0" y="480"/>
                    <a:pt x="213" y="3428"/>
                    <a:pt x="0" y="6073"/>
                  </a:cubicBezTo>
                  <a:cubicBezTo>
                    <a:pt x="3891" y="6012"/>
                    <a:pt x="7781" y="5738"/>
                    <a:pt x="11642" y="5374"/>
                  </a:cubicBezTo>
                  <a:cubicBezTo>
                    <a:pt x="11398" y="4127"/>
                    <a:pt x="11277" y="2486"/>
                    <a:pt x="11459" y="389"/>
                  </a:cubicBezTo>
                  <a:lnTo>
                    <a:pt x="9970" y="54"/>
                  </a:lnTo>
                  <a:cubicBezTo>
                    <a:pt x="9970" y="54"/>
                    <a:pt x="6565" y="0"/>
                    <a:pt x="4269" y="0"/>
                  </a:cubicBezTo>
                  <a:close/>
                </a:path>
              </a:pathLst>
            </a:custGeom>
            <a:solidFill>
              <a:srgbClr val="09B1C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 name="Google Shape;4009;p80">
              <a:extLst>
                <a:ext uri="{FF2B5EF4-FFF2-40B4-BE49-F238E27FC236}">
                  <a16:creationId xmlns:a16="http://schemas.microsoft.com/office/drawing/2014/main" id="{EA139C2B-7199-4ED9-8752-569BE4BC91DD}"/>
                </a:ext>
              </a:extLst>
            </p:cNvPr>
            <p:cNvSpPr/>
            <p:nvPr/>
          </p:nvSpPr>
          <p:spPr>
            <a:xfrm>
              <a:off x="1932150" y="6812538"/>
              <a:ext cx="196850" cy="93500"/>
            </a:xfrm>
            <a:custGeom>
              <a:avLst/>
              <a:gdLst/>
              <a:ahLst/>
              <a:cxnLst/>
              <a:rect l="l" t="t" r="r" b="b"/>
              <a:pathLst>
                <a:path w="7874" h="3740" extrusionOk="0">
                  <a:moveTo>
                    <a:pt x="7873" y="1"/>
                  </a:moveTo>
                  <a:lnTo>
                    <a:pt x="1" y="244"/>
                  </a:lnTo>
                  <a:cubicBezTo>
                    <a:pt x="1" y="244"/>
                    <a:pt x="730" y="2645"/>
                    <a:pt x="974" y="3739"/>
                  </a:cubicBezTo>
                  <a:cubicBezTo>
                    <a:pt x="3010" y="2858"/>
                    <a:pt x="5259" y="2220"/>
                    <a:pt x="7478" y="1946"/>
                  </a:cubicBezTo>
                  <a:cubicBezTo>
                    <a:pt x="7569" y="1186"/>
                    <a:pt x="7691" y="548"/>
                    <a:pt x="7873"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0" name="Google Shape;4010;p80">
              <a:extLst>
                <a:ext uri="{FF2B5EF4-FFF2-40B4-BE49-F238E27FC236}">
                  <a16:creationId xmlns:a16="http://schemas.microsoft.com/office/drawing/2014/main" id="{084A4D8C-8D8B-49E9-B651-43FFE9864BFA}"/>
                </a:ext>
              </a:extLst>
            </p:cNvPr>
            <p:cNvSpPr/>
            <p:nvPr/>
          </p:nvSpPr>
          <p:spPr>
            <a:xfrm>
              <a:off x="1944325" y="6861188"/>
              <a:ext cx="199950" cy="132225"/>
            </a:xfrm>
            <a:custGeom>
              <a:avLst/>
              <a:gdLst/>
              <a:ahLst/>
              <a:cxnLst/>
              <a:rect l="l" t="t" r="r" b="b"/>
              <a:pathLst>
                <a:path w="7998" h="5289" extrusionOk="0">
                  <a:moveTo>
                    <a:pt x="6991" y="0"/>
                  </a:moveTo>
                  <a:lnTo>
                    <a:pt x="6991" y="0"/>
                  </a:lnTo>
                  <a:cubicBezTo>
                    <a:pt x="4772" y="274"/>
                    <a:pt x="2523" y="912"/>
                    <a:pt x="487" y="1793"/>
                  </a:cubicBezTo>
                  <a:cubicBezTo>
                    <a:pt x="547" y="2067"/>
                    <a:pt x="608" y="2280"/>
                    <a:pt x="578" y="2310"/>
                  </a:cubicBezTo>
                  <a:lnTo>
                    <a:pt x="547" y="2310"/>
                  </a:lnTo>
                  <a:cubicBezTo>
                    <a:pt x="547" y="2310"/>
                    <a:pt x="493" y="2301"/>
                    <a:pt x="418" y="2301"/>
                  </a:cubicBezTo>
                  <a:cubicBezTo>
                    <a:pt x="256" y="2301"/>
                    <a:pt x="0" y="2344"/>
                    <a:pt x="0" y="2614"/>
                  </a:cubicBezTo>
                  <a:cubicBezTo>
                    <a:pt x="0" y="2979"/>
                    <a:pt x="1672" y="5289"/>
                    <a:pt x="3192" y="5289"/>
                  </a:cubicBezTo>
                  <a:cubicBezTo>
                    <a:pt x="6292" y="5289"/>
                    <a:pt x="7295" y="3009"/>
                    <a:pt x="7721" y="2310"/>
                  </a:cubicBezTo>
                  <a:cubicBezTo>
                    <a:pt x="7997" y="1876"/>
                    <a:pt x="7606" y="1788"/>
                    <a:pt x="7257" y="1788"/>
                  </a:cubicBezTo>
                  <a:cubicBezTo>
                    <a:pt x="7069" y="1788"/>
                    <a:pt x="6892" y="1813"/>
                    <a:pt x="6839" y="1824"/>
                  </a:cubicBezTo>
                  <a:cubicBezTo>
                    <a:pt x="6870" y="1155"/>
                    <a:pt x="6930" y="547"/>
                    <a:pt x="6991"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1" name="Google Shape;4011;p80">
              <a:extLst>
                <a:ext uri="{FF2B5EF4-FFF2-40B4-BE49-F238E27FC236}">
                  <a16:creationId xmlns:a16="http://schemas.microsoft.com/office/drawing/2014/main" id="{4787AC54-34EA-471C-AB3C-34D81641B64A}"/>
                </a:ext>
              </a:extLst>
            </p:cNvPr>
            <p:cNvSpPr/>
            <p:nvPr/>
          </p:nvSpPr>
          <p:spPr>
            <a:xfrm>
              <a:off x="1677600" y="6632488"/>
              <a:ext cx="103375" cy="65650"/>
            </a:xfrm>
            <a:custGeom>
              <a:avLst/>
              <a:gdLst/>
              <a:ahLst/>
              <a:cxnLst/>
              <a:rect l="l" t="t" r="r" b="b"/>
              <a:pathLst>
                <a:path w="4135" h="2626" extrusionOk="0">
                  <a:moveTo>
                    <a:pt x="2262" y="1"/>
                  </a:moveTo>
                  <a:cubicBezTo>
                    <a:pt x="1467" y="1"/>
                    <a:pt x="669" y="230"/>
                    <a:pt x="0" y="698"/>
                  </a:cubicBezTo>
                  <a:cubicBezTo>
                    <a:pt x="137" y="1679"/>
                    <a:pt x="925" y="2626"/>
                    <a:pt x="2414" y="2626"/>
                  </a:cubicBezTo>
                  <a:cubicBezTo>
                    <a:pt x="2910" y="2626"/>
                    <a:pt x="3482" y="2521"/>
                    <a:pt x="4134" y="2279"/>
                  </a:cubicBezTo>
                  <a:lnTo>
                    <a:pt x="4134" y="455"/>
                  </a:lnTo>
                  <a:cubicBezTo>
                    <a:pt x="3560" y="154"/>
                    <a:pt x="2912" y="1"/>
                    <a:pt x="2262"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2" name="Google Shape;4012;p80">
              <a:extLst>
                <a:ext uri="{FF2B5EF4-FFF2-40B4-BE49-F238E27FC236}">
                  <a16:creationId xmlns:a16="http://schemas.microsoft.com/office/drawing/2014/main" id="{C6EF41EA-E72B-414D-B8DB-3D41C295B83C}"/>
                </a:ext>
              </a:extLst>
            </p:cNvPr>
            <p:cNvSpPr/>
            <p:nvPr/>
          </p:nvSpPr>
          <p:spPr>
            <a:xfrm>
              <a:off x="1674550" y="6595338"/>
              <a:ext cx="106425" cy="54625"/>
            </a:xfrm>
            <a:custGeom>
              <a:avLst/>
              <a:gdLst/>
              <a:ahLst/>
              <a:cxnLst/>
              <a:rect l="l" t="t" r="r" b="b"/>
              <a:pathLst>
                <a:path w="4257" h="2185" extrusionOk="0">
                  <a:moveTo>
                    <a:pt x="2228" y="0"/>
                  </a:moveTo>
                  <a:cubicBezTo>
                    <a:pt x="1803" y="0"/>
                    <a:pt x="1344" y="97"/>
                    <a:pt x="882" y="360"/>
                  </a:cubicBezTo>
                  <a:cubicBezTo>
                    <a:pt x="274" y="725"/>
                    <a:pt x="1" y="1455"/>
                    <a:pt x="122" y="2184"/>
                  </a:cubicBezTo>
                  <a:cubicBezTo>
                    <a:pt x="791" y="1716"/>
                    <a:pt x="1589" y="1487"/>
                    <a:pt x="2384" y="1487"/>
                  </a:cubicBezTo>
                  <a:cubicBezTo>
                    <a:pt x="3034" y="1487"/>
                    <a:pt x="3682" y="1640"/>
                    <a:pt x="4256" y="1941"/>
                  </a:cubicBezTo>
                  <a:lnTo>
                    <a:pt x="4256" y="695"/>
                  </a:lnTo>
                  <a:cubicBezTo>
                    <a:pt x="4256" y="695"/>
                    <a:pt x="3368" y="0"/>
                    <a:pt x="2228"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3" name="Google Shape;4013;p80">
              <a:extLst>
                <a:ext uri="{FF2B5EF4-FFF2-40B4-BE49-F238E27FC236}">
                  <a16:creationId xmlns:a16="http://schemas.microsoft.com/office/drawing/2014/main" id="{17051482-D1CE-4EDE-B7DF-F17B80618FB5}"/>
                </a:ext>
              </a:extLst>
            </p:cNvPr>
            <p:cNvSpPr/>
            <p:nvPr/>
          </p:nvSpPr>
          <p:spPr>
            <a:xfrm>
              <a:off x="1708000" y="6635388"/>
              <a:ext cx="64600" cy="54275"/>
            </a:xfrm>
            <a:custGeom>
              <a:avLst/>
              <a:gdLst/>
              <a:ahLst/>
              <a:cxnLst/>
              <a:rect l="l" t="t" r="r" b="b"/>
              <a:pathLst>
                <a:path w="2584" h="2171" extrusionOk="0">
                  <a:moveTo>
                    <a:pt x="1111" y="1"/>
                  </a:moveTo>
                  <a:cubicBezTo>
                    <a:pt x="743" y="1"/>
                    <a:pt x="358" y="82"/>
                    <a:pt x="31" y="157"/>
                  </a:cubicBezTo>
                  <a:cubicBezTo>
                    <a:pt x="0" y="157"/>
                    <a:pt x="0" y="217"/>
                    <a:pt x="61" y="217"/>
                  </a:cubicBezTo>
                  <a:cubicBezTo>
                    <a:pt x="395" y="217"/>
                    <a:pt x="790" y="134"/>
                    <a:pt x="1163" y="134"/>
                  </a:cubicBezTo>
                  <a:cubicBezTo>
                    <a:pt x="1535" y="134"/>
                    <a:pt x="1885" y="217"/>
                    <a:pt x="2128" y="552"/>
                  </a:cubicBezTo>
                  <a:cubicBezTo>
                    <a:pt x="2462" y="1008"/>
                    <a:pt x="2401" y="1585"/>
                    <a:pt x="2432" y="2102"/>
                  </a:cubicBezTo>
                  <a:cubicBezTo>
                    <a:pt x="2432" y="2147"/>
                    <a:pt x="2462" y="2170"/>
                    <a:pt x="2496" y="2170"/>
                  </a:cubicBezTo>
                  <a:cubicBezTo>
                    <a:pt x="2531" y="2170"/>
                    <a:pt x="2569" y="2147"/>
                    <a:pt x="2584" y="2102"/>
                  </a:cubicBezTo>
                  <a:cubicBezTo>
                    <a:pt x="2584" y="1524"/>
                    <a:pt x="2584" y="795"/>
                    <a:pt x="2128" y="369"/>
                  </a:cubicBezTo>
                  <a:cubicBezTo>
                    <a:pt x="1864" y="90"/>
                    <a:pt x="1497" y="1"/>
                    <a:pt x="1111"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4" name="Google Shape;4014;p80">
              <a:extLst>
                <a:ext uri="{FF2B5EF4-FFF2-40B4-BE49-F238E27FC236}">
                  <a16:creationId xmlns:a16="http://schemas.microsoft.com/office/drawing/2014/main" id="{BC3DF78D-CAC9-4DE0-B30A-14B3F30D0700}"/>
                </a:ext>
              </a:extLst>
            </p:cNvPr>
            <p:cNvSpPr/>
            <p:nvPr/>
          </p:nvSpPr>
          <p:spPr>
            <a:xfrm>
              <a:off x="1735550" y="6650738"/>
              <a:ext cx="37375" cy="22200"/>
            </a:xfrm>
            <a:custGeom>
              <a:avLst/>
              <a:gdLst/>
              <a:ahLst/>
              <a:cxnLst/>
              <a:rect l="l" t="t" r="r" b="b"/>
              <a:pathLst>
                <a:path w="1495" h="888" extrusionOk="0">
                  <a:moveTo>
                    <a:pt x="528" y="0"/>
                  </a:moveTo>
                  <a:cubicBezTo>
                    <a:pt x="374" y="0"/>
                    <a:pt x="214" y="54"/>
                    <a:pt x="53" y="181"/>
                  </a:cubicBezTo>
                  <a:cubicBezTo>
                    <a:pt x="1" y="207"/>
                    <a:pt x="39" y="278"/>
                    <a:pt x="89" y="278"/>
                  </a:cubicBezTo>
                  <a:cubicBezTo>
                    <a:pt x="97" y="278"/>
                    <a:pt x="106" y="276"/>
                    <a:pt x="114" y="272"/>
                  </a:cubicBezTo>
                  <a:cubicBezTo>
                    <a:pt x="260" y="199"/>
                    <a:pt x="392" y="154"/>
                    <a:pt x="520" y="154"/>
                  </a:cubicBezTo>
                  <a:cubicBezTo>
                    <a:pt x="659" y="154"/>
                    <a:pt x="793" y="207"/>
                    <a:pt x="935" y="333"/>
                  </a:cubicBezTo>
                  <a:cubicBezTo>
                    <a:pt x="1087" y="485"/>
                    <a:pt x="1178" y="698"/>
                    <a:pt x="1330" y="850"/>
                  </a:cubicBezTo>
                  <a:cubicBezTo>
                    <a:pt x="1348" y="876"/>
                    <a:pt x="1371" y="887"/>
                    <a:pt x="1393" y="887"/>
                  </a:cubicBezTo>
                  <a:cubicBezTo>
                    <a:pt x="1446" y="887"/>
                    <a:pt x="1494" y="823"/>
                    <a:pt x="1451" y="758"/>
                  </a:cubicBezTo>
                  <a:cubicBezTo>
                    <a:pt x="1276" y="363"/>
                    <a:pt x="926" y="0"/>
                    <a:pt x="528"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5" name="Google Shape;4015;p80">
              <a:extLst>
                <a:ext uri="{FF2B5EF4-FFF2-40B4-BE49-F238E27FC236}">
                  <a16:creationId xmlns:a16="http://schemas.microsoft.com/office/drawing/2014/main" id="{C5D6BABC-F8EB-42E5-B637-46664FAB7278}"/>
                </a:ext>
              </a:extLst>
            </p:cNvPr>
            <p:cNvSpPr/>
            <p:nvPr/>
          </p:nvSpPr>
          <p:spPr>
            <a:xfrm>
              <a:off x="2249800" y="6632488"/>
              <a:ext cx="103375" cy="65650"/>
            </a:xfrm>
            <a:custGeom>
              <a:avLst/>
              <a:gdLst/>
              <a:ahLst/>
              <a:cxnLst/>
              <a:rect l="l" t="t" r="r" b="b"/>
              <a:pathLst>
                <a:path w="4135" h="2626" extrusionOk="0">
                  <a:moveTo>
                    <a:pt x="1873" y="1"/>
                  </a:moveTo>
                  <a:cubicBezTo>
                    <a:pt x="1223" y="1"/>
                    <a:pt x="575" y="154"/>
                    <a:pt x="0" y="455"/>
                  </a:cubicBezTo>
                  <a:lnTo>
                    <a:pt x="0" y="2279"/>
                  </a:lnTo>
                  <a:cubicBezTo>
                    <a:pt x="652" y="2521"/>
                    <a:pt x="1225" y="2626"/>
                    <a:pt x="1720" y="2626"/>
                  </a:cubicBezTo>
                  <a:cubicBezTo>
                    <a:pt x="3210" y="2626"/>
                    <a:pt x="3997" y="1679"/>
                    <a:pt x="4134" y="698"/>
                  </a:cubicBezTo>
                  <a:cubicBezTo>
                    <a:pt x="3465" y="230"/>
                    <a:pt x="2668" y="1"/>
                    <a:pt x="1873"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6" name="Google Shape;4016;p80">
              <a:extLst>
                <a:ext uri="{FF2B5EF4-FFF2-40B4-BE49-F238E27FC236}">
                  <a16:creationId xmlns:a16="http://schemas.microsoft.com/office/drawing/2014/main" id="{62ACF1E4-59C6-4F95-A491-25EC46D55CE4}"/>
                </a:ext>
              </a:extLst>
            </p:cNvPr>
            <p:cNvSpPr/>
            <p:nvPr/>
          </p:nvSpPr>
          <p:spPr>
            <a:xfrm>
              <a:off x="2249800" y="6595338"/>
              <a:ext cx="106400" cy="54625"/>
            </a:xfrm>
            <a:custGeom>
              <a:avLst/>
              <a:gdLst/>
              <a:ahLst/>
              <a:cxnLst/>
              <a:rect l="l" t="t" r="r" b="b"/>
              <a:pathLst>
                <a:path w="4256" h="2185" extrusionOk="0">
                  <a:moveTo>
                    <a:pt x="2029" y="0"/>
                  </a:moveTo>
                  <a:cubicBezTo>
                    <a:pt x="888" y="0"/>
                    <a:pt x="0" y="695"/>
                    <a:pt x="0" y="695"/>
                  </a:cubicBezTo>
                  <a:lnTo>
                    <a:pt x="0" y="1941"/>
                  </a:lnTo>
                  <a:cubicBezTo>
                    <a:pt x="575" y="1640"/>
                    <a:pt x="1223" y="1487"/>
                    <a:pt x="1873" y="1487"/>
                  </a:cubicBezTo>
                  <a:cubicBezTo>
                    <a:pt x="2668" y="1487"/>
                    <a:pt x="3465" y="1716"/>
                    <a:pt x="4134" y="2184"/>
                  </a:cubicBezTo>
                  <a:cubicBezTo>
                    <a:pt x="4256" y="1455"/>
                    <a:pt x="3982" y="725"/>
                    <a:pt x="3374" y="360"/>
                  </a:cubicBezTo>
                  <a:cubicBezTo>
                    <a:pt x="2913" y="97"/>
                    <a:pt x="2453" y="0"/>
                    <a:pt x="2029"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7" name="Google Shape;4017;p80">
              <a:extLst>
                <a:ext uri="{FF2B5EF4-FFF2-40B4-BE49-F238E27FC236}">
                  <a16:creationId xmlns:a16="http://schemas.microsoft.com/office/drawing/2014/main" id="{1A688054-1D73-4B88-A93D-45B409FE332C}"/>
                </a:ext>
              </a:extLst>
            </p:cNvPr>
            <p:cNvSpPr/>
            <p:nvPr/>
          </p:nvSpPr>
          <p:spPr>
            <a:xfrm>
              <a:off x="2258150" y="6635388"/>
              <a:ext cx="64625" cy="54275"/>
            </a:xfrm>
            <a:custGeom>
              <a:avLst/>
              <a:gdLst/>
              <a:ahLst/>
              <a:cxnLst/>
              <a:rect l="l" t="t" r="r" b="b"/>
              <a:pathLst>
                <a:path w="2585" h="2171" extrusionOk="0">
                  <a:moveTo>
                    <a:pt x="1473" y="1"/>
                  </a:moveTo>
                  <a:cubicBezTo>
                    <a:pt x="1088" y="1"/>
                    <a:pt x="721" y="90"/>
                    <a:pt x="457" y="369"/>
                  </a:cubicBezTo>
                  <a:cubicBezTo>
                    <a:pt x="1" y="795"/>
                    <a:pt x="1" y="1524"/>
                    <a:pt x="1" y="2102"/>
                  </a:cubicBezTo>
                  <a:cubicBezTo>
                    <a:pt x="16" y="2147"/>
                    <a:pt x="54" y="2170"/>
                    <a:pt x="88" y="2170"/>
                  </a:cubicBezTo>
                  <a:cubicBezTo>
                    <a:pt x="122" y="2170"/>
                    <a:pt x="153" y="2147"/>
                    <a:pt x="153" y="2102"/>
                  </a:cubicBezTo>
                  <a:cubicBezTo>
                    <a:pt x="183" y="1585"/>
                    <a:pt x="153" y="1008"/>
                    <a:pt x="457" y="552"/>
                  </a:cubicBezTo>
                  <a:cubicBezTo>
                    <a:pt x="680" y="210"/>
                    <a:pt x="1019" y="122"/>
                    <a:pt x="1390" y="122"/>
                  </a:cubicBezTo>
                  <a:cubicBezTo>
                    <a:pt x="1777" y="122"/>
                    <a:pt x="2197" y="217"/>
                    <a:pt x="2554" y="217"/>
                  </a:cubicBezTo>
                  <a:cubicBezTo>
                    <a:pt x="2554" y="217"/>
                    <a:pt x="2584" y="157"/>
                    <a:pt x="2554" y="157"/>
                  </a:cubicBezTo>
                  <a:cubicBezTo>
                    <a:pt x="2227" y="82"/>
                    <a:pt x="1842" y="1"/>
                    <a:pt x="147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8" name="Google Shape;4018;p80">
              <a:extLst>
                <a:ext uri="{FF2B5EF4-FFF2-40B4-BE49-F238E27FC236}">
                  <a16:creationId xmlns:a16="http://schemas.microsoft.com/office/drawing/2014/main" id="{76607416-9227-4FD1-B6B7-623AE498379C}"/>
                </a:ext>
              </a:extLst>
            </p:cNvPr>
            <p:cNvSpPr/>
            <p:nvPr/>
          </p:nvSpPr>
          <p:spPr>
            <a:xfrm>
              <a:off x="2257850" y="6650738"/>
              <a:ext cx="37350" cy="22200"/>
            </a:xfrm>
            <a:custGeom>
              <a:avLst/>
              <a:gdLst/>
              <a:ahLst/>
              <a:cxnLst/>
              <a:rect l="l" t="t" r="r" b="b"/>
              <a:pathLst>
                <a:path w="1494" h="888" extrusionOk="0">
                  <a:moveTo>
                    <a:pt x="967" y="0"/>
                  </a:moveTo>
                  <a:cubicBezTo>
                    <a:pt x="568" y="0"/>
                    <a:pt x="219" y="363"/>
                    <a:pt x="43" y="758"/>
                  </a:cubicBezTo>
                  <a:cubicBezTo>
                    <a:pt x="0" y="823"/>
                    <a:pt x="48" y="887"/>
                    <a:pt x="102" y="887"/>
                  </a:cubicBezTo>
                  <a:cubicBezTo>
                    <a:pt x="124" y="887"/>
                    <a:pt x="147" y="876"/>
                    <a:pt x="165" y="850"/>
                  </a:cubicBezTo>
                  <a:cubicBezTo>
                    <a:pt x="286" y="698"/>
                    <a:pt x="408" y="485"/>
                    <a:pt x="560" y="333"/>
                  </a:cubicBezTo>
                  <a:cubicBezTo>
                    <a:pt x="702" y="207"/>
                    <a:pt x="836" y="154"/>
                    <a:pt x="974" y="154"/>
                  </a:cubicBezTo>
                  <a:cubicBezTo>
                    <a:pt x="1102" y="154"/>
                    <a:pt x="1234" y="199"/>
                    <a:pt x="1380" y="272"/>
                  </a:cubicBezTo>
                  <a:cubicBezTo>
                    <a:pt x="1389" y="276"/>
                    <a:pt x="1397" y="278"/>
                    <a:pt x="1406" y="278"/>
                  </a:cubicBezTo>
                  <a:cubicBezTo>
                    <a:pt x="1456" y="278"/>
                    <a:pt x="1494" y="207"/>
                    <a:pt x="1441" y="181"/>
                  </a:cubicBezTo>
                  <a:cubicBezTo>
                    <a:pt x="1281" y="54"/>
                    <a:pt x="1120" y="0"/>
                    <a:pt x="967"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9" name="Google Shape;4019;p80">
              <a:extLst>
                <a:ext uri="{FF2B5EF4-FFF2-40B4-BE49-F238E27FC236}">
                  <a16:creationId xmlns:a16="http://schemas.microsoft.com/office/drawing/2014/main" id="{9A91FF73-D4C3-4360-B24C-076AD236BEF8}"/>
                </a:ext>
              </a:extLst>
            </p:cNvPr>
            <p:cNvSpPr/>
            <p:nvPr/>
          </p:nvSpPr>
          <p:spPr>
            <a:xfrm>
              <a:off x="1769425" y="6359363"/>
              <a:ext cx="500900" cy="472000"/>
            </a:xfrm>
            <a:custGeom>
              <a:avLst/>
              <a:gdLst/>
              <a:ahLst/>
              <a:cxnLst/>
              <a:rect l="l" t="t" r="r" b="b"/>
              <a:pathLst>
                <a:path w="20036" h="18880" extrusionOk="0">
                  <a:moveTo>
                    <a:pt x="7566" y="1"/>
                  </a:moveTo>
                  <a:cubicBezTo>
                    <a:pt x="3633" y="1"/>
                    <a:pt x="1" y="1999"/>
                    <a:pt x="188" y="9495"/>
                  </a:cubicBezTo>
                  <a:cubicBezTo>
                    <a:pt x="188" y="9495"/>
                    <a:pt x="96" y="13021"/>
                    <a:pt x="947" y="14784"/>
                  </a:cubicBezTo>
                  <a:cubicBezTo>
                    <a:pt x="1799" y="16517"/>
                    <a:pt x="4625" y="18462"/>
                    <a:pt x="8425" y="18827"/>
                  </a:cubicBezTo>
                  <a:cubicBezTo>
                    <a:pt x="8828" y="18862"/>
                    <a:pt x="9245" y="18880"/>
                    <a:pt x="9670" y="18880"/>
                  </a:cubicBezTo>
                  <a:cubicBezTo>
                    <a:pt x="13251" y="18880"/>
                    <a:pt x="17393" y="17625"/>
                    <a:pt x="18425" y="15179"/>
                  </a:cubicBezTo>
                  <a:cubicBezTo>
                    <a:pt x="19580" y="12413"/>
                    <a:pt x="20036" y="10529"/>
                    <a:pt x="19671" y="7732"/>
                  </a:cubicBezTo>
                  <a:cubicBezTo>
                    <a:pt x="19337" y="4906"/>
                    <a:pt x="19185" y="3659"/>
                    <a:pt x="16571" y="2413"/>
                  </a:cubicBezTo>
                  <a:cubicBezTo>
                    <a:pt x="15312" y="1806"/>
                    <a:pt x="11303" y="1"/>
                    <a:pt x="7566"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0" name="Google Shape;4020;p80">
              <a:extLst>
                <a:ext uri="{FF2B5EF4-FFF2-40B4-BE49-F238E27FC236}">
                  <a16:creationId xmlns:a16="http://schemas.microsoft.com/office/drawing/2014/main" id="{1928253C-7D7F-49CA-822F-C098FE2403F1}"/>
                </a:ext>
              </a:extLst>
            </p:cNvPr>
            <p:cNvSpPr/>
            <p:nvPr/>
          </p:nvSpPr>
          <p:spPr>
            <a:xfrm>
              <a:off x="1998275" y="6596163"/>
              <a:ext cx="35725" cy="60700"/>
            </a:xfrm>
            <a:custGeom>
              <a:avLst/>
              <a:gdLst/>
              <a:ahLst/>
              <a:cxnLst/>
              <a:rect l="l" t="t" r="r" b="b"/>
              <a:pathLst>
                <a:path w="1429" h="2428" extrusionOk="0">
                  <a:moveTo>
                    <a:pt x="323" y="1"/>
                  </a:moveTo>
                  <a:cubicBezTo>
                    <a:pt x="312" y="1"/>
                    <a:pt x="304" y="8"/>
                    <a:pt x="304" y="23"/>
                  </a:cubicBezTo>
                  <a:cubicBezTo>
                    <a:pt x="213" y="327"/>
                    <a:pt x="183" y="662"/>
                    <a:pt x="122" y="966"/>
                  </a:cubicBezTo>
                  <a:cubicBezTo>
                    <a:pt x="61" y="1178"/>
                    <a:pt x="0" y="1422"/>
                    <a:pt x="122" y="1634"/>
                  </a:cubicBezTo>
                  <a:cubicBezTo>
                    <a:pt x="183" y="1786"/>
                    <a:pt x="335" y="1877"/>
                    <a:pt x="487" y="1877"/>
                  </a:cubicBezTo>
                  <a:cubicBezTo>
                    <a:pt x="578" y="1877"/>
                    <a:pt x="639" y="1817"/>
                    <a:pt x="699" y="1756"/>
                  </a:cubicBezTo>
                  <a:cubicBezTo>
                    <a:pt x="760" y="1756"/>
                    <a:pt x="791" y="1695"/>
                    <a:pt x="851" y="1695"/>
                  </a:cubicBezTo>
                  <a:cubicBezTo>
                    <a:pt x="892" y="1655"/>
                    <a:pt x="926" y="1634"/>
                    <a:pt x="953" y="1634"/>
                  </a:cubicBezTo>
                  <a:cubicBezTo>
                    <a:pt x="1007" y="1634"/>
                    <a:pt x="1034" y="1715"/>
                    <a:pt x="1034" y="1877"/>
                  </a:cubicBezTo>
                  <a:cubicBezTo>
                    <a:pt x="1186" y="2060"/>
                    <a:pt x="1125" y="2181"/>
                    <a:pt x="912" y="2242"/>
                  </a:cubicBezTo>
                  <a:cubicBezTo>
                    <a:pt x="800" y="2270"/>
                    <a:pt x="843" y="2428"/>
                    <a:pt x="922" y="2428"/>
                  </a:cubicBezTo>
                  <a:cubicBezTo>
                    <a:pt x="929" y="2428"/>
                    <a:pt x="936" y="2427"/>
                    <a:pt x="943" y="2425"/>
                  </a:cubicBezTo>
                  <a:cubicBezTo>
                    <a:pt x="1186" y="2333"/>
                    <a:pt x="1429" y="2121"/>
                    <a:pt x="1399" y="1817"/>
                  </a:cubicBezTo>
                  <a:cubicBezTo>
                    <a:pt x="1368" y="1604"/>
                    <a:pt x="1186" y="1452"/>
                    <a:pt x="973" y="1452"/>
                  </a:cubicBezTo>
                  <a:cubicBezTo>
                    <a:pt x="821" y="1452"/>
                    <a:pt x="760" y="1574"/>
                    <a:pt x="639" y="1634"/>
                  </a:cubicBezTo>
                  <a:cubicBezTo>
                    <a:pt x="562" y="1664"/>
                    <a:pt x="499" y="1677"/>
                    <a:pt x="447" y="1677"/>
                  </a:cubicBezTo>
                  <a:cubicBezTo>
                    <a:pt x="124" y="1677"/>
                    <a:pt x="217" y="1175"/>
                    <a:pt x="243" y="966"/>
                  </a:cubicBezTo>
                  <a:cubicBezTo>
                    <a:pt x="304" y="692"/>
                    <a:pt x="487" y="297"/>
                    <a:pt x="365" y="23"/>
                  </a:cubicBezTo>
                  <a:cubicBezTo>
                    <a:pt x="350" y="8"/>
                    <a:pt x="335" y="1"/>
                    <a:pt x="32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1" name="Google Shape;4021;p80">
              <a:extLst>
                <a:ext uri="{FF2B5EF4-FFF2-40B4-BE49-F238E27FC236}">
                  <a16:creationId xmlns:a16="http://schemas.microsoft.com/office/drawing/2014/main" id="{BDEBBB54-958B-4AFE-BECC-23B8144B238C}"/>
                </a:ext>
              </a:extLst>
            </p:cNvPr>
            <p:cNvSpPr/>
            <p:nvPr/>
          </p:nvSpPr>
          <p:spPr>
            <a:xfrm>
              <a:off x="1977750" y="6662438"/>
              <a:ext cx="79050" cy="30125"/>
            </a:xfrm>
            <a:custGeom>
              <a:avLst/>
              <a:gdLst/>
              <a:ahLst/>
              <a:cxnLst/>
              <a:rect l="l" t="t" r="r" b="b"/>
              <a:pathLst>
                <a:path w="3162" h="1205" extrusionOk="0">
                  <a:moveTo>
                    <a:pt x="3048" y="0"/>
                  </a:moveTo>
                  <a:cubicBezTo>
                    <a:pt x="3005" y="0"/>
                    <a:pt x="2962" y="24"/>
                    <a:pt x="2949" y="78"/>
                  </a:cubicBezTo>
                  <a:cubicBezTo>
                    <a:pt x="2827" y="777"/>
                    <a:pt x="2189" y="1020"/>
                    <a:pt x="1551" y="1020"/>
                  </a:cubicBezTo>
                  <a:cubicBezTo>
                    <a:pt x="943" y="989"/>
                    <a:pt x="517" y="807"/>
                    <a:pt x="183" y="321"/>
                  </a:cubicBezTo>
                  <a:cubicBezTo>
                    <a:pt x="183" y="306"/>
                    <a:pt x="175" y="298"/>
                    <a:pt x="164" y="298"/>
                  </a:cubicBezTo>
                  <a:cubicBezTo>
                    <a:pt x="153" y="298"/>
                    <a:pt x="137" y="306"/>
                    <a:pt x="122" y="321"/>
                  </a:cubicBezTo>
                  <a:cubicBezTo>
                    <a:pt x="1" y="959"/>
                    <a:pt x="1125" y="1202"/>
                    <a:pt x="1551" y="1202"/>
                  </a:cubicBezTo>
                  <a:cubicBezTo>
                    <a:pt x="1584" y="1204"/>
                    <a:pt x="1616" y="1204"/>
                    <a:pt x="1649" y="1204"/>
                  </a:cubicBezTo>
                  <a:cubicBezTo>
                    <a:pt x="2350" y="1204"/>
                    <a:pt x="3075" y="892"/>
                    <a:pt x="3162" y="108"/>
                  </a:cubicBezTo>
                  <a:cubicBezTo>
                    <a:pt x="3162" y="40"/>
                    <a:pt x="3104" y="0"/>
                    <a:pt x="3048"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2" name="Google Shape;4022;p80">
              <a:extLst>
                <a:ext uri="{FF2B5EF4-FFF2-40B4-BE49-F238E27FC236}">
                  <a16:creationId xmlns:a16="http://schemas.microsoft.com/office/drawing/2014/main" id="{3CF10B84-10F0-4F59-93B7-AB31BC4C5B9F}"/>
                </a:ext>
              </a:extLst>
            </p:cNvPr>
            <p:cNvSpPr/>
            <p:nvPr/>
          </p:nvSpPr>
          <p:spPr>
            <a:xfrm>
              <a:off x="1849325" y="6556438"/>
              <a:ext cx="47150" cy="33225"/>
            </a:xfrm>
            <a:custGeom>
              <a:avLst/>
              <a:gdLst/>
              <a:ahLst/>
              <a:cxnLst/>
              <a:rect l="l" t="t" r="r" b="b"/>
              <a:pathLst>
                <a:path w="1886" h="1329" extrusionOk="0">
                  <a:moveTo>
                    <a:pt x="1719" y="0"/>
                  </a:moveTo>
                  <a:cubicBezTo>
                    <a:pt x="1081" y="0"/>
                    <a:pt x="149" y="625"/>
                    <a:pt x="1" y="1278"/>
                  </a:cubicBezTo>
                  <a:cubicBezTo>
                    <a:pt x="1" y="1314"/>
                    <a:pt x="22" y="1328"/>
                    <a:pt x="45" y="1328"/>
                  </a:cubicBezTo>
                  <a:cubicBezTo>
                    <a:pt x="62" y="1328"/>
                    <a:pt x="79" y="1321"/>
                    <a:pt x="92" y="1308"/>
                  </a:cubicBezTo>
                  <a:cubicBezTo>
                    <a:pt x="548" y="670"/>
                    <a:pt x="1034" y="336"/>
                    <a:pt x="1794" y="184"/>
                  </a:cubicBezTo>
                  <a:cubicBezTo>
                    <a:pt x="1885" y="153"/>
                    <a:pt x="1855" y="32"/>
                    <a:pt x="1764" y="1"/>
                  </a:cubicBezTo>
                  <a:cubicBezTo>
                    <a:pt x="1749" y="1"/>
                    <a:pt x="1734" y="0"/>
                    <a:pt x="1719"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3" name="Google Shape;4023;p80">
              <a:extLst>
                <a:ext uri="{FF2B5EF4-FFF2-40B4-BE49-F238E27FC236}">
                  <a16:creationId xmlns:a16="http://schemas.microsoft.com/office/drawing/2014/main" id="{23E8D830-0941-49F6-A4F0-D0E4170E6AF6}"/>
                </a:ext>
              </a:extLst>
            </p:cNvPr>
            <p:cNvSpPr/>
            <p:nvPr/>
          </p:nvSpPr>
          <p:spPr>
            <a:xfrm>
              <a:off x="2128975" y="6551263"/>
              <a:ext cx="51200" cy="22650"/>
            </a:xfrm>
            <a:custGeom>
              <a:avLst/>
              <a:gdLst/>
              <a:ahLst/>
              <a:cxnLst/>
              <a:rect l="l" t="t" r="r" b="b"/>
              <a:pathLst>
                <a:path w="2048" h="906" extrusionOk="0">
                  <a:moveTo>
                    <a:pt x="330" y="1"/>
                  </a:moveTo>
                  <a:cubicBezTo>
                    <a:pt x="237" y="1"/>
                    <a:pt x="146" y="9"/>
                    <a:pt x="61" y="26"/>
                  </a:cubicBezTo>
                  <a:cubicBezTo>
                    <a:pt x="0" y="26"/>
                    <a:pt x="0" y="117"/>
                    <a:pt x="61" y="117"/>
                  </a:cubicBezTo>
                  <a:cubicBezTo>
                    <a:pt x="699" y="300"/>
                    <a:pt x="1338" y="391"/>
                    <a:pt x="1794" y="877"/>
                  </a:cubicBezTo>
                  <a:cubicBezTo>
                    <a:pt x="1820" y="897"/>
                    <a:pt x="1848" y="905"/>
                    <a:pt x="1874" y="905"/>
                  </a:cubicBezTo>
                  <a:cubicBezTo>
                    <a:pt x="1970" y="905"/>
                    <a:pt x="2048" y="797"/>
                    <a:pt x="1976" y="725"/>
                  </a:cubicBezTo>
                  <a:cubicBezTo>
                    <a:pt x="1610" y="307"/>
                    <a:pt x="907" y="1"/>
                    <a:pt x="330"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4" name="Google Shape;4024;p80">
              <a:extLst>
                <a:ext uri="{FF2B5EF4-FFF2-40B4-BE49-F238E27FC236}">
                  <a16:creationId xmlns:a16="http://schemas.microsoft.com/office/drawing/2014/main" id="{3E9E3C82-FA8D-403B-AF63-BC1C403560D4}"/>
                </a:ext>
              </a:extLst>
            </p:cNvPr>
            <p:cNvSpPr/>
            <p:nvPr/>
          </p:nvSpPr>
          <p:spPr>
            <a:xfrm>
              <a:off x="1842500" y="6671213"/>
              <a:ext cx="92725" cy="87400"/>
            </a:xfrm>
            <a:custGeom>
              <a:avLst/>
              <a:gdLst/>
              <a:ahLst/>
              <a:cxnLst/>
              <a:rect l="l" t="t" r="r" b="b"/>
              <a:pathLst>
                <a:path w="3709" h="3496" extrusionOk="0">
                  <a:moveTo>
                    <a:pt x="1854" y="0"/>
                  </a:moveTo>
                  <a:cubicBezTo>
                    <a:pt x="821" y="0"/>
                    <a:pt x="0" y="760"/>
                    <a:pt x="0" y="1733"/>
                  </a:cubicBezTo>
                  <a:cubicBezTo>
                    <a:pt x="0" y="2705"/>
                    <a:pt x="821" y="3496"/>
                    <a:pt x="1854" y="3496"/>
                  </a:cubicBezTo>
                  <a:cubicBezTo>
                    <a:pt x="2888" y="3496"/>
                    <a:pt x="3708" y="2705"/>
                    <a:pt x="3708" y="1733"/>
                  </a:cubicBezTo>
                  <a:cubicBezTo>
                    <a:pt x="3708" y="760"/>
                    <a:pt x="2888" y="0"/>
                    <a:pt x="1854"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5" name="Google Shape;4025;p80">
              <a:extLst>
                <a:ext uri="{FF2B5EF4-FFF2-40B4-BE49-F238E27FC236}">
                  <a16:creationId xmlns:a16="http://schemas.microsoft.com/office/drawing/2014/main" id="{C27BFCFD-752E-4F29-B1FC-3730A9C78A84}"/>
                </a:ext>
              </a:extLst>
            </p:cNvPr>
            <p:cNvSpPr/>
            <p:nvPr/>
          </p:nvSpPr>
          <p:spPr>
            <a:xfrm>
              <a:off x="2097050" y="6671213"/>
              <a:ext cx="92750" cy="87400"/>
            </a:xfrm>
            <a:custGeom>
              <a:avLst/>
              <a:gdLst/>
              <a:ahLst/>
              <a:cxnLst/>
              <a:rect l="l" t="t" r="r" b="b"/>
              <a:pathLst>
                <a:path w="3710" h="3496" extrusionOk="0">
                  <a:moveTo>
                    <a:pt x="1855" y="0"/>
                  </a:moveTo>
                  <a:cubicBezTo>
                    <a:pt x="821" y="0"/>
                    <a:pt x="1" y="760"/>
                    <a:pt x="1" y="1733"/>
                  </a:cubicBezTo>
                  <a:cubicBezTo>
                    <a:pt x="1" y="2705"/>
                    <a:pt x="821" y="3496"/>
                    <a:pt x="1855" y="3496"/>
                  </a:cubicBezTo>
                  <a:cubicBezTo>
                    <a:pt x="2888" y="3496"/>
                    <a:pt x="3709" y="2705"/>
                    <a:pt x="3709" y="1733"/>
                  </a:cubicBezTo>
                  <a:cubicBezTo>
                    <a:pt x="3709" y="760"/>
                    <a:pt x="2888" y="0"/>
                    <a:pt x="1855"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6" name="Google Shape;4026;p80">
              <a:extLst>
                <a:ext uri="{FF2B5EF4-FFF2-40B4-BE49-F238E27FC236}">
                  <a16:creationId xmlns:a16="http://schemas.microsoft.com/office/drawing/2014/main" id="{1A63C4D7-0C0D-4609-BBF1-F07A1445AD0A}"/>
                </a:ext>
              </a:extLst>
            </p:cNvPr>
            <p:cNvSpPr/>
            <p:nvPr/>
          </p:nvSpPr>
          <p:spPr>
            <a:xfrm>
              <a:off x="2007400" y="6699938"/>
              <a:ext cx="27175" cy="6725"/>
            </a:xfrm>
            <a:custGeom>
              <a:avLst/>
              <a:gdLst/>
              <a:ahLst/>
              <a:cxnLst/>
              <a:rect l="l" t="t" r="r" b="b"/>
              <a:pathLst>
                <a:path w="1087" h="269" extrusionOk="0">
                  <a:moveTo>
                    <a:pt x="1007" y="0"/>
                  </a:moveTo>
                  <a:cubicBezTo>
                    <a:pt x="997" y="0"/>
                    <a:pt x="985" y="2"/>
                    <a:pt x="973" y="6"/>
                  </a:cubicBezTo>
                  <a:cubicBezTo>
                    <a:pt x="810" y="88"/>
                    <a:pt x="664" y="117"/>
                    <a:pt x="512" y="117"/>
                  </a:cubicBezTo>
                  <a:cubicBezTo>
                    <a:pt x="382" y="117"/>
                    <a:pt x="246" y="95"/>
                    <a:pt x="91" y="67"/>
                  </a:cubicBezTo>
                  <a:cubicBezTo>
                    <a:pt x="61" y="67"/>
                    <a:pt x="0" y="158"/>
                    <a:pt x="61" y="158"/>
                  </a:cubicBezTo>
                  <a:cubicBezTo>
                    <a:pt x="206" y="231"/>
                    <a:pt x="372" y="269"/>
                    <a:pt x="535" y="269"/>
                  </a:cubicBezTo>
                  <a:cubicBezTo>
                    <a:pt x="714" y="269"/>
                    <a:pt x="891" y="223"/>
                    <a:pt x="1034" y="128"/>
                  </a:cubicBezTo>
                  <a:cubicBezTo>
                    <a:pt x="1086" y="75"/>
                    <a:pt x="1071" y="0"/>
                    <a:pt x="1007"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7" name="Google Shape;4027;p80">
              <a:extLst>
                <a:ext uri="{FF2B5EF4-FFF2-40B4-BE49-F238E27FC236}">
                  <a16:creationId xmlns:a16="http://schemas.microsoft.com/office/drawing/2014/main" id="{7AA2EDA6-BBF9-4B44-9F20-FBC5521F1F36}"/>
                </a:ext>
              </a:extLst>
            </p:cNvPr>
            <p:cNvSpPr/>
            <p:nvPr/>
          </p:nvSpPr>
          <p:spPr>
            <a:xfrm>
              <a:off x="1907850" y="6601288"/>
              <a:ext cx="29650" cy="35750"/>
            </a:xfrm>
            <a:custGeom>
              <a:avLst/>
              <a:gdLst/>
              <a:ahLst/>
              <a:cxnLst/>
              <a:rect l="l" t="t" r="r" b="b"/>
              <a:pathLst>
                <a:path w="1186" h="1430" extrusionOk="0">
                  <a:moveTo>
                    <a:pt x="578" y="1"/>
                  </a:moveTo>
                  <a:cubicBezTo>
                    <a:pt x="243" y="31"/>
                    <a:pt x="0" y="335"/>
                    <a:pt x="0" y="730"/>
                  </a:cubicBezTo>
                  <a:cubicBezTo>
                    <a:pt x="0" y="1125"/>
                    <a:pt x="274" y="1429"/>
                    <a:pt x="608" y="1429"/>
                  </a:cubicBezTo>
                  <a:cubicBezTo>
                    <a:pt x="943" y="1399"/>
                    <a:pt x="1186" y="1095"/>
                    <a:pt x="1186" y="700"/>
                  </a:cubicBezTo>
                  <a:cubicBezTo>
                    <a:pt x="1155" y="305"/>
                    <a:pt x="882" y="1"/>
                    <a:pt x="578" y="1"/>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8" name="Google Shape;4028;p80">
              <a:extLst>
                <a:ext uri="{FF2B5EF4-FFF2-40B4-BE49-F238E27FC236}">
                  <a16:creationId xmlns:a16="http://schemas.microsoft.com/office/drawing/2014/main" id="{D61C9FF4-AE8D-46BF-8090-BCD87F8CC701}"/>
                </a:ext>
              </a:extLst>
            </p:cNvPr>
            <p:cNvSpPr/>
            <p:nvPr/>
          </p:nvSpPr>
          <p:spPr>
            <a:xfrm>
              <a:off x="2090225" y="6595963"/>
              <a:ext cx="29650" cy="35750"/>
            </a:xfrm>
            <a:custGeom>
              <a:avLst/>
              <a:gdLst/>
              <a:ahLst/>
              <a:cxnLst/>
              <a:rect l="l" t="t" r="r" b="b"/>
              <a:pathLst>
                <a:path w="1186" h="1430" extrusionOk="0">
                  <a:moveTo>
                    <a:pt x="578" y="1"/>
                  </a:moveTo>
                  <a:cubicBezTo>
                    <a:pt x="243" y="1"/>
                    <a:pt x="0" y="335"/>
                    <a:pt x="0" y="730"/>
                  </a:cubicBezTo>
                  <a:cubicBezTo>
                    <a:pt x="31" y="1126"/>
                    <a:pt x="274" y="1430"/>
                    <a:pt x="608" y="1430"/>
                  </a:cubicBezTo>
                  <a:cubicBezTo>
                    <a:pt x="942" y="1399"/>
                    <a:pt x="1186" y="1095"/>
                    <a:pt x="1186" y="700"/>
                  </a:cubicBezTo>
                  <a:cubicBezTo>
                    <a:pt x="1155" y="305"/>
                    <a:pt x="912" y="1"/>
                    <a:pt x="578" y="1"/>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9" name="Google Shape;4029;p80">
              <a:extLst>
                <a:ext uri="{FF2B5EF4-FFF2-40B4-BE49-F238E27FC236}">
                  <a16:creationId xmlns:a16="http://schemas.microsoft.com/office/drawing/2014/main" id="{725CEC07-ACB7-4E89-B7A9-2029E126CC29}"/>
                </a:ext>
              </a:extLst>
            </p:cNvPr>
            <p:cNvSpPr/>
            <p:nvPr/>
          </p:nvSpPr>
          <p:spPr>
            <a:xfrm>
              <a:off x="1860725" y="6680313"/>
              <a:ext cx="8400" cy="9900"/>
            </a:xfrm>
            <a:custGeom>
              <a:avLst/>
              <a:gdLst/>
              <a:ahLst/>
              <a:cxnLst/>
              <a:rect l="l" t="t" r="r" b="b"/>
              <a:pathLst>
                <a:path w="336" h="396" extrusionOk="0">
                  <a:moveTo>
                    <a:pt x="183" y="1"/>
                  </a:moveTo>
                  <a:cubicBezTo>
                    <a:pt x="61" y="1"/>
                    <a:pt x="1" y="92"/>
                    <a:pt x="1" y="183"/>
                  </a:cubicBezTo>
                  <a:cubicBezTo>
                    <a:pt x="1" y="305"/>
                    <a:pt x="61" y="396"/>
                    <a:pt x="183" y="396"/>
                  </a:cubicBezTo>
                  <a:cubicBezTo>
                    <a:pt x="274" y="396"/>
                    <a:pt x="335" y="305"/>
                    <a:pt x="335" y="183"/>
                  </a:cubicBezTo>
                  <a:cubicBezTo>
                    <a:pt x="33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0" name="Google Shape;4030;p80">
              <a:extLst>
                <a:ext uri="{FF2B5EF4-FFF2-40B4-BE49-F238E27FC236}">
                  <a16:creationId xmlns:a16="http://schemas.microsoft.com/office/drawing/2014/main" id="{C1644E1E-2CD9-4ADB-838D-20DA0A678E32}"/>
                </a:ext>
              </a:extLst>
            </p:cNvPr>
            <p:cNvSpPr/>
            <p:nvPr/>
          </p:nvSpPr>
          <p:spPr>
            <a:xfrm>
              <a:off x="1891875" y="6709188"/>
              <a:ext cx="9150" cy="10675"/>
            </a:xfrm>
            <a:custGeom>
              <a:avLst/>
              <a:gdLst/>
              <a:ahLst/>
              <a:cxnLst/>
              <a:rect l="l" t="t" r="r" b="b"/>
              <a:pathLst>
                <a:path w="366" h="427" extrusionOk="0">
                  <a:moveTo>
                    <a:pt x="183" y="1"/>
                  </a:moveTo>
                  <a:cubicBezTo>
                    <a:pt x="62" y="1"/>
                    <a:pt x="1" y="92"/>
                    <a:pt x="1" y="214"/>
                  </a:cubicBezTo>
                  <a:cubicBezTo>
                    <a:pt x="1" y="335"/>
                    <a:pt x="62" y="426"/>
                    <a:pt x="183" y="426"/>
                  </a:cubicBezTo>
                  <a:cubicBezTo>
                    <a:pt x="274" y="426"/>
                    <a:pt x="366" y="335"/>
                    <a:pt x="366" y="214"/>
                  </a:cubicBezTo>
                  <a:cubicBezTo>
                    <a:pt x="366"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1" name="Google Shape;4031;p80">
              <a:extLst>
                <a:ext uri="{FF2B5EF4-FFF2-40B4-BE49-F238E27FC236}">
                  <a16:creationId xmlns:a16="http://schemas.microsoft.com/office/drawing/2014/main" id="{61A80420-4321-4579-BF9E-9830A25E4D95}"/>
                </a:ext>
              </a:extLst>
            </p:cNvPr>
            <p:cNvSpPr/>
            <p:nvPr/>
          </p:nvSpPr>
          <p:spPr>
            <a:xfrm>
              <a:off x="1853900" y="6729713"/>
              <a:ext cx="9125" cy="9900"/>
            </a:xfrm>
            <a:custGeom>
              <a:avLst/>
              <a:gdLst/>
              <a:ahLst/>
              <a:cxnLst/>
              <a:rect l="l" t="t" r="r" b="b"/>
              <a:pathLst>
                <a:path w="365" h="396" extrusionOk="0">
                  <a:moveTo>
                    <a:pt x="183" y="1"/>
                  </a:moveTo>
                  <a:cubicBezTo>
                    <a:pt x="61" y="1"/>
                    <a:pt x="0" y="92"/>
                    <a:pt x="0" y="183"/>
                  </a:cubicBezTo>
                  <a:cubicBezTo>
                    <a:pt x="0" y="305"/>
                    <a:pt x="61" y="396"/>
                    <a:pt x="183" y="396"/>
                  </a:cubicBezTo>
                  <a:cubicBezTo>
                    <a:pt x="274" y="396"/>
                    <a:pt x="365" y="305"/>
                    <a:pt x="365" y="183"/>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2" name="Google Shape;4032;p80">
              <a:extLst>
                <a:ext uri="{FF2B5EF4-FFF2-40B4-BE49-F238E27FC236}">
                  <a16:creationId xmlns:a16="http://schemas.microsoft.com/office/drawing/2014/main" id="{13BA6A0E-02FD-4BE5-99DB-5FDD7D9AC4B9}"/>
                </a:ext>
              </a:extLst>
            </p:cNvPr>
            <p:cNvSpPr/>
            <p:nvPr/>
          </p:nvSpPr>
          <p:spPr>
            <a:xfrm>
              <a:off x="1913925" y="6672713"/>
              <a:ext cx="9150" cy="9925"/>
            </a:xfrm>
            <a:custGeom>
              <a:avLst/>
              <a:gdLst/>
              <a:ahLst/>
              <a:cxnLst/>
              <a:rect l="l" t="t" r="r" b="b"/>
              <a:pathLst>
                <a:path w="366" h="397" extrusionOk="0">
                  <a:moveTo>
                    <a:pt x="183" y="1"/>
                  </a:moveTo>
                  <a:cubicBezTo>
                    <a:pt x="92" y="1"/>
                    <a:pt x="0" y="92"/>
                    <a:pt x="0" y="214"/>
                  </a:cubicBezTo>
                  <a:cubicBezTo>
                    <a:pt x="0" y="305"/>
                    <a:pt x="92" y="396"/>
                    <a:pt x="183" y="396"/>
                  </a:cubicBezTo>
                  <a:cubicBezTo>
                    <a:pt x="274" y="396"/>
                    <a:pt x="365" y="305"/>
                    <a:pt x="365" y="214"/>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 name="Google Shape;4033;p80">
              <a:extLst>
                <a:ext uri="{FF2B5EF4-FFF2-40B4-BE49-F238E27FC236}">
                  <a16:creationId xmlns:a16="http://schemas.microsoft.com/office/drawing/2014/main" id="{3EB8A969-FAC4-40B3-B3E7-2A55DFD91A2A}"/>
                </a:ext>
              </a:extLst>
            </p:cNvPr>
            <p:cNvSpPr/>
            <p:nvPr/>
          </p:nvSpPr>
          <p:spPr>
            <a:xfrm>
              <a:off x="1940525" y="6719838"/>
              <a:ext cx="9125" cy="9900"/>
            </a:xfrm>
            <a:custGeom>
              <a:avLst/>
              <a:gdLst/>
              <a:ahLst/>
              <a:cxnLst/>
              <a:rect l="l" t="t" r="r" b="b"/>
              <a:pathLst>
                <a:path w="365" h="396" extrusionOk="0">
                  <a:moveTo>
                    <a:pt x="183" y="0"/>
                  </a:moveTo>
                  <a:cubicBezTo>
                    <a:pt x="91" y="0"/>
                    <a:pt x="0" y="92"/>
                    <a:pt x="0" y="213"/>
                  </a:cubicBezTo>
                  <a:cubicBezTo>
                    <a:pt x="0" y="304"/>
                    <a:pt x="91" y="396"/>
                    <a:pt x="183" y="396"/>
                  </a:cubicBezTo>
                  <a:cubicBezTo>
                    <a:pt x="274" y="396"/>
                    <a:pt x="365" y="304"/>
                    <a:pt x="365" y="213"/>
                  </a:cubicBezTo>
                  <a:cubicBezTo>
                    <a:pt x="365" y="92"/>
                    <a:pt x="274" y="0"/>
                    <a:pt x="18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4" name="Google Shape;4034;p80">
              <a:extLst>
                <a:ext uri="{FF2B5EF4-FFF2-40B4-BE49-F238E27FC236}">
                  <a16:creationId xmlns:a16="http://schemas.microsoft.com/office/drawing/2014/main" id="{00FF0167-D172-4C4C-BF67-31D07598A789}"/>
                </a:ext>
              </a:extLst>
            </p:cNvPr>
            <p:cNvSpPr/>
            <p:nvPr/>
          </p:nvSpPr>
          <p:spPr>
            <a:xfrm>
              <a:off x="2092500" y="6680313"/>
              <a:ext cx="9150" cy="9900"/>
            </a:xfrm>
            <a:custGeom>
              <a:avLst/>
              <a:gdLst/>
              <a:ahLst/>
              <a:cxnLst/>
              <a:rect l="l" t="t" r="r" b="b"/>
              <a:pathLst>
                <a:path w="366" h="396" extrusionOk="0">
                  <a:moveTo>
                    <a:pt x="183" y="1"/>
                  </a:moveTo>
                  <a:cubicBezTo>
                    <a:pt x="61" y="1"/>
                    <a:pt x="0" y="92"/>
                    <a:pt x="0" y="183"/>
                  </a:cubicBezTo>
                  <a:cubicBezTo>
                    <a:pt x="0" y="305"/>
                    <a:pt x="61" y="396"/>
                    <a:pt x="183" y="396"/>
                  </a:cubicBezTo>
                  <a:cubicBezTo>
                    <a:pt x="274" y="396"/>
                    <a:pt x="365" y="305"/>
                    <a:pt x="365" y="183"/>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 name="Google Shape;4035;p80">
              <a:extLst>
                <a:ext uri="{FF2B5EF4-FFF2-40B4-BE49-F238E27FC236}">
                  <a16:creationId xmlns:a16="http://schemas.microsoft.com/office/drawing/2014/main" id="{A86019E8-8989-452E-AC1A-26A61AF04C8E}"/>
                </a:ext>
              </a:extLst>
            </p:cNvPr>
            <p:cNvSpPr/>
            <p:nvPr/>
          </p:nvSpPr>
          <p:spPr>
            <a:xfrm>
              <a:off x="2110725" y="6729713"/>
              <a:ext cx="9150" cy="9900"/>
            </a:xfrm>
            <a:custGeom>
              <a:avLst/>
              <a:gdLst/>
              <a:ahLst/>
              <a:cxnLst/>
              <a:rect l="l" t="t" r="r" b="b"/>
              <a:pathLst>
                <a:path w="366" h="396" extrusionOk="0">
                  <a:moveTo>
                    <a:pt x="183" y="1"/>
                  </a:moveTo>
                  <a:cubicBezTo>
                    <a:pt x="92" y="1"/>
                    <a:pt x="1" y="92"/>
                    <a:pt x="1" y="183"/>
                  </a:cubicBezTo>
                  <a:cubicBezTo>
                    <a:pt x="1" y="305"/>
                    <a:pt x="92" y="396"/>
                    <a:pt x="183" y="396"/>
                  </a:cubicBezTo>
                  <a:cubicBezTo>
                    <a:pt x="274" y="396"/>
                    <a:pt x="366" y="305"/>
                    <a:pt x="366" y="183"/>
                  </a:cubicBezTo>
                  <a:cubicBezTo>
                    <a:pt x="366"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 name="Google Shape;4036;p80">
              <a:extLst>
                <a:ext uri="{FF2B5EF4-FFF2-40B4-BE49-F238E27FC236}">
                  <a16:creationId xmlns:a16="http://schemas.microsoft.com/office/drawing/2014/main" id="{C68536E8-B687-44ED-BA0D-2F1B8407476C}"/>
                </a:ext>
              </a:extLst>
            </p:cNvPr>
            <p:cNvSpPr/>
            <p:nvPr/>
          </p:nvSpPr>
          <p:spPr>
            <a:xfrm>
              <a:off x="2148725" y="6682613"/>
              <a:ext cx="9150" cy="10650"/>
            </a:xfrm>
            <a:custGeom>
              <a:avLst/>
              <a:gdLst/>
              <a:ahLst/>
              <a:cxnLst/>
              <a:rect l="l" t="t" r="r" b="b"/>
              <a:pathLst>
                <a:path w="366" h="426" extrusionOk="0">
                  <a:moveTo>
                    <a:pt x="183" y="0"/>
                  </a:moveTo>
                  <a:cubicBezTo>
                    <a:pt x="92" y="0"/>
                    <a:pt x="1" y="91"/>
                    <a:pt x="1" y="213"/>
                  </a:cubicBezTo>
                  <a:cubicBezTo>
                    <a:pt x="1" y="334"/>
                    <a:pt x="92" y="426"/>
                    <a:pt x="183" y="426"/>
                  </a:cubicBezTo>
                  <a:cubicBezTo>
                    <a:pt x="274" y="426"/>
                    <a:pt x="365" y="33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7" name="Google Shape;4037;p80">
              <a:extLst>
                <a:ext uri="{FF2B5EF4-FFF2-40B4-BE49-F238E27FC236}">
                  <a16:creationId xmlns:a16="http://schemas.microsoft.com/office/drawing/2014/main" id="{C8AF0EAF-4D2E-48DE-9102-A4048FF80B5A}"/>
                </a:ext>
              </a:extLst>
            </p:cNvPr>
            <p:cNvSpPr/>
            <p:nvPr/>
          </p:nvSpPr>
          <p:spPr>
            <a:xfrm>
              <a:off x="2176075" y="6719838"/>
              <a:ext cx="9150" cy="9900"/>
            </a:xfrm>
            <a:custGeom>
              <a:avLst/>
              <a:gdLst/>
              <a:ahLst/>
              <a:cxnLst/>
              <a:rect l="l" t="t" r="r" b="b"/>
              <a:pathLst>
                <a:path w="366" h="396" extrusionOk="0">
                  <a:moveTo>
                    <a:pt x="183" y="0"/>
                  </a:moveTo>
                  <a:cubicBezTo>
                    <a:pt x="92" y="0"/>
                    <a:pt x="1" y="92"/>
                    <a:pt x="1" y="213"/>
                  </a:cubicBezTo>
                  <a:cubicBezTo>
                    <a:pt x="1" y="304"/>
                    <a:pt x="92" y="396"/>
                    <a:pt x="183" y="396"/>
                  </a:cubicBezTo>
                  <a:cubicBezTo>
                    <a:pt x="274" y="396"/>
                    <a:pt x="366" y="304"/>
                    <a:pt x="366" y="213"/>
                  </a:cubicBezTo>
                  <a:cubicBezTo>
                    <a:pt x="366" y="92"/>
                    <a:pt x="274" y="0"/>
                    <a:pt x="18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8" name="Google Shape;4038;p80">
              <a:extLst>
                <a:ext uri="{FF2B5EF4-FFF2-40B4-BE49-F238E27FC236}">
                  <a16:creationId xmlns:a16="http://schemas.microsoft.com/office/drawing/2014/main" id="{89924DD8-624B-4105-8DBA-767716741971}"/>
                </a:ext>
              </a:extLst>
            </p:cNvPr>
            <p:cNvSpPr/>
            <p:nvPr/>
          </p:nvSpPr>
          <p:spPr>
            <a:xfrm>
              <a:off x="2138850" y="6714513"/>
              <a:ext cx="9150" cy="10675"/>
            </a:xfrm>
            <a:custGeom>
              <a:avLst/>
              <a:gdLst/>
              <a:ahLst/>
              <a:cxnLst/>
              <a:rect l="l" t="t" r="r" b="b"/>
              <a:pathLst>
                <a:path w="366" h="427" extrusionOk="0">
                  <a:moveTo>
                    <a:pt x="183" y="1"/>
                  </a:moveTo>
                  <a:cubicBezTo>
                    <a:pt x="92" y="1"/>
                    <a:pt x="1" y="92"/>
                    <a:pt x="1" y="213"/>
                  </a:cubicBezTo>
                  <a:cubicBezTo>
                    <a:pt x="1" y="335"/>
                    <a:pt x="92"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9" name="Google Shape;4039;p80">
              <a:extLst>
                <a:ext uri="{FF2B5EF4-FFF2-40B4-BE49-F238E27FC236}">
                  <a16:creationId xmlns:a16="http://schemas.microsoft.com/office/drawing/2014/main" id="{F29DB022-AFD4-4F86-83C9-3701AE0112B1}"/>
                </a:ext>
              </a:extLst>
            </p:cNvPr>
            <p:cNvSpPr/>
            <p:nvPr/>
          </p:nvSpPr>
          <p:spPr>
            <a:xfrm>
              <a:off x="1815125" y="6333063"/>
              <a:ext cx="207475" cy="230250"/>
            </a:xfrm>
            <a:custGeom>
              <a:avLst/>
              <a:gdLst/>
              <a:ahLst/>
              <a:cxnLst/>
              <a:rect l="l" t="t" r="r" b="b"/>
              <a:pathLst>
                <a:path w="8299" h="9210" extrusionOk="0">
                  <a:moveTo>
                    <a:pt x="8299" y="0"/>
                  </a:moveTo>
                  <a:lnTo>
                    <a:pt x="8299" y="0"/>
                  </a:lnTo>
                  <a:cubicBezTo>
                    <a:pt x="7326" y="91"/>
                    <a:pt x="6262" y="122"/>
                    <a:pt x="5138" y="122"/>
                  </a:cubicBezTo>
                  <a:cubicBezTo>
                    <a:pt x="2767" y="2614"/>
                    <a:pt x="943" y="5593"/>
                    <a:pt x="1" y="8906"/>
                  </a:cubicBezTo>
                  <a:lnTo>
                    <a:pt x="62" y="9210"/>
                  </a:lnTo>
                  <a:cubicBezTo>
                    <a:pt x="62" y="9210"/>
                    <a:pt x="1399" y="8967"/>
                    <a:pt x="3132" y="8298"/>
                  </a:cubicBezTo>
                  <a:cubicBezTo>
                    <a:pt x="3375" y="8207"/>
                    <a:pt x="3588" y="8116"/>
                    <a:pt x="3800" y="7994"/>
                  </a:cubicBezTo>
                  <a:cubicBezTo>
                    <a:pt x="4530" y="5076"/>
                    <a:pt x="6293" y="2432"/>
                    <a:pt x="8299" y="0"/>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0" name="Google Shape;4040;p80">
              <a:extLst>
                <a:ext uri="{FF2B5EF4-FFF2-40B4-BE49-F238E27FC236}">
                  <a16:creationId xmlns:a16="http://schemas.microsoft.com/office/drawing/2014/main" id="{06C56AE7-85F1-45A8-8837-554FE8E70404}"/>
                </a:ext>
              </a:extLst>
            </p:cNvPr>
            <p:cNvSpPr/>
            <p:nvPr/>
          </p:nvSpPr>
          <p:spPr>
            <a:xfrm>
              <a:off x="1910125" y="6283988"/>
              <a:ext cx="417975" cy="321900"/>
            </a:xfrm>
            <a:custGeom>
              <a:avLst/>
              <a:gdLst/>
              <a:ahLst/>
              <a:cxnLst/>
              <a:rect l="l" t="t" r="r" b="b"/>
              <a:pathLst>
                <a:path w="16719" h="12876" extrusionOk="0">
                  <a:moveTo>
                    <a:pt x="7596" y="1"/>
                  </a:moveTo>
                  <a:cubicBezTo>
                    <a:pt x="7501" y="1"/>
                    <a:pt x="7410" y="25"/>
                    <a:pt x="7326" y="79"/>
                  </a:cubicBezTo>
                  <a:cubicBezTo>
                    <a:pt x="6536" y="565"/>
                    <a:pt x="7691" y="1264"/>
                    <a:pt x="7691" y="1264"/>
                  </a:cubicBezTo>
                  <a:cubicBezTo>
                    <a:pt x="6809" y="1629"/>
                    <a:pt x="5715" y="1842"/>
                    <a:pt x="4499" y="1963"/>
                  </a:cubicBezTo>
                  <a:cubicBezTo>
                    <a:pt x="2493" y="4425"/>
                    <a:pt x="730" y="7039"/>
                    <a:pt x="0" y="9957"/>
                  </a:cubicBezTo>
                  <a:cubicBezTo>
                    <a:pt x="1490" y="9197"/>
                    <a:pt x="2857" y="7951"/>
                    <a:pt x="2858" y="7951"/>
                  </a:cubicBezTo>
                  <a:lnTo>
                    <a:pt x="2858" y="7951"/>
                  </a:lnTo>
                  <a:cubicBezTo>
                    <a:pt x="2128" y="8893"/>
                    <a:pt x="1855" y="9440"/>
                    <a:pt x="1855" y="9440"/>
                  </a:cubicBezTo>
                  <a:cubicBezTo>
                    <a:pt x="4560" y="9440"/>
                    <a:pt x="7873" y="6431"/>
                    <a:pt x="7873" y="6431"/>
                  </a:cubicBezTo>
                  <a:cubicBezTo>
                    <a:pt x="7873" y="6431"/>
                    <a:pt x="9324" y="9807"/>
                    <a:pt x="9712" y="9807"/>
                  </a:cubicBezTo>
                  <a:cubicBezTo>
                    <a:pt x="9717" y="9807"/>
                    <a:pt x="9722" y="9806"/>
                    <a:pt x="9727" y="9805"/>
                  </a:cubicBezTo>
                  <a:cubicBezTo>
                    <a:pt x="10061" y="9714"/>
                    <a:pt x="9940" y="8498"/>
                    <a:pt x="9940" y="8498"/>
                  </a:cubicBezTo>
                  <a:cubicBezTo>
                    <a:pt x="9940" y="8498"/>
                    <a:pt x="9970" y="8407"/>
                    <a:pt x="10001" y="8346"/>
                  </a:cubicBezTo>
                  <a:lnTo>
                    <a:pt x="10001" y="8346"/>
                  </a:lnTo>
                  <a:cubicBezTo>
                    <a:pt x="9941" y="8494"/>
                    <a:pt x="11178" y="11118"/>
                    <a:pt x="11384" y="11118"/>
                  </a:cubicBezTo>
                  <a:cubicBezTo>
                    <a:pt x="11390" y="11118"/>
                    <a:pt x="11395" y="11116"/>
                    <a:pt x="11399" y="11112"/>
                  </a:cubicBezTo>
                  <a:cubicBezTo>
                    <a:pt x="11581" y="10930"/>
                    <a:pt x="11672" y="10261"/>
                    <a:pt x="11672" y="10261"/>
                  </a:cubicBezTo>
                  <a:cubicBezTo>
                    <a:pt x="12645" y="12419"/>
                    <a:pt x="14165" y="12875"/>
                    <a:pt x="14165" y="12875"/>
                  </a:cubicBezTo>
                  <a:lnTo>
                    <a:pt x="14773" y="11872"/>
                  </a:lnTo>
                  <a:cubicBezTo>
                    <a:pt x="16718" y="8407"/>
                    <a:pt x="15685" y="5489"/>
                    <a:pt x="13223" y="3270"/>
                  </a:cubicBezTo>
                  <a:cubicBezTo>
                    <a:pt x="12402" y="2510"/>
                    <a:pt x="10335" y="2358"/>
                    <a:pt x="10335" y="2358"/>
                  </a:cubicBezTo>
                  <a:cubicBezTo>
                    <a:pt x="10335" y="2358"/>
                    <a:pt x="12493" y="565"/>
                    <a:pt x="11429" y="231"/>
                  </a:cubicBezTo>
                  <a:cubicBezTo>
                    <a:pt x="11334" y="200"/>
                    <a:pt x="11238" y="186"/>
                    <a:pt x="11143" y="186"/>
                  </a:cubicBezTo>
                  <a:cubicBezTo>
                    <a:pt x="10214" y="186"/>
                    <a:pt x="9362" y="1538"/>
                    <a:pt x="9362" y="1538"/>
                  </a:cubicBezTo>
                  <a:cubicBezTo>
                    <a:pt x="9362" y="1538"/>
                    <a:pt x="8354" y="1"/>
                    <a:pt x="7596" y="1"/>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1" name="Google Shape;4041;p80">
              <a:extLst>
                <a:ext uri="{FF2B5EF4-FFF2-40B4-BE49-F238E27FC236}">
                  <a16:creationId xmlns:a16="http://schemas.microsoft.com/office/drawing/2014/main" id="{8CF456D4-F9E4-4D22-9311-F6A8BC21CF1C}"/>
                </a:ext>
              </a:extLst>
            </p:cNvPr>
            <p:cNvSpPr/>
            <p:nvPr/>
          </p:nvSpPr>
          <p:spPr>
            <a:xfrm>
              <a:off x="1696600" y="6336038"/>
              <a:ext cx="246975" cy="272125"/>
            </a:xfrm>
            <a:custGeom>
              <a:avLst/>
              <a:gdLst/>
              <a:ahLst/>
              <a:cxnLst/>
              <a:rect l="l" t="t" r="r" b="b"/>
              <a:pathLst>
                <a:path w="9879" h="10885" extrusionOk="0">
                  <a:moveTo>
                    <a:pt x="8151" y="1"/>
                  </a:moveTo>
                  <a:cubicBezTo>
                    <a:pt x="5142" y="1"/>
                    <a:pt x="2615" y="1305"/>
                    <a:pt x="1338" y="5048"/>
                  </a:cubicBezTo>
                  <a:cubicBezTo>
                    <a:pt x="0" y="8878"/>
                    <a:pt x="3101" y="10884"/>
                    <a:pt x="3101" y="10884"/>
                  </a:cubicBezTo>
                  <a:cubicBezTo>
                    <a:pt x="3921" y="10884"/>
                    <a:pt x="4438" y="7571"/>
                    <a:pt x="4438" y="7571"/>
                  </a:cubicBezTo>
                  <a:lnTo>
                    <a:pt x="4742" y="8787"/>
                  </a:lnTo>
                  <a:cubicBezTo>
                    <a:pt x="5684" y="5474"/>
                    <a:pt x="7508" y="2495"/>
                    <a:pt x="9879" y="3"/>
                  </a:cubicBezTo>
                  <a:lnTo>
                    <a:pt x="8359" y="3"/>
                  </a:lnTo>
                  <a:cubicBezTo>
                    <a:pt x="8289" y="1"/>
                    <a:pt x="8220" y="1"/>
                    <a:pt x="8151" y="1"/>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2" name="Google Shape;4042;p80">
              <a:extLst>
                <a:ext uri="{FF2B5EF4-FFF2-40B4-BE49-F238E27FC236}">
                  <a16:creationId xmlns:a16="http://schemas.microsoft.com/office/drawing/2014/main" id="{7F270F0E-C7D2-4B80-A5E5-0A34BC605FC6}"/>
                </a:ext>
              </a:extLst>
            </p:cNvPr>
            <p:cNvSpPr/>
            <p:nvPr/>
          </p:nvSpPr>
          <p:spPr>
            <a:xfrm>
              <a:off x="2112250" y="6892738"/>
              <a:ext cx="112500" cy="400850"/>
            </a:xfrm>
            <a:custGeom>
              <a:avLst/>
              <a:gdLst/>
              <a:ahLst/>
              <a:cxnLst/>
              <a:rect l="l" t="t" r="r" b="b"/>
              <a:pathLst>
                <a:path w="4500" h="16034" extrusionOk="0">
                  <a:moveTo>
                    <a:pt x="1061" y="1"/>
                  </a:moveTo>
                  <a:cubicBezTo>
                    <a:pt x="897" y="1"/>
                    <a:pt x="745" y="15"/>
                    <a:pt x="609" y="45"/>
                  </a:cubicBezTo>
                  <a:cubicBezTo>
                    <a:pt x="396" y="1382"/>
                    <a:pt x="1" y="4361"/>
                    <a:pt x="365" y="6732"/>
                  </a:cubicBezTo>
                  <a:cubicBezTo>
                    <a:pt x="1125" y="11687"/>
                    <a:pt x="1976" y="13480"/>
                    <a:pt x="4469" y="16033"/>
                  </a:cubicBezTo>
                  <a:cubicBezTo>
                    <a:pt x="4499" y="14665"/>
                    <a:pt x="4104" y="10805"/>
                    <a:pt x="4104" y="10805"/>
                  </a:cubicBezTo>
                  <a:cubicBezTo>
                    <a:pt x="4104" y="10805"/>
                    <a:pt x="3618" y="7796"/>
                    <a:pt x="3314" y="5851"/>
                  </a:cubicBezTo>
                  <a:cubicBezTo>
                    <a:pt x="3010" y="3936"/>
                    <a:pt x="3557" y="714"/>
                    <a:pt x="3557" y="714"/>
                  </a:cubicBezTo>
                  <a:cubicBezTo>
                    <a:pt x="2627" y="249"/>
                    <a:pt x="1737" y="1"/>
                    <a:pt x="1061"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3" name="Google Shape;4043;p80">
              <a:extLst>
                <a:ext uri="{FF2B5EF4-FFF2-40B4-BE49-F238E27FC236}">
                  <a16:creationId xmlns:a16="http://schemas.microsoft.com/office/drawing/2014/main" id="{D3CB9743-CE5F-4E2C-934D-B2375B40340F}"/>
                </a:ext>
              </a:extLst>
            </p:cNvPr>
            <p:cNvSpPr/>
            <p:nvPr/>
          </p:nvSpPr>
          <p:spPr>
            <a:xfrm>
              <a:off x="2085650" y="6893863"/>
              <a:ext cx="138325" cy="418700"/>
            </a:xfrm>
            <a:custGeom>
              <a:avLst/>
              <a:gdLst/>
              <a:ahLst/>
              <a:cxnLst/>
              <a:rect l="l" t="t" r="r" b="b"/>
              <a:pathLst>
                <a:path w="5533" h="16748" extrusionOk="0">
                  <a:moveTo>
                    <a:pt x="1673" y="0"/>
                  </a:moveTo>
                  <a:cubicBezTo>
                    <a:pt x="1308" y="91"/>
                    <a:pt x="1034" y="274"/>
                    <a:pt x="973" y="578"/>
                  </a:cubicBezTo>
                  <a:cubicBezTo>
                    <a:pt x="761" y="1429"/>
                    <a:pt x="1" y="4803"/>
                    <a:pt x="1277" y="9392"/>
                  </a:cubicBezTo>
                  <a:cubicBezTo>
                    <a:pt x="2554" y="13952"/>
                    <a:pt x="5381" y="16748"/>
                    <a:pt x="5381" y="16748"/>
                  </a:cubicBezTo>
                  <a:cubicBezTo>
                    <a:pt x="5472" y="16596"/>
                    <a:pt x="5533" y="16322"/>
                    <a:pt x="5533" y="15988"/>
                  </a:cubicBezTo>
                  <a:cubicBezTo>
                    <a:pt x="3040" y="13435"/>
                    <a:pt x="2189" y="11642"/>
                    <a:pt x="1429" y="6687"/>
                  </a:cubicBezTo>
                  <a:cubicBezTo>
                    <a:pt x="1065" y="4316"/>
                    <a:pt x="1460" y="1337"/>
                    <a:pt x="1673" y="0"/>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4" name="Google Shape;4044;p80">
              <a:extLst>
                <a:ext uri="{FF2B5EF4-FFF2-40B4-BE49-F238E27FC236}">
                  <a16:creationId xmlns:a16="http://schemas.microsoft.com/office/drawing/2014/main" id="{308447E4-1D9D-4BC2-968F-2E61B9AB59FA}"/>
                </a:ext>
              </a:extLst>
            </p:cNvPr>
            <p:cNvSpPr/>
            <p:nvPr/>
          </p:nvSpPr>
          <p:spPr>
            <a:xfrm>
              <a:off x="1844000" y="6896713"/>
              <a:ext cx="117050" cy="405225"/>
            </a:xfrm>
            <a:custGeom>
              <a:avLst/>
              <a:gdLst/>
              <a:ahLst/>
              <a:cxnLst/>
              <a:rect l="l" t="t" r="r" b="b"/>
              <a:pathLst>
                <a:path w="4682" h="16209" extrusionOk="0">
                  <a:moveTo>
                    <a:pt x="3665" y="0"/>
                  </a:moveTo>
                  <a:cubicBezTo>
                    <a:pt x="2999" y="0"/>
                    <a:pt x="2147" y="211"/>
                    <a:pt x="1278" y="646"/>
                  </a:cubicBezTo>
                  <a:cubicBezTo>
                    <a:pt x="1278" y="646"/>
                    <a:pt x="1703" y="3868"/>
                    <a:pt x="1338" y="5783"/>
                  </a:cubicBezTo>
                  <a:cubicBezTo>
                    <a:pt x="974" y="7667"/>
                    <a:pt x="366" y="10281"/>
                    <a:pt x="366" y="10281"/>
                  </a:cubicBezTo>
                  <a:cubicBezTo>
                    <a:pt x="366" y="10281"/>
                    <a:pt x="31" y="14871"/>
                    <a:pt x="1" y="16208"/>
                  </a:cubicBezTo>
                  <a:cubicBezTo>
                    <a:pt x="2554" y="13746"/>
                    <a:pt x="3314" y="11680"/>
                    <a:pt x="4256" y="6725"/>
                  </a:cubicBezTo>
                  <a:cubicBezTo>
                    <a:pt x="4682" y="4385"/>
                    <a:pt x="4408" y="1406"/>
                    <a:pt x="4256" y="68"/>
                  </a:cubicBezTo>
                  <a:cubicBezTo>
                    <a:pt x="4083" y="23"/>
                    <a:pt x="3884" y="0"/>
                    <a:pt x="3665"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5" name="Google Shape;4045;p80">
              <a:extLst>
                <a:ext uri="{FF2B5EF4-FFF2-40B4-BE49-F238E27FC236}">
                  <a16:creationId xmlns:a16="http://schemas.microsoft.com/office/drawing/2014/main" id="{85F86FA4-894E-435D-84CE-5B4098C31A93}"/>
                </a:ext>
              </a:extLst>
            </p:cNvPr>
            <p:cNvSpPr/>
            <p:nvPr/>
          </p:nvSpPr>
          <p:spPr>
            <a:xfrm>
              <a:off x="1844000" y="6898413"/>
              <a:ext cx="143650" cy="422525"/>
            </a:xfrm>
            <a:custGeom>
              <a:avLst/>
              <a:gdLst/>
              <a:ahLst/>
              <a:cxnLst/>
              <a:rect l="l" t="t" r="r" b="b"/>
              <a:pathLst>
                <a:path w="5746" h="16901" extrusionOk="0">
                  <a:moveTo>
                    <a:pt x="4256" y="0"/>
                  </a:moveTo>
                  <a:cubicBezTo>
                    <a:pt x="4408" y="1338"/>
                    <a:pt x="4682" y="4317"/>
                    <a:pt x="4256" y="6687"/>
                  </a:cubicBezTo>
                  <a:cubicBezTo>
                    <a:pt x="3314" y="11612"/>
                    <a:pt x="2585" y="13678"/>
                    <a:pt x="1" y="16171"/>
                  </a:cubicBezTo>
                  <a:cubicBezTo>
                    <a:pt x="1" y="16505"/>
                    <a:pt x="31" y="16748"/>
                    <a:pt x="123" y="16900"/>
                  </a:cubicBezTo>
                  <a:cubicBezTo>
                    <a:pt x="123" y="16900"/>
                    <a:pt x="2889" y="13922"/>
                    <a:pt x="4317" y="9393"/>
                  </a:cubicBezTo>
                  <a:cubicBezTo>
                    <a:pt x="5746" y="4864"/>
                    <a:pt x="5107" y="1429"/>
                    <a:pt x="4925" y="578"/>
                  </a:cubicBezTo>
                  <a:cubicBezTo>
                    <a:pt x="4864" y="274"/>
                    <a:pt x="4621" y="92"/>
                    <a:pt x="4256" y="0"/>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6" name="Google Shape;4046;p80">
              <a:extLst>
                <a:ext uri="{FF2B5EF4-FFF2-40B4-BE49-F238E27FC236}">
                  <a16:creationId xmlns:a16="http://schemas.microsoft.com/office/drawing/2014/main" id="{AF5B73F2-38C1-467A-A262-25C8CAA35DCF}"/>
                </a:ext>
              </a:extLst>
            </p:cNvPr>
            <p:cNvSpPr/>
            <p:nvPr/>
          </p:nvSpPr>
          <p:spPr>
            <a:xfrm>
              <a:off x="1608450" y="6912088"/>
              <a:ext cx="325250" cy="420950"/>
            </a:xfrm>
            <a:custGeom>
              <a:avLst/>
              <a:gdLst/>
              <a:ahLst/>
              <a:cxnLst/>
              <a:rect l="l" t="t" r="r" b="b"/>
              <a:pathLst>
                <a:path w="13010" h="16838" extrusionOk="0">
                  <a:moveTo>
                    <a:pt x="10700" y="1"/>
                  </a:moveTo>
                  <a:cubicBezTo>
                    <a:pt x="10700" y="1"/>
                    <a:pt x="5168" y="3891"/>
                    <a:pt x="3040" y="6140"/>
                  </a:cubicBezTo>
                  <a:cubicBezTo>
                    <a:pt x="943" y="8420"/>
                    <a:pt x="0" y="11976"/>
                    <a:pt x="3040" y="13466"/>
                  </a:cubicBezTo>
                  <a:cubicBezTo>
                    <a:pt x="5259" y="14530"/>
                    <a:pt x="7356" y="15502"/>
                    <a:pt x="8329" y="15958"/>
                  </a:cubicBezTo>
                  <a:cubicBezTo>
                    <a:pt x="8481" y="16049"/>
                    <a:pt x="8633" y="16110"/>
                    <a:pt x="8724" y="16141"/>
                  </a:cubicBezTo>
                  <a:lnTo>
                    <a:pt x="8754" y="16141"/>
                  </a:lnTo>
                  <a:cubicBezTo>
                    <a:pt x="9413" y="16394"/>
                    <a:pt x="10705" y="16837"/>
                    <a:pt x="11469" y="16837"/>
                  </a:cubicBezTo>
                  <a:cubicBezTo>
                    <a:pt x="11622" y="16837"/>
                    <a:pt x="11753" y="16819"/>
                    <a:pt x="11855" y="16779"/>
                  </a:cubicBezTo>
                  <a:cubicBezTo>
                    <a:pt x="12675" y="16475"/>
                    <a:pt x="11125" y="15715"/>
                    <a:pt x="11125" y="15715"/>
                  </a:cubicBezTo>
                  <a:lnTo>
                    <a:pt x="11125" y="15715"/>
                  </a:lnTo>
                  <a:cubicBezTo>
                    <a:pt x="11125" y="15715"/>
                    <a:pt x="11384" y="15791"/>
                    <a:pt x="11691" y="15791"/>
                  </a:cubicBezTo>
                  <a:cubicBezTo>
                    <a:pt x="11999" y="15791"/>
                    <a:pt x="12356" y="15715"/>
                    <a:pt x="12554" y="15411"/>
                  </a:cubicBezTo>
                  <a:cubicBezTo>
                    <a:pt x="12949" y="14803"/>
                    <a:pt x="11490" y="14590"/>
                    <a:pt x="11490" y="14590"/>
                  </a:cubicBezTo>
                  <a:cubicBezTo>
                    <a:pt x="11490" y="14590"/>
                    <a:pt x="12432" y="14408"/>
                    <a:pt x="12706" y="13952"/>
                  </a:cubicBezTo>
                  <a:cubicBezTo>
                    <a:pt x="13010" y="13496"/>
                    <a:pt x="11125" y="12797"/>
                    <a:pt x="11125" y="12797"/>
                  </a:cubicBezTo>
                  <a:cubicBezTo>
                    <a:pt x="11125" y="12797"/>
                    <a:pt x="11855" y="11642"/>
                    <a:pt x="11490" y="11429"/>
                  </a:cubicBezTo>
                  <a:cubicBezTo>
                    <a:pt x="11460" y="11412"/>
                    <a:pt x="11424" y="11404"/>
                    <a:pt x="11384" y="11404"/>
                  </a:cubicBezTo>
                  <a:cubicBezTo>
                    <a:pt x="10938" y="11404"/>
                    <a:pt x="9940" y="12402"/>
                    <a:pt x="9940" y="12402"/>
                  </a:cubicBezTo>
                  <a:cubicBezTo>
                    <a:pt x="9362" y="12068"/>
                    <a:pt x="5836" y="11125"/>
                    <a:pt x="6596" y="10274"/>
                  </a:cubicBezTo>
                  <a:cubicBezTo>
                    <a:pt x="7386" y="9423"/>
                    <a:pt x="10760" y="6779"/>
                    <a:pt x="10760" y="6779"/>
                  </a:cubicBezTo>
                  <a:cubicBezTo>
                    <a:pt x="10760" y="6779"/>
                    <a:pt x="11368" y="2098"/>
                    <a:pt x="10700"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7" name="Google Shape;4047;p80">
              <a:extLst>
                <a:ext uri="{FF2B5EF4-FFF2-40B4-BE49-F238E27FC236}">
                  <a16:creationId xmlns:a16="http://schemas.microsoft.com/office/drawing/2014/main" id="{B1DDAFAC-E412-45A4-856D-4E5F43F953FC}"/>
                </a:ext>
              </a:extLst>
            </p:cNvPr>
            <p:cNvSpPr/>
            <p:nvPr/>
          </p:nvSpPr>
          <p:spPr>
            <a:xfrm>
              <a:off x="2141125" y="6912088"/>
              <a:ext cx="325275" cy="420950"/>
            </a:xfrm>
            <a:custGeom>
              <a:avLst/>
              <a:gdLst/>
              <a:ahLst/>
              <a:cxnLst/>
              <a:rect l="l" t="t" r="r" b="b"/>
              <a:pathLst>
                <a:path w="13011" h="16838" extrusionOk="0">
                  <a:moveTo>
                    <a:pt x="2311" y="1"/>
                  </a:moveTo>
                  <a:cubicBezTo>
                    <a:pt x="1642" y="2098"/>
                    <a:pt x="2250" y="6779"/>
                    <a:pt x="2250" y="6779"/>
                  </a:cubicBezTo>
                  <a:cubicBezTo>
                    <a:pt x="2250" y="6779"/>
                    <a:pt x="5624" y="9423"/>
                    <a:pt x="6384" y="10274"/>
                  </a:cubicBezTo>
                  <a:cubicBezTo>
                    <a:pt x="7174" y="11125"/>
                    <a:pt x="3618" y="12068"/>
                    <a:pt x="3071" y="12402"/>
                  </a:cubicBezTo>
                  <a:cubicBezTo>
                    <a:pt x="3071" y="12402"/>
                    <a:pt x="2047" y="11404"/>
                    <a:pt x="1620" y="11404"/>
                  </a:cubicBezTo>
                  <a:cubicBezTo>
                    <a:pt x="1582" y="11404"/>
                    <a:pt x="1548" y="11412"/>
                    <a:pt x="1521" y="11429"/>
                  </a:cubicBezTo>
                  <a:cubicBezTo>
                    <a:pt x="1156" y="11642"/>
                    <a:pt x="1885" y="12797"/>
                    <a:pt x="1885" y="12797"/>
                  </a:cubicBezTo>
                  <a:cubicBezTo>
                    <a:pt x="1885" y="12797"/>
                    <a:pt x="1" y="13496"/>
                    <a:pt x="305" y="13952"/>
                  </a:cubicBezTo>
                  <a:cubicBezTo>
                    <a:pt x="578" y="14408"/>
                    <a:pt x="1521" y="14590"/>
                    <a:pt x="1521" y="14590"/>
                  </a:cubicBezTo>
                  <a:cubicBezTo>
                    <a:pt x="1521" y="14590"/>
                    <a:pt x="62" y="14803"/>
                    <a:pt x="457" y="15411"/>
                  </a:cubicBezTo>
                  <a:cubicBezTo>
                    <a:pt x="639" y="15715"/>
                    <a:pt x="996" y="15791"/>
                    <a:pt x="1308" y="15791"/>
                  </a:cubicBezTo>
                  <a:cubicBezTo>
                    <a:pt x="1619" y="15791"/>
                    <a:pt x="1885" y="15715"/>
                    <a:pt x="1885" y="15715"/>
                  </a:cubicBezTo>
                  <a:lnTo>
                    <a:pt x="1885" y="15715"/>
                  </a:lnTo>
                  <a:cubicBezTo>
                    <a:pt x="1885" y="15715"/>
                    <a:pt x="335" y="16475"/>
                    <a:pt x="1156" y="16779"/>
                  </a:cubicBezTo>
                  <a:cubicBezTo>
                    <a:pt x="1257" y="16819"/>
                    <a:pt x="1389" y="16837"/>
                    <a:pt x="1542" y="16837"/>
                  </a:cubicBezTo>
                  <a:cubicBezTo>
                    <a:pt x="2306" y="16837"/>
                    <a:pt x="3598" y="16394"/>
                    <a:pt x="4256" y="16141"/>
                  </a:cubicBezTo>
                  <a:lnTo>
                    <a:pt x="4287" y="16141"/>
                  </a:lnTo>
                  <a:cubicBezTo>
                    <a:pt x="4378" y="16110"/>
                    <a:pt x="4530" y="16049"/>
                    <a:pt x="4682" y="15958"/>
                  </a:cubicBezTo>
                  <a:cubicBezTo>
                    <a:pt x="5654" y="15502"/>
                    <a:pt x="7721" y="14530"/>
                    <a:pt x="9940" y="13466"/>
                  </a:cubicBezTo>
                  <a:cubicBezTo>
                    <a:pt x="13010" y="11976"/>
                    <a:pt x="12068" y="8420"/>
                    <a:pt x="9940" y="6140"/>
                  </a:cubicBezTo>
                  <a:cubicBezTo>
                    <a:pt x="7843" y="3891"/>
                    <a:pt x="2311" y="1"/>
                    <a:pt x="2311"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98" name="Google Shape;3541;p80">
            <a:extLst>
              <a:ext uri="{FF2B5EF4-FFF2-40B4-BE49-F238E27FC236}">
                <a16:creationId xmlns:a16="http://schemas.microsoft.com/office/drawing/2014/main" id="{6DC006B6-ACB2-487A-A682-0133A680D894}"/>
              </a:ext>
            </a:extLst>
          </p:cNvPr>
          <p:cNvGrpSpPr/>
          <p:nvPr/>
        </p:nvGrpSpPr>
        <p:grpSpPr>
          <a:xfrm>
            <a:off x="474776" y="409950"/>
            <a:ext cx="2546773" cy="845820"/>
            <a:chOff x="2700100" y="4201800"/>
            <a:chExt cx="1951425" cy="616500"/>
          </a:xfrm>
        </p:grpSpPr>
        <p:sp>
          <p:nvSpPr>
            <p:cNvPr id="199" name="Google Shape;3542;p80">
              <a:extLst>
                <a:ext uri="{FF2B5EF4-FFF2-40B4-BE49-F238E27FC236}">
                  <a16:creationId xmlns:a16="http://schemas.microsoft.com/office/drawing/2014/main" id="{EAADCD7C-FED9-46AD-9457-88EC4E449DAE}"/>
                </a:ext>
              </a:extLst>
            </p:cNvPr>
            <p:cNvSpPr/>
            <p:nvPr/>
          </p:nvSpPr>
          <p:spPr>
            <a:xfrm>
              <a:off x="3688725" y="4598125"/>
              <a:ext cx="158075" cy="220175"/>
            </a:xfrm>
            <a:custGeom>
              <a:avLst/>
              <a:gdLst/>
              <a:ahLst/>
              <a:cxnLst/>
              <a:rect l="l" t="t" r="r" b="b"/>
              <a:pathLst>
                <a:path w="6323" h="8807" extrusionOk="0">
                  <a:moveTo>
                    <a:pt x="2732" y="1"/>
                  </a:moveTo>
                  <a:cubicBezTo>
                    <a:pt x="2605" y="1"/>
                    <a:pt x="2484" y="17"/>
                    <a:pt x="2371" y="51"/>
                  </a:cubicBezTo>
                  <a:cubicBezTo>
                    <a:pt x="2371" y="51"/>
                    <a:pt x="3465" y="2057"/>
                    <a:pt x="3830" y="2544"/>
                  </a:cubicBezTo>
                  <a:cubicBezTo>
                    <a:pt x="3830" y="2544"/>
                    <a:pt x="1429" y="4550"/>
                    <a:pt x="0" y="5097"/>
                  </a:cubicBezTo>
                  <a:cubicBezTo>
                    <a:pt x="0" y="5097"/>
                    <a:pt x="1034" y="6191"/>
                    <a:pt x="1824" y="6738"/>
                  </a:cubicBezTo>
                  <a:cubicBezTo>
                    <a:pt x="1824" y="6738"/>
                    <a:pt x="2402" y="6404"/>
                    <a:pt x="2675" y="5887"/>
                  </a:cubicBezTo>
                  <a:cubicBezTo>
                    <a:pt x="2707" y="5833"/>
                    <a:pt x="2733" y="5808"/>
                    <a:pt x="2752" y="5808"/>
                  </a:cubicBezTo>
                  <a:cubicBezTo>
                    <a:pt x="2918" y="5808"/>
                    <a:pt x="2675" y="7559"/>
                    <a:pt x="2675" y="7559"/>
                  </a:cubicBezTo>
                  <a:cubicBezTo>
                    <a:pt x="2675" y="7559"/>
                    <a:pt x="3344" y="8471"/>
                    <a:pt x="4620" y="8744"/>
                  </a:cubicBezTo>
                  <a:cubicBezTo>
                    <a:pt x="4799" y="8788"/>
                    <a:pt x="4960" y="8807"/>
                    <a:pt x="5107" y="8807"/>
                  </a:cubicBezTo>
                  <a:cubicBezTo>
                    <a:pt x="5988" y="8807"/>
                    <a:pt x="6323" y="8137"/>
                    <a:pt x="6323" y="8137"/>
                  </a:cubicBezTo>
                  <a:cubicBezTo>
                    <a:pt x="6323" y="8137"/>
                    <a:pt x="5776" y="4945"/>
                    <a:pt x="5897" y="3304"/>
                  </a:cubicBezTo>
                  <a:cubicBezTo>
                    <a:pt x="6008" y="1804"/>
                    <a:pt x="4065" y="1"/>
                    <a:pt x="2732" y="1"/>
                  </a:cubicBezTo>
                  <a:close/>
                </a:path>
              </a:pathLst>
            </a:custGeom>
            <a:solidFill>
              <a:srgbClr val="FBB21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0" name="Google Shape;3543;p80">
              <a:extLst>
                <a:ext uri="{FF2B5EF4-FFF2-40B4-BE49-F238E27FC236}">
                  <a16:creationId xmlns:a16="http://schemas.microsoft.com/office/drawing/2014/main" id="{27D82E46-50FE-4740-ACA8-9550E4BE2CAA}"/>
                </a:ext>
              </a:extLst>
            </p:cNvPr>
            <p:cNvSpPr/>
            <p:nvPr/>
          </p:nvSpPr>
          <p:spPr>
            <a:xfrm>
              <a:off x="3760900" y="4635875"/>
              <a:ext cx="91975" cy="58950"/>
            </a:xfrm>
            <a:custGeom>
              <a:avLst/>
              <a:gdLst/>
              <a:ahLst/>
              <a:cxnLst/>
              <a:rect l="l" t="t" r="r" b="b"/>
              <a:pathLst>
                <a:path w="3679" h="2358" extrusionOk="0">
                  <a:moveTo>
                    <a:pt x="822" y="0"/>
                  </a:moveTo>
                  <a:cubicBezTo>
                    <a:pt x="822" y="0"/>
                    <a:pt x="1" y="396"/>
                    <a:pt x="1338" y="1520"/>
                  </a:cubicBezTo>
                  <a:cubicBezTo>
                    <a:pt x="2025" y="2111"/>
                    <a:pt x="2636" y="2358"/>
                    <a:pt x="3061" y="2358"/>
                  </a:cubicBezTo>
                  <a:cubicBezTo>
                    <a:pt x="3446" y="2358"/>
                    <a:pt x="3679" y="2156"/>
                    <a:pt x="3679" y="1824"/>
                  </a:cubicBezTo>
                  <a:cubicBezTo>
                    <a:pt x="3648" y="1155"/>
                    <a:pt x="822" y="0"/>
                    <a:pt x="822" y="0"/>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1" name="Google Shape;3544;p80">
              <a:extLst>
                <a:ext uri="{FF2B5EF4-FFF2-40B4-BE49-F238E27FC236}">
                  <a16:creationId xmlns:a16="http://schemas.microsoft.com/office/drawing/2014/main" id="{046FF513-A5B3-41F9-B32B-B0E7661F8321}"/>
                </a:ext>
              </a:extLst>
            </p:cNvPr>
            <p:cNvSpPr/>
            <p:nvPr/>
          </p:nvSpPr>
          <p:spPr>
            <a:xfrm>
              <a:off x="4150725" y="4517325"/>
              <a:ext cx="171000" cy="230450"/>
            </a:xfrm>
            <a:custGeom>
              <a:avLst/>
              <a:gdLst/>
              <a:ahLst/>
              <a:cxnLst/>
              <a:rect l="l" t="t" r="r" b="b"/>
              <a:pathLst>
                <a:path w="6840" h="9218" extrusionOk="0">
                  <a:moveTo>
                    <a:pt x="2858" y="1"/>
                  </a:moveTo>
                  <a:cubicBezTo>
                    <a:pt x="1490" y="31"/>
                    <a:pt x="1" y="2736"/>
                    <a:pt x="670" y="4226"/>
                  </a:cubicBezTo>
                  <a:cubicBezTo>
                    <a:pt x="1338" y="5745"/>
                    <a:pt x="1885" y="8907"/>
                    <a:pt x="1885" y="8907"/>
                  </a:cubicBezTo>
                  <a:cubicBezTo>
                    <a:pt x="1885" y="8907"/>
                    <a:pt x="2210" y="9217"/>
                    <a:pt x="2759" y="9217"/>
                  </a:cubicBezTo>
                  <a:cubicBezTo>
                    <a:pt x="3034" y="9217"/>
                    <a:pt x="3365" y="9140"/>
                    <a:pt x="3740" y="8907"/>
                  </a:cubicBezTo>
                  <a:cubicBezTo>
                    <a:pt x="4834" y="8238"/>
                    <a:pt x="5138" y="7144"/>
                    <a:pt x="5138" y="7144"/>
                  </a:cubicBezTo>
                  <a:cubicBezTo>
                    <a:pt x="5138" y="7144"/>
                    <a:pt x="4274" y="5517"/>
                    <a:pt x="4474" y="5517"/>
                  </a:cubicBezTo>
                  <a:cubicBezTo>
                    <a:pt x="4493" y="5517"/>
                    <a:pt x="4521" y="5532"/>
                    <a:pt x="4560" y="5563"/>
                  </a:cubicBezTo>
                  <a:cubicBezTo>
                    <a:pt x="4986" y="5958"/>
                    <a:pt x="5655" y="6110"/>
                    <a:pt x="5655" y="6110"/>
                  </a:cubicBezTo>
                  <a:cubicBezTo>
                    <a:pt x="6202" y="5289"/>
                    <a:pt x="6840" y="3922"/>
                    <a:pt x="6840" y="3922"/>
                  </a:cubicBezTo>
                  <a:cubicBezTo>
                    <a:pt x="5290" y="3891"/>
                    <a:pt x="2341" y="2827"/>
                    <a:pt x="2341" y="2827"/>
                  </a:cubicBezTo>
                  <a:cubicBezTo>
                    <a:pt x="2524" y="2250"/>
                    <a:pt x="2858" y="1"/>
                    <a:pt x="2858" y="1"/>
                  </a:cubicBezTo>
                  <a:close/>
                </a:path>
              </a:pathLst>
            </a:custGeom>
            <a:solidFill>
              <a:srgbClr val="FBB21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2" name="Google Shape;3545;p80">
              <a:extLst>
                <a:ext uri="{FF2B5EF4-FFF2-40B4-BE49-F238E27FC236}">
                  <a16:creationId xmlns:a16="http://schemas.microsoft.com/office/drawing/2014/main" id="{DEF617BE-6633-40BF-9EFC-7C6BE833C814}"/>
                </a:ext>
              </a:extLst>
            </p:cNvPr>
            <p:cNvSpPr/>
            <p:nvPr/>
          </p:nvSpPr>
          <p:spPr>
            <a:xfrm>
              <a:off x="4146175" y="4562150"/>
              <a:ext cx="79825" cy="76125"/>
            </a:xfrm>
            <a:custGeom>
              <a:avLst/>
              <a:gdLst/>
              <a:ahLst/>
              <a:cxnLst/>
              <a:rect l="l" t="t" r="r" b="b"/>
              <a:pathLst>
                <a:path w="3193" h="3045" extrusionOk="0">
                  <a:moveTo>
                    <a:pt x="2280" y="1"/>
                  </a:moveTo>
                  <a:cubicBezTo>
                    <a:pt x="2280" y="1"/>
                    <a:pt x="1" y="2037"/>
                    <a:pt x="244" y="2706"/>
                  </a:cubicBezTo>
                  <a:cubicBezTo>
                    <a:pt x="317" y="2925"/>
                    <a:pt x="487" y="3044"/>
                    <a:pt x="713" y="3044"/>
                  </a:cubicBezTo>
                  <a:cubicBezTo>
                    <a:pt x="1145" y="3044"/>
                    <a:pt x="1782" y="2610"/>
                    <a:pt x="2341" y="1612"/>
                  </a:cubicBezTo>
                  <a:cubicBezTo>
                    <a:pt x="3192" y="92"/>
                    <a:pt x="2280" y="1"/>
                    <a:pt x="2280" y="1"/>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3" name="Google Shape;3546;p80">
              <a:extLst>
                <a:ext uri="{FF2B5EF4-FFF2-40B4-BE49-F238E27FC236}">
                  <a16:creationId xmlns:a16="http://schemas.microsoft.com/office/drawing/2014/main" id="{53E46C07-55A2-414E-8231-5D7501B640C9}"/>
                </a:ext>
              </a:extLst>
            </p:cNvPr>
            <p:cNvSpPr/>
            <p:nvPr/>
          </p:nvSpPr>
          <p:spPr>
            <a:xfrm>
              <a:off x="3664400" y="4559150"/>
              <a:ext cx="103375" cy="63275"/>
            </a:xfrm>
            <a:custGeom>
              <a:avLst/>
              <a:gdLst/>
              <a:ahLst/>
              <a:cxnLst/>
              <a:rect l="l" t="t" r="r" b="b"/>
              <a:pathLst>
                <a:path w="4135" h="2531" extrusionOk="0">
                  <a:moveTo>
                    <a:pt x="2665" y="1"/>
                  </a:moveTo>
                  <a:cubicBezTo>
                    <a:pt x="1684" y="1"/>
                    <a:pt x="718" y="376"/>
                    <a:pt x="1" y="1094"/>
                  </a:cubicBezTo>
                  <a:cubicBezTo>
                    <a:pt x="260" y="1851"/>
                    <a:pt x="977" y="2531"/>
                    <a:pt x="2083" y="2531"/>
                  </a:cubicBezTo>
                  <a:cubicBezTo>
                    <a:pt x="2663" y="2531"/>
                    <a:pt x="3350" y="2344"/>
                    <a:pt x="4134" y="1884"/>
                  </a:cubicBezTo>
                  <a:lnTo>
                    <a:pt x="3831" y="182"/>
                  </a:lnTo>
                  <a:cubicBezTo>
                    <a:pt x="3450" y="61"/>
                    <a:pt x="3056" y="1"/>
                    <a:pt x="2665"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4" name="Google Shape;3547;p80">
              <a:extLst>
                <a:ext uri="{FF2B5EF4-FFF2-40B4-BE49-F238E27FC236}">
                  <a16:creationId xmlns:a16="http://schemas.microsoft.com/office/drawing/2014/main" id="{7CD5339C-9B0B-42E0-A00B-CEDBFFF8E418}"/>
                </a:ext>
              </a:extLst>
            </p:cNvPr>
            <p:cNvSpPr/>
            <p:nvPr/>
          </p:nvSpPr>
          <p:spPr>
            <a:xfrm>
              <a:off x="3658325" y="4525425"/>
              <a:ext cx="101850" cy="61075"/>
            </a:xfrm>
            <a:custGeom>
              <a:avLst/>
              <a:gdLst/>
              <a:ahLst/>
              <a:cxnLst/>
              <a:rect l="l" t="t" r="r" b="b"/>
              <a:pathLst>
                <a:path w="4074" h="2443" extrusionOk="0">
                  <a:moveTo>
                    <a:pt x="2301" y="0"/>
                  </a:moveTo>
                  <a:cubicBezTo>
                    <a:pt x="1773" y="0"/>
                    <a:pt x="1180" y="140"/>
                    <a:pt x="639" y="588"/>
                  </a:cubicBezTo>
                  <a:cubicBezTo>
                    <a:pt x="122" y="1044"/>
                    <a:pt x="1" y="1774"/>
                    <a:pt x="244" y="2443"/>
                  </a:cubicBezTo>
                  <a:cubicBezTo>
                    <a:pt x="961" y="1725"/>
                    <a:pt x="1927" y="1350"/>
                    <a:pt x="2908" y="1350"/>
                  </a:cubicBezTo>
                  <a:cubicBezTo>
                    <a:pt x="3299" y="1350"/>
                    <a:pt x="3693" y="1410"/>
                    <a:pt x="4074" y="1531"/>
                  </a:cubicBezTo>
                  <a:lnTo>
                    <a:pt x="3861" y="376"/>
                  </a:lnTo>
                  <a:cubicBezTo>
                    <a:pt x="3861" y="376"/>
                    <a:pt x="3168" y="0"/>
                    <a:pt x="2301"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5" name="Google Shape;3548;p80">
              <a:extLst>
                <a:ext uri="{FF2B5EF4-FFF2-40B4-BE49-F238E27FC236}">
                  <a16:creationId xmlns:a16="http://schemas.microsoft.com/office/drawing/2014/main" id="{61073A30-8889-491C-AFEE-54CE1EA73662}"/>
                </a:ext>
              </a:extLst>
            </p:cNvPr>
            <p:cNvSpPr/>
            <p:nvPr/>
          </p:nvSpPr>
          <p:spPr>
            <a:xfrm>
              <a:off x="3691000" y="4562200"/>
              <a:ext cx="68100" cy="46200"/>
            </a:xfrm>
            <a:custGeom>
              <a:avLst/>
              <a:gdLst/>
              <a:ahLst/>
              <a:cxnLst/>
              <a:rect l="l" t="t" r="r" b="b"/>
              <a:pathLst>
                <a:path w="2724" h="1848" extrusionOk="0">
                  <a:moveTo>
                    <a:pt x="1329" y="0"/>
                  </a:moveTo>
                  <a:cubicBezTo>
                    <a:pt x="886" y="0"/>
                    <a:pt x="421" y="188"/>
                    <a:pt x="31" y="364"/>
                  </a:cubicBezTo>
                  <a:cubicBezTo>
                    <a:pt x="1" y="364"/>
                    <a:pt x="31" y="394"/>
                    <a:pt x="61" y="394"/>
                  </a:cubicBezTo>
                  <a:cubicBezTo>
                    <a:pt x="468" y="320"/>
                    <a:pt x="931" y="123"/>
                    <a:pt x="1354" y="123"/>
                  </a:cubicBezTo>
                  <a:cubicBezTo>
                    <a:pt x="1627" y="123"/>
                    <a:pt x="1883" y="205"/>
                    <a:pt x="2098" y="455"/>
                  </a:cubicBezTo>
                  <a:cubicBezTo>
                    <a:pt x="2432" y="820"/>
                    <a:pt x="2493" y="1336"/>
                    <a:pt x="2584" y="1792"/>
                  </a:cubicBezTo>
                  <a:cubicBezTo>
                    <a:pt x="2597" y="1830"/>
                    <a:pt x="2626" y="1847"/>
                    <a:pt x="2652" y="1847"/>
                  </a:cubicBezTo>
                  <a:cubicBezTo>
                    <a:pt x="2690" y="1847"/>
                    <a:pt x="2723" y="1815"/>
                    <a:pt x="2706" y="1762"/>
                  </a:cubicBezTo>
                  <a:cubicBezTo>
                    <a:pt x="2645" y="1215"/>
                    <a:pt x="2523" y="546"/>
                    <a:pt x="2037" y="212"/>
                  </a:cubicBezTo>
                  <a:cubicBezTo>
                    <a:pt x="1819" y="59"/>
                    <a:pt x="1577" y="0"/>
                    <a:pt x="1329"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6" name="Google Shape;3549;p80">
              <a:extLst>
                <a:ext uri="{FF2B5EF4-FFF2-40B4-BE49-F238E27FC236}">
                  <a16:creationId xmlns:a16="http://schemas.microsoft.com/office/drawing/2014/main" id="{1D33FADB-64CB-4385-B954-107B353C0E4A}"/>
                </a:ext>
              </a:extLst>
            </p:cNvPr>
            <p:cNvSpPr/>
            <p:nvPr/>
          </p:nvSpPr>
          <p:spPr>
            <a:xfrm>
              <a:off x="3720025" y="4575050"/>
              <a:ext cx="36900" cy="17375"/>
            </a:xfrm>
            <a:custGeom>
              <a:avLst/>
              <a:gdLst/>
              <a:ahLst/>
              <a:cxnLst/>
              <a:rect l="l" t="t" r="r" b="b"/>
              <a:pathLst>
                <a:path w="1476" h="695" extrusionOk="0">
                  <a:moveTo>
                    <a:pt x="528" y="1"/>
                  </a:moveTo>
                  <a:cubicBezTo>
                    <a:pt x="352" y="1"/>
                    <a:pt x="178" y="71"/>
                    <a:pt x="25" y="245"/>
                  </a:cubicBezTo>
                  <a:cubicBezTo>
                    <a:pt x="0" y="294"/>
                    <a:pt x="16" y="344"/>
                    <a:pt x="56" y="344"/>
                  </a:cubicBezTo>
                  <a:cubicBezTo>
                    <a:pt x="64" y="344"/>
                    <a:pt x="75" y="342"/>
                    <a:pt x="86" y="336"/>
                  </a:cubicBezTo>
                  <a:cubicBezTo>
                    <a:pt x="234" y="225"/>
                    <a:pt x="371" y="159"/>
                    <a:pt x="525" y="159"/>
                  </a:cubicBezTo>
                  <a:cubicBezTo>
                    <a:pt x="623" y="159"/>
                    <a:pt x="727" y="186"/>
                    <a:pt x="846" y="245"/>
                  </a:cubicBezTo>
                  <a:cubicBezTo>
                    <a:pt x="1028" y="336"/>
                    <a:pt x="1150" y="518"/>
                    <a:pt x="1332" y="670"/>
                  </a:cubicBezTo>
                  <a:cubicBezTo>
                    <a:pt x="1349" y="687"/>
                    <a:pt x="1368" y="695"/>
                    <a:pt x="1387" y="695"/>
                  </a:cubicBezTo>
                  <a:cubicBezTo>
                    <a:pt x="1434" y="695"/>
                    <a:pt x="1475" y="645"/>
                    <a:pt x="1454" y="579"/>
                  </a:cubicBezTo>
                  <a:cubicBezTo>
                    <a:pt x="1232" y="276"/>
                    <a:pt x="876" y="1"/>
                    <a:pt x="528"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7" name="Google Shape;3550;p80">
              <a:extLst>
                <a:ext uri="{FF2B5EF4-FFF2-40B4-BE49-F238E27FC236}">
                  <a16:creationId xmlns:a16="http://schemas.microsoft.com/office/drawing/2014/main" id="{B52D50DD-E0CA-4024-AF88-A7B0F8C877B6}"/>
                </a:ext>
              </a:extLst>
            </p:cNvPr>
            <p:cNvSpPr/>
            <p:nvPr/>
          </p:nvSpPr>
          <p:spPr>
            <a:xfrm>
              <a:off x="4199375" y="4467400"/>
              <a:ext cx="97950" cy="65075"/>
            </a:xfrm>
            <a:custGeom>
              <a:avLst/>
              <a:gdLst/>
              <a:ahLst/>
              <a:cxnLst/>
              <a:rect l="l" t="t" r="r" b="b"/>
              <a:pathLst>
                <a:path w="3918" h="2603" extrusionOk="0">
                  <a:moveTo>
                    <a:pt x="2311" y="0"/>
                  </a:moveTo>
                  <a:cubicBezTo>
                    <a:pt x="1484" y="0"/>
                    <a:pt x="664" y="278"/>
                    <a:pt x="0" y="812"/>
                  </a:cubicBezTo>
                  <a:lnTo>
                    <a:pt x="304" y="2514"/>
                  </a:lnTo>
                  <a:cubicBezTo>
                    <a:pt x="647" y="2575"/>
                    <a:pt x="962" y="2603"/>
                    <a:pt x="1251" y="2603"/>
                  </a:cubicBezTo>
                  <a:cubicBezTo>
                    <a:pt x="3143" y="2603"/>
                    <a:pt x="3917" y="1411"/>
                    <a:pt x="3891" y="356"/>
                  </a:cubicBezTo>
                  <a:cubicBezTo>
                    <a:pt x="3388" y="117"/>
                    <a:pt x="2848" y="0"/>
                    <a:pt x="2311"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8" name="Google Shape;3551;p80">
              <a:extLst>
                <a:ext uri="{FF2B5EF4-FFF2-40B4-BE49-F238E27FC236}">
                  <a16:creationId xmlns:a16="http://schemas.microsoft.com/office/drawing/2014/main" id="{42171ADF-5AA5-4330-AC1C-CB44EE9F2321}"/>
                </a:ext>
              </a:extLst>
            </p:cNvPr>
            <p:cNvSpPr/>
            <p:nvPr/>
          </p:nvSpPr>
          <p:spPr>
            <a:xfrm>
              <a:off x="4194050" y="4432375"/>
              <a:ext cx="102600" cy="55350"/>
            </a:xfrm>
            <a:custGeom>
              <a:avLst/>
              <a:gdLst/>
              <a:ahLst/>
              <a:cxnLst/>
              <a:rect l="l" t="t" r="r" b="b"/>
              <a:pathLst>
                <a:path w="4104" h="2214" extrusionOk="0">
                  <a:moveTo>
                    <a:pt x="2256" y="0"/>
                  </a:moveTo>
                  <a:cubicBezTo>
                    <a:pt x="944" y="0"/>
                    <a:pt x="0" y="1028"/>
                    <a:pt x="0" y="1028"/>
                  </a:cubicBezTo>
                  <a:lnTo>
                    <a:pt x="213" y="2213"/>
                  </a:lnTo>
                  <a:cubicBezTo>
                    <a:pt x="877" y="1679"/>
                    <a:pt x="1697" y="1401"/>
                    <a:pt x="2524" y="1401"/>
                  </a:cubicBezTo>
                  <a:cubicBezTo>
                    <a:pt x="3061" y="1401"/>
                    <a:pt x="3601" y="1518"/>
                    <a:pt x="4104" y="1757"/>
                  </a:cubicBezTo>
                  <a:cubicBezTo>
                    <a:pt x="4104" y="1058"/>
                    <a:pt x="3739" y="389"/>
                    <a:pt x="3101" y="146"/>
                  </a:cubicBezTo>
                  <a:cubicBezTo>
                    <a:pt x="2807" y="43"/>
                    <a:pt x="2524" y="0"/>
                    <a:pt x="2256"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9" name="Google Shape;3552;p80">
              <a:extLst>
                <a:ext uri="{FF2B5EF4-FFF2-40B4-BE49-F238E27FC236}">
                  <a16:creationId xmlns:a16="http://schemas.microsoft.com/office/drawing/2014/main" id="{CC7C3637-5078-4396-A444-A41C6A60DB79}"/>
                </a:ext>
              </a:extLst>
            </p:cNvPr>
            <p:cNvSpPr/>
            <p:nvPr/>
          </p:nvSpPr>
          <p:spPr>
            <a:xfrm>
              <a:off x="4209250" y="4470650"/>
              <a:ext cx="57025" cy="57950"/>
            </a:xfrm>
            <a:custGeom>
              <a:avLst/>
              <a:gdLst/>
              <a:ahLst/>
              <a:cxnLst/>
              <a:rect l="l" t="t" r="r" b="b"/>
              <a:pathLst>
                <a:path w="2281" h="2318" extrusionOk="0">
                  <a:moveTo>
                    <a:pt x="1815" y="1"/>
                  </a:moveTo>
                  <a:cubicBezTo>
                    <a:pt x="1256" y="1"/>
                    <a:pt x="639" y="89"/>
                    <a:pt x="304" y="591"/>
                  </a:cubicBezTo>
                  <a:cubicBezTo>
                    <a:pt x="0" y="1077"/>
                    <a:pt x="92" y="1716"/>
                    <a:pt x="213" y="2263"/>
                  </a:cubicBezTo>
                  <a:cubicBezTo>
                    <a:pt x="226" y="2301"/>
                    <a:pt x="255" y="2318"/>
                    <a:pt x="284" y="2318"/>
                  </a:cubicBezTo>
                  <a:cubicBezTo>
                    <a:pt x="324" y="2318"/>
                    <a:pt x="365" y="2285"/>
                    <a:pt x="365" y="2232"/>
                  </a:cubicBezTo>
                  <a:cubicBezTo>
                    <a:pt x="274" y="1746"/>
                    <a:pt x="122" y="1138"/>
                    <a:pt x="396" y="682"/>
                  </a:cubicBezTo>
                  <a:cubicBezTo>
                    <a:pt x="760" y="13"/>
                    <a:pt x="1642" y="165"/>
                    <a:pt x="2280" y="74"/>
                  </a:cubicBezTo>
                  <a:cubicBezTo>
                    <a:pt x="2280" y="44"/>
                    <a:pt x="2280" y="13"/>
                    <a:pt x="2250" y="13"/>
                  </a:cubicBezTo>
                  <a:cubicBezTo>
                    <a:pt x="2114" y="7"/>
                    <a:pt x="1966" y="1"/>
                    <a:pt x="1815"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0" name="Google Shape;3553;p80">
              <a:extLst>
                <a:ext uri="{FF2B5EF4-FFF2-40B4-BE49-F238E27FC236}">
                  <a16:creationId xmlns:a16="http://schemas.microsoft.com/office/drawing/2014/main" id="{A582ED6B-9567-467A-9390-864087DD51E8}"/>
                </a:ext>
              </a:extLst>
            </p:cNvPr>
            <p:cNvSpPr/>
            <p:nvPr/>
          </p:nvSpPr>
          <p:spPr>
            <a:xfrm>
              <a:off x="4211000" y="4488175"/>
              <a:ext cx="32475" cy="24500"/>
            </a:xfrm>
            <a:custGeom>
              <a:avLst/>
              <a:gdLst/>
              <a:ahLst/>
              <a:cxnLst/>
              <a:rect l="l" t="t" r="r" b="b"/>
              <a:pathLst>
                <a:path w="1299" h="980" extrusionOk="0">
                  <a:moveTo>
                    <a:pt x="901" y="1"/>
                  </a:moveTo>
                  <a:cubicBezTo>
                    <a:pt x="469" y="1"/>
                    <a:pt x="141" y="438"/>
                    <a:pt x="22" y="893"/>
                  </a:cubicBezTo>
                  <a:cubicBezTo>
                    <a:pt x="0" y="936"/>
                    <a:pt x="55" y="979"/>
                    <a:pt x="110" y="979"/>
                  </a:cubicBezTo>
                  <a:cubicBezTo>
                    <a:pt x="133" y="979"/>
                    <a:pt x="156" y="972"/>
                    <a:pt x="174" y="954"/>
                  </a:cubicBezTo>
                  <a:cubicBezTo>
                    <a:pt x="295" y="741"/>
                    <a:pt x="326" y="528"/>
                    <a:pt x="508" y="346"/>
                  </a:cubicBezTo>
                  <a:cubicBezTo>
                    <a:pt x="621" y="195"/>
                    <a:pt x="758" y="138"/>
                    <a:pt x="910" y="138"/>
                  </a:cubicBezTo>
                  <a:cubicBezTo>
                    <a:pt x="1004" y="138"/>
                    <a:pt x="1103" y="159"/>
                    <a:pt x="1207" y="194"/>
                  </a:cubicBezTo>
                  <a:cubicBezTo>
                    <a:pt x="1268" y="194"/>
                    <a:pt x="1298" y="133"/>
                    <a:pt x="1268" y="103"/>
                  </a:cubicBezTo>
                  <a:cubicBezTo>
                    <a:pt x="1139" y="32"/>
                    <a:pt x="1016" y="1"/>
                    <a:pt x="901"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1" name="Google Shape;3554;p80">
              <a:extLst>
                <a:ext uri="{FF2B5EF4-FFF2-40B4-BE49-F238E27FC236}">
                  <a16:creationId xmlns:a16="http://schemas.microsoft.com/office/drawing/2014/main" id="{6EB888FC-68C3-4FDF-A7BE-89628CBD549C}"/>
                </a:ext>
              </a:extLst>
            </p:cNvPr>
            <p:cNvSpPr/>
            <p:nvPr/>
          </p:nvSpPr>
          <p:spPr>
            <a:xfrm>
              <a:off x="3703900" y="4263800"/>
              <a:ext cx="510700" cy="442300"/>
            </a:xfrm>
            <a:custGeom>
              <a:avLst/>
              <a:gdLst/>
              <a:ahLst/>
              <a:cxnLst/>
              <a:rect l="l" t="t" r="r" b="b"/>
              <a:pathLst>
                <a:path w="20428" h="17692" extrusionOk="0">
                  <a:moveTo>
                    <a:pt x="9368" y="1"/>
                  </a:moveTo>
                  <a:cubicBezTo>
                    <a:pt x="4824" y="1"/>
                    <a:pt x="0" y="1843"/>
                    <a:pt x="1673" y="10263"/>
                  </a:cubicBezTo>
                  <a:cubicBezTo>
                    <a:pt x="1673" y="10263"/>
                    <a:pt x="2159" y="13607"/>
                    <a:pt x="3254" y="15096"/>
                  </a:cubicBezTo>
                  <a:cubicBezTo>
                    <a:pt x="4216" y="16444"/>
                    <a:pt x="6772" y="17692"/>
                    <a:pt x="9907" y="17692"/>
                  </a:cubicBezTo>
                  <a:cubicBezTo>
                    <a:pt x="10236" y="17692"/>
                    <a:pt x="10572" y="17678"/>
                    <a:pt x="10913" y="17649"/>
                  </a:cubicBezTo>
                  <a:cubicBezTo>
                    <a:pt x="14530" y="17376"/>
                    <a:pt x="19059" y="15370"/>
                    <a:pt x="19698" y="12604"/>
                  </a:cubicBezTo>
                  <a:cubicBezTo>
                    <a:pt x="20306" y="9838"/>
                    <a:pt x="20427" y="8014"/>
                    <a:pt x="19637" y="5430"/>
                  </a:cubicBezTo>
                  <a:cubicBezTo>
                    <a:pt x="18847" y="2877"/>
                    <a:pt x="18512" y="1722"/>
                    <a:pt x="15868" y="993"/>
                  </a:cubicBezTo>
                  <a:cubicBezTo>
                    <a:pt x="14870" y="703"/>
                    <a:pt x="12172" y="1"/>
                    <a:pt x="9368"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2" name="Google Shape;3555;p80">
              <a:extLst>
                <a:ext uri="{FF2B5EF4-FFF2-40B4-BE49-F238E27FC236}">
                  <a16:creationId xmlns:a16="http://schemas.microsoft.com/office/drawing/2014/main" id="{958CF59D-6382-402A-A2D5-6C27081EFDE4}"/>
                </a:ext>
              </a:extLst>
            </p:cNvPr>
            <p:cNvSpPr/>
            <p:nvPr/>
          </p:nvSpPr>
          <p:spPr>
            <a:xfrm>
              <a:off x="3809550" y="4432225"/>
              <a:ext cx="38775" cy="38325"/>
            </a:xfrm>
            <a:custGeom>
              <a:avLst/>
              <a:gdLst/>
              <a:ahLst/>
              <a:cxnLst/>
              <a:rect l="l" t="t" r="r" b="b"/>
              <a:pathLst>
                <a:path w="1551" h="1533" extrusionOk="0">
                  <a:moveTo>
                    <a:pt x="1459" y="0"/>
                  </a:moveTo>
                  <a:cubicBezTo>
                    <a:pt x="851" y="92"/>
                    <a:pt x="31" y="851"/>
                    <a:pt x="0" y="1490"/>
                  </a:cubicBezTo>
                  <a:cubicBezTo>
                    <a:pt x="0" y="1511"/>
                    <a:pt x="31" y="1533"/>
                    <a:pt x="59" y="1533"/>
                  </a:cubicBezTo>
                  <a:cubicBezTo>
                    <a:pt x="71" y="1533"/>
                    <a:pt x="83" y="1529"/>
                    <a:pt x="91" y="1520"/>
                  </a:cubicBezTo>
                  <a:cubicBezTo>
                    <a:pt x="395" y="851"/>
                    <a:pt x="821" y="426"/>
                    <a:pt x="1490" y="152"/>
                  </a:cubicBezTo>
                  <a:cubicBezTo>
                    <a:pt x="1550" y="122"/>
                    <a:pt x="1550" y="0"/>
                    <a:pt x="1459"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3" name="Google Shape;3556;p80">
              <a:extLst>
                <a:ext uri="{FF2B5EF4-FFF2-40B4-BE49-F238E27FC236}">
                  <a16:creationId xmlns:a16="http://schemas.microsoft.com/office/drawing/2014/main" id="{79BFBE04-ADA2-45DC-A22C-E6FC1D4B3C5E}"/>
                </a:ext>
              </a:extLst>
            </p:cNvPr>
            <p:cNvSpPr/>
            <p:nvPr/>
          </p:nvSpPr>
          <p:spPr>
            <a:xfrm>
              <a:off x="4065625" y="4386650"/>
              <a:ext cx="51325" cy="16300"/>
            </a:xfrm>
            <a:custGeom>
              <a:avLst/>
              <a:gdLst/>
              <a:ahLst/>
              <a:cxnLst/>
              <a:rect l="l" t="t" r="r" b="b"/>
              <a:pathLst>
                <a:path w="2053" h="652" extrusionOk="0">
                  <a:moveTo>
                    <a:pt x="601" y="1"/>
                  </a:moveTo>
                  <a:cubicBezTo>
                    <a:pt x="405" y="1"/>
                    <a:pt x="219" y="29"/>
                    <a:pt x="61" y="91"/>
                  </a:cubicBezTo>
                  <a:cubicBezTo>
                    <a:pt x="1" y="121"/>
                    <a:pt x="1" y="212"/>
                    <a:pt x="61" y="212"/>
                  </a:cubicBezTo>
                  <a:cubicBezTo>
                    <a:pt x="700" y="243"/>
                    <a:pt x="1308" y="243"/>
                    <a:pt x="1824" y="638"/>
                  </a:cubicBezTo>
                  <a:cubicBezTo>
                    <a:pt x="1844" y="648"/>
                    <a:pt x="1863" y="652"/>
                    <a:pt x="1882" y="652"/>
                  </a:cubicBezTo>
                  <a:cubicBezTo>
                    <a:pt x="1979" y="652"/>
                    <a:pt x="2053" y="532"/>
                    <a:pt x="1976" y="456"/>
                  </a:cubicBezTo>
                  <a:cubicBezTo>
                    <a:pt x="1630" y="174"/>
                    <a:pt x="1084" y="1"/>
                    <a:pt x="601"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4" name="Google Shape;3557;p80">
              <a:extLst>
                <a:ext uri="{FF2B5EF4-FFF2-40B4-BE49-F238E27FC236}">
                  <a16:creationId xmlns:a16="http://schemas.microsoft.com/office/drawing/2014/main" id="{062665E7-5E77-45D5-9949-952FFB4C581E}"/>
                </a:ext>
              </a:extLst>
            </p:cNvPr>
            <p:cNvSpPr/>
            <p:nvPr/>
          </p:nvSpPr>
          <p:spPr>
            <a:xfrm>
              <a:off x="3824750" y="4570675"/>
              <a:ext cx="95000" cy="83300"/>
            </a:xfrm>
            <a:custGeom>
              <a:avLst/>
              <a:gdLst/>
              <a:ahLst/>
              <a:cxnLst/>
              <a:rect l="l" t="t" r="r" b="b"/>
              <a:pathLst>
                <a:path w="3800" h="3332" extrusionOk="0">
                  <a:moveTo>
                    <a:pt x="1943" y="0"/>
                  </a:moveTo>
                  <a:cubicBezTo>
                    <a:pt x="1843" y="0"/>
                    <a:pt x="1743" y="8"/>
                    <a:pt x="1642" y="25"/>
                  </a:cubicBezTo>
                  <a:cubicBezTo>
                    <a:pt x="669" y="207"/>
                    <a:pt x="0" y="1058"/>
                    <a:pt x="183" y="1970"/>
                  </a:cubicBezTo>
                  <a:cubicBezTo>
                    <a:pt x="318" y="2784"/>
                    <a:pt x="1059" y="3332"/>
                    <a:pt x="1887" y="3332"/>
                  </a:cubicBezTo>
                  <a:cubicBezTo>
                    <a:pt x="1987" y="3332"/>
                    <a:pt x="2088" y="3324"/>
                    <a:pt x="2189" y="3307"/>
                  </a:cubicBezTo>
                  <a:cubicBezTo>
                    <a:pt x="3161" y="3125"/>
                    <a:pt x="3800" y="2274"/>
                    <a:pt x="3648" y="1362"/>
                  </a:cubicBezTo>
                  <a:cubicBezTo>
                    <a:pt x="3512" y="548"/>
                    <a:pt x="2771" y="0"/>
                    <a:pt x="1943"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5" name="Google Shape;3558;p80">
              <a:extLst>
                <a:ext uri="{FF2B5EF4-FFF2-40B4-BE49-F238E27FC236}">
                  <a16:creationId xmlns:a16="http://schemas.microsoft.com/office/drawing/2014/main" id="{0F692639-1BC6-4952-A5AD-3E6A81D99D67}"/>
                </a:ext>
              </a:extLst>
            </p:cNvPr>
            <p:cNvSpPr/>
            <p:nvPr/>
          </p:nvSpPr>
          <p:spPr>
            <a:xfrm>
              <a:off x="4063350" y="4529425"/>
              <a:ext cx="95000" cy="82975"/>
            </a:xfrm>
            <a:custGeom>
              <a:avLst/>
              <a:gdLst/>
              <a:ahLst/>
              <a:cxnLst/>
              <a:rect l="l" t="t" r="r" b="b"/>
              <a:pathLst>
                <a:path w="3800" h="3319" extrusionOk="0">
                  <a:moveTo>
                    <a:pt x="1958" y="1"/>
                  </a:moveTo>
                  <a:cubicBezTo>
                    <a:pt x="1844" y="1"/>
                    <a:pt x="1728" y="11"/>
                    <a:pt x="1611" y="33"/>
                  </a:cubicBezTo>
                  <a:cubicBezTo>
                    <a:pt x="669" y="185"/>
                    <a:pt x="0" y="1067"/>
                    <a:pt x="152" y="1948"/>
                  </a:cubicBezTo>
                  <a:cubicBezTo>
                    <a:pt x="313" y="2751"/>
                    <a:pt x="1015" y="3318"/>
                    <a:pt x="1844" y="3318"/>
                  </a:cubicBezTo>
                  <a:cubicBezTo>
                    <a:pt x="1957" y="3318"/>
                    <a:pt x="2072" y="3308"/>
                    <a:pt x="2189" y="3286"/>
                  </a:cubicBezTo>
                  <a:cubicBezTo>
                    <a:pt x="3162" y="3134"/>
                    <a:pt x="3800" y="2252"/>
                    <a:pt x="3648" y="1340"/>
                  </a:cubicBezTo>
                  <a:cubicBezTo>
                    <a:pt x="3514" y="565"/>
                    <a:pt x="2792" y="1"/>
                    <a:pt x="1958"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6" name="Google Shape;3559;p80">
              <a:extLst>
                <a:ext uri="{FF2B5EF4-FFF2-40B4-BE49-F238E27FC236}">
                  <a16:creationId xmlns:a16="http://schemas.microsoft.com/office/drawing/2014/main" id="{AB89EAFE-F682-46FC-B838-76CF1E42D80B}"/>
                </a:ext>
              </a:extLst>
            </p:cNvPr>
            <p:cNvSpPr/>
            <p:nvPr/>
          </p:nvSpPr>
          <p:spPr>
            <a:xfrm>
              <a:off x="3956200" y="4562350"/>
              <a:ext cx="42575" cy="23475"/>
            </a:xfrm>
            <a:custGeom>
              <a:avLst/>
              <a:gdLst/>
              <a:ahLst/>
              <a:cxnLst/>
              <a:rect l="l" t="t" r="r" b="b"/>
              <a:pathLst>
                <a:path w="1703" h="939" extrusionOk="0">
                  <a:moveTo>
                    <a:pt x="46" y="1"/>
                  </a:moveTo>
                  <a:cubicBezTo>
                    <a:pt x="23" y="1"/>
                    <a:pt x="1" y="8"/>
                    <a:pt x="1" y="23"/>
                  </a:cubicBezTo>
                  <a:cubicBezTo>
                    <a:pt x="29" y="754"/>
                    <a:pt x="861" y="939"/>
                    <a:pt x="1467" y="939"/>
                  </a:cubicBezTo>
                  <a:cubicBezTo>
                    <a:pt x="1517" y="939"/>
                    <a:pt x="1565" y="938"/>
                    <a:pt x="1612" y="935"/>
                  </a:cubicBezTo>
                  <a:cubicBezTo>
                    <a:pt x="1703" y="935"/>
                    <a:pt x="1703" y="814"/>
                    <a:pt x="1612" y="814"/>
                  </a:cubicBezTo>
                  <a:cubicBezTo>
                    <a:pt x="973" y="722"/>
                    <a:pt x="365" y="692"/>
                    <a:pt x="92" y="23"/>
                  </a:cubicBezTo>
                  <a:cubicBezTo>
                    <a:pt x="92" y="8"/>
                    <a:pt x="69" y="1"/>
                    <a:pt x="46"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7" name="Google Shape;3560;p80">
              <a:extLst>
                <a:ext uri="{FF2B5EF4-FFF2-40B4-BE49-F238E27FC236}">
                  <a16:creationId xmlns:a16="http://schemas.microsoft.com/office/drawing/2014/main" id="{8FC602DF-6DA4-4FA8-B0F5-AF36937B2774}"/>
                </a:ext>
              </a:extLst>
            </p:cNvPr>
            <p:cNvSpPr/>
            <p:nvPr/>
          </p:nvSpPr>
          <p:spPr>
            <a:xfrm>
              <a:off x="3853625" y="4511025"/>
              <a:ext cx="28900" cy="31475"/>
            </a:xfrm>
            <a:custGeom>
              <a:avLst/>
              <a:gdLst/>
              <a:ahLst/>
              <a:cxnLst/>
              <a:rect l="l" t="t" r="r" b="b"/>
              <a:pathLst>
                <a:path w="1156" h="1259" extrusionOk="0">
                  <a:moveTo>
                    <a:pt x="541" y="0"/>
                  </a:moveTo>
                  <a:cubicBezTo>
                    <a:pt x="513" y="0"/>
                    <a:pt x="485" y="3"/>
                    <a:pt x="456" y="9"/>
                  </a:cubicBezTo>
                  <a:cubicBezTo>
                    <a:pt x="183" y="70"/>
                    <a:pt x="0" y="374"/>
                    <a:pt x="61" y="739"/>
                  </a:cubicBezTo>
                  <a:cubicBezTo>
                    <a:pt x="118" y="1052"/>
                    <a:pt x="388" y="1259"/>
                    <a:pt x="647" y="1259"/>
                  </a:cubicBezTo>
                  <a:cubicBezTo>
                    <a:pt x="664" y="1259"/>
                    <a:pt x="682" y="1258"/>
                    <a:pt x="699" y="1256"/>
                  </a:cubicBezTo>
                  <a:cubicBezTo>
                    <a:pt x="973" y="1195"/>
                    <a:pt x="1155" y="861"/>
                    <a:pt x="1094" y="526"/>
                  </a:cubicBezTo>
                  <a:cubicBezTo>
                    <a:pt x="1013" y="227"/>
                    <a:pt x="785" y="0"/>
                    <a:pt x="541" y="0"/>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8" name="Google Shape;3561;p80">
              <a:extLst>
                <a:ext uri="{FF2B5EF4-FFF2-40B4-BE49-F238E27FC236}">
                  <a16:creationId xmlns:a16="http://schemas.microsoft.com/office/drawing/2014/main" id="{04F769EB-C321-489B-85C3-254F7560F264}"/>
                </a:ext>
              </a:extLst>
            </p:cNvPr>
            <p:cNvSpPr/>
            <p:nvPr/>
          </p:nvSpPr>
          <p:spPr>
            <a:xfrm>
              <a:off x="4064100" y="4469225"/>
              <a:ext cx="28900" cy="31475"/>
            </a:xfrm>
            <a:custGeom>
              <a:avLst/>
              <a:gdLst/>
              <a:ahLst/>
              <a:cxnLst/>
              <a:rect l="l" t="t" r="r" b="b"/>
              <a:pathLst>
                <a:path w="1156" h="1259" extrusionOk="0">
                  <a:moveTo>
                    <a:pt x="543" y="0"/>
                  </a:moveTo>
                  <a:cubicBezTo>
                    <a:pt x="514" y="0"/>
                    <a:pt x="485" y="3"/>
                    <a:pt x="457" y="10"/>
                  </a:cubicBezTo>
                  <a:cubicBezTo>
                    <a:pt x="183" y="70"/>
                    <a:pt x="1" y="374"/>
                    <a:pt x="62" y="739"/>
                  </a:cubicBezTo>
                  <a:cubicBezTo>
                    <a:pt x="119" y="1052"/>
                    <a:pt x="389" y="1259"/>
                    <a:pt x="647" y="1259"/>
                  </a:cubicBezTo>
                  <a:cubicBezTo>
                    <a:pt x="665" y="1259"/>
                    <a:pt x="683" y="1258"/>
                    <a:pt x="700" y="1256"/>
                  </a:cubicBezTo>
                  <a:cubicBezTo>
                    <a:pt x="973" y="1195"/>
                    <a:pt x="1156" y="861"/>
                    <a:pt x="1095" y="526"/>
                  </a:cubicBezTo>
                  <a:cubicBezTo>
                    <a:pt x="1041" y="227"/>
                    <a:pt x="791" y="0"/>
                    <a:pt x="543" y="0"/>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9" name="Google Shape;3562;p80">
              <a:extLst>
                <a:ext uri="{FF2B5EF4-FFF2-40B4-BE49-F238E27FC236}">
                  <a16:creationId xmlns:a16="http://schemas.microsoft.com/office/drawing/2014/main" id="{03F55B3A-CD69-40AA-B13C-E8475ED49561}"/>
                </a:ext>
              </a:extLst>
            </p:cNvPr>
            <p:cNvSpPr/>
            <p:nvPr/>
          </p:nvSpPr>
          <p:spPr>
            <a:xfrm>
              <a:off x="3959250" y="4477050"/>
              <a:ext cx="35725" cy="52825"/>
            </a:xfrm>
            <a:custGeom>
              <a:avLst/>
              <a:gdLst/>
              <a:ahLst/>
              <a:cxnLst/>
              <a:rect l="l" t="t" r="r" b="b"/>
              <a:pathLst>
                <a:path w="1429" h="2113" extrusionOk="0">
                  <a:moveTo>
                    <a:pt x="61" y="1"/>
                  </a:moveTo>
                  <a:cubicBezTo>
                    <a:pt x="61" y="1"/>
                    <a:pt x="31" y="1"/>
                    <a:pt x="31" y="31"/>
                  </a:cubicBezTo>
                  <a:cubicBezTo>
                    <a:pt x="0" y="305"/>
                    <a:pt x="31" y="609"/>
                    <a:pt x="31" y="882"/>
                  </a:cubicBezTo>
                  <a:cubicBezTo>
                    <a:pt x="31" y="1095"/>
                    <a:pt x="0" y="1368"/>
                    <a:pt x="152" y="1520"/>
                  </a:cubicBezTo>
                  <a:cubicBezTo>
                    <a:pt x="220" y="1633"/>
                    <a:pt x="321" y="1696"/>
                    <a:pt x="431" y="1696"/>
                  </a:cubicBezTo>
                  <a:cubicBezTo>
                    <a:pt x="469" y="1696"/>
                    <a:pt x="508" y="1688"/>
                    <a:pt x="547" y="1672"/>
                  </a:cubicBezTo>
                  <a:cubicBezTo>
                    <a:pt x="608" y="1642"/>
                    <a:pt x="669" y="1581"/>
                    <a:pt x="730" y="1551"/>
                  </a:cubicBezTo>
                  <a:cubicBezTo>
                    <a:pt x="760" y="1520"/>
                    <a:pt x="851" y="1399"/>
                    <a:pt x="882" y="1399"/>
                  </a:cubicBezTo>
                  <a:cubicBezTo>
                    <a:pt x="1003" y="1490"/>
                    <a:pt x="1094" y="1581"/>
                    <a:pt x="1186" y="1672"/>
                  </a:cubicBezTo>
                  <a:cubicBezTo>
                    <a:pt x="1155" y="1794"/>
                    <a:pt x="1094" y="1885"/>
                    <a:pt x="973" y="1946"/>
                  </a:cubicBezTo>
                  <a:cubicBezTo>
                    <a:pt x="896" y="1997"/>
                    <a:pt x="948" y="2112"/>
                    <a:pt x="1021" y="2112"/>
                  </a:cubicBezTo>
                  <a:cubicBezTo>
                    <a:pt x="1035" y="2112"/>
                    <a:pt x="1049" y="2108"/>
                    <a:pt x="1064" y="2098"/>
                  </a:cubicBezTo>
                  <a:cubicBezTo>
                    <a:pt x="1277" y="1976"/>
                    <a:pt x="1429" y="1703"/>
                    <a:pt x="1338" y="1429"/>
                  </a:cubicBezTo>
                  <a:cubicBezTo>
                    <a:pt x="1294" y="1298"/>
                    <a:pt x="1155" y="1198"/>
                    <a:pt x="1002" y="1198"/>
                  </a:cubicBezTo>
                  <a:cubicBezTo>
                    <a:pt x="942" y="1198"/>
                    <a:pt x="880" y="1213"/>
                    <a:pt x="821" y="1247"/>
                  </a:cubicBezTo>
                  <a:cubicBezTo>
                    <a:pt x="730" y="1308"/>
                    <a:pt x="669" y="1429"/>
                    <a:pt x="578" y="1490"/>
                  </a:cubicBezTo>
                  <a:cubicBezTo>
                    <a:pt x="516" y="1524"/>
                    <a:pt x="462" y="1538"/>
                    <a:pt x="417" y="1538"/>
                  </a:cubicBezTo>
                  <a:cubicBezTo>
                    <a:pt x="174" y="1538"/>
                    <a:pt x="152" y="1117"/>
                    <a:pt x="152" y="913"/>
                  </a:cubicBezTo>
                  <a:cubicBezTo>
                    <a:pt x="152" y="669"/>
                    <a:pt x="274" y="213"/>
                    <a:pt x="61"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0" name="Google Shape;3563;p80">
              <a:extLst>
                <a:ext uri="{FF2B5EF4-FFF2-40B4-BE49-F238E27FC236}">
                  <a16:creationId xmlns:a16="http://schemas.microsoft.com/office/drawing/2014/main" id="{50028D48-D808-4940-AA30-5401D08C1BCD}"/>
                </a:ext>
              </a:extLst>
            </p:cNvPr>
            <p:cNvSpPr/>
            <p:nvPr/>
          </p:nvSpPr>
          <p:spPr>
            <a:xfrm>
              <a:off x="3691000" y="4287850"/>
              <a:ext cx="97300" cy="243425"/>
            </a:xfrm>
            <a:custGeom>
              <a:avLst/>
              <a:gdLst/>
              <a:ahLst/>
              <a:cxnLst/>
              <a:rect l="l" t="t" r="r" b="b"/>
              <a:pathLst>
                <a:path w="3892" h="9737" extrusionOk="0">
                  <a:moveTo>
                    <a:pt x="3861" y="0"/>
                  </a:moveTo>
                  <a:cubicBezTo>
                    <a:pt x="2128" y="1003"/>
                    <a:pt x="821" y="2645"/>
                    <a:pt x="517" y="4134"/>
                  </a:cubicBezTo>
                  <a:cubicBezTo>
                    <a:pt x="1" y="6748"/>
                    <a:pt x="821" y="9514"/>
                    <a:pt x="821" y="9514"/>
                  </a:cubicBezTo>
                  <a:cubicBezTo>
                    <a:pt x="1156" y="9514"/>
                    <a:pt x="2128" y="9696"/>
                    <a:pt x="2280" y="9727"/>
                  </a:cubicBezTo>
                  <a:cubicBezTo>
                    <a:pt x="2295" y="9733"/>
                    <a:pt x="2308" y="9737"/>
                    <a:pt x="2318" y="9737"/>
                  </a:cubicBezTo>
                  <a:cubicBezTo>
                    <a:pt x="2486" y="9737"/>
                    <a:pt x="1931" y="8808"/>
                    <a:pt x="2189" y="8693"/>
                  </a:cubicBezTo>
                  <a:cubicBezTo>
                    <a:pt x="2736" y="8450"/>
                    <a:pt x="3314" y="8207"/>
                    <a:pt x="3891" y="7994"/>
                  </a:cubicBezTo>
                  <a:cubicBezTo>
                    <a:pt x="3253" y="5775"/>
                    <a:pt x="3283" y="3496"/>
                    <a:pt x="3678" y="1338"/>
                  </a:cubicBezTo>
                  <a:cubicBezTo>
                    <a:pt x="3739" y="882"/>
                    <a:pt x="3800" y="426"/>
                    <a:pt x="3861" y="0"/>
                  </a:cubicBezTo>
                  <a:close/>
                </a:path>
              </a:pathLst>
            </a:custGeom>
            <a:solidFill>
              <a:srgbClr val="FBB21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1" name="Google Shape;3564;p80">
              <a:extLst>
                <a:ext uri="{FF2B5EF4-FFF2-40B4-BE49-F238E27FC236}">
                  <a16:creationId xmlns:a16="http://schemas.microsoft.com/office/drawing/2014/main" id="{3D700D5B-A8DB-43DE-9602-2BE3D59772E9}"/>
                </a:ext>
              </a:extLst>
            </p:cNvPr>
            <p:cNvSpPr/>
            <p:nvPr/>
          </p:nvSpPr>
          <p:spPr>
            <a:xfrm>
              <a:off x="3772300" y="4272650"/>
              <a:ext cx="76775" cy="215075"/>
            </a:xfrm>
            <a:custGeom>
              <a:avLst/>
              <a:gdLst/>
              <a:ahLst/>
              <a:cxnLst/>
              <a:rect l="l" t="t" r="r" b="b"/>
              <a:pathLst>
                <a:path w="3071" h="8603" extrusionOk="0">
                  <a:moveTo>
                    <a:pt x="1946" y="0"/>
                  </a:moveTo>
                  <a:lnTo>
                    <a:pt x="1946" y="0"/>
                  </a:lnTo>
                  <a:cubicBezTo>
                    <a:pt x="1460" y="152"/>
                    <a:pt x="1034" y="365"/>
                    <a:pt x="609" y="608"/>
                  </a:cubicBezTo>
                  <a:cubicBezTo>
                    <a:pt x="548" y="1034"/>
                    <a:pt x="487" y="1490"/>
                    <a:pt x="426" y="1946"/>
                  </a:cubicBezTo>
                  <a:cubicBezTo>
                    <a:pt x="31" y="4104"/>
                    <a:pt x="1" y="6383"/>
                    <a:pt x="639" y="8602"/>
                  </a:cubicBezTo>
                  <a:cubicBezTo>
                    <a:pt x="1429" y="8329"/>
                    <a:pt x="2281" y="8085"/>
                    <a:pt x="3071" y="7903"/>
                  </a:cubicBezTo>
                  <a:cubicBezTo>
                    <a:pt x="2159" y="5350"/>
                    <a:pt x="1825" y="2675"/>
                    <a:pt x="1946" y="0"/>
                  </a:cubicBezTo>
                  <a:close/>
                </a:path>
              </a:pathLst>
            </a:custGeom>
            <a:solidFill>
              <a:srgbClr val="FFCC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2" name="Google Shape;3565;p80">
              <a:extLst>
                <a:ext uri="{FF2B5EF4-FFF2-40B4-BE49-F238E27FC236}">
                  <a16:creationId xmlns:a16="http://schemas.microsoft.com/office/drawing/2014/main" id="{9F205B4B-B9FF-4EF9-A777-6D3934834B88}"/>
                </a:ext>
              </a:extLst>
            </p:cNvPr>
            <p:cNvSpPr/>
            <p:nvPr/>
          </p:nvSpPr>
          <p:spPr>
            <a:xfrm>
              <a:off x="3817900" y="4201800"/>
              <a:ext cx="313875" cy="267675"/>
            </a:xfrm>
            <a:custGeom>
              <a:avLst/>
              <a:gdLst/>
              <a:ahLst/>
              <a:cxnLst/>
              <a:rect l="l" t="t" r="r" b="b"/>
              <a:pathLst>
                <a:path w="12555" h="10707" extrusionOk="0">
                  <a:moveTo>
                    <a:pt x="5177" y="1"/>
                  </a:moveTo>
                  <a:cubicBezTo>
                    <a:pt x="5156" y="1"/>
                    <a:pt x="5132" y="3"/>
                    <a:pt x="5107" y="7"/>
                  </a:cubicBezTo>
                  <a:cubicBezTo>
                    <a:pt x="4286" y="129"/>
                    <a:pt x="4195" y="2348"/>
                    <a:pt x="4195" y="2348"/>
                  </a:cubicBezTo>
                  <a:cubicBezTo>
                    <a:pt x="4195" y="2348"/>
                    <a:pt x="3715" y="1003"/>
                    <a:pt x="3010" y="1003"/>
                  </a:cubicBezTo>
                  <a:cubicBezTo>
                    <a:pt x="2922" y="1003"/>
                    <a:pt x="2831" y="1024"/>
                    <a:pt x="2736" y="1071"/>
                  </a:cubicBezTo>
                  <a:cubicBezTo>
                    <a:pt x="1885" y="1527"/>
                    <a:pt x="3314" y="2530"/>
                    <a:pt x="3314" y="2530"/>
                  </a:cubicBezTo>
                  <a:cubicBezTo>
                    <a:pt x="2985" y="2477"/>
                    <a:pt x="2659" y="2452"/>
                    <a:pt x="2338" y="2452"/>
                  </a:cubicBezTo>
                  <a:cubicBezTo>
                    <a:pt x="1560" y="2452"/>
                    <a:pt x="811" y="2598"/>
                    <a:pt x="122" y="2834"/>
                  </a:cubicBezTo>
                  <a:cubicBezTo>
                    <a:pt x="1" y="5509"/>
                    <a:pt x="335" y="8184"/>
                    <a:pt x="1247" y="10707"/>
                  </a:cubicBezTo>
                  <a:cubicBezTo>
                    <a:pt x="4317" y="9977"/>
                    <a:pt x="7022" y="9825"/>
                    <a:pt x="7022" y="9825"/>
                  </a:cubicBezTo>
                  <a:cubicBezTo>
                    <a:pt x="7022" y="9825"/>
                    <a:pt x="6518" y="7254"/>
                    <a:pt x="6795" y="7254"/>
                  </a:cubicBezTo>
                  <a:cubicBezTo>
                    <a:pt x="6822" y="7254"/>
                    <a:pt x="6857" y="7279"/>
                    <a:pt x="6900" y="7333"/>
                  </a:cubicBezTo>
                  <a:cubicBezTo>
                    <a:pt x="7387" y="7971"/>
                    <a:pt x="7843" y="9764"/>
                    <a:pt x="7843" y="9764"/>
                  </a:cubicBezTo>
                  <a:lnTo>
                    <a:pt x="10305" y="9430"/>
                  </a:lnTo>
                  <a:cubicBezTo>
                    <a:pt x="10335" y="8822"/>
                    <a:pt x="9697" y="6056"/>
                    <a:pt x="9697" y="6056"/>
                  </a:cubicBezTo>
                  <a:lnTo>
                    <a:pt x="9697" y="6056"/>
                  </a:lnTo>
                  <a:cubicBezTo>
                    <a:pt x="10426" y="6907"/>
                    <a:pt x="11369" y="9400"/>
                    <a:pt x="11369" y="9400"/>
                  </a:cubicBezTo>
                  <a:cubicBezTo>
                    <a:pt x="11703" y="9430"/>
                    <a:pt x="12128" y="9430"/>
                    <a:pt x="12554" y="9460"/>
                  </a:cubicBezTo>
                  <a:cubicBezTo>
                    <a:pt x="11581" y="6573"/>
                    <a:pt x="9666" y="3898"/>
                    <a:pt x="7660" y="1466"/>
                  </a:cubicBezTo>
                  <a:cubicBezTo>
                    <a:pt x="6080" y="1740"/>
                    <a:pt x="4864" y="2257"/>
                    <a:pt x="4864" y="2257"/>
                  </a:cubicBezTo>
                  <a:cubicBezTo>
                    <a:pt x="4864" y="2257"/>
                    <a:pt x="5864" y="1"/>
                    <a:pt x="5177" y="1"/>
                  </a:cubicBezTo>
                  <a:close/>
                </a:path>
              </a:pathLst>
            </a:custGeom>
            <a:solidFill>
              <a:srgbClr val="FBB21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3" name="Google Shape;3566;p80">
              <a:extLst>
                <a:ext uri="{FF2B5EF4-FFF2-40B4-BE49-F238E27FC236}">
                  <a16:creationId xmlns:a16="http://schemas.microsoft.com/office/drawing/2014/main" id="{72373C14-3F35-4554-8BED-EC623B28181E}"/>
                </a:ext>
              </a:extLst>
            </p:cNvPr>
            <p:cNvSpPr/>
            <p:nvPr/>
          </p:nvSpPr>
          <p:spPr>
            <a:xfrm>
              <a:off x="4009400" y="4234175"/>
              <a:ext cx="180125" cy="204150"/>
            </a:xfrm>
            <a:custGeom>
              <a:avLst/>
              <a:gdLst/>
              <a:ahLst/>
              <a:cxnLst/>
              <a:rect l="l" t="t" r="r" b="b"/>
              <a:pathLst>
                <a:path w="7205" h="8166" extrusionOk="0">
                  <a:moveTo>
                    <a:pt x="2032" y="0"/>
                  </a:moveTo>
                  <a:cubicBezTo>
                    <a:pt x="1337" y="0"/>
                    <a:pt x="641" y="77"/>
                    <a:pt x="0" y="171"/>
                  </a:cubicBezTo>
                  <a:cubicBezTo>
                    <a:pt x="2006" y="2603"/>
                    <a:pt x="3921" y="5278"/>
                    <a:pt x="4924" y="8165"/>
                  </a:cubicBezTo>
                  <a:lnTo>
                    <a:pt x="7204" y="8165"/>
                  </a:lnTo>
                  <a:cubicBezTo>
                    <a:pt x="6475" y="5096"/>
                    <a:pt x="4864" y="2208"/>
                    <a:pt x="2614" y="19"/>
                  </a:cubicBezTo>
                  <a:cubicBezTo>
                    <a:pt x="2421" y="6"/>
                    <a:pt x="2226" y="0"/>
                    <a:pt x="2032" y="0"/>
                  </a:cubicBezTo>
                  <a:close/>
                </a:path>
              </a:pathLst>
            </a:custGeom>
            <a:solidFill>
              <a:srgbClr val="FFCC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4" name="Google Shape;3567;p80">
              <a:extLst>
                <a:ext uri="{FF2B5EF4-FFF2-40B4-BE49-F238E27FC236}">
                  <a16:creationId xmlns:a16="http://schemas.microsoft.com/office/drawing/2014/main" id="{C04E7C6F-B6AB-4A96-BFDC-E122C3ECAF20}"/>
                </a:ext>
              </a:extLst>
            </p:cNvPr>
            <p:cNvSpPr/>
            <p:nvPr/>
          </p:nvSpPr>
          <p:spPr>
            <a:xfrm>
              <a:off x="4073975" y="4234650"/>
              <a:ext cx="150500" cy="212800"/>
            </a:xfrm>
            <a:custGeom>
              <a:avLst/>
              <a:gdLst/>
              <a:ahLst/>
              <a:cxnLst/>
              <a:rect l="l" t="t" r="r" b="b"/>
              <a:pathLst>
                <a:path w="6020" h="8512" extrusionOk="0">
                  <a:moveTo>
                    <a:pt x="1" y="0"/>
                  </a:moveTo>
                  <a:lnTo>
                    <a:pt x="1" y="0"/>
                  </a:lnTo>
                  <a:cubicBezTo>
                    <a:pt x="2281" y="2189"/>
                    <a:pt x="3892" y="5077"/>
                    <a:pt x="4621" y="8146"/>
                  </a:cubicBezTo>
                  <a:lnTo>
                    <a:pt x="5107" y="8146"/>
                  </a:lnTo>
                  <a:cubicBezTo>
                    <a:pt x="5533" y="8146"/>
                    <a:pt x="5047" y="8511"/>
                    <a:pt x="5290" y="8511"/>
                  </a:cubicBezTo>
                  <a:cubicBezTo>
                    <a:pt x="5472" y="8511"/>
                    <a:pt x="6019" y="8116"/>
                    <a:pt x="6019" y="8116"/>
                  </a:cubicBezTo>
                  <a:cubicBezTo>
                    <a:pt x="6019" y="8116"/>
                    <a:pt x="5776" y="5958"/>
                    <a:pt x="3588" y="2067"/>
                  </a:cubicBezTo>
                  <a:cubicBezTo>
                    <a:pt x="2828" y="669"/>
                    <a:pt x="1460" y="122"/>
                    <a:pt x="1" y="0"/>
                  </a:cubicBezTo>
                  <a:close/>
                </a:path>
              </a:pathLst>
            </a:custGeom>
            <a:solidFill>
              <a:srgbClr val="FBB21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5" name="Google Shape;3568;p80">
              <a:extLst>
                <a:ext uri="{FF2B5EF4-FFF2-40B4-BE49-F238E27FC236}">
                  <a16:creationId xmlns:a16="http://schemas.microsoft.com/office/drawing/2014/main" id="{0D499B71-7364-4437-BBE3-F37E21684882}"/>
                </a:ext>
              </a:extLst>
            </p:cNvPr>
            <p:cNvSpPr/>
            <p:nvPr/>
          </p:nvSpPr>
          <p:spPr>
            <a:xfrm>
              <a:off x="2975175" y="4531100"/>
              <a:ext cx="96550" cy="62725"/>
            </a:xfrm>
            <a:custGeom>
              <a:avLst/>
              <a:gdLst/>
              <a:ahLst/>
              <a:cxnLst/>
              <a:rect l="l" t="t" r="r" b="b"/>
              <a:pathLst>
                <a:path w="3862" h="2509" extrusionOk="0">
                  <a:moveTo>
                    <a:pt x="1729" y="1"/>
                  </a:moveTo>
                  <a:cubicBezTo>
                    <a:pt x="1134" y="1"/>
                    <a:pt x="538" y="140"/>
                    <a:pt x="1" y="422"/>
                  </a:cubicBezTo>
                  <a:cubicBezTo>
                    <a:pt x="26" y="1434"/>
                    <a:pt x="788" y="2508"/>
                    <a:pt x="2496" y="2508"/>
                  </a:cubicBezTo>
                  <a:cubicBezTo>
                    <a:pt x="2841" y="2508"/>
                    <a:pt x="3224" y="2465"/>
                    <a:pt x="3648" y="2368"/>
                  </a:cubicBezTo>
                  <a:lnTo>
                    <a:pt x="3861" y="665"/>
                  </a:lnTo>
                  <a:cubicBezTo>
                    <a:pt x="3233" y="224"/>
                    <a:pt x="2482" y="1"/>
                    <a:pt x="1729"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6" name="Google Shape;3569;p80">
              <a:extLst>
                <a:ext uri="{FF2B5EF4-FFF2-40B4-BE49-F238E27FC236}">
                  <a16:creationId xmlns:a16="http://schemas.microsoft.com/office/drawing/2014/main" id="{31FC0BCC-05DF-45D4-962F-C88DE61BD047}"/>
                </a:ext>
              </a:extLst>
            </p:cNvPr>
            <p:cNvSpPr/>
            <p:nvPr/>
          </p:nvSpPr>
          <p:spPr>
            <a:xfrm>
              <a:off x="2975175" y="4496475"/>
              <a:ext cx="100325" cy="51275"/>
            </a:xfrm>
            <a:custGeom>
              <a:avLst/>
              <a:gdLst/>
              <a:ahLst/>
              <a:cxnLst/>
              <a:rect l="l" t="t" r="r" b="b"/>
              <a:pathLst>
                <a:path w="4013" h="2051" extrusionOk="0">
                  <a:moveTo>
                    <a:pt x="1877" y="1"/>
                  </a:moveTo>
                  <a:cubicBezTo>
                    <a:pt x="1572" y="1"/>
                    <a:pt x="1247" y="56"/>
                    <a:pt x="913" y="196"/>
                  </a:cubicBezTo>
                  <a:cubicBezTo>
                    <a:pt x="305" y="439"/>
                    <a:pt x="1" y="1108"/>
                    <a:pt x="1" y="1807"/>
                  </a:cubicBezTo>
                  <a:cubicBezTo>
                    <a:pt x="538" y="1525"/>
                    <a:pt x="1134" y="1386"/>
                    <a:pt x="1729" y="1386"/>
                  </a:cubicBezTo>
                  <a:cubicBezTo>
                    <a:pt x="2482" y="1386"/>
                    <a:pt x="3233" y="1609"/>
                    <a:pt x="3861" y="2050"/>
                  </a:cubicBezTo>
                  <a:lnTo>
                    <a:pt x="4013" y="895"/>
                  </a:lnTo>
                  <a:cubicBezTo>
                    <a:pt x="4013" y="895"/>
                    <a:pt x="3099" y="1"/>
                    <a:pt x="1877"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7" name="Google Shape;3570;p80">
              <a:extLst>
                <a:ext uri="{FF2B5EF4-FFF2-40B4-BE49-F238E27FC236}">
                  <a16:creationId xmlns:a16="http://schemas.microsoft.com/office/drawing/2014/main" id="{AEFE4B7F-FAAF-4B74-9CA2-03706E0F75E1}"/>
                </a:ext>
              </a:extLst>
            </p:cNvPr>
            <p:cNvSpPr/>
            <p:nvPr/>
          </p:nvSpPr>
          <p:spPr>
            <a:xfrm>
              <a:off x="3004825" y="4533275"/>
              <a:ext cx="57775" cy="55575"/>
            </a:xfrm>
            <a:custGeom>
              <a:avLst/>
              <a:gdLst/>
              <a:ahLst/>
              <a:cxnLst/>
              <a:rect l="l" t="t" r="r" b="b"/>
              <a:pathLst>
                <a:path w="2311" h="2223" extrusionOk="0">
                  <a:moveTo>
                    <a:pt x="675" y="24"/>
                  </a:moveTo>
                  <a:cubicBezTo>
                    <a:pt x="459" y="24"/>
                    <a:pt x="249" y="43"/>
                    <a:pt x="61" y="62"/>
                  </a:cubicBezTo>
                  <a:cubicBezTo>
                    <a:pt x="31" y="92"/>
                    <a:pt x="0" y="123"/>
                    <a:pt x="31" y="123"/>
                  </a:cubicBezTo>
                  <a:cubicBezTo>
                    <a:pt x="669" y="214"/>
                    <a:pt x="1520" y="1"/>
                    <a:pt x="1915" y="639"/>
                  </a:cubicBezTo>
                  <a:cubicBezTo>
                    <a:pt x="2189" y="1095"/>
                    <a:pt x="2067" y="1673"/>
                    <a:pt x="2037" y="2159"/>
                  </a:cubicBezTo>
                  <a:cubicBezTo>
                    <a:pt x="2018" y="2197"/>
                    <a:pt x="2069" y="2223"/>
                    <a:pt x="2110" y="2223"/>
                  </a:cubicBezTo>
                  <a:cubicBezTo>
                    <a:pt x="2136" y="2223"/>
                    <a:pt x="2158" y="2213"/>
                    <a:pt x="2158" y="2189"/>
                  </a:cubicBezTo>
                  <a:cubicBezTo>
                    <a:pt x="2249" y="1642"/>
                    <a:pt x="2310" y="974"/>
                    <a:pt x="1976" y="518"/>
                  </a:cubicBezTo>
                  <a:cubicBezTo>
                    <a:pt x="1661" y="118"/>
                    <a:pt x="1157" y="24"/>
                    <a:pt x="675" y="24"/>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8" name="Google Shape;3571;p80">
              <a:extLst>
                <a:ext uri="{FF2B5EF4-FFF2-40B4-BE49-F238E27FC236}">
                  <a16:creationId xmlns:a16="http://schemas.microsoft.com/office/drawing/2014/main" id="{8C16B5A8-CEB1-4104-834E-2580518A6BE9}"/>
                </a:ext>
              </a:extLst>
            </p:cNvPr>
            <p:cNvSpPr/>
            <p:nvPr/>
          </p:nvSpPr>
          <p:spPr>
            <a:xfrm>
              <a:off x="3028575" y="4550100"/>
              <a:ext cx="32500" cy="23125"/>
            </a:xfrm>
            <a:custGeom>
              <a:avLst/>
              <a:gdLst/>
              <a:ahLst/>
              <a:cxnLst/>
              <a:rect l="l" t="t" r="r" b="b"/>
              <a:pathLst>
                <a:path w="1300" h="925" extrusionOk="0">
                  <a:moveTo>
                    <a:pt x="427" y="0"/>
                  </a:moveTo>
                  <a:cubicBezTo>
                    <a:pt x="309" y="0"/>
                    <a:pt x="183" y="36"/>
                    <a:pt x="53" y="118"/>
                  </a:cubicBezTo>
                  <a:cubicBezTo>
                    <a:pt x="1" y="144"/>
                    <a:pt x="16" y="216"/>
                    <a:pt x="60" y="216"/>
                  </a:cubicBezTo>
                  <a:cubicBezTo>
                    <a:pt x="67" y="216"/>
                    <a:pt x="75" y="214"/>
                    <a:pt x="84" y="209"/>
                  </a:cubicBezTo>
                  <a:cubicBezTo>
                    <a:pt x="192" y="173"/>
                    <a:pt x="291" y="152"/>
                    <a:pt x="384" y="152"/>
                  </a:cubicBezTo>
                  <a:cubicBezTo>
                    <a:pt x="526" y="152"/>
                    <a:pt x="654" y="202"/>
                    <a:pt x="783" y="331"/>
                  </a:cubicBezTo>
                  <a:cubicBezTo>
                    <a:pt x="965" y="483"/>
                    <a:pt x="1026" y="696"/>
                    <a:pt x="1148" y="878"/>
                  </a:cubicBezTo>
                  <a:cubicBezTo>
                    <a:pt x="1170" y="912"/>
                    <a:pt x="1196" y="925"/>
                    <a:pt x="1221" y="925"/>
                  </a:cubicBezTo>
                  <a:cubicBezTo>
                    <a:pt x="1263" y="925"/>
                    <a:pt x="1299" y="886"/>
                    <a:pt x="1299" y="848"/>
                  </a:cubicBezTo>
                  <a:cubicBezTo>
                    <a:pt x="1158" y="424"/>
                    <a:pt x="835" y="0"/>
                    <a:pt x="427"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9" name="Google Shape;3572;p80">
              <a:extLst>
                <a:ext uri="{FF2B5EF4-FFF2-40B4-BE49-F238E27FC236}">
                  <a16:creationId xmlns:a16="http://schemas.microsoft.com/office/drawing/2014/main" id="{F3DB0EAA-EE80-44D2-AC41-73801B049929}"/>
                </a:ext>
              </a:extLst>
            </p:cNvPr>
            <p:cNvSpPr/>
            <p:nvPr/>
          </p:nvSpPr>
          <p:spPr>
            <a:xfrm>
              <a:off x="3500275" y="4595575"/>
              <a:ext cx="100325" cy="61225"/>
            </a:xfrm>
            <a:custGeom>
              <a:avLst/>
              <a:gdLst/>
              <a:ahLst/>
              <a:cxnLst/>
              <a:rect l="l" t="t" r="r" b="b"/>
              <a:pathLst>
                <a:path w="4013" h="2449" extrusionOk="0">
                  <a:moveTo>
                    <a:pt x="1545" y="0"/>
                  </a:moveTo>
                  <a:cubicBezTo>
                    <a:pt x="1094" y="0"/>
                    <a:pt x="642" y="81"/>
                    <a:pt x="213" y="245"/>
                  </a:cubicBezTo>
                  <a:lnTo>
                    <a:pt x="0" y="1916"/>
                  </a:lnTo>
                  <a:cubicBezTo>
                    <a:pt x="725" y="2293"/>
                    <a:pt x="1360" y="2449"/>
                    <a:pt x="1901" y="2449"/>
                  </a:cubicBezTo>
                  <a:cubicBezTo>
                    <a:pt x="3061" y="2449"/>
                    <a:pt x="3784" y="1732"/>
                    <a:pt x="4012" y="944"/>
                  </a:cubicBezTo>
                  <a:cubicBezTo>
                    <a:pt x="3326" y="318"/>
                    <a:pt x="2438" y="0"/>
                    <a:pt x="1545"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0" name="Google Shape;3573;p80">
              <a:extLst>
                <a:ext uri="{FF2B5EF4-FFF2-40B4-BE49-F238E27FC236}">
                  <a16:creationId xmlns:a16="http://schemas.microsoft.com/office/drawing/2014/main" id="{116F5E7A-BF3C-4169-AF51-34AE26D83C97}"/>
                </a:ext>
              </a:extLst>
            </p:cNvPr>
            <p:cNvSpPr/>
            <p:nvPr/>
          </p:nvSpPr>
          <p:spPr>
            <a:xfrm>
              <a:off x="3505575" y="4561750"/>
              <a:ext cx="99575" cy="57425"/>
            </a:xfrm>
            <a:custGeom>
              <a:avLst/>
              <a:gdLst/>
              <a:ahLst/>
              <a:cxnLst/>
              <a:rect l="l" t="t" r="r" b="b"/>
              <a:pathLst>
                <a:path w="3983" h="2297" extrusionOk="0">
                  <a:moveTo>
                    <a:pt x="1775" y="1"/>
                  </a:moveTo>
                  <a:cubicBezTo>
                    <a:pt x="863" y="1"/>
                    <a:pt x="123" y="443"/>
                    <a:pt x="123" y="443"/>
                  </a:cubicBezTo>
                  <a:lnTo>
                    <a:pt x="1" y="1598"/>
                  </a:lnTo>
                  <a:cubicBezTo>
                    <a:pt x="419" y="1434"/>
                    <a:pt x="868" y="1353"/>
                    <a:pt x="1319" y="1353"/>
                  </a:cubicBezTo>
                  <a:cubicBezTo>
                    <a:pt x="2209" y="1353"/>
                    <a:pt x="3104" y="1671"/>
                    <a:pt x="3770" y="2297"/>
                  </a:cubicBezTo>
                  <a:cubicBezTo>
                    <a:pt x="3983" y="1628"/>
                    <a:pt x="3800" y="898"/>
                    <a:pt x="3284" y="503"/>
                  </a:cubicBezTo>
                  <a:cubicBezTo>
                    <a:pt x="2789" y="125"/>
                    <a:pt x="2258" y="1"/>
                    <a:pt x="1775"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1" name="Google Shape;3574;p80">
              <a:extLst>
                <a:ext uri="{FF2B5EF4-FFF2-40B4-BE49-F238E27FC236}">
                  <a16:creationId xmlns:a16="http://schemas.microsoft.com/office/drawing/2014/main" id="{A09C149D-FE21-49F6-BC9A-ABF960EB9721}"/>
                </a:ext>
              </a:extLst>
            </p:cNvPr>
            <p:cNvSpPr/>
            <p:nvPr/>
          </p:nvSpPr>
          <p:spPr>
            <a:xfrm>
              <a:off x="3508200" y="4598150"/>
              <a:ext cx="65050" cy="46775"/>
            </a:xfrm>
            <a:custGeom>
              <a:avLst/>
              <a:gdLst/>
              <a:ahLst/>
              <a:cxnLst/>
              <a:rect l="l" t="t" r="r" b="b"/>
              <a:pathLst>
                <a:path w="2602" h="1871" extrusionOk="0">
                  <a:moveTo>
                    <a:pt x="1374" y="0"/>
                  </a:moveTo>
                  <a:cubicBezTo>
                    <a:pt x="1103" y="0"/>
                    <a:pt x="843" y="64"/>
                    <a:pt x="625" y="233"/>
                  </a:cubicBezTo>
                  <a:cubicBezTo>
                    <a:pt x="139" y="567"/>
                    <a:pt x="48" y="1266"/>
                    <a:pt x="18" y="1813"/>
                  </a:cubicBezTo>
                  <a:cubicBezTo>
                    <a:pt x="1" y="1847"/>
                    <a:pt x="39" y="1871"/>
                    <a:pt x="77" y="1871"/>
                  </a:cubicBezTo>
                  <a:cubicBezTo>
                    <a:pt x="108" y="1871"/>
                    <a:pt x="139" y="1854"/>
                    <a:pt x="139" y="1813"/>
                  </a:cubicBezTo>
                  <a:cubicBezTo>
                    <a:pt x="200" y="1327"/>
                    <a:pt x="261" y="719"/>
                    <a:pt x="625" y="385"/>
                  </a:cubicBezTo>
                  <a:cubicBezTo>
                    <a:pt x="836" y="186"/>
                    <a:pt x="1077" y="122"/>
                    <a:pt x="1331" y="122"/>
                  </a:cubicBezTo>
                  <a:cubicBezTo>
                    <a:pt x="1739" y="122"/>
                    <a:pt x="2178" y="286"/>
                    <a:pt x="2571" y="324"/>
                  </a:cubicBezTo>
                  <a:cubicBezTo>
                    <a:pt x="2601" y="324"/>
                    <a:pt x="2601" y="294"/>
                    <a:pt x="2571" y="294"/>
                  </a:cubicBezTo>
                  <a:cubicBezTo>
                    <a:pt x="2223" y="147"/>
                    <a:pt x="1786" y="0"/>
                    <a:pt x="1374"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2" name="Google Shape;3575;p80">
              <a:extLst>
                <a:ext uri="{FF2B5EF4-FFF2-40B4-BE49-F238E27FC236}">
                  <a16:creationId xmlns:a16="http://schemas.microsoft.com/office/drawing/2014/main" id="{E19160E6-3B20-4900-AA68-581C3FD385DA}"/>
                </a:ext>
              </a:extLst>
            </p:cNvPr>
            <p:cNvSpPr/>
            <p:nvPr/>
          </p:nvSpPr>
          <p:spPr>
            <a:xfrm>
              <a:off x="3509575" y="4611325"/>
              <a:ext cx="36200" cy="18225"/>
            </a:xfrm>
            <a:custGeom>
              <a:avLst/>
              <a:gdLst/>
              <a:ahLst/>
              <a:cxnLst/>
              <a:rect l="l" t="t" r="r" b="b"/>
              <a:pathLst>
                <a:path w="1448" h="729" extrusionOk="0">
                  <a:moveTo>
                    <a:pt x="927" y="0"/>
                  </a:moveTo>
                  <a:cubicBezTo>
                    <a:pt x="575" y="0"/>
                    <a:pt x="229" y="288"/>
                    <a:pt x="23" y="618"/>
                  </a:cubicBezTo>
                  <a:cubicBezTo>
                    <a:pt x="0" y="664"/>
                    <a:pt x="48" y="729"/>
                    <a:pt x="100" y="729"/>
                  </a:cubicBezTo>
                  <a:cubicBezTo>
                    <a:pt x="115" y="729"/>
                    <a:pt x="131" y="723"/>
                    <a:pt x="145" y="709"/>
                  </a:cubicBezTo>
                  <a:cubicBezTo>
                    <a:pt x="297" y="557"/>
                    <a:pt x="418" y="374"/>
                    <a:pt x="601" y="253"/>
                  </a:cubicBezTo>
                  <a:cubicBezTo>
                    <a:pt x="709" y="181"/>
                    <a:pt x="807" y="152"/>
                    <a:pt x="903" y="152"/>
                  </a:cubicBezTo>
                  <a:cubicBezTo>
                    <a:pt x="1051" y="152"/>
                    <a:pt x="1195" y="221"/>
                    <a:pt x="1361" y="314"/>
                  </a:cubicBezTo>
                  <a:cubicBezTo>
                    <a:pt x="1365" y="318"/>
                    <a:pt x="1370" y="320"/>
                    <a:pt x="1375" y="320"/>
                  </a:cubicBezTo>
                  <a:cubicBezTo>
                    <a:pt x="1406" y="320"/>
                    <a:pt x="1448" y="249"/>
                    <a:pt x="1422" y="222"/>
                  </a:cubicBezTo>
                  <a:cubicBezTo>
                    <a:pt x="1265" y="66"/>
                    <a:pt x="1095" y="0"/>
                    <a:pt x="927"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3" name="Google Shape;3576;p80">
              <a:extLst>
                <a:ext uri="{FF2B5EF4-FFF2-40B4-BE49-F238E27FC236}">
                  <a16:creationId xmlns:a16="http://schemas.microsoft.com/office/drawing/2014/main" id="{6B4B5EFE-6856-4053-AF8B-AC52E326F8CF}"/>
                </a:ext>
              </a:extLst>
            </p:cNvPr>
            <p:cNvSpPr/>
            <p:nvPr/>
          </p:nvSpPr>
          <p:spPr>
            <a:xfrm>
              <a:off x="3058775" y="4302825"/>
              <a:ext cx="468125" cy="447300"/>
            </a:xfrm>
            <a:custGeom>
              <a:avLst/>
              <a:gdLst/>
              <a:ahLst/>
              <a:cxnLst/>
              <a:rect l="l" t="t" r="r" b="b"/>
              <a:pathLst>
                <a:path w="18725" h="17892" extrusionOk="0">
                  <a:moveTo>
                    <a:pt x="7210" y="1"/>
                  </a:moveTo>
                  <a:cubicBezTo>
                    <a:pt x="4011" y="1"/>
                    <a:pt x="1098" y="1811"/>
                    <a:pt x="487" y="8003"/>
                  </a:cubicBezTo>
                  <a:cubicBezTo>
                    <a:pt x="487" y="8003"/>
                    <a:pt x="0" y="11255"/>
                    <a:pt x="578" y="12988"/>
                  </a:cubicBezTo>
                  <a:cubicBezTo>
                    <a:pt x="1155" y="14690"/>
                    <a:pt x="3587" y="16818"/>
                    <a:pt x="7052" y="17578"/>
                  </a:cubicBezTo>
                  <a:cubicBezTo>
                    <a:pt x="7990" y="17783"/>
                    <a:pt x="9027" y="17891"/>
                    <a:pt x="10067" y="17891"/>
                  </a:cubicBezTo>
                  <a:cubicBezTo>
                    <a:pt x="12868" y="17891"/>
                    <a:pt x="15698" y="17110"/>
                    <a:pt x="16718" y="15359"/>
                  </a:cubicBezTo>
                  <a:cubicBezTo>
                    <a:pt x="18086" y="12958"/>
                    <a:pt x="18724" y="11225"/>
                    <a:pt x="18724" y="8611"/>
                  </a:cubicBezTo>
                  <a:cubicBezTo>
                    <a:pt x="18724" y="5997"/>
                    <a:pt x="18724" y="4812"/>
                    <a:pt x="16444" y="3353"/>
                  </a:cubicBezTo>
                  <a:cubicBezTo>
                    <a:pt x="15223" y="2560"/>
                    <a:pt x="11014" y="1"/>
                    <a:pt x="7210"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4" name="Google Shape;3577;p80">
              <a:extLst>
                <a:ext uri="{FF2B5EF4-FFF2-40B4-BE49-F238E27FC236}">
                  <a16:creationId xmlns:a16="http://schemas.microsoft.com/office/drawing/2014/main" id="{65600C5E-955B-4C01-92BC-A00582D7ABDA}"/>
                </a:ext>
              </a:extLst>
            </p:cNvPr>
            <p:cNvSpPr/>
            <p:nvPr/>
          </p:nvSpPr>
          <p:spPr>
            <a:xfrm>
              <a:off x="3168200" y="4531700"/>
              <a:ext cx="28125" cy="31300"/>
            </a:xfrm>
            <a:custGeom>
              <a:avLst/>
              <a:gdLst/>
              <a:ahLst/>
              <a:cxnLst/>
              <a:rect l="l" t="t" r="r" b="b"/>
              <a:pathLst>
                <a:path w="1125" h="1252" extrusionOk="0">
                  <a:moveTo>
                    <a:pt x="592" y="1"/>
                  </a:moveTo>
                  <a:cubicBezTo>
                    <a:pt x="335" y="1"/>
                    <a:pt x="90" y="235"/>
                    <a:pt x="61" y="550"/>
                  </a:cubicBezTo>
                  <a:cubicBezTo>
                    <a:pt x="0" y="915"/>
                    <a:pt x="213" y="1219"/>
                    <a:pt x="487" y="1249"/>
                  </a:cubicBezTo>
                  <a:cubicBezTo>
                    <a:pt x="504" y="1251"/>
                    <a:pt x="521" y="1252"/>
                    <a:pt x="538" y="1252"/>
                  </a:cubicBezTo>
                  <a:cubicBezTo>
                    <a:pt x="818" y="1252"/>
                    <a:pt x="1037" y="1018"/>
                    <a:pt x="1095" y="702"/>
                  </a:cubicBezTo>
                  <a:cubicBezTo>
                    <a:pt x="1125" y="337"/>
                    <a:pt x="943" y="34"/>
                    <a:pt x="639" y="3"/>
                  </a:cubicBezTo>
                  <a:cubicBezTo>
                    <a:pt x="623" y="1"/>
                    <a:pt x="608" y="1"/>
                    <a:pt x="592" y="1"/>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5" name="Google Shape;3578;p80">
              <a:extLst>
                <a:ext uri="{FF2B5EF4-FFF2-40B4-BE49-F238E27FC236}">
                  <a16:creationId xmlns:a16="http://schemas.microsoft.com/office/drawing/2014/main" id="{E8D19CB1-7CE1-4B5C-B209-580D6F05CD0D}"/>
                </a:ext>
              </a:extLst>
            </p:cNvPr>
            <p:cNvSpPr/>
            <p:nvPr/>
          </p:nvSpPr>
          <p:spPr>
            <a:xfrm>
              <a:off x="3381725" y="4558300"/>
              <a:ext cx="28150" cy="31300"/>
            </a:xfrm>
            <a:custGeom>
              <a:avLst/>
              <a:gdLst/>
              <a:ahLst/>
              <a:cxnLst/>
              <a:rect l="l" t="t" r="r" b="b"/>
              <a:pathLst>
                <a:path w="1126" h="1252" extrusionOk="0">
                  <a:moveTo>
                    <a:pt x="588" y="0"/>
                  </a:moveTo>
                  <a:cubicBezTo>
                    <a:pt x="308" y="0"/>
                    <a:pt x="88" y="235"/>
                    <a:pt x="31" y="550"/>
                  </a:cubicBezTo>
                  <a:cubicBezTo>
                    <a:pt x="0" y="915"/>
                    <a:pt x="183" y="1219"/>
                    <a:pt x="487" y="1249"/>
                  </a:cubicBezTo>
                  <a:cubicBezTo>
                    <a:pt x="502" y="1251"/>
                    <a:pt x="518" y="1252"/>
                    <a:pt x="533" y="1252"/>
                  </a:cubicBezTo>
                  <a:cubicBezTo>
                    <a:pt x="790" y="1252"/>
                    <a:pt x="1036" y="1016"/>
                    <a:pt x="1064" y="672"/>
                  </a:cubicBezTo>
                  <a:cubicBezTo>
                    <a:pt x="1125" y="337"/>
                    <a:pt x="912" y="33"/>
                    <a:pt x="639" y="3"/>
                  </a:cubicBezTo>
                  <a:cubicBezTo>
                    <a:pt x="622" y="1"/>
                    <a:pt x="605" y="0"/>
                    <a:pt x="588" y="0"/>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6" name="Google Shape;3579;p80">
              <a:extLst>
                <a:ext uri="{FF2B5EF4-FFF2-40B4-BE49-F238E27FC236}">
                  <a16:creationId xmlns:a16="http://schemas.microsoft.com/office/drawing/2014/main" id="{C56973C5-375F-477D-8280-B86F7A48D3B0}"/>
                </a:ext>
              </a:extLst>
            </p:cNvPr>
            <p:cNvSpPr/>
            <p:nvPr/>
          </p:nvSpPr>
          <p:spPr>
            <a:xfrm>
              <a:off x="3274575" y="4529675"/>
              <a:ext cx="31175" cy="57575"/>
            </a:xfrm>
            <a:custGeom>
              <a:avLst/>
              <a:gdLst/>
              <a:ahLst/>
              <a:cxnLst/>
              <a:rect l="l" t="t" r="r" b="b"/>
              <a:pathLst>
                <a:path w="1247" h="2303" extrusionOk="0">
                  <a:moveTo>
                    <a:pt x="445" y="1"/>
                  </a:moveTo>
                  <a:cubicBezTo>
                    <a:pt x="434" y="1"/>
                    <a:pt x="426" y="8"/>
                    <a:pt x="426" y="23"/>
                  </a:cubicBezTo>
                  <a:cubicBezTo>
                    <a:pt x="305" y="236"/>
                    <a:pt x="274" y="479"/>
                    <a:pt x="183" y="722"/>
                  </a:cubicBezTo>
                  <a:cubicBezTo>
                    <a:pt x="122" y="935"/>
                    <a:pt x="1" y="1209"/>
                    <a:pt x="61" y="1422"/>
                  </a:cubicBezTo>
                  <a:cubicBezTo>
                    <a:pt x="92" y="1574"/>
                    <a:pt x="183" y="1726"/>
                    <a:pt x="335" y="1726"/>
                  </a:cubicBezTo>
                  <a:cubicBezTo>
                    <a:pt x="353" y="1734"/>
                    <a:pt x="371" y="1738"/>
                    <a:pt x="388" y="1738"/>
                  </a:cubicBezTo>
                  <a:cubicBezTo>
                    <a:pt x="431" y="1738"/>
                    <a:pt x="474" y="1717"/>
                    <a:pt x="517" y="1695"/>
                  </a:cubicBezTo>
                  <a:cubicBezTo>
                    <a:pt x="548" y="1695"/>
                    <a:pt x="609" y="1634"/>
                    <a:pt x="639" y="1634"/>
                  </a:cubicBezTo>
                  <a:cubicBezTo>
                    <a:pt x="666" y="1607"/>
                    <a:pt x="691" y="1593"/>
                    <a:pt x="713" y="1593"/>
                  </a:cubicBezTo>
                  <a:cubicBezTo>
                    <a:pt x="764" y="1593"/>
                    <a:pt x="800" y="1668"/>
                    <a:pt x="821" y="1817"/>
                  </a:cubicBezTo>
                  <a:cubicBezTo>
                    <a:pt x="1004" y="1999"/>
                    <a:pt x="973" y="2090"/>
                    <a:pt x="700" y="2121"/>
                  </a:cubicBezTo>
                  <a:cubicBezTo>
                    <a:pt x="609" y="2151"/>
                    <a:pt x="639" y="2303"/>
                    <a:pt x="761" y="2303"/>
                  </a:cubicBezTo>
                  <a:cubicBezTo>
                    <a:pt x="1004" y="2242"/>
                    <a:pt x="1247" y="2029"/>
                    <a:pt x="1217" y="1756"/>
                  </a:cubicBezTo>
                  <a:cubicBezTo>
                    <a:pt x="1217" y="1561"/>
                    <a:pt x="1064" y="1418"/>
                    <a:pt x="875" y="1418"/>
                  </a:cubicBezTo>
                  <a:cubicBezTo>
                    <a:pt x="858" y="1418"/>
                    <a:pt x="840" y="1419"/>
                    <a:pt x="821" y="1422"/>
                  </a:cubicBezTo>
                  <a:cubicBezTo>
                    <a:pt x="700" y="1422"/>
                    <a:pt x="639" y="1513"/>
                    <a:pt x="517" y="1543"/>
                  </a:cubicBezTo>
                  <a:cubicBezTo>
                    <a:pt x="477" y="1552"/>
                    <a:pt x="442" y="1556"/>
                    <a:pt x="410" y="1556"/>
                  </a:cubicBezTo>
                  <a:cubicBezTo>
                    <a:pt x="104" y="1556"/>
                    <a:pt x="161" y="1186"/>
                    <a:pt x="244" y="966"/>
                  </a:cubicBezTo>
                  <a:cubicBezTo>
                    <a:pt x="335" y="692"/>
                    <a:pt x="578" y="297"/>
                    <a:pt x="487" y="23"/>
                  </a:cubicBezTo>
                  <a:cubicBezTo>
                    <a:pt x="472" y="8"/>
                    <a:pt x="457" y="1"/>
                    <a:pt x="445"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7" name="Google Shape;3580;p80">
              <a:extLst>
                <a:ext uri="{FF2B5EF4-FFF2-40B4-BE49-F238E27FC236}">
                  <a16:creationId xmlns:a16="http://schemas.microsoft.com/office/drawing/2014/main" id="{235DE90E-019F-47E5-9375-1443F44C2FD8}"/>
                </a:ext>
              </a:extLst>
            </p:cNvPr>
            <p:cNvSpPr/>
            <p:nvPr/>
          </p:nvSpPr>
          <p:spPr>
            <a:xfrm>
              <a:off x="3249500" y="4611725"/>
              <a:ext cx="68675" cy="52275"/>
            </a:xfrm>
            <a:custGeom>
              <a:avLst/>
              <a:gdLst/>
              <a:ahLst/>
              <a:cxnLst/>
              <a:rect l="l" t="t" r="r" b="b"/>
              <a:pathLst>
                <a:path w="2747" h="2091" extrusionOk="0">
                  <a:moveTo>
                    <a:pt x="383" y="1"/>
                  </a:moveTo>
                  <a:cubicBezTo>
                    <a:pt x="302" y="1"/>
                    <a:pt x="221" y="47"/>
                    <a:pt x="153" y="176"/>
                  </a:cubicBezTo>
                  <a:cubicBezTo>
                    <a:pt x="92" y="328"/>
                    <a:pt x="31" y="480"/>
                    <a:pt x="1" y="693"/>
                  </a:cubicBezTo>
                  <a:cubicBezTo>
                    <a:pt x="669" y="1088"/>
                    <a:pt x="1399" y="1544"/>
                    <a:pt x="1976" y="2091"/>
                  </a:cubicBezTo>
                  <a:cubicBezTo>
                    <a:pt x="2493" y="1878"/>
                    <a:pt x="2675" y="1331"/>
                    <a:pt x="2706" y="1027"/>
                  </a:cubicBezTo>
                  <a:cubicBezTo>
                    <a:pt x="2746" y="703"/>
                    <a:pt x="2638" y="608"/>
                    <a:pt x="2535" y="608"/>
                  </a:cubicBezTo>
                  <a:cubicBezTo>
                    <a:pt x="2483" y="608"/>
                    <a:pt x="2432" y="632"/>
                    <a:pt x="2402" y="662"/>
                  </a:cubicBezTo>
                  <a:cubicBezTo>
                    <a:pt x="2183" y="868"/>
                    <a:pt x="1894" y="981"/>
                    <a:pt x="1619" y="981"/>
                  </a:cubicBezTo>
                  <a:cubicBezTo>
                    <a:pt x="1244" y="981"/>
                    <a:pt x="896" y="771"/>
                    <a:pt x="791" y="298"/>
                  </a:cubicBezTo>
                  <a:cubicBezTo>
                    <a:pt x="791" y="298"/>
                    <a:pt x="588" y="1"/>
                    <a:pt x="383" y="1"/>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8" name="Google Shape;3581;p80">
              <a:extLst>
                <a:ext uri="{FF2B5EF4-FFF2-40B4-BE49-F238E27FC236}">
                  <a16:creationId xmlns:a16="http://schemas.microsoft.com/office/drawing/2014/main" id="{AA355CDD-3484-4957-9A99-BEF982B9C3EA}"/>
                </a:ext>
              </a:extLst>
            </p:cNvPr>
            <p:cNvSpPr/>
            <p:nvPr/>
          </p:nvSpPr>
          <p:spPr>
            <a:xfrm>
              <a:off x="3248750" y="4629025"/>
              <a:ext cx="50175" cy="37375"/>
            </a:xfrm>
            <a:custGeom>
              <a:avLst/>
              <a:gdLst/>
              <a:ahLst/>
              <a:cxnLst/>
              <a:rect l="l" t="t" r="r" b="b"/>
              <a:pathLst>
                <a:path w="2007" h="1495" extrusionOk="0">
                  <a:moveTo>
                    <a:pt x="61" y="1"/>
                  </a:moveTo>
                  <a:lnTo>
                    <a:pt x="61" y="1"/>
                  </a:lnTo>
                  <a:cubicBezTo>
                    <a:pt x="0" y="487"/>
                    <a:pt x="122" y="1065"/>
                    <a:pt x="851" y="1338"/>
                  </a:cubicBezTo>
                  <a:cubicBezTo>
                    <a:pt x="1106" y="1449"/>
                    <a:pt x="1335" y="1494"/>
                    <a:pt x="1535" y="1494"/>
                  </a:cubicBezTo>
                  <a:cubicBezTo>
                    <a:pt x="1718" y="1494"/>
                    <a:pt x="1876" y="1457"/>
                    <a:pt x="2006" y="1399"/>
                  </a:cubicBezTo>
                  <a:cubicBezTo>
                    <a:pt x="1429" y="852"/>
                    <a:pt x="699" y="396"/>
                    <a:pt x="61" y="1"/>
                  </a:cubicBezTo>
                  <a:close/>
                </a:path>
              </a:pathLst>
            </a:custGeom>
            <a:solidFill>
              <a:srgbClr val="F067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9" name="Google Shape;3582;p80">
              <a:extLst>
                <a:ext uri="{FF2B5EF4-FFF2-40B4-BE49-F238E27FC236}">
                  <a16:creationId xmlns:a16="http://schemas.microsoft.com/office/drawing/2014/main" id="{3063CAA8-F1EC-4C2A-BBB9-6C23E9A9CC09}"/>
                </a:ext>
              </a:extLst>
            </p:cNvPr>
            <p:cNvSpPr/>
            <p:nvPr/>
          </p:nvSpPr>
          <p:spPr>
            <a:xfrm>
              <a:off x="3136475" y="4455475"/>
              <a:ext cx="46950" cy="26450"/>
            </a:xfrm>
            <a:custGeom>
              <a:avLst/>
              <a:gdLst/>
              <a:ahLst/>
              <a:cxnLst/>
              <a:rect l="l" t="t" r="r" b="b"/>
              <a:pathLst>
                <a:path w="1878" h="1058" extrusionOk="0">
                  <a:moveTo>
                    <a:pt x="1622" y="1"/>
                  </a:moveTo>
                  <a:cubicBezTo>
                    <a:pt x="1017" y="1"/>
                    <a:pt x="190" y="430"/>
                    <a:pt x="23" y="985"/>
                  </a:cubicBezTo>
                  <a:cubicBezTo>
                    <a:pt x="1" y="1030"/>
                    <a:pt x="27" y="1058"/>
                    <a:pt x="55" y="1058"/>
                  </a:cubicBezTo>
                  <a:cubicBezTo>
                    <a:pt x="65" y="1058"/>
                    <a:pt x="76" y="1054"/>
                    <a:pt x="84" y="1046"/>
                  </a:cubicBezTo>
                  <a:cubicBezTo>
                    <a:pt x="570" y="499"/>
                    <a:pt x="1057" y="225"/>
                    <a:pt x="1786" y="165"/>
                  </a:cubicBezTo>
                  <a:cubicBezTo>
                    <a:pt x="1847" y="165"/>
                    <a:pt x="1877" y="43"/>
                    <a:pt x="1786" y="13"/>
                  </a:cubicBezTo>
                  <a:cubicBezTo>
                    <a:pt x="1734" y="5"/>
                    <a:pt x="1679" y="1"/>
                    <a:pt x="1622"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0" name="Google Shape;3583;p80">
              <a:extLst>
                <a:ext uri="{FF2B5EF4-FFF2-40B4-BE49-F238E27FC236}">
                  <a16:creationId xmlns:a16="http://schemas.microsoft.com/office/drawing/2014/main" id="{75E32CE4-6088-401E-93EE-C11626E19810}"/>
                </a:ext>
              </a:extLst>
            </p:cNvPr>
            <p:cNvSpPr/>
            <p:nvPr/>
          </p:nvSpPr>
          <p:spPr>
            <a:xfrm>
              <a:off x="3399200" y="4478425"/>
              <a:ext cx="44950" cy="25425"/>
            </a:xfrm>
            <a:custGeom>
              <a:avLst/>
              <a:gdLst/>
              <a:ahLst/>
              <a:cxnLst/>
              <a:rect l="l" t="t" r="r" b="b"/>
              <a:pathLst>
                <a:path w="1798" h="1017" extrusionOk="0">
                  <a:moveTo>
                    <a:pt x="175" y="1"/>
                  </a:moveTo>
                  <a:cubicBezTo>
                    <a:pt x="136" y="1"/>
                    <a:pt x="98" y="3"/>
                    <a:pt x="61" y="6"/>
                  </a:cubicBezTo>
                  <a:cubicBezTo>
                    <a:pt x="1" y="6"/>
                    <a:pt x="1" y="67"/>
                    <a:pt x="31" y="98"/>
                  </a:cubicBezTo>
                  <a:cubicBezTo>
                    <a:pt x="608" y="310"/>
                    <a:pt x="1186" y="462"/>
                    <a:pt x="1581" y="979"/>
                  </a:cubicBezTo>
                  <a:cubicBezTo>
                    <a:pt x="1599" y="1006"/>
                    <a:pt x="1627" y="1017"/>
                    <a:pt x="1656" y="1017"/>
                  </a:cubicBezTo>
                  <a:cubicBezTo>
                    <a:pt x="1725" y="1017"/>
                    <a:pt x="1798" y="952"/>
                    <a:pt x="1733" y="888"/>
                  </a:cubicBezTo>
                  <a:cubicBezTo>
                    <a:pt x="1449" y="404"/>
                    <a:pt x="738" y="1"/>
                    <a:pt x="175"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1" name="Google Shape;3584;p80">
              <a:extLst>
                <a:ext uri="{FF2B5EF4-FFF2-40B4-BE49-F238E27FC236}">
                  <a16:creationId xmlns:a16="http://schemas.microsoft.com/office/drawing/2014/main" id="{E130CDD1-2217-4858-8DE8-39094579BAFC}"/>
                </a:ext>
              </a:extLst>
            </p:cNvPr>
            <p:cNvSpPr/>
            <p:nvPr/>
          </p:nvSpPr>
          <p:spPr>
            <a:xfrm>
              <a:off x="3118050" y="4584575"/>
              <a:ext cx="91200" cy="81950"/>
            </a:xfrm>
            <a:custGeom>
              <a:avLst/>
              <a:gdLst/>
              <a:ahLst/>
              <a:cxnLst/>
              <a:rect l="l" t="t" r="r" b="b"/>
              <a:pathLst>
                <a:path w="3648" h="3278" extrusionOk="0">
                  <a:moveTo>
                    <a:pt x="1776" y="1"/>
                  </a:moveTo>
                  <a:cubicBezTo>
                    <a:pt x="929" y="1"/>
                    <a:pt x="203" y="605"/>
                    <a:pt x="91" y="1414"/>
                  </a:cubicBezTo>
                  <a:cubicBezTo>
                    <a:pt x="0" y="2326"/>
                    <a:pt x="669" y="3147"/>
                    <a:pt x="1611" y="3268"/>
                  </a:cubicBezTo>
                  <a:cubicBezTo>
                    <a:pt x="1676" y="3274"/>
                    <a:pt x="1740" y="3277"/>
                    <a:pt x="1803" y="3277"/>
                  </a:cubicBezTo>
                  <a:cubicBezTo>
                    <a:pt x="2694" y="3277"/>
                    <a:pt x="3441" y="2691"/>
                    <a:pt x="3526" y="1840"/>
                  </a:cubicBezTo>
                  <a:cubicBezTo>
                    <a:pt x="3648" y="958"/>
                    <a:pt x="2979" y="137"/>
                    <a:pt x="2006" y="16"/>
                  </a:cubicBezTo>
                  <a:cubicBezTo>
                    <a:pt x="1929" y="6"/>
                    <a:pt x="1852" y="1"/>
                    <a:pt x="1776"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2" name="Google Shape;3585;p80">
              <a:extLst>
                <a:ext uri="{FF2B5EF4-FFF2-40B4-BE49-F238E27FC236}">
                  <a16:creationId xmlns:a16="http://schemas.microsoft.com/office/drawing/2014/main" id="{A703A78C-9B86-4CA7-97A6-4010ADBA4975}"/>
                </a:ext>
              </a:extLst>
            </p:cNvPr>
            <p:cNvSpPr/>
            <p:nvPr/>
          </p:nvSpPr>
          <p:spPr>
            <a:xfrm>
              <a:off x="3352850" y="4613600"/>
              <a:ext cx="91975" cy="81950"/>
            </a:xfrm>
            <a:custGeom>
              <a:avLst/>
              <a:gdLst/>
              <a:ahLst/>
              <a:cxnLst/>
              <a:rect l="l" t="t" r="r" b="b"/>
              <a:pathLst>
                <a:path w="3679" h="3278" extrusionOk="0">
                  <a:moveTo>
                    <a:pt x="1850" y="1"/>
                  </a:moveTo>
                  <a:cubicBezTo>
                    <a:pt x="985" y="1"/>
                    <a:pt x="236" y="587"/>
                    <a:pt x="122" y="1438"/>
                  </a:cubicBezTo>
                  <a:cubicBezTo>
                    <a:pt x="0" y="2320"/>
                    <a:pt x="700" y="3141"/>
                    <a:pt x="1642" y="3262"/>
                  </a:cubicBezTo>
                  <a:cubicBezTo>
                    <a:pt x="1719" y="3272"/>
                    <a:pt x="1797" y="3277"/>
                    <a:pt x="1873" y="3277"/>
                  </a:cubicBezTo>
                  <a:cubicBezTo>
                    <a:pt x="2724" y="3277"/>
                    <a:pt x="3473" y="2673"/>
                    <a:pt x="3557" y="1864"/>
                  </a:cubicBezTo>
                  <a:cubicBezTo>
                    <a:pt x="3678" y="952"/>
                    <a:pt x="2979" y="131"/>
                    <a:pt x="2037" y="10"/>
                  </a:cubicBezTo>
                  <a:cubicBezTo>
                    <a:pt x="1974" y="4"/>
                    <a:pt x="1912" y="1"/>
                    <a:pt x="1850"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3" name="Google Shape;3586;p80">
              <a:extLst>
                <a:ext uri="{FF2B5EF4-FFF2-40B4-BE49-F238E27FC236}">
                  <a16:creationId xmlns:a16="http://schemas.microsoft.com/office/drawing/2014/main" id="{B77FCD50-9D85-4CFE-9713-61CF21407D3F}"/>
                </a:ext>
              </a:extLst>
            </p:cNvPr>
            <p:cNvSpPr/>
            <p:nvPr/>
          </p:nvSpPr>
          <p:spPr>
            <a:xfrm>
              <a:off x="3042050" y="4325825"/>
              <a:ext cx="538025" cy="239875"/>
            </a:xfrm>
            <a:custGeom>
              <a:avLst/>
              <a:gdLst/>
              <a:ahLst/>
              <a:cxnLst/>
              <a:rect l="l" t="t" r="r" b="b"/>
              <a:pathLst>
                <a:path w="21521" h="9595" extrusionOk="0">
                  <a:moveTo>
                    <a:pt x="3010" y="1"/>
                  </a:moveTo>
                  <a:cubicBezTo>
                    <a:pt x="1824" y="2189"/>
                    <a:pt x="1520" y="4864"/>
                    <a:pt x="1" y="6992"/>
                  </a:cubicBezTo>
                  <a:cubicBezTo>
                    <a:pt x="791" y="7265"/>
                    <a:pt x="1338" y="7721"/>
                    <a:pt x="1338" y="7721"/>
                  </a:cubicBezTo>
                  <a:cubicBezTo>
                    <a:pt x="3253" y="7600"/>
                    <a:pt x="3709" y="1156"/>
                    <a:pt x="3709" y="1156"/>
                  </a:cubicBezTo>
                  <a:cubicBezTo>
                    <a:pt x="3709" y="1156"/>
                    <a:pt x="7448" y="4348"/>
                    <a:pt x="9514" y="4773"/>
                  </a:cubicBezTo>
                  <a:cubicBezTo>
                    <a:pt x="9725" y="4820"/>
                    <a:pt x="9921" y="4840"/>
                    <a:pt x="10102" y="4840"/>
                  </a:cubicBezTo>
                  <a:cubicBezTo>
                    <a:pt x="11693" y="4840"/>
                    <a:pt x="12159" y="3223"/>
                    <a:pt x="12159" y="3223"/>
                  </a:cubicBezTo>
                  <a:cubicBezTo>
                    <a:pt x="12159" y="3223"/>
                    <a:pt x="12797" y="4712"/>
                    <a:pt x="14317" y="5047"/>
                  </a:cubicBezTo>
                  <a:cubicBezTo>
                    <a:pt x="14455" y="5077"/>
                    <a:pt x="14581" y="5091"/>
                    <a:pt x="14697" y="5091"/>
                  </a:cubicBezTo>
                  <a:cubicBezTo>
                    <a:pt x="15853" y="5091"/>
                    <a:pt x="15928" y="3709"/>
                    <a:pt x="15928" y="3709"/>
                  </a:cubicBezTo>
                  <a:cubicBezTo>
                    <a:pt x="16681" y="4964"/>
                    <a:pt x="17319" y="5287"/>
                    <a:pt x="17776" y="5287"/>
                  </a:cubicBezTo>
                  <a:cubicBezTo>
                    <a:pt x="18261" y="5287"/>
                    <a:pt x="18542" y="4925"/>
                    <a:pt x="18542" y="4925"/>
                  </a:cubicBezTo>
                  <a:lnTo>
                    <a:pt x="18542" y="4925"/>
                  </a:lnTo>
                  <a:cubicBezTo>
                    <a:pt x="18542" y="4925"/>
                    <a:pt x="18025" y="9211"/>
                    <a:pt x="19454" y="9545"/>
                  </a:cubicBezTo>
                  <a:cubicBezTo>
                    <a:pt x="19604" y="9580"/>
                    <a:pt x="19740" y="9595"/>
                    <a:pt x="19865" y="9595"/>
                  </a:cubicBezTo>
                  <a:cubicBezTo>
                    <a:pt x="20948" y="9595"/>
                    <a:pt x="21095" y="8421"/>
                    <a:pt x="21095" y="8421"/>
                  </a:cubicBezTo>
                  <a:cubicBezTo>
                    <a:pt x="21206" y="8465"/>
                    <a:pt x="21318" y="8493"/>
                    <a:pt x="21417" y="8493"/>
                  </a:cubicBezTo>
                  <a:cubicBezTo>
                    <a:pt x="21453" y="8493"/>
                    <a:pt x="21488" y="8489"/>
                    <a:pt x="21521" y="8481"/>
                  </a:cubicBezTo>
                  <a:cubicBezTo>
                    <a:pt x="20305" y="7296"/>
                    <a:pt x="20123" y="4986"/>
                    <a:pt x="20123" y="2949"/>
                  </a:cubicBezTo>
                  <a:cubicBezTo>
                    <a:pt x="19822" y="3488"/>
                    <a:pt x="19419" y="3686"/>
                    <a:pt x="18995" y="3686"/>
                  </a:cubicBezTo>
                  <a:cubicBezTo>
                    <a:pt x="18389" y="3686"/>
                    <a:pt x="17743" y="3282"/>
                    <a:pt x="17296" y="2889"/>
                  </a:cubicBezTo>
                  <a:cubicBezTo>
                    <a:pt x="17083" y="2311"/>
                    <a:pt x="16293" y="1916"/>
                    <a:pt x="16384" y="1095"/>
                  </a:cubicBezTo>
                  <a:lnTo>
                    <a:pt x="16384" y="1095"/>
                  </a:lnTo>
                  <a:cubicBezTo>
                    <a:pt x="16255" y="2250"/>
                    <a:pt x="15477" y="3752"/>
                    <a:pt x="14432" y="3752"/>
                  </a:cubicBezTo>
                  <a:cubicBezTo>
                    <a:pt x="14240" y="3752"/>
                    <a:pt x="14039" y="3701"/>
                    <a:pt x="13831" y="3588"/>
                  </a:cubicBezTo>
                  <a:cubicBezTo>
                    <a:pt x="13071" y="2919"/>
                    <a:pt x="12645" y="1733"/>
                    <a:pt x="11916" y="822"/>
                  </a:cubicBezTo>
                  <a:cubicBezTo>
                    <a:pt x="11392" y="2637"/>
                    <a:pt x="10426" y="3282"/>
                    <a:pt x="9291" y="3282"/>
                  </a:cubicBezTo>
                  <a:cubicBezTo>
                    <a:pt x="7197" y="3282"/>
                    <a:pt x="4528" y="1085"/>
                    <a:pt x="3010" y="1"/>
                  </a:cubicBezTo>
                  <a:close/>
                </a:path>
              </a:pathLst>
            </a:custGeom>
            <a:solidFill>
              <a:srgbClr val="F059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4" name="Google Shape;3587;p80">
              <a:extLst>
                <a:ext uri="{FF2B5EF4-FFF2-40B4-BE49-F238E27FC236}">
                  <a16:creationId xmlns:a16="http://schemas.microsoft.com/office/drawing/2014/main" id="{635B5506-56C0-4EE5-A3C8-60FEDDC82680}"/>
                </a:ext>
              </a:extLst>
            </p:cNvPr>
            <p:cNvSpPr/>
            <p:nvPr/>
          </p:nvSpPr>
          <p:spPr>
            <a:xfrm>
              <a:off x="2988850" y="4224400"/>
              <a:ext cx="650500" cy="313475"/>
            </a:xfrm>
            <a:custGeom>
              <a:avLst/>
              <a:gdLst/>
              <a:ahLst/>
              <a:cxnLst/>
              <a:rect l="l" t="t" r="r" b="b"/>
              <a:pathLst>
                <a:path w="26020" h="12539" extrusionOk="0">
                  <a:moveTo>
                    <a:pt x="5466" y="1"/>
                  </a:moveTo>
                  <a:cubicBezTo>
                    <a:pt x="4493" y="1"/>
                    <a:pt x="4773" y="2690"/>
                    <a:pt x="4773" y="2690"/>
                  </a:cubicBezTo>
                  <a:cubicBezTo>
                    <a:pt x="4773" y="2690"/>
                    <a:pt x="4049" y="1242"/>
                    <a:pt x="3340" y="1242"/>
                  </a:cubicBezTo>
                  <a:cubicBezTo>
                    <a:pt x="3154" y="1242"/>
                    <a:pt x="2968" y="1343"/>
                    <a:pt x="2797" y="1596"/>
                  </a:cubicBezTo>
                  <a:cubicBezTo>
                    <a:pt x="1916" y="2812"/>
                    <a:pt x="3983" y="4332"/>
                    <a:pt x="3983" y="4332"/>
                  </a:cubicBezTo>
                  <a:cubicBezTo>
                    <a:pt x="3783" y="4396"/>
                    <a:pt x="3639" y="4418"/>
                    <a:pt x="3528" y="4418"/>
                  </a:cubicBezTo>
                  <a:cubicBezTo>
                    <a:pt x="3285" y="4418"/>
                    <a:pt x="3195" y="4313"/>
                    <a:pt x="3013" y="4313"/>
                  </a:cubicBezTo>
                  <a:cubicBezTo>
                    <a:pt x="2884" y="4313"/>
                    <a:pt x="2710" y="4366"/>
                    <a:pt x="2402" y="4544"/>
                  </a:cubicBezTo>
                  <a:cubicBezTo>
                    <a:pt x="700" y="5790"/>
                    <a:pt x="1581" y="8070"/>
                    <a:pt x="1581" y="8070"/>
                  </a:cubicBezTo>
                  <a:cubicBezTo>
                    <a:pt x="1" y="9286"/>
                    <a:pt x="1247" y="10897"/>
                    <a:pt x="1247" y="10897"/>
                  </a:cubicBezTo>
                  <a:cubicBezTo>
                    <a:pt x="1551" y="10897"/>
                    <a:pt x="1855" y="10958"/>
                    <a:pt x="2129" y="11049"/>
                  </a:cubicBezTo>
                  <a:cubicBezTo>
                    <a:pt x="3648" y="8952"/>
                    <a:pt x="3952" y="6246"/>
                    <a:pt x="5138" y="4058"/>
                  </a:cubicBezTo>
                  <a:cubicBezTo>
                    <a:pt x="6656" y="5142"/>
                    <a:pt x="9338" y="7339"/>
                    <a:pt x="11433" y="7339"/>
                  </a:cubicBezTo>
                  <a:cubicBezTo>
                    <a:pt x="12568" y="7339"/>
                    <a:pt x="13531" y="6694"/>
                    <a:pt x="14044" y="4879"/>
                  </a:cubicBezTo>
                  <a:cubicBezTo>
                    <a:pt x="14773" y="5790"/>
                    <a:pt x="15199" y="6976"/>
                    <a:pt x="15959" y="7645"/>
                  </a:cubicBezTo>
                  <a:cubicBezTo>
                    <a:pt x="16167" y="7758"/>
                    <a:pt x="16368" y="7809"/>
                    <a:pt x="16560" y="7809"/>
                  </a:cubicBezTo>
                  <a:cubicBezTo>
                    <a:pt x="17605" y="7809"/>
                    <a:pt x="18383" y="6307"/>
                    <a:pt x="18512" y="5152"/>
                  </a:cubicBezTo>
                  <a:lnTo>
                    <a:pt x="18512" y="5152"/>
                  </a:lnTo>
                  <a:cubicBezTo>
                    <a:pt x="18421" y="5973"/>
                    <a:pt x="19211" y="6368"/>
                    <a:pt x="19424" y="6946"/>
                  </a:cubicBezTo>
                  <a:cubicBezTo>
                    <a:pt x="19871" y="7339"/>
                    <a:pt x="20517" y="7743"/>
                    <a:pt x="21123" y="7743"/>
                  </a:cubicBezTo>
                  <a:cubicBezTo>
                    <a:pt x="21547" y="7743"/>
                    <a:pt x="21950" y="7545"/>
                    <a:pt x="22251" y="7006"/>
                  </a:cubicBezTo>
                  <a:cubicBezTo>
                    <a:pt x="22251" y="9043"/>
                    <a:pt x="22433" y="11353"/>
                    <a:pt x="23649" y="12538"/>
                  </a:cubicBezTo>
                  <a:cubicBezTo>
                    <a:pt x="24105" y="12447"/>
                    <a:pt x="24469" y="11991"/>
                    <a:pt x="24469" y="11991"/>
                  </a:cubicBezTo>
                  <a:cubicBezTo>
                    <a:pt x="26020" y="9894"/>
                    <a:pt x="24409" y="9164"/>
                    <a:pt x="24409" y="9164"/>
                  </a:cubicBezTo>
                  <a:cubicBezTo>
                    <a:pt x="24865" y="6550"/>
                    <a:pt x="22555" y="6338"/>
                    <a:pt x="22555" y="6338"/>
                  </a:cubicBezTo>
                  <a:cubicBezTo>
                    <a:pt x="22284" y="3186"/>
                    <a:pt x="18661" y="2886"/>
                    <a:pt x="17296" y="2886"/>
                  </a:cubicBezTo>
                  <a:cubicBezTo>
                    <a:pt x="16975" y="2886"/>
                    <a:pt x="16779" y="2903"/>
                    <a:pt x="16779" y="2903"/>
                  </a:cubicBezTo>
                  <a:cubicBezTo>
                    <a:pt x="16779" y="2903"/>
                    <a:pt x="17691" y="1201"/>
                    <a:pt x="14013" y="593"/>
                  </a:cubicBezTo>
                  <a:cubicBezTo>
                    <a:pt x="13614" y="527"/>
                    <a:pt x="13204" y="497"/>
                    <a:pt x="12791" y="497"/>
                  </a:cubicBezTo>
                  <a:cubicBezTo>
                    <a:pt x="9404" y="497"/>
                    <a:pt x="5806" y="2477"/>
                    <a:pt x="5806" y="2477"/>
                  </a:cubicBezTo>
                  <a:cubicBezTo>
                    <a:pt x="5806" y="2477"/>
                    <a:pt x="6749" y="258"/>
                    <a:pt x="5594" y="15"/>
                  </a:cubicBezTo>
                  <a:cubicBezTo>
                    <a:pt x="5549" y="6"/>
                    <a:pt x="5506" y="1"/>
                    <a:pt x="5466" y="1"/>
                  </a:cubicBezTo>
                  <a:close/>
                </a:path>
              </a:pathLst>
            </a:custGeom>
            <a:solidFill>
              <a:srgbClr val="F0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5" name="Google Shape;3588;p80">
              <a:extLst>
                <a:ext uri="{FF2B5EF4-FFF2-40B4-BE49-F238E27FC236}">
                  <a16:creationId xmlns:a16="http://schemas.microsoft.com/office/drawing/2014/main" id="{70A44EAD-7175-414E-A793-166FE01C6CF7}"/>
                </a:ext>
              </a:extLst>
            </p:cNvPr>
            <p:cNvSpPr/>
            <p:nvPr/>
          </p:nvSpPr>
          <p:spPr>
            <a:xfrm>
              <a:off x="3195125" y="4262825"/>
              <a:ext cx="125075" cy="114075"/>
            </a:xfrm>
            <a:custGeom>
              <a:avLst/>
              <a:gdLst/>
              <a:ahLst/>
              <a:cxnLst/>
              <a:rect l="l" t="t" r="r" b="b"/>
              <a:pathLst>
                <a:path w="5003" h="4563" extrusionOk="0">
                  <a:moveTo>
                    <a:pt x="3965" y="0"/>
                  </a:moveTo>
                  <a:cubicBezTo>
                    <a:pt x="3884" y="0"/>
                    <a:pt x="3806" y="109"/>
                    <a:pt x="3878" y="180"/>
                  </a:cubicBezTo>
                  <a:cubicBezTo>
                    <a:pt x="4425" y="728"/>
                    <a:pt x="4546" y="1639"/>
                    <a:pt x="4577" y="2369"/>
                  </a:cubicBezTo>
                  <a:cubicBezTo>
                    <a:pt x="4602" y="3012"/>
                    <a:pt x="4284" y="3554"/>
                    <a:pt x="3707" y="3554"/>
                  </a:cubicBezTo>
                  <a:cubicBezTo>
                    <a:pt x="3575" y="3554"/>
                    <a:pt x="3429" y="3526"/>
                    <a:pt x="3270" y="3463"/>
                  </a:cubicBezTo>
                  <a:cubicBezTo>
                    <a:pt x="2814" y="3250"/>
                    <a:pt x="2449" y="2825"/>
                    <a:pt x="2236" y="2369"/>
                  </a:cubicBezTo>
                  <a:cubicBezTo>
                    <a:pt x="2226" y="2337"/>
                    <a:pt x="2200" y="2324"/>
                    <a:pt x="2173" y="2324"/>
                  </a:cubicBezTo>
                  <a:cubicBezTo>
                    <a:pt x="2122" y="2324"/>
                    <a:pt x="2065" y="2370"/>
                    <a:pt x="2084" y="2430"/>
                  </a:cubicBezTo>
                  <a:cubicBezTo>
                    <a:pt x="2206" y="2916"/>
                    <a:pt x="2236" y="3372"/>
                    <a:pt x="2176" y="3858"/>
                  </a:cubicBezTo>
                  <a:cubicBezTo>
                    <a:pt x="2094" y="4224"/>
                    <a:pt x="1893" y="4354"/>
                    <a:pt x="1659" y="4354"/>
                  </a:cubicBezTo>
                  <a:cubicBezTo>
                    <a:pt x="1368" y="4354"/>
                    <a:pt x="1027" y="4152"/>
                    <a:pt x="808" y="3950"/>
                  </a:cubicBezTo>
                  <a:cubicBezTo>
                    <a:pt x="443" y="3615"/>
                    <a:pt x="230" y="3129"/>
                    <a:pt x="139" y="2673"/>
                  </a:cubicBezTo>
                  <a:cubicBezTo>
                    <a:pt x="125" y="2632"/>
                    <a:pt x="93" y="2615"/>
                    <a:pt x="65" y="2615"/>
                  </a:cubicBezTo>
                  <a:cubicBezTo>
                    <a:pt x="30" y="2615"/>
                    <a:pt x="1" y="2640"/>
                    <a:pt x="18" y="2673"/>
                  </a:cubicBezTo>
                  <a:cubicBezTo>
                    <a:pt x="94" y="3309"/>
                    <a:pt x="788" y="4562"/>
                    <a:pt x="1564" y="4562"/>
                  </a:cubicBezTo>
                  <a:cubicBezTo>
                    <a:pt x="1715" y="4562"/>
                    <a:pt x="1870" y="4515"/>
                    <a:pt x="2024" y="4405"/>
                  </a:cubicBezTo>
                  <a:cubicBezTo>
                    <a:pt x="2297" y="4223"/>
                    <a:pt x="2358" y="3828"/>
                    <a:pt x="2388" y="3554"/>
                  </a:cubicBezTo>
                  <a:cubicBezTo>
                    <a:pt x="2388" y="3343"/>
                    <a:pt x="2388" y="3132"/>
                    <a:pt x="2369" y="2921"/>
                  </a:cubicBezTo>
                  <a:lnTo>
                    <a:pt x="2369" y="2921"/>
                  </a:lnTo>
                  <a:cubicBezTo>
                    <a:pt x="2375" y="2930"/>
                    <a:pt x="2382" y="2938"/>
                    <a:pt x="2388" y="2946"/>
                  </a:cubicBezTo>
                  <a:cubicBezTo>
                    <a:pt x="2721" y="3335"/>
                    <a:pt x="3313" y="3735"/>
                    <a:pt x="3828" y="3735"/>
                  </a:cubicBezTo>
                  <a:cubicBezTo>
                    <a:pt x="4160" y="3735"/>
                    <a:pt x="4459" y="3569"/>
                    <a:pt x="4638" y="3129"/>
                  </a:cubicBezTo>
                  <a:cubicBezTo>
                    <a:pt x="5002" y="2278"/>
                    <a:pt x="4698" y="667"/>
                    <a:pt x="4030" y="29"/>
                  </a:cubicBezTo>
                  <a:cubicBezTo>
                    <a:pt x="4010" y="9"/>
                    <a:pt x="3987" y="0"/>
                    <a:pt x="3965" y="0"/>
                  </a:cubicBezTo>
                  <a:close/>
                </a:path>
              </a:pathLst>
            </a:custGeom>
            <a:solidFill>
              <a:srgbClr val="F79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6" name="Google Shape;3589;p80">
              <a:extLst>
                <a:ext uri="{FF2B5EF4-FFF2-40B4-BE49-F238E27FC236}">
                  <a16:creationId xmlns:a16="http://schemas.microsoft.com/office/drawing/2014/main" id="{129E55FE-F727-498F-8088-B57799994C79}"/>
                </a:ext>
              </a:extLst>
            </p:cNvPr>
            <p:cNvSpPr/>
            <p:nvPr/>
          </p:nvSpPr>
          <p:spPr>
            <a:xfrm>
              <a:off x="3486600" y="4370175"/>
              <a:ext cx="67650" cy="67650"/>
            </a:xfrm>
            <a:custGeom>
              <a:avLst/>
              <a:gdLst/>
              <a:ahLst/>
              <a:cxnLst/>
              <a:rect l="l" t="t" r="r" b="b"/>
              <a:pathLst>
                <a:path w="2706" h="2706" extrusionOk="0">
                  <a:moveTo>
                    <a:pt x="76" y="0"/>
                  </a:moveTo>
                  <a:cubicBezTo>
                    <a:pt x="42" y="0"/>
                    <a:pt x="0" y="15"/>
                    <a:pt x="0" y="51"/>
                  </a:cubicBezTo>
                  <a:cubicBezTo>
                    <a:pt x="122" y="902"/>
                    <a:pt x="243" y="2330"/>
                    <a:pt x="1186" y="2665"/>
                  </a:cubicBezTo>
                  <a:cubicBezTo>
                    <a:pt x="1266" y="2692"/>
                    <a:pt x="1343" y="2705"/>
                    <a:pt x="1418" y="2705"/>
                  </a:cubicBezTo>
                  <a:cubicBezTo>
                    <a:pt x="2163" y="2705"/>
                    <a:pt x="2622" y="1424"/>
                    <a:pt x="2705" y="871"/>
                  </a:cubicBezTo>
                  <a:cubicBezTo>
                    <a:pt x="2705" y="790"/>
                    <a:pt x="2651" y="736"/>
                    <a:pt x="2597" y="736"/>
                  </a:cubicBezTo>
                  <a:cubicBezTo>
                    <a:pt x="2570" y="736"/>
                    <a:pt x="2543" y="750"/>
                    <a:pt x="2523" y="780"/>
                  </a:cubicBezTo>
                  <a:cubicBezTo>
                    <a:pt x="2239" y="1292"/>
                    <a:pt x="2140" y="2469"/>
                    <a:pt x="1407" y="2469"/>
                  </a:cubicBezTo>
                  <a:cubicBezTo>
                    <a:pt x="1356" y="2469"/>
                    <a:pt x="1303" y="2464"/>
                    <a:pt x="1246" y="2452"/>
                  </a:cubicBezTo>
                  <a:cubicBezTo>
                    <a:pt x="365" y="2270"/>
                    <a:pt x="395" y="689"/>
                    <a:pt x="122" y="20"/>
                  </a:cubicBezTo>
                  <a:cubicBezTo>
                    <a:pt x="122" y="8"/>
                    <a:pt x="101" y="0"/>
                    <a:pt x="76" y="0"/>
                  </a:cubicBezTo>
                  <a:close/>
                </a:path>
              </a:pathLst>
            </a:custGeom>
            <a:solidFill>
              <a:srgbClr val="F79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7" name="Google Shape;3590;p80">
              <a:extLst>
                <a:ext uri="{FF2B5EF4-FFF2-40B4-BE49-F238E27FC236}">
                  <a16:creationId xmlns:a16="http://schemas.microsoft.com/office/drawing/2014/main" id="{7043B1BD-2F68-4481-8F33-5AF43BA1046C}"/>
                </a:ext>
              </a:extLst>
            </p:cNvPr>
            <p:cNvSpPr/>
            <p:nvPr/>
          </p:nvSpPr>
          <p:spPr>
            <a:xfrm>
              <a:off x="3039450" y="4408100"/>
              <a:ext cx="58100" cy="67475"/>
            </a:xfrm>
            <a:custGeom>
              <a:avLst/>
              <a:gdLst/>
              <a:ahLst/>
              <a:cxnLst/>
              <a:rect l="l" t="t" r="r" b="b"/>
              <a:pathLst>
                <a:path w="2324" h="2699" extrusionOk="0">
                  <a:moveTo>
                    <a:pt x="2006" y="0"/>
                  </a:moveTo>
                  <a:cubicBezTo>
                    <a:pt x="1958" y="0"/>
                    <a:pt x="1910" y="41"/>
                    <a:pt x="1928" y="114"/>
                  </a:cubicBezTo>
                  <a:cubicBezTo>
                    <a:pt x="2050" y="661"/>
                    <a:pt x="2050" y="1300"/>
                    <a:pt x="1928" y="1847"/>
                  </a:cubicBezTo>
                  <a:cubicBezTo>
                    <a:pt x="1847" y="2200"/>
                    <a:pt x="1619" y="2530"/>
                    <a:pt x="1267" y="2530"/>
                  </a:cubicBezTo>
                  <a:cubicBezTo>
                    <a:pt x="1226" y="2530"/>
                    <a:pt x="1183" y="2525"/>
                    <a:pt x="1138" y="2515"/>
                  </a:cubicBezTo>
                  <a:cubicBezTo>
                    <a:pt x="713" y="2424"/>
                    <a:pt x="409" y="1877"/>
                    <a:pt x="196" y="1543"/>
                  </a:cubicBezTo>
                  <a:cubicBezTo>
                    <a:pt x="178" y="1516"/>
                    <a:pt x="152" y="1505"/>
                    <a:pt x="127" y="1505"/>
                  </a:cubicBezTo>
                  <a:cubicBezTo>
                    <a:pt x="64" y="1505"/>
                    <a:pt x="1" y="1570"/>
                    <a:pt x="44" y="1634"/>
                  </a:cubicBezTo>
                  <a:cubicBezTo>
                    <a:pt x="315" y="2040"/>
                    <a:pt x="821" y="2699"/>
                    <a:pt x="1324" y="2699"/>
                  </a:cubicBezTo>
                  <a:cubicBezTo>
                    <a:pt x="1499" y="2699"/>
                    <a:pt x="1673" y="2620"/>
                    <a:pt x="1837" y="2424"/>
                  </a:cubicBezTo>
                  <a:cubicBezTo>
                    <a:pt x="2323" y="1847"/>
                    <a:pt x="2232" y="722"/>
                    <a:pt x="2080" y="53"/>
                  </a:cubicBezTo>
                  <a:cubicBezTo>
                    <a:pt x="2068" y="17"/>
                    <a:pt x="2037" y="0"/>
                    <a:pt x="2006" y="0"/>
                  </a:cubicBezTo>
                  <a:close/>
                </a:path>
              </a:pathLst>
            </a:custGeom>
            <a:solidFill>
              <a:srgbClr val="F79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8" name="Google Shape;3591;p80">
              <a:extLst>
                <a:ext uri="{FF2B5EF4-FFF2-40B4-BE49-F238E27FC236}">
                  <a16:creationId xmlns:a16="http://schemas.microsoft.com/office/drawing/2014/main" id="{B68A1FBD-BB66-4A9F-A6E4-B319C80BA75E}"/>
                </a:ext>
              </a:extLst>
            </p:cNvPr>
            <p:cNvSpPr/>
            <p:nvPr/>
          </p:nvSpPr>
          <p:spPr>
            <a:xfrm>
              <a:off x="2831550" y="4629800"/>
              <a:ext cx="186975" cy="186950"/>
            </a:xfrm>
            <a:custGeom>
              <a:avLst/>
              <a:gdLst/>
              <a:ahLst/>
              <a:cxnLst/>
              <a:rect l="l" t="t" r="r" b="b"/>
              <a:pathLst>
                <a:path w="7479" h="7478" extrusionOk="0">
                  <a:moveTo>
                    <a:pt x="5320" y="0"/>
                  </a:moveTo>
                  <a:lnTo>
                    <a:pt x="3132" y="2128"/>
                  </a:lnTo>
                  <a:lnTo>
                    <a:pt x="1" y="2158"/>
                  </a:lnTo>
                  <a:lnTo>
                    <a:pt x="2159" y="4377"/>
                  </a:lnTo>
                  <a:lnTo>
                    <a:pt x="2189" y="7477"/>
                  </a:lnTo>
                  <a:lnTo>
                    <a:pt x="4378" y="5319"/>
                  </a:lnTo>
                  <a:lnTo>
                    <a:pt x="7478" y="5319"/>
                  </a:lnTo>
                  <a:lnTo>
                    <a:pt x="5351" y="3101"/>
                  </a:lnTo>
                  <a:lnTo>
                    <a:pt x="5320"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9" name="Google Shape;3592;p80">
              <a:extLst>
                <a:ext uri="{FF2B5EF4-FFF2-40B4-BE49-F238E27FC236}">
                  <a16:creationId xmlns:a16="http://schemas.microsoft.com/office/drawing/2014/main" id="{D1D104DC-2CCF-48F9-9944-B5FB2A9D3C49}"/>
                </a:ext>
              </a:extLst>
            </p:cNvPr>
            <p:cNvSpPr/>
            <p:nvPr/>
          </p:nvSpPr>
          <p:spPr>
            <a:xfrm>
              <a:off x="4327025" y="4356225"/>
              <a:ext cx="194575" cy="194550"/>
            </a:xfrm>
            <a:custGeom>
              <a:avLst/>
              <a:gdLst/>
              <a:ahLst/>
              <a:cxnLst/>
              <a:rect l="l" t="t" r="r" b="b"/>
              <a:pathLst>
                <a:path w="7783" h="7782" extrusionOk="0">
                  <a:moveTo>
                    <a:pt x="5046" y="1"/>
                  </a:moveTo>
                  <a:lnTo>
                    <a:pt x="3101" y="2372"/>
                  </a:lnTo>
                  <a:lnTo>
                    <a:pt x="1" y="2736"/>
                  </a:lnTo>
                  <a:lnTo>
                    <a:pt x="2372" y="4682"/>
                  </a:lnTo>
                  <a:lnTo>
                    <a:pt x="2736" y="7782"/>
                  </a:lnTo>
                  <a:lnTo>
                    <a:pt x="4682" y="5411"/>
                  </a:lnTo>
                  <a:lnTo>
                    <a:pt x="7782" y="5046"/>
                  </a:lnTo>
                  <a:lnTo>
                    <a:pt x="5411" y="3101"/>
                  </a:lnTo>
                  <a:lnTo>
                    <a:pt x="5046"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50" name="Google Shape;3593;p80">
              <a:extLst>
                <a:ext uri="{FF2B5EF4-FFF2-40B4-BE49-F238E27FC236}">
                  <a16:creationId xmlns:a16="http://schemas.microsoft.com/office/drawing/2014/main" id="{6E2C54A2-B40B-4040-90CA-698A75C29BA2}"/>
                </a:ext>
              </a:extLst>
            </p:cNvPr>
            <p:cNvSpPr/>
            <p:nvPr/>
          </p:nvSpPr>
          <p:spPr>
            <a:xfrm>
              <a:off x="4313350" y="4573550"/>
              <a:ext cx="224950" cy="216600"/>
            </a:xfrm>
            <a:custGeom>
              <a:avLst/>
              <a:gdLst/>
              <a:ahLst/>
              <a:cxnLst/>
              <a:rect l="l" t="t" r="r" b="b"/>
              <a:pathLst>
                <a:path w="8998" h="8664" extrusionOk="0">
                  <a:moveTo>
                    <a:pt x="3040" y="2797"/>
                  </a:moveTo>
                  <a:cubicBezTo>
                    <a:pt x="3040" y="2797"/>
                    <a:pt x="3800" y="1"/>
                    <a:pt x="4499" y="122"/>
                  </a:cubicBezTo>
                  <a:cubicBezTo>
                    <a:pt x="5198" y="214"/>
                    <a:pt x="6019" y="2402"/>
                    <a:pt x="6019" y="2402"/>
                  </a:cubicBezTo>
                  <a:cubicBezTo>
                    <a:pt x="6019" y="2402"/>
                    <a:pt x="8815" y="2797"/>
                    <a:pt x="8907" y="3466"/>
                  </a:cubicBezTo>
                  <a:cubicBezTo>
                    <a:pt x="8998" y="4165"/>
                    <a:pt x="6961" y="5199"/>
                    <a:pt x="6961" y="5199"/>
                  </a:cubicBezTo>
                  <a:cubicBezTo>
                    <a:pt x="6961" y="5199"/>
                    <a:pt x="8359" y="7934"/>
                    <a:pt x="7843" y="8299"/>
                  </a:cubicBezTo>
                  <a:cubicBezTo>
                    <a:pt x="7326" y="8664"/>
                    <a:pt x="4773" y="6870"/>
                    <a:pt x="4773" y="6870"/>
                  </a:cubicBezTo>
                  <a:cubicBezTo>
                    <a:pt x="4773" y="6870"/>
                    <a:pt x="2493" y="8633"/>
                    <a:pt x="1764" y="8360"/>
                  </a:cubicBezTo>
                  <a:cubicBezTo>
                    <a:pt x="1338" y="8177"/>
                    <a:pt x="2463" y="5381"/>
                    <a:pt x="2463" y="5381"/>
                  </a:cubicBezTo>
                  <a:cubicBezTo>
                    <a:pt x="2463" y="5381"/>
                    <a:pt x="1" y="4226"/>
                    <a:pt x="213" y="3557"/>
                  </a:cubicBezTo>
                  <a:cubicBezTo>
                    <a:pt x="426" y="2919"/>
                    <a:pt x="3040" y="2797"/>
                    <a:pt x="3040" y="2797"/>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51" name="Google Shape;3594;p80">
              <a:extLst>
                <a:ext uri="{FF2B5EF4-FFF2-40B4-BE49-F238E27FC236}">
                  <a16:creationId xmlns:a16="http://schemas.microsoft.com/office/drawing/2014/main" id="{2DB27AAA-C3D0-462F-8E59-140919C5803A}"/>
                </a:ext>
              </a:extLst>
            </p:cNvPr>
            <p:cNvSpPr/>
            <p:nvPr/>
          </p:nvSpPr>
          <p:spPr>
            <a:xfrm>
              <a:off x="2736575" y="4398775"/>
              <a:ext cx="222675" cy="218125"/>
            </a:xfrm>
            <a:custGeom>
              <a:avLst/>
              <a:gdLst/>
              <a:ahLst/>
              <a:cxnLst/>
              <a:rect l="l" t="t" r="r" b="b"/>
              <a:pathLst>
                <a:path w="8907" h="8725" extrusionOk="0">
                  <a:moveTo>
                    <a:pt x="2797" y="2888"/>
                  </a:moveTo>
                  <a:cubicBezTo>
                    <a:pt x="2797" y="2888"/>
                    <a:pt x="3101" y="31"/>
                    <a:pt x="3800" y="1"/>
                  </a:cubicBezTo>
                  <a:cubicBezTo>
                    <a:pt x="4529" y="1"/>
                    <a:pt x="5685" y="2037"/>
                    <a:pt x="5685" y="2037"/>
                  </a:cubicBezTo>
                  <a:cubicBezTo>
                    <a:pt x="5685" y="2037"/>
                    <a:pt x="8511" y="1977"/>
                    <a:pt x="8694" y="2645"/>
                  </a:cubicBezTo>
                  <a:cubicBezTo>
                    <a:pt x="8906" y="3284"/>
                    <a:pt x="7022" y="4651"/>
                    <a:pt x="7022" y="4651"/>
                  </a:cubicBezTo>
                  <a:cubicBezTo>
                    <a:pt x="7022" y="4651"/>
                    <a:pt x="8846" y="7113"/>
                    <a:pt x="8390" y="7569"/>
                  </a:cubicBezTo>
                  <a:cubicBezTo>
                    <a:pt x="7934" y="7995"/>
                    <a:pt x="5137" y="6627"/>
                    <a:pt x="5137" y="6627"/>
                  </a:cubicBezTo>
                  <a:cubicBezTo>
                    <a:pt x="5137" y="6627"/>
                    <a:pt x="3162" y="8724"/>
                    <a:pt x="2402" y="8572"/>
                  </a:cubicBezTo>
                  <a:cubicBezTo>
                    <a:pt x="1946" y="8481"/>
                    <a:pt x="2615" y="5533"/>
                    <a:pt x="2615" y="5533"/>
                  </a:cubicBezTo>
                  <a:cubicBezTo>
                    <a:pt x="2615" y="5533"/>
                    <a:pt x="1" y="4773"/>
                    <a:pt x="122" y="4104"/>
                  </a:cubicBezTo>
                  <a:cubicBezTo>
                    <a:pt x="213" y="3436"/>
                    <a:pt x="2797" y="2888"/>
                    <a:pt x="2797" y="2888"/>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52" name="Google Shape;3595;p80">
              <a:extLst>
                <a:ext uri="{FF2B5EF4-FFF2-40B4-BE49-F238E27FC236}">
                  <a16:creationId xmlns:a16="http://schemas.microsoft.com/office/drawing/2014/main" id="{D965969A-F719-43B6-B936-6DCCFB01CE08}"/>
                </a:ext>
              </a:extLst>
            </p:cNvPr>
            <p:cNvSpPr/>
            <p:nvPr/>
          </p:nvSpPr>
          <p:spPr>
            <a:xfrm>
              <a:off x="4557275" y="4508175"/>
              <a:ext cx="94250" cy="82475"/>
            </a:xfrm>
            <a:custGeom>
              <a:avLst/>
              <a:gdLst/>
              <a:ahLst/>
              <a:cxnLst/>
              <a:rect l="l" t="t" r="r" b="b"/>
              <a:pathLst>
                <a:path w="3770" h="3299" extrusionOk="0">
                  <a:moveTo>
                    <a:pt x="1894" y="1"/>
                  </a:moveTo>
                  <a:cubicBezTo>
                    <a:pt x="1384" y="1"/>
                    <a:pt x="878" y="231"/>
                    <a:pt x="548" y="671"/>
                  </a:cubicBezTo>
                  <a:cubicBezTo>
                    <a:pt x="1" y="1430"/>
                    <a:pt x="183" y="2464"/>
                    <a:pt x="912" y="2981"/>
                  </a:cubicBezTo>
                  <a:cubicBezTo>
                    <a:pt x="1212" y="3196"/>
                    <a:pt x="1555" y="3299"/>
                    <a:pt x="1891" y="3299"/>
                  </a:cubicBezTo>
                  <a:cubicBezTo>
                    <a:pt x="2407" y="3299"/>
                    <a:pt x="2910" y="3058"/>
                    <a:pt x="3223" y="2616"/>
                  </a:cubicBezTo>
                  <a:cubicBezTo>
                    <a:pt x="3770" y="1886"/>
                    <a:pt x="3587" y="853"/>
                    <a:pt x="2858" y="306"/>
                  </a:cubicBezTo>
                  <a:cubicBezTo>
                    <a:pt x="2568" y="101"/>
                    <a:pt x="2230" y="1"/>
                    <a:pt x="1894" y="1"/>
                  </a:cubicBezTo>
                  <a:close/>
                </a:path>
              </a:pathLst>
            </a:custGeom>
            <a:solidFill>
              <a:srgbClr val="F067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53" name="Google Shape;3596;p80">
              <a:extLst>
                <a:ext uri="{FF2B5EF4-FFF2-40B4-BE49-F238E27FC236}">
                  <a16:creationId xmlns:a16="http://schemas.microsoft.com/office/drawing/2014/main" id="{FFB159E6-3006-4D75-AB60-10C2C4368E38}"/>
                </a:ext>
              </a:extLst>
            </p:cNvPr>
            <p:cNvSpPr/>
            <p:nvPr/>
          </p:nvSpPr>
          <p:spPr>
            <a:xfrm>
              <a:off x="2700100" y="4638625"/>
              <a:ext cx="57775" cy="51500"/>
            </a:xfrm>
            <a:custGeom>
              <a:avLst/>
              <a:gdLst/>
              <a:ahLst/>
              <a:cxnLst/>
              <a:rect l="l" t="t" r="r" b="b"/>
              <a:pathLst>
                <a:path w="2311" h="2060" extrusionOk="0">
                  <a:moveTo>
                    <a:pt x="1125" y="1"/>
                  </a:moveTo>
                  <a:cubicBezTo>
                    <a:pt x="1024" y="1"/>
                    <a:pt x="922" y="14"/>
                    <a:pt x="821" y="42"/>
                  </a:cubicBezTo>
                  <a:cubicBezTo>
                    <a:pt x="304" y="225"/>
                    <a:pt x="1" y="802"/>
                    <a:pt x="183" y="1349"/>
                  </a:cubicBezTo>
                  <a:cubicBezTo>
                    <a:pt x="307" y="1795"/>
                    <a:pt x="734" y="2060"/>
                    <a:pt x="1167" y="2060"/>
                  </a:cubicBezTo>
                  <a:cubicBezTo>
                    <a:pt x="1266" y="2060"/>
                    <a:pt x="1364" y="2046"/>
                    <a:pt x="1460" y="2018"/>
                  </a:cubicBezTo>
                  <a:cubicBezTo>
                    <a:pt x="2007" y="1836"/>
                    <a:pt x="2311" y="1258"/>
                    <a:pt x="2128" y="711"/>
                  </a:cubicBezTo>
                  <a:cubicBezTo>
                    <a:pt x="1980" y="265"/>
                    <a:pt x="1568" y="1"/>
                    <a:pt x="1125" y="1"/>
                  </a:cubicBezTo>
                  <a:close/>
                </a:path>
              </a:pathLst>
            </a:custGeom>
            <a:solidFill>
              <a:srgbClr val="4FC1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13214268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719"/>
                                        </p:tgtEl>
                                        <p:attrNameLst>
                                          <p:attrName>style.visibility</p:attrName>
                                        </p:attrNameLst>
                                      </p:cBhvr>
                                      <p:to>
                                        <p:strVal val="visible"/>
                                      </p:to>
                                    </p:set>
                                    <p:animEffect transition="in" filter="fade">
                                      <p:cBhvr>
                                        <p:cTn id="7" dur="1000"/>
                                        <p:tgtEl>
                                          <p:spTgt spid="1719"/>
                                        </p:tgtEl>
                                      </p:cBhvr>
                                    </p:animEffect>
                                    <p:anim calcmode="lin" valueType="num">
                                      <p:cBhvr>
                                        <p:cTn id="8" dur="1000" fill="hold"/>
                                        <p:tgtEl>
                                          <p:spTgt spid="1719"/>
                                        </p:tgtEl>
                                        <p:attrNameLst>
                                          <p:attrName>ppt_x</p:attrName>
                                        </p:attrNameLst>
                                      </p:cBhvr>
                                      <p:tavLst>
                                        <p:tav tm="0">
                                          <p:val>
                                            <p:strVal val="#ppt_x"/>
                                          </p:val>
                                        </p:tav>
                                        <p:tav tm="100000">
                                          <p:val>
                                            <p:strVal val="#ppt_x"/>
                                          </p:val>
                                        </p:tav>
                                      </p:tavLst>
                                    </p:anim>
                                    <p:anim calcmode="lin" valueType="num">
                                      <p:cBhvr>
                                        <p:cTn id="9" dur="1000" fill="hold"/>
                                        <p:tgtEl>
                                          <p:spTgt spid="17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9" grpId="0" animBg="1"/>
      <p:bldP spid="1719"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25683B5-D1B2-0453-32D2-C59A41712799}"/>
              </a:ext>
            </a:extLst>
          </p:cNvPr>
          <p:cNvGrpSpPr/>
          <p:nvPr/>
        </p:nvGrpSpPr>
        <p:grpSpPr>
          <a:xfrm>
            <a:off x="2114550" y="733427"/>
            <a:ext cx="7877176" cy="1974912"/>
            <a:chOff x="2519646" y="2453148"/>
            <a:chExt cx="3551639" cy="906018"/>
          </a:xfrm>
        </p:grpSpPr>
        <p:sp>
          <p:nvSpPr>
            <p:cNvPr id="9" name="Rectangle: Rounded Corners 8">
              <a:extLst>
                <a:ext uri="{FF2B5EF4-FFF2-40B4-BE49-F238E27FC236}">
                  <a16:creationId xmlns:a16="http://schemas.microsoft.com/office/drawing/2014/main" id="{753BEE34-D5B2-CAAC-15CC-E5224534FFCA}"/>
                </a:ext>
              </a:extLst>
            </p:cNvPr>
            <p:cNvSpPr/>
            <p:nvPr/>
          </p:nvSpPr>
          <p:spPr>
            <a:xfrm>
              <a:off x="2519646" y="2453148"/>
              <a:ext cx="3551639" cy="906018"/>
            </a:xfrm>
            <a:prstGeom prst="roundRect">
              <a:avLst>
                <a:gd name="adj" fmla="val 26434"/>
              </a:avLst>
            </a:prstGeom>
            <a:solidFill>
              <a:srgbClr val="FCE1E8"/>
            </a:solidFill>
            <a:ln w="38100">
              <a:solidFill>
                <a:srgbClr val="CC529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TextBox 9">
              <a:extLst>
                <a:ext uri="{FF2B5EF4-FFF2-40B4-BE49-F238E27FC236}">
                  <a16:creationId xmlns:a16="http://schemas.microsoft.com/office/drawing/2014/main" id="{33123D05-8CDB-7BF1-B47D-5F8EFC007D85}"/>
                </a:ext>
              </a:extLst>
            </p:cNvPr>
            <p:cNvSpPr txBox="1"/>
            <p:nvPr/>
          </p:nvSpPr>
          <p:spPr>
            <a:xfrm>
              <a:off x="2658840" y="2571096"/>
              <a:ext cx="3302697" cy="624649"/>
            </a:xfrm>
            <a:prstGeom prst="rect">
              <a:avLst/>
            </a:prstGeom>
            <a:noFill/>
          </p:spPr>
          <p:txBody>
            <a:bodyPr wrap="square" rtlCol="0">
              <a:spAutoFit/>
            </a:bodyPr>
            <a:lstStyle/>
            <a:p>
              <a:pPr marL="0" marR="0" lvl="0" indent="0" algn="ctr" defTabSz="914400" rtl="0" eaLnBrk="1" fontAlgn="auto" latinLnBrk="0" hangingPunct="1">
                <a:lnSpc>
                  <a:spcPct val="107000"/>
                </a:lnSpc>
                <a:spcBef>
                  <a:spcPts val="0"/>
                </a:spcBef>
                <a:spcAft>
                  <a:spcPts val="0"/>
                </a:spcAft>
                <a:buClr>
                  <a:srgbClr val="000000"/>
                </a:buClr>
                <a:buSzPts val="900"/>
                <a:buFontTx/>
                <a:buNone/>
                <a:tabLst>
                  <a:tab pos="90170" algn="l"/>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a:t>
              </a: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óng vai nhắc nhau phòng, tránh thương tích do ngã. </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5" name="Picture 14">
            <a:extLst>
              <a:ext uri="{FF2B5EF4-FFF2-40B4-BE49-F238E27FC236}">
                <a16:creationId xmlns:a16="http://schemas.microsoft.com/office/drawing/2014/main" id="{20B4E7BF-704C-826A-D659-64FB824AE40B}"/>
              </a:ext>
            </a:extLst>
          </p:cNvPr>
          <p:cNvPicPr>
            <a:picLocks noChangeAspect="1"/>
          </p:cNvPicPr>
          <p:nvPr/>
        </p:nvPicPr>
        <p:blipFill rotWithShape="1">
          <a:blip r:embed="rId3">
            <a:extLst>
              <a:ext uri="{28A0092B-C50C-407E-A947-70E740481C1C}">
                <a14:useLocalDpi xmlns:a14="http://schemas.microsoft.com/office/drawing/2010/main" val="0"/>
              </a:ext>
            </a:extLst>
          </a:blip>
          <a:srcRect l="68011" t="33561" r="15753" b="1"/>
          <a:stretch/>
        </p:blipFill>
        <p:spPr>
          <a:xfrm>
            <a:off x="8878299" y="1819787"/>
            <a:ext cx="3654958" cy="4615644"/>
          </a:xfrm>
          <a:prstGeom prst="rect">
            <a:avLst/>
          </a:prstGeom>
        </p:spPr>
      </p:pic>
      <p:pic>
        <p:nvPicPr>
          <p:cNvPr id="16" name="Picture 15">
            <a:extLst>
              <a:ext uri="{FF2B5EF4-FFF2-40B4-BE49-F238E27FC236}">
                <a16:creationId xmlns:a16="http://schemas.microsoft.com/office/drawing/2014/main" id="{B1BF1D27-E1A1-5B05-A959-A16793C57751}"/>
              </a:ext>
            </a:extLst>
          </p:cNvPr>
          <p:cNvPicPr>
            <a:picLocks noChangeAspect="1"/>
          </p:cNvPicPr>
          <p:nvPr/>
        </p:nvPicPr>
        <p:blipFill rotWithShape="1">
          <a:blip r:embed="rId3">
            <a:extLst>
              <a:ext uri="{28A0092B-C50C-407E-A947-70E740481C1C}">
                <a14:useLocalDpi xmlns:a14="http://schemas.microsoft.com/office/drawing/2010/main" val="0"/>
              </a:ext>
            </a:extLst>
          </a:blip>
          <a:srcRect l="16589" t="37211" r="70260" b="836"/>
          <a:stretch/>
        </p:blipFill>
        <p:spPr>
          <a:xfrm flipH="1">
            <a:off x="343535" y="2502265"/>
            <a:ext cx="2874774" cy="4078766"/>
          </a:xfrm>
          <a:prstGeom prst="rect">
            <a:avLst/>
          </a:prstGeom>
        </p:spPr>
      </p:pic>
    </p:spTree>
    <p:extLst>
      <p:ext uri="{BB962C8B-B14F-4D97-AF65-F5344CB8AC3E}">
        <p14:creationId xmlns:p14="http://schemas.microsoft.com/office/powerpoint/2010/main" val="39991154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017505-E8BA-C811-35FC-88F8A4CB0BA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3045" r="15276"/>
          <a:stretch/>
        </p:blipFill>
        <p:spPr>
          <a:xfrm>
            <a:off x="8114238" y="3339551"/>
            <a:ext cx="4077762" cy="2883089"/>
          </a:xfrm>
          <a:prstGeom prst="rect">
            <a:avLst/>
          </a:prstGeom>
        </p:spPr>
      </p:pic>
      <p:sp>
        <p:nvSpPr>
          <p:cNvPr id="5" name="TextBox 4">
            <a:extLst>
              <a:ext uri="{FF2B5EF4-FFF2-40B4-BE49-F238E27FC236}">
                <a16:creationId xmlns:a16="http://schemas.microsoft.com/office/drawing/2014/main" id="{B1DF25E1-BF85-AECA-677F-1B3290B3B690}"/>
              </a:ext>
            </a:extLst>
          </p:cNvPr>
          <p:cNvSpPr txBox="1"/>
          <p:nvPr/>
        </p:nvSpPr>
        <p:spPr>
          <a:xfrm>
            <a:off x="1554480" y="1680889"/>
            <a:ext cx="8036560" cy="3231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ea"/>
                <a:sym typeface="+mn-lt"/>
              </a:rPr>
              <a:t>Kết</a:t>
            </a:r>
            <a:r>
              <a:rPr kumimoji="0" lang="en-US" altLang="zh-CN"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rPr>
              <a:t> </a:t>
            </a:r>
            <a:r>
              <a:rPr kumimoji="0" lang="en-US" altLang="zh-CN" sz="6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ea"/>
                <a:sym typeface="+mn-lt"/>
              </a:rPr>
              <a:t>luận</a:t>
            </a:r>
            <a:r>
              <a:rPr kumimoji="0" lang="en-US" altLang="zh-CN"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rPr>
              <a:t>:</a:t>
            </a:r>
          </a:p>
          <a:p>
            <a:pPr lvl="0" algn="just"/>
            <a:r>
              <a:rPr lang="vi-VN" sz="4800" b="1" dirty="0">
                <a:solidFill>
                  <a:srgbClr val="002060"/>
                </a:solidFill>
                <a:latin typeface="Cambria" panose="02040503050406030204" pitchFamily="18" charset="0"/>
                <a:ea typeface="Cambria" panose="02040503050406030204" pitchFamily="18" charset="0"/>
              </a:rPr>
              <a:t>Em thực hiện phòng, tránh thương tích do ngã để đảm bảo an toàn cho bản thân.</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26788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FA29E2-8D95-4822-5081-9CD9BC5A489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401" r="29958"/>
          <a:stretch/>
        </p:blipFill>
        <p:spPr>
          <a:xfrm>
            <a:off x="431354" y="1781003"/>
            <a:ext cx="3262238" cy="4629151"/>
          </a:xfrm>
          <a:prstGeom prst="rect">
            <a:avLst/>
          </a:prstGeom>
        </p:spPr>
      </p:pic>
      <p:sp>
        <p:nvSpPr>
          <p:cNvPr id="3" name="TextBox 2">
            <a:extLst>
              <a:ext uri="{FF2B5EF4-FFF2-40B4-BE49-F238E27FC236}">
                <a16:creationId xmlns:a16="http://schemas.microsoft.com/office/drawing/2014/main" id="{8DD86448-9D31-3E20-C8BE-6843A8DA77CE}"/>
              </a:ext>
            </a:extLst>
          </p:cNvPr>
          <p:cNvSpPr txBox="1"/>
          <p:nvPr/>
        </p:nvSpPr>
        <p:spPr>
          <a:xfrm>
            <a:off x="3358515" y="2170693"/>
            <a:ext cx="8315325"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Calibri" panose="020F0502020204030204"/>
                <a:cs typeface="iCiel Cucho Bold" pitchFamily="50" charset="0"/>
              </a:rPr>
              <a:t>Để</a:t>
            </a:r>
            <a:r>
              <a:rPr lang="en-US" sz="4000" b="1" dirty="0">
                <a:solidFill>
                  <a:srgbClr val="002060"/>
                </a:solidFill>
                <a:latin typeface="Calibri" panose="020F0502020204030204"/>
                <a:cs typeface="iCiel Cucho Bold" pitchFamily="50" charset="0"/>
              </a:rPr>
              <a:t> </a:t>
            </a:r>
            <a:r>
              <a:rPr lang="en-US" sz="4000" b="1" dirty="0" err="1">
                <a:solidFill>
                  <a:srgbClr val="002060"/>
                </a:solidFill>
                <a:latin typeface="Calibri" panose="020F0502020204030204"/>
                <a:cs typeface="iCiel Cucho Bold" pitchFamily="50" charset="0"/>
              </a:rPr>
              <a:t>phòng</a:t>
            </a:r>
            <a:r>
              <a:rPr lang="en-US" sz="4000" b="1" dirty="0">
                <a:solidFill>
                  <a:srgbClr val="002060"/>
                </a:solidFill>
                <a:latin typeface="Calibri" panose="020F0502020204030204"/>
                <a:cs typeface="iCiel Cucho Bold" pitchFamily="50" charset="0"/>
              </a:rPr>
              <a:t> </a:t>
            </a:r>
            <a:r>
              <a:rPr lang="en-US" sz="4000" b="1" dirty="0" err="1">
                <a:solidFill>
                  <a:srgbClr val="002060"/>
                </a:solidFill>
                <a:latin typeface="Calibri" panose="020F0502020204030204"/>
                <a:cs typeface="iCiel Cucho Bold" pitchFamily="50" charset="0"/>
              </a:rPr>
              <a:t>bị</a:t>
            </a:r>
            <a:r>
              <a:rPr lang="en-US" sz="4000" b="1" dirty="0">
                <a:solidFill>
                  <a:srgbClr val="002060"/>
                </a:solidFill>
                <a:latin typeface="Calibri" panose="020F0502020204030204"/>
                <a:cs typeface="iCiel Cucho Bold" pitchFamily="50" charset="0"/>
              </a:rPr>
              <a:t> </a:t>
            </a:r>
            <a:r>
              <a:rPr lang="en-US" sz="4000" b="1" dirty="0" err="1">
                <a:solidFill>
                  <a:srgbClr val="002060"/>
                </a:solidFill>
                <a:latin typeface="Calibri" panose="020F0502020204030204"/>
                <a:cs typeface="iCiel Cucho Bold" pitchFamily="50" charset="0"/>
              </a:rPr>
              <a:t>ngã</a:t>
            </a:r>
            <a:r>
              <a:rPr lang="en-US" sz="4000" b="1" dirty="0">
                <a:solidFill>
                  <a:srgbClr val="002060"/>
                </a:solidFill>
                <a:latin typeface="Calibri" panose="020F0502020204030204"/>
                <a:cs typeface="iCiel Cucho Bold" pitchFamily="50" charset="0"/>
              </a:rPr>
              <a:t>, </a:t>
            </a:r>
            <a:r>
              <a:rPr lang="en-US" sz="4000" b="1" dirty="0" err="1">
                <a:solidFill>
                  <a:srgbClr val="002060"/>
                </a:solidFill>
                <a:latin typeface="Calibri" panose="020F0502020204030204"/>
                <a:cs typeface="iCiel Cucho Bold" pitchFamily="50" charset="0"/>
              </a:rPr>
              <a:t>bạn</a:t>
            </a:r>
            <a:r>
              <a:rPr lang="en-US" sz="4000" b="1" dirty="0">
                <a:solidFill>
                  <a:srgbClr val="002060"/>
                </a:solidFill>
                <a:latin typeface="Calibri" panose="020F0502020204030204"/>
                <a:cs typeface="iCiel Cucho Bold" pitchFamily="50" charset="0"/>
              </a:rPr>
              <a:t> </a:t>
            </a:r>
            <a:r>
              <a:rPr lang="en-US" sz="4000" b="1" dirty="0" err="1">
                <a:solidFill>
                  <a:srgbClr val="002060"/>
                </a:solidFill>
                <a:latin typeface="Calibri" panose="020F0502020204030204"/>
                <a:cs typeface="iCiel Cucho Bold" pitchFamily="50" charset="0"/>
              </a:rPr>
              <a:t>ơi</a:t>
            </a:r>
            <a:endParaRPr lang="en-US" sz="4000" b="1" dirty="0">
              <a:solidFill>
                <a:srgbClr val="002060"/>
              </a:solidFill>
              <a:latin typeface="Calibri" panose="020F0502020204030204"/>
              <a:cs typeface="iCiel Cucho Bold" pitchFamily="50"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Calibri" panose="020F0502020204030204"/>
                <a:cs typeface="iCiel Cucho Bold" pitchFamily="50" charset="0"/>
              </a:rPr>
              <a:t>Đừng</a:t>
            </a:r>
            <a:r>
              <a:rPr lang="en-US" sz="4000" b="1" dirty="0">
                <a:solidFill>
                  <a:srgbClr val="002060"/>
                </a:solidFill>
                <a:latin typeface="Calibri" panose="020F0502020204030204"/>
                <a:cs typeface="iCiel Cucho Bold" pitchFamily="50" charset="0"/>
              </a:rPr>
              <a:t> </a:t>
            </a:r>
            <a:r>
              <a:rPr lang="en-US" sz="4000" b="1" dirty="0" err="1">
                <a:solidFill>
                  <a:srgbClr val="002060"/>
                </a:solidFill>
                <a:latin typeface="Calibri" panose="020F0502020204030204"/>
                <a:cs typeface="iCiel Cucho Bold" pitchFamily="50" charset="0"/>
              </a:rPr>
              <a:t>nên</a:t>
            </a:r>
            <a:r>
              <a:rPr lang="en-US" sz="4000" b="1" dirty="0">
                <a:solidFill>
                  <a:srgbClr val="002060"/>
                </a:solidFill>
                <a:latin typeface="Calibri" panose="020F0502020204030204"/>
                <a:cs typeface="iCiel Cucho Bold" pitchFamily="50" charset="0"/>
              </a:rPr>
              <a:t> </a:t>
            </a:r>
            <a:r>
              <a:rPr lang="en-US" sz="4000" b="1" dirty="0" err="1">
                <a:solidFill>
                  <a:srgbClr val="002060"/>
                </a:solidFill>
                <a:latin typeface="Calibri" panose="020F0502020204030204"/>
                <a:cs typeface="iCiel Cucho Bold" pitchFamily="50" charset="0"/>
              </a:rPr>
              <a:t>chạy</a:t>
            </a:r>
            <a:r>
              <a:rPr lang="en-US" sz="4000" b="1" dirty="0">
                <a:solidFill>
                  <a:srgbClr val="002060"/>
                </a:solidFill>
                <a:latin typeface="Calibri" panose="020F0502020204030204"/>
                <a:cs typeface="iCiel Cucho Bold" pitchFamily="50" charset="0"/>
              </a:rPr>
              <a:t> </a:t>
            </a:r>
            <a:r>
              <a:rPr lang="en-US" sz="4000" b="1" dirty="0" err="1">
                <a:solidFill>
                  <a:srgbClr val="002060"/>
                </a:solidFill>
                <a:latin typeface="Calibri" panose="020F0502020204030204"/>
                <a:cs typeface="iCiel Cucho Bold" pitchFamily="50" charset="0"/>
              </a:rPr>
              <a:t>nhảy</a:t>
            </a:r>
            <a:r>
              <a:rPr lang="en-US" sz="4000" b="1" dirty="0">
                <a:solidFill>
                  <a:srgbClr val="002060"/>
                </a:solidFill>
                <a:latin typeface="Calibri" panose="020F0502020204030204"/>
                <a:cs typeface="iCiel Cucho Bold" pitchFamily="50" charset="0"/>
              </a:rPr>
              <a:t> ở </a:t>
            </a:r>
            <a:r>
              <a:rPr lang="en-US" sz="4000" b="1" dirty="0" err="1">
                <a:solidFill>
                  <a:srgbClr val="002060"/>
                </a:solidFill>
                <a:latin typeface="Calibri" panose="020F0502020204030204"/>
                <a:cs typeface="iCiel Cucho Bold" pitchFamily="50" charset="0"/>
              </a:rPr>
              <a:t>nơi</a:t>
            </a:r>
            <a:r>
              <a:rPr lang="en-US" sz="4000" b="1" dirty="0">
                <a:solidFill>
                  <a:srgbClr val="002060"/>
                </a:solidFill>
                <a:latin typeface="Calibri" panose="020F0502020204030204"/>
                <a:cs typeface="iCiel Cucho Bold" pitchFamily="50" charset="0"/>
              </a:rPr>
              <a:t> </a:t>
            </a:r>
            <a:r>
              <a:rPr lang="en-US" sz="4000" b="1" dirty="0" err="1">
                <a:solidFill>
                  <a:srgbClr val="002060"/>
                </a:solidFill>
                <a:latin typeface="Calibri" panose="020F0502020204030204"/>
                <a:cs typeface="iCiel Cucho Bold" pitchFamily="50" charset="0"/>
              </a:rPr>
              <a:t>trơn</a:t>
            </a:r>
            <a:r>
              <a:rPr lang="en-US" sz="4000" b="1" dirty="0">
                <a:solidFill>
                  <a:srgbClr val="002060"/>
                </a:solidFill>
                <a:latin typeface="Calibri" panose="020F0502020204030204"/>
                <a:cs typeface="iCiel Cucho Bold" pitchFamily="50" charset="0"/>
              </a:rPr>
              <a:t> </a:t>
            </a:r>
            <a:r>
              <a:rPr lang="en-US" sz="4000" b="1" dirty="0" err="1">
                <a:solidFill>
                  <a:srgbClr val="002060"/>
                </a:solidFill>
                <a:latin typeface="Calibri" panose="020F0502020204030204"/>
                <a:cs typeface="iCiel Cucho Bold" pitchFamily="50" charset="0"/>
              </a:rPr>
              <a:t>nào</a:t>
            </a:r>
            <a:endParaRPr lang="en-US" sz="4000" b="1" dirty="0">
              <a:solidFill>
                <a:srgbClr val="002060"/>
              </a:solidFill>
              <a:latin typeface="Calibri" panose="020F0502020204030204"/>
              <a:cs typeface="iCiel Cucho Bold" pitchFamily="50"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iCiel Cucho Bold" pitchFamily="50" charset="0"/>
              </a:rPr>
              <a:t>Trèo</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iCiel Cucho Bold" pitchFamily="50" charset="0"/>
              </a:rPr>
              <a:t> </a:t>
            </a:r>
            <a:r>
              <a:rPr kumimoji="0" lang="en-US" sz="4000" b="1" i="0" u="none" strike="noStrike" kern="1200" cap="none" spc="0" normalizeH="0" noProof="0" dirty="0" err="1">
                <a:ln>
                  <a:noFill/>
                </a:ln>
                <a:solidFill>
                  <a:srgbClr val="002060"/>
                </a:solidFill>
                <a:effectLst/>
                <a:uLnTx/>
                <a:uFillTx/>
                <a:latin typeface="Calibri" panose="020F0502020204030204"/>
                <a:ea typeface="+mn-ea"/>
                <a:cs typeface="iCiel Cucho Bold" pitchFamily="50" charset="0"/>
              </a:rPr>
              <a:t>leo</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iCiel Cucho Bold" pitchFamily="50" charset="0"/>
              </a:rPr>
              <a:t> </a:t>
            </a:r>
            <a:r>
              <a:rPr kumimoji="0" lang="en-US" sz="4000" b="1" i="0" u="none" strike="noStrike" kern="1200" cap="none" spc="0" normalizeH="0" noProof="0" dirty="0" err="1">
                <a:ln>
                  <a:noFill/>
                </a:ln>
                <a:solidFill>
                  <a:srgbClr val="002060"/>
                </a:solidFill>
                <a:effectLst/>
                <a:uLnTx/>
                <a:uFillTx/>
                <a:latin typeface="Calibri" panose="020F0502020204030204"/>
                <a:ea typeface="+mn-ea"/>
                <a:cs typeface="iCiel Cucho Bold" pitchFamily="50" charset="0"/>
              </a:rPr>
              <a:t>thương</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iCiel Cucho Bold" pitchFamily="50" charset="0"/>
              </a:rPr>
              <a:t> </a:t>
            </a:r>
            <a:r>
              <a:rPr kumimoji="0" lang="en-US" sz="4000" b="1" i="0" u="none" strike="noStrike" kern="1200" cap="none" spc="0" normalizeH="0" noProof="0" dirty="0" err="1">
                <a:ln>
                  <a:noFill/>
                </a:ln>
                <a:solidFill>
                  <a:srgbClr val="002060"/>
                </a:solidFill>
                <a:effectLst/>
                <a:uLnTx/>
                <a:uFillTx/>
                <a:latin typeface="Calibri" panose="020F0502020204030204"/>
                <a:ea typeface="+mn-ea"/>
                <a:cs typeface="iCiel Cucho Bold" pitchFamily="50" charset="0"/>
              </a:rPr>
              <a:t>tích</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iCiel Cucho Bold" pitchFamily="50" charset="0"/>
              </a:rPr>
              <a:t> </a:t>
            </a:r>
            <a:r>
              <a:rPr kumimoji="0" lang="en-US" sz="4000" b="1" i="0" u="none" strike="noStrike" kern="1200" cap="none" spc="0" normalizeH="0" noProof="0" dirty="0" err="1">
                <a:ln>
                  <a:noFill/>
                </a:ln>
                <a:solidFill>
                  <a:srgbClr val="002060"/>
                </a:solidFill>
                <a:effectLst/>
                <a:uLnTx/>
                <a:uFillTx/>
                <a:latin typeface="Calibri" panose="020F0502020204030204"/>
                <a:ea typeface="+mn-ea"/>
                <a:cs typeface="iCiel Cucho Bold" pitchFamily="50" charset="0"/>
              </a:rPr>
              <a:t>rất</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iCiel Cucho Bold" pitchFamily="50" charset="0"/>
              </a:rPr>
              <a:t> </a:t>
            </a:r>
            <a:r>
              <a:rPr kumimoji="0" lang="en-US" sz="4000" b="1" i="0" u="none" strike="noStrike" kern="1200" cap="none" spc="0" normalizeH="0" noProof="0" dirty="0" err="1">
                <a:ln>
                  <a:noFill/>
                </a:ln>
                <a:solidFill>
                  <a:srgbClr val="002060"/>
                </a:solidFill>
                <a:effectLst/>
                <a:uLnTx/>
                <a:uFillTx/>
                <a:latin typeface="Calibri" panose="020F0502020204030204"/>
                <a:ea typeface="+mn-ea"/>
                <a:cs typeface="iCiel Cucho Bold" pitchFamily="50" charset="0"/>
              </a:rPr>
              <a:t>cao</a:t>
            </a:r>
            <a:endParaRPr kumimoji="0" lang="en-US" sz="4000" b="1" i="0" u="none" strike="noStrike" kern="1200" cap="none" spc="0" normalizeH="0" noProof="0" dirty="0">
              <a:ln>
                <a:noFill/>
              </a:ln>
              <a:solidFill>
                <a:srgbClr val="002060"/>
              </a:solidFill>
              <a:effectLst/>
              <a:uLnTx/>
              <a:uFillTx/>
              <a:latin typeface="Calibri" panose="020F0502020204030204"/>
              <a:ea typeface="+mn-ea"/>
              <a:cs typeface="iCiel Cucho Bold" pitchFamily="50"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baseline="0" dirty="0" err="1">
                <a:solidFill>
                  <a:srgbClr val="002060"/>
                </a:solidFill>
                <a:latin typeface="Calibri" panose="020F0502020204030204"/>
                <a:cs typeface="iCiel Cucho Bold" pitchFamily="50" charset="0"/>
              </a:rPr>
              <a:t>Có</a:t>
            </a:r>
            <a:r>
              <a:rPr lang="en-US" sz="4000" b="1" dirty="0">
                <a:solidFill>
                  <a:srgbClr val="002060"/>
                </a:solidFill>
                <a:latin typeface="Calibri" panose="020F0502020204030204"/>
                <a:cs typeface="iCiel Cucho Bold" pitchFamily="50" charset="0"/>
              </a:rPr>
              <a:t> </a:t>
            </a:r>
            <a:r>
              <a:rPr lang="en-US" sz="4000" b="1" dirty="0" err="1">
                <a:solidFill>
                  <a:srgbClr val="002060"/>
                </a:solidFill>
                <a:latin typeface="Calibri" panose="020F0502020204030204"/>
                <a:cs typeface="iCiel Cucho Bold" pitchFamily="50" charset="0"/>
              </a:rPr>
              <a:t>đồ</a:t>
            </a:r>
            <a:r>
              <a:rPr lang="en-US" sz="4000" b="1" dirty="0">
                <a:solidFill>
                  <a:srgbClr val="002060"/>
                </a:solidFill>
                <a:latin typeface="Calibri" panose="020F0502020204030204"/>
                <a:cs typeface="iCiel Cucho Bold" pitchFamily="50" charset="0"/>
              </a:rPr>
              <a:t> </a:t>
            </a:r>
            <a:r>
              <a:rPr lang="en-US" sz="4000" b="1" dirty="0" err="1">
                <a:solidFill>
                  <a:srgbClr val="002060"/>
                </a:solidFill>
                <a:latin typeface="Calibri" panose="020F0502020204030204"/>
                <a:cs typeface="iCiel Cucho Bold" pitchFamily="50" charset="0"/>
              </a:rPr>
              <a:t>bảo</a:t>
            </a:r>
            <a:r>
              <a:rPr lang="en-US" sz="4000" b="1" dirty="0">
                <a:solidFill>
                  <a:srgbClr val="002060"/>
                </a:solidFill>
                <a:latin typeface="Calibri" panose="020F0502020204030204"/>
                <a:cs typeface="iCiel Cucho Bold" pitchFamily="50" charset="0"/>
              </a:rPr>
              <a:t> </a:t>
            </a:r>
            <a:r>
              <a:rPr lang="en-US" sz="4000" b="1" dirty="0" err="1">
                <a:solidFill>
                  <a:srgbClr val="002060"/>
                </a:solidFill>
                <a:latin typeface="Calibri" panose="020F0502020204030204"/>
                <a:cs typeface="iCiel Cucho Bold" pitchFamily="50" charset="0"/>
              </a:rPr>
              <a:t>vệ</a:t>
            </a:r>
            <a:r>
              <a:rPr lang="en-US" sz="4000" b="1" dirty="0">
                <a:solidFill>
                  <a:srgbClr val="002060"/>
                </a:solidFill>
                <a:latin typeface="Calibri" panose="020F0502020204030204"/>
                <a:cs typeface="iCiel Cucho Bold" pitchFamily="50" charset="0"/>
              </a:rPr>
              <a:t> </a:t>
            </a:r>
            <a:r>
              <a:rPr lang="en-US" sz="4000" b="1" dirty="0" err="1">
                <a:solidFill>
                  <a:srgbClr val="002060"/>
                </a:solidFill>
                <a:latin typeface="Calibri" panose="020F0502020204030204"/>
                <a:cs typeface="iCiel Cucho Bold" pitchFamily="50" charset="0"/>
              </a:rPr>
              <a:t>mang</a:t>
            </a:r>
            <a:r>
              <a:rPr lang="en-US" sz="4000" b="1" dirty="0">
                <a:solidFill>
                  <a:srgbClr val="002060"/>
                </a:solidFill>
                <a:latin typeface="Calibri" panose="020F0502020204030204"/>
                <a:cs typeface="iCiel Cucho Bold" pitchFamily="50" charset="0"/>
              </a:rPr>
              <a:t> </a:t>
            </a:r>
            <a:r>
              <a:rPr lang="en-US" sz="4000" b="1" dirty="0" err="1">
                <a:solidFill>
                  <a:srgbClr val="002060"/>
                </a:solidFill>
                <a:latin typeface="Calibri" panose="020F0502020204030204"/>
                <a:cs typeface="iCiel Cucho Bold" pitchFamily="50" charset="0"/>
              </a:rPr>
              <a:t>vào</a:t>
            </a:r>
            <a:r>
              <a:rPr lang="en-US" sz="4000" b="1" dirty="0">
                <a:solidFill>
                  <a:srgbClr val="002060"/>
                </a:solidFill>
                <a:latin typeface="Calibri" panose="020F0502020204030204"/>
                <a:cs typeface="iCiel Cucho Bold" pitchFamily="50" charset="0"/>
              </a:rPr>
              <a:t>, </a:t>
            </a:r>
            <a:r>
              <a:rPr lang="en-US" sz="4000" b="1" dirty="0" err="1">
                <a:solidFill>
                  <a:srgbClr val="002060"/>
                </a:solidFill>
                <a:latin typeface="Calibri" panose="020F0502020204030204"/>
                <a:cs typeface="iCiel Cucho Bold" pitchFamily="50" charset="0"/>
              </a:rPr>
              <a:t>yên</a:t>
            </a:r>
            <a:r>
              <a:rPr lang="en-US" sz="4000" b="1" dirty="0">
                <a:solidFill>
                  <a:srgbClr val="002060"/>
                </a:solidFill>
                <a:latin typeface="Calibri" panose="020F0502020204030204"/>
                <a:cs typeface="iCiel Cucho Bold" pitchFamily="50" charset="0"/>
              </a:rPr>
              <a:t> </a:t>
            </a:r>
            <a:r>
              <a:rPr lang="en-US" sz="4000" b="1" dirty="0" err="1">
                <a:solidFill>
                  <a:srgbClr val="002060"/>
                </a:solidFill>
                <a:latin typeface="Calibri" panose="020F0502020204030204"/>
                <a:cs typeface="iCiel Cucho Bold" pitchFamily="50" charset="0"/>
              </a:rPr>
              <a:t>tâm</a:t>
            </a:r>
            <a:r>
              <a:rPr lang="en-US" sz="4000" b="1" dirty="0">
                <a:solidFill>
                  <a:srgbClr val="002060"/>
                </a:solidFill>
                <a:latin typeface="Calibri" panose="020F0502020204030204"/>
                <a:cs typeface="iCiel Cucho Bold" pitchFamily="50" charset="0"/>
              </a:rPr>
              <a:t>.</a:t>
            </a:r>
            <a:endParaRPr kumimoji="0" lang="vi-VN" sz="4000" b="1" i="0" u="none" strike="noStrike" kern="1200" cap="none" spc="0" normalizeH="0" baseline="0" noProof="0" dirty="0">
              <a:ln>
                <a:noFill/>
              </a:ln>
              <a:solidFill>
                <a:srgbClr val="002060"/>
              </a:solidFill>
              <a:effectLst/>
              <a:uLnTx/>
              <a:uFillTx/>
              <a:latin typeface="Arial" panose="020B0604020202020204" pitchFamily="34" charset="0"/>
              <a:ea typeface="+mn-ea"/>
              <a:cs typeface="iCiel Cucho Bold" pitchFamily="50" charset="0"/>
            </a:endParaRPr>
          </a:p>
        </p:txBody>
      </p:sp>
    </p:spTree>
    <p:extLst>
      <p:ext uri="{BB962C8B-B14F-4D97-AF65-F5344CB8AC3E}">
        <p14:creationId xmlns:p14="http://schemas.microsoft.com/office/powerpoint/2010/main" val="33460151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10" presetClass="entr" presetSubtype="0" fill="hold" nodeType="withEffect">
                                  <p:stCondLst>
                                    <p:cond delay="125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500"/>
                                        <p:tgtEl>
                                          <p:spTgt spid="3">
                                            <p:txEl>
                                              <p:pRg st="0" end="0"/>
                                            </p:txEl>
                                          </p:spTgt>
                                        </p:tgtEl>
                                      </p:cBhvr>
                                    </p:animEffect>
                                  </p:childTnLst>
                                </p:cTn>
                              </p:par>
                              <p:par>
                                <p:cTn id="14" presetID="10" presetClass="entr" presetSubtype="0" fill="hold" nodeType="withEffect">
                                  <p:stCondLst>
                                    <p:cond delay="125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1500"/>
                                        <p:tgtEl>
                                          <p:spTgt spid="3">
                                            <p:txEl>
                                              <p:pRg st="1" end="1"/>
                                            </p:txEl>
                                          </p:spTgt>
                                        </p:tgtEl>
                                      </p:cBhvr>
                                    </p:animEffect>
                                  </p:childTnLst>
                                </p:cTn>
                              </p:par>
                              <p:par>
                                <p:cTn id="17" presetID="10" presetClass="entr" presetSubtype="0" fill="hold" nodeType="withEffect">
                                  <p:stCondLst>
                                    <p:cond delay="125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500"/>
                                        <p:tgtEl>
                                          <p:spTgt spid="3">
                                            <p:txEl>
                                              <p:pRg st="2" end="2"/>
                                            </p:txEl>
                                          </p:spTgt>
                                        </p:tgtEl>
                                      </p:cBhvr>
                                    </p:animEffect>
                                  </p:childTnLst>
                                </p:cTn>
                              </p:par>
                              <p:par>
                                <p:cTn id="20" presetID="10" presetClass="entr" presetSubtype="0" fill="hold" nodeType="withEffect">
                                  <p:stCondLst>
                                    <p:cond delay="125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40"/>
          <p:cNvSpPr/>
          <p:nvPr/>
        </p:nvSpPr>
        <p:spPr>
          <a:xfrm>
            <a:off x="10708747" y="1340334"/>
            <a:ext cx="1374677" cy="109728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227" name="Google Shape;227;p40"/>
          <p:cNvGrpSpPr/>
          <p:nvPr/>
        </p:nvGrpSpPr>
        <p:grpSpPr>
          <a:xfrm>
            <a:off x="134974" y="1870515"/>
            <a:ext cx="2589180" cy="2998348"/>
            <a:chOff x="5293245" y="6083019"/>
            <a:chExt cx="1941885" cy="2248761"/>
          </a:xfrm>
        </p:grpSpPr>
        <p:sp>
          <p:nvSpPr>
            <p:cNvPr id="228" name="Google Shape;228;p40"/>
            <p:cNvSpPr/>
            <p:nvPr/>
          </p:nvSpPr>
          <p:spPr>
            <a:xfrm>
              <a:off x="5874526" y="7937279"/>
              <a:ext cx="271002" cy="394502"/>
            </a:xfrm>
            <a:custGeom>
              <a:avLst/>
              <a:gdLst/>
              <a:ahLst/>
              <a:cxnLst/>
              <a:rect l="l" t="t" r="r" b="b"/>
              <a:pathLst>
                <a:path w="10274" h="14956" extrusionOk="0">
                  <a:moveTo>
                    <a:pt x="10274" y="1"/>
                  </a:moveTo>
                  <a:lnTo>
                    <a:pt x="10274" y="1"/>
                  </a:lnTo>
                  <a:cubicBezTo>
                    <a:pt x="6809" y="852"/>
                    <a:pt x="3344" y="1612"/>
                    <a:pt x="0" y="2584"/>
                  </a:cubicBezTo>
                  <a:lnTo>
                    <a:pt x="1368" y="14955"/>
                  </a:lnTo>
                  <a:lnTo>
                    <a:pt x="7994" y="14955"/>
                  </a:lnTo>
                  <a:lnTo>
                    <a:pt x="10274" y="1"/>
                  </a:lnTo>
                  <a:close/>
                </a:path>
              </a:pathLst>
            </a:custGeom>
            <a:solidFill>
              <a:srgbClr val="8C4C5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29" name="Google Shape;229;p40"/>
            <p:cNvSpPr/>
            <p:nvPr/>
          </p:nvSpPr>
          <p:spPr>
            <a:xfrm>
              <a:off x="5856880" y="7757701"/>
              <a:ext cx="315923" cy="247764"/>
            </a:xfrm>
            <a:custGeom>
              <a:avLst/>
              <a:gdLst/>
              <a:ahLst/>
              <a:cxnLst/>
              <a:rect l="l" t="t" r="r" b="b"/>
              <a:pathLst>
                <a:path w="11977" h="9393" extrusionOk="0">
                  <a:moveTo>
                    <a:pt x="11977" y="0"/>
                  </a:moveTo>
                  <a:lnTo>
                    <a:pt x="1" y="3526"/>
                  </a:lnTo>
                  <a:lnTo>
                    <a:pt x="669" y="9392"/>
                  </a:lnTo>
                  <a:cubicBezTo>
                    <a:pt x="4013" y="8450"/>
                    <a:pt x="7478" y="7660"/>
                    <a:pt x="10943" y="6809"/>
                  </a:cubicBezTo>
                  <a:lnTo>
                    <a:pt x="11977" y="0"/>
                  </a:ln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0" name="Google Shape;230;p40"/>
            <p:cNvSpPr/>
            <p:nvPr/>
          </p:nvSpPr>
          <p:spPr>
            <a:xfrm>
              <a:off x="5678093" y="6086027"/>
              <a:ext cx="215689" cy="360000"/>
            </a:xfrm>
            <a:custGeom>
              <a:avLst/>
              <a:gdLst/>
              <a:ahLst/>
              <a:cxnLst/>
              <a:rect l="l" t="t" r="r" b="b"/>
              <a:pathLst>
                <a:path w="8177" h="13648" extrusionOk="0">
                  <a:moveTo>
                    <a:pt x="7599" y="0"/>
                  </a:moveTo>
                  <a:cubicBezTo>
                    <a:pt x="4742" y="274"/>
                    <a:pt x="2219" y="760"/>
                    <a:pt x="0" y="1490"/>
                  </a:cubicBezTo>
                  <a:cubicBezTo>
                    <a:pt x="2067" y="5867"/>
                    <a:pt x="4742" y="9940"/>
                    <a:pt x="8177" y="13648"/>
                  </a:cubicBezTo>
                  <a:cubicBezTo>
                    <a:pt x="7903" y="9119"/>
                    <a:pt x="7690" y="4560"/>
                    <a:pt x="7599"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1" name="Google Shape;231;p40"/>
            <p:cNvSpPr/>
            <p:nvPr/>
          </p:nvSpPr>
          <p:spPr>
            <a:xfrm>
              <a:off x="5306065" y="6265605"/>
              <a:ext cx="623801" cy="844291"/>
            </a:xfrm>
            <a:custGeom>
              <a:avLst/>
              <a:gdLst/>
              <a:ahLst/>
              <a:cxnLst/>
              <a:rect l="l" t="t" r="r" b="b"/>
              <a:pathLst>
                <a:path w="23649" h="32008" extrusionOk="0">
                  <a:moveTo>
                    <a:pt x="5472" y="1"/>
                  </a:moveTo>
                  <a:cubicBezTo>
                    <a:pt x="2341" y="3405"/>
                    <a:pt x="669" y="7995"/>
                    <a:pt x="1" y="13557"/>
                  </a:cubicBezTo>
                  <a:cubicBezTo>
                    <a:pt x="6779" y="21187"/>
                    <a:pt x="13375" y="29819"/>
                    <a:pt x="23649" y="32007"/>
                  </a:cubicBezTo>
                  <a:cubicBezTo>
                    <a:pt x="23649" y="31947"/>
                    <a:pt x="23649" y="31916"/>
                    <a:pt x="23649" y="31886"/>
                  </a:cubicBezTo>
                  <a:cubicBezTo>
                    <a:pt x="23588" y="31764"/>
                    <a:pt x="23557" y="31612"/>
                    <a:pt x="23618" y="31491"/>
                  </a:cubicBezTo>
                  <a:cubicBezTo>
                    <a:pt x="23345" y="27144"/>
                    <a:pt x="23102" y="22828"/>
                    <a:pt x="22889" y="18481"/>
                  </a:cubicBezTo>
                  <a:cubicBezTo>
                    <a:pt x="18907" y="17478"/>
                    <a:pt x="14895" y="12342"/>
                    <a:pt x="12433" y="9484"/>
                  </a:cubicBezTo>
                  <a:cubicBezTo>
                    <a:pt x="9819" y="6506"/>
                    <a:pt x="7478" y="3375"/>
                    <a:pt x="5472"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2" name="Google Shape;232;p40"/>
            <p:cNvSpPr/>
            <p:nvPr/>
          </p:nvSpPr>
          <p:spPr>
            <a:xfrm>
              <a:off x="5913802" y="6083019"/>
              <a:ext cx="118699" cy="338160"/>
            </a:xfrm>
            <a:custGeom>
              <a:avLst/>
              <a:gdLst/>
              <a:ahLst/>
              <a:cxnLst/>
              <a:rect l="l" t="t" r="r" b="b"/>
              <a:pathLst>
                <a:path w="4500" h="12820" extrusionOk="0">
                  <a:moveTo>
                    <a:pt x="913" y="0"/>
                  </a:moveTo>
                  <a:cubicBezTo>
                    <a:pt x="609" y="0"/>
                    <a:pt x="305" y="8"/>
                    <a:pt x="1" y="23"/>
                  </a:cubicBezTo>
                  <a:cubicBezTo>
                    <a:pt x="31" y="4279"/>
                    <a:pt x="183" y="8564"/>
                    <a:pt x="396" y="12820"/>
                  </a:cubicBezTo>
                  <a:cubicBezTo>
                    <a:pt x="1855" y="11817"/>
                    <a:pt x="3375" y="9750"/>
                    <a:pt x="4499" y="8108"/>
                  </a:cubicBezTo>
                  <a:cubicBezTo>
                    <a:pt x="3587" y="4917"/>
                    <a:pt x="2645" y="2212"/>
                    <a:pt x="1824" y="23"/>
                  </a:cubicBezTo>
                  <a:cubicBezTo>
                    <a:pt x="1520" y="8"/>
                    <a:pt x="1217" y="0"/>
                    <a:pt x="913"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3" name="Google Shape;233;p40"/>
            <p:cNvSpPr/>
            <p:nvPr/>
          </p:nvSpPr>
          <p:spPr>
            <a:xfrm>
              <a:off x="5293245" y="6665698"/>
              <a:ext cx="660677" cy="819417"/>
            </a:xfrm>
            <a:custGeom>
              <a:avLst/>
              <a:gdLst/>
              <a:ahLst/>
              <a:cxnLst/>
              <a:rect l="l" t="t" r="r" b="b"/>
              <a:pathLst>
                <a:path w="25047" h="31065" extrusionOk="0">
                  <a:moveTo>
                    <a:pt x="335" y="0"/>
                  </a:moveTo>
                  <a:lnTo>
                    <a:pt x="335" y="0"/>
                  </a:lnTo>
                  <a:cubicBezTo>
                    <a:pt x="0" y="4256"/>
                    <a:pt x="183" y="9028"/>
                    <a:pt x="730" y="14256"/>
                  </a:cubicBezTo>
                  <a:cubicBezTo>
                    <a:pt x="7204" y="22037"/>
                    <a:pt x="15046" y="30062"/>
                    <a:pt x="25046" y="31065"/>
                  </a:cubicBezTo>
                  <a:cubicBezTo>
                    <a:pt x="24743" y="26536"/>
                    <a:pt x="24469" y="22007"/>
                    <a:pt x="24165" y="17447"/>
                  </a:cubicBezTo>
                  <a:cubicBezTo>
                    <a:pt x="24104" y="17478"/>
                    <a:pt x="24043" y="17508"/>
                    <a:pt x="23983" y="17508"/>
                  </a:cubicBezTo>
                  <a:cubicBezTo>
                    <a:pt x="14286" y="15624"/>
                    <a:pt x="6779" y="7690"/>
                    <a:pt x="335"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4" name="Google Shape;234;p40"/>
            <p:cNvSpPr/>
            <p:nvPr/>
          </p:nvSpPr>
          <p:spPr>
            <a:xfrm>
              <a:off x="5468840" y="6134139"/>
              <a:ext cx="440188" cy="600537"/>
            </a:xfrm>
            <a:custGeom>
              <a:avLst/>
              <a:gdLst/>
              <a:ahLst/>
              <a:cxnLst/>
              <a:rect l="l" t="t" r="r" b="b"/>
              <a:pathLst>
                <a:path w="16688" h="22767" extrusionOk="0">
                  <a:moveTo>
                    <a:pt x="6900" y="0"/>
                  </a:moveTo>
                  <a:cubicBezTo>
                    <a:pt x="4104" y="1064"/>
                    <a:pt x="1824" y="2493"/>
                    <a:pt x="0" y="4255"/>
                  </a:cubicBezTo>
                  <a:cubicBezTo>
                    <a:pt x="2006" y="7660"/>
                    <a:pt x="4255" y="10882"/>
                    <a:pt x="6900" y="13830"/>
                  </a:cubicBezTo>
                  <a:cubicBezTo>
                    <a:pt x="9362" y="16596"/>
                    <a:pt x="12979" y="21399"/>
                    <a:pt x="16687" y="22766"/>
                  </a:cubicBezTo>
                  <a:cubicBezTo>
                    <a:pt x="16657" y="22219"/>
                    <a:pt x="16627" y="21672"/>
                    <a:pt x="16596" y="21125"/>
                  </a:cubicBezTo>
                  <a:cubicBezTo>
                    <a:pt x="16475" y="18389"/>
                    <a:pt x="16323" y="15593"/>
                    <a:pt x="16140" y="12827"/>
                  </a:cubicBezTo>
                  <a:cubicBezTo>
                    <a:pt x="12219" y="9149"/>
                    <a:pt x="9210" y="4772"/>
                    <a:pt x="6900"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5" name="Google Shape;235;p40"/>
            <p:cNvSpPr/>
            <p:nvPr/>
          </p:nvSpPr>
          <p:spPr>
            <a:xfrm>
              <a:off x="5961123" y="7012853"/>
              <a:ext cx="186832" cy="473054"/>
            </a:xfrm>
            <a:custGeom>
              <a:avLst/>
              <a:gdLst/>
              <a:ahLst/>
              <a:cxnLst/>
              <a:rect l="l" t="t" r="r" b="b"/>
              <a:pathLst>
                <a:path w="7083" h="17934" extrusionOk="0">
                  <a:moveTo>
                    <a:pt x="6930" y="1"/>
                  </a:moveTo>
                  <a:cubicBezTo>
                    <a:pt x="4711" y="1308"/>
                    <a:pt x="2401" y="2493"/>
                    <a:pt x="0" y="3496"/>
                  </a:cubicBezTo>
                  <a:cubicBezTo>
                    <a:pt x="274" y="8299"/>
                    <a:pt x="578" y="13132"/>
                    <a:pt x="851" y="17934"/>
                  </a:cubicBezTo>
                  <a:cubicBezTo>
                    <a:pt x="2736" y="17022"/>
                    <a:pt x="4559" y="16080"/>
                    <a:pt x="6292" y="15016"/>
                  </a:cubicBezTo>
                  <a:cubicBezTo>
                    <a:pt x="6900" y="9758"/>
                    <a:pt x="7082" y="4742"/>
                    <a:pt x="6930"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6" name="Google Shape;236;p40"/>
            <p:cNvSpPr/>
            <p:nvPr/>
          </p:nvSpPr>
          <p:spPr>
            <a:xfrm>
              <a:off x="5985153" y="7446604"/>
              <a:ext cx="137928" cy="300677"/>
            </a:xfrm>
            <a:custGeom>
              <a:avLst/>
              <a:gdLst/>
              <a:ahLst/>
              <a:cxnLst/>
              <a:rect l="l" t="t" r="r" b="b"/>
              <a:pathLst>
                <a:path w="5229" h="11399" extrusionOk="0">
                  <a:moveTo>
                    <a:pt x="5229" y="1"/>
                  </a:moveTo>
                  <a:lnTo>
                    <a:pt x="5229" y="1"/>
                  </a:lnTo>
                  <a:cubicBezTo>
                    <a:pt x="3557" y="943"/>
                    <a:pt x="1825" y="1672"/>
                    <a:pt x="1" y="2220"/>
                  </a:cubicBezTo>
                  <a:cubicBezTo>
                    <a:pt x="183" y="5289"/>
                    <a:pt x="335" y="8329"/>
                    <a:pt x="518" y="11399"/>
                  </a:cubicBezTo>
                  <a:cubicBezTo>
                    <a:pt x="1338" y="10913"/>
                    <a:pt x="2311" y="10791"/>
                    <a:pt x="3284" y="10639"/>
                  </a:cubicBezTo>
                  <a:cubicBezTo>
                    <a:pt x="4135" y="7022"/>
                    <a:pt x="4773" y="3466"/>
                    <a:pt x="5229"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7" name="Google Shape;237;p40"/>
            <p:cNvSpPr/>
            <p:nvPr/>
          </p:nvSpPr>
          <p:spPr>
            <a:xfrm>
              <a:off x="5925039" y="6336164"/>
              <a:ext cx="179604" cy="400120"/>
            </a:xfrm>
            <a:custGeom>
              <a:avLst/>
              <a:gdLst/>
              <a:ahLst/>
              <a:cxnLst/>
              <a:rect l="l" t="t" r="r" b="b"/>
              <a:pathLst>
                <a:path w="6809" h="15169" extrusionOk="0">
                  <a:moveTo>
                    <a:pt x="4499" y="1"/>
                  </a:moveTo>
                  <a:cubicBezTo>
                    <a:pt x="3161" y="1824"/>
                    <a:pt x="1642" y="3557"/>
                    <a:pt x="0" y="4165"/>
                  </a:cubicBezTo>
                  <a:cubicBezTo>
                    <a:pt x="183" y="7843"/>
                    <a:pt x="395" y="11521"/>
                    <a:pt x="578" y="15168"/>
                  </a:cubicBezTo>
                  <a:cubicBezTo>
                    <a:pt x="2918" y="13861"/>
                    <a:pt x="4985" y="12311"/>
                    <a:pt x="6809" y="10639"/>
                  </a:cubicBezTo>
                  <a:cubicBezTo>
                    <a:pt x="6171" y="6718"/>
                    <a:pt x="5350" y="3162"/>
                    <a:pt x="4499"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8" name="Google Shape;238;p40"/>
            <p:cNvSpPr/>
            <p:nvPr/>
          </p:nvSpPr>
          <p:spPr>
            <a:xfrm>
              <a:off x="5941868" y="6657680"/>
              <a:ext cx="200469" cy="420932"/>
            </a:xfrm>
            <a:custGeom>
              <a:avLst/>
              <a:gdLst/>
              <a:ahLst/>
              <a:cxnLst/>
              <a:rect l="l" t="t" r="r" b="b"/>
              <a:pathLst>
                <a:path w="7600" h="15958" extrusionOk="0">
                  <a:moveTo>
                    <a:pt x="6444" y="0"/>
                  </a:moveTo>
                  <a:cubicBezTo>
                    <a:pt x="4469" y="1611"/>
                    <a:pt x="2341" y="2918"/>
                    <a:pt x="1" y="3830"/>
                  </a:cubicBezTo>
                  <a:cubicBezTo>
                    <a:pt x="1" y="4104"/>
                    <a:pt x="31" y="4377"/>
                    <a:pt x="31" y="4651"/>
                  </a:cubicBezTo>
                  <a:cubicBezTo>
                    <a:pt x="213" y="8420"/>
                    <a:pt x="456" y="12189"/>
                    <a:pt x="669" y="15958"/>
                  </a:cubicBezTo>
                  <a:cubicBezTo>
                    <a:pt x="3101" y="14833"/>
                    <a:pt x="5411" y="13557"/>
                    <a:pt x="7599" y="12159"/>
                  </a:cubicBezTo>
                  <a:cubicBezTo>
                    <a:pt x="7448" y="7842"/>
                    <a:pt x="7022" y="3769"/>
                    <a:pt x="6444"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9" name="Google Shape;239;p40"/>
            <p:cNvSpPr/>
            <p:nvPr/>
          </p:nvSpPr>
          <p:spPr>
            <a:xfrm>
              <a:off x="5999608" y="7757701"/>
              <a:ext cx="64941" cy="137928"/>
            </a:xfrm>
            <a:custGeom>
              <a:avLst/>
              <a:gdLst/>
              <a:ahLst/>
              <a:cxnLst/>
              <a:rect l="l" t="t" r="r" b="b"/>
              <a:pathLst>
                <a:path w="2462" h="5229" extrusionOk="0">
                  <a:moveTo>
                    <a:pt x="2462" y="0"/>
                  </a:moveTo>
                  <a:lnTo>
                    <a:pt x="2462" y="0"/>
                  </a:lnTo>
                  <a:cubicBezTo>
                    <a:pt x="1672" y="152"/>
                    <a:pt x="851" y="274"/>
                    <a:pt x="0" y="334"/>
                  </a:cubicBezTo>
                  <a:cubicBezTo>
                    <a:pt x="91" y="1976"/>
                    <a:pt x="152" y="3587"/>
                    <a:pt x="243" y="5228"/>
                  </a:cubicBezTo>
                  <a:cubicBezTo>
                    <a:pt x="486" y="5228"/>
                    <a:pt x="730" y="5228"/>
                    <a:pt x="1034" y="5198"/>
                  </a:cubicBezTo>
                  <a:cubicBezTo>
                    <a:pt x="1550" y="3465"/>
                    <a:pt x="2006" y="1733"/>
                    <a:pt x="2462"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0" name="Google Shape;240;p40"/>
            <p:cNvSpPr/>
            <p:nvPr/>
          </p:nvSpPr>
          <p:spPr>
            <a:xfrm>
              <a:off x="5516926" y="7639820"/>
              <a:ext cx="462661" cy="254200"/>
            </a:xfrm>
            <a:custGeom>
              <a:avLst/>
              <a:gdLst/>
              <a:ahLst/>
              <a:cxnLst/>
              <a:rect l="l" t="t" r="r" b="b"/>
              <a:pathLst>
                <a:path w="17540" h="9637" extrusionOk="0">
                  <a:moveTo>
                    <a:pt x="1" y="1"/>
                  </a:moveTo>
                  <a:cubicBezTo>
                    <a:pt x="7205" y="8573"/>
                    <a:pt x="17053" y="9606"/>
                    <a:pt x="17539" y="9636"/>
                  </a:cubicBezTo>
                  <a:cubicBezTo>
                    <a:pt x="17448" y="8269"/>
                    <a:pt x="17387" y="6870"/>
                    <a:pt x="17296" y="5472"/>
                  </a:cubicBezTo>
                  <a:cubicBezTo>
                    <a:pt x="17266" y="5503"/>
                    <a:pt x="17266" y="5533"/>
                    <a:pt x="17205" y="5563"/>
                  </a:cubicBezTo>
                  <a:cubicBezTo>
                    <a:pt x="16183" y="5888"/>
                    <a:pt x="15124" y="6033"/>
                    <a:pt x="14047" y="6033"/>
                  </a:cubicBezTo>
                  <a:cubicBezTo>
                    <a:pt x="9071" y="6033"/>
                    <a:pt x="3724" y="2925"/>
                    <a:pt x="1"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1" name="Google Shape;241;p40"/>
            <p:cNvSpPr/>
            <p:nvPr/>
          </p:nvSpPr>
          <p:spPr>
            <a:xfrm>
              <a:off x="5318910" y="7096232"/>
              <a:ext cx="653450" cy="680803"/>
            </a:xfrm>
            <a:custGeom>
              <a:avLst/>
              <a:gdLst/>
              <a:ahLst/>
              <a:cxnLst/>
              <a:rect l="l" t="t" r="r" b="b"/>
              <a:pathLst>
                <a:path w="24773" h="25810" extrusionOk="0">
                  <a:moveTo>
                    <a:pt x="0" y="1"/>
                  </a:moveTo>
                  <a:lnTo>
                    <a:pt x="0" y="1"/>
                  </a:lnTo>
                  <a:cubicBezTo>
                    <a:pt x="152" y="1277"/>
                    <a:pt x="334" y="2584"/>
                    <a:pt x="517" y="3891"/>
                  </a:cubicBezTo>
                  <a:cubicBezTo>
                    <a:pt x="1368" y="9819"/>
                    <a:pt x="3222" y="14378"/>
                    <a:pt x="5532" y="17965"/>
                  </a:cubicBezTo>
                  <a:cubicBezTo>
                    <a:pt x="10367" y="22460"/>
                    <a:pt x="15899" y="25809"/>
                    <a:pt x="21703" y="25809"/>
                  </a:cubicBezTo>
                  <a:cubicBezTo>
                    <a:pt x="22649" y="25809"/>
                    <a:pt x="23602" y="25720"/>
                    <a:pt x="24560" y="25533"/>
                  </a:cubicBezTo>
                  <a:cubicBezTo>
                    <a:pt x="24587" y="25524"/>
                    <a:pt x="24611" y="25520"/>
                    <a:pt x="24633" y="25520"/>
                  </a:cubicBezTo>
                  <a:cubicBezTo>
                    <a:pt x="24687" y="25520"/>
                    <a:pt x="24730" y="25542"/>
                    <a:pt x="24773" y="25563"/>
                  </a:cubicBezTo>
                  <a:cubicBezTo>
                    <a:pt x="24590" y="22311"/>
                    <a:pt x="24377" y="19028"/>
                    <a:pt x="24165" y="15776"/>
                  </a:cubicBezTo>
                  <a:cubicBezTo>
                    <a:pt x="23982" y="15715"/>
                    <a:pt x="23891" y="15503"/>
                    <a:pt x="24013" y="15381"/>
                  </a:cubicBezTo>
                  <a:cubicBezTo>
                    <a:pt x="14590" y="15351"/>
                    <a:pt x="6414" y="7539"/>
                    <a:pt x="0"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2" name="Google Shape;242;p40"/>
            <p:cNvSpPr/>
            <p:nvPr/>
          </p:nvSpPr>
          <p:spPr>
            <a:xfrm>
              <a:off x="6043685" y="6154160"/>
              <a:ext cx="283057" cy="462661"/>
            </a:xfrm>
            <a:custGeom>
              <a:avLst/>
              <a:gdLst/>
              <a:ahLst/>
              <a:cxnLst/>
              <a:rect l="l" t="t" r="r" b="b"/>
              <a:pathLst>
                <a:path w="10731" h="17540" extrusionOk="0">
                  <a:moveTo>
                    <a:pt x="4591" y="1"/>
                  </a:moveTo>
                  <a:cubicBezTo>
                    <a:pt x="3952" y="1034"/>
                    <a:pt x="3314" y="2068"/>
                    <a:pt x="2615" y="3071"/>
                  </a:cubicBezTo>
                  <a:cubicBezTo>
                    <a:pt x="1885" y="4044"/>
                    <a:pt x="1004" y="5503"/>
                    <a:pt x="1" y="6901"/>
                  </a:cubicBezTo>
                  <a:cubicBezTo>
                    <a:pt x="852" y="10062"/>
                    <a:pt x="1673" y="13618"/>
                    <a:pt x="2341" y="17539"/>
                  </a:cubicBezTo>
                  <a:cubicBezTo>
                    <a:pt x="5624" y="14530"/>
                    <a:pt x="8299" y="11004"/>
                    <a:pt x="10731" y="7144"/>
                  </a:cubicBezTo>
                  <a:cubicBezTo>
                    <a:pt x="9089" y="4196"/>
                    <a:pt x="7053" y="1734"/>
                    <a:pt x="4591"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3" name="Google Shape;243;p40"/>
            <p:cNvSpPr/>
            <p:nvPr/>
          </p:nvSpPr>
          <p:spPr>
            <a:xfrm>
              <a:off x="5961915" y="6083626"/>
              <a:ext cx="176413" cy="213288"/>
            </a:xfrm>
            <a:custGeom>
              <a:avLst/>
              <a:gdLst/>
              <a:ahLst/>
              <a:cxnLst/>
              <a:rect l="l" t="t" r="r" b="b"/>
              <a:pathLst>
                <a:path w="6688" h="8086" extrusionOk="0">
                  <a:moveTo>
                    <a:pt x="0" y="0"/>
                  </a:moveTo>
                  <a:cubicBezTo>
                    <a:pt x="821" y="2158"/>
                    <a:pt x="1763" y="4894"/>
                    <a:pt x="2675" y="8085"/>
                  </a:cubicBezTo>
                  <a:cubicBezTo>
                    <a:pt x="3131" y="7477"/>
                    <a:pt x="3496" y="6900"/>
                    <a:pt x="3800" y="6474"/>
                  </a:cubicBezTo>
                  <a:cubicBezTo>
                    <a:pt x="4803" y="5015"/>
                    <a:pt x="5776" y="3526"/>
                    <a:pt x="6688" y="2006"/>
                  </a:cubicBezTo>
                  <a:cubicBezTo>
                    <a:pt x="4712" y="851"/>
                    <a:pt x="2493" y="122"/>
                    <a:pt x="0"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4" name="Google Shape;244;p40"/>
            <p:cNvSpPr/>
            <p:nvPr/>
          </p:nvSpPr>
          <p:spPr>
            <a:xfrm>
              <a:off x="6071751" y="7084204"/>
              <a:ext cx="411331" cy="643057"/>
            </a:xfrm>
            <a:custGeom>
              <a:avLst/>
              <a:gdLst/>
              <a:ahLst/>
              <a:cxnLst/>
              <a:rect l="l" t="t" r="r" b="b"/>
              <a:pathLst>
                <a:path w="15594" h="24379" extrusionOk="0">
                  <a:moveTo>
                    <a:pt x="15594" y="1"/>
                  </a:moveTo>
                  <a:lnTo>
                    <a:pt x="15594" y="1"/>
                  </a:lnTo>
                  <a:cubicBezTo>
                    <a:pt x="12189" y="5381"/>
                    <a:pt x="7569" y="10548"/>
                    <a:pt x="1946" y="13740"/>
                  </a:cubicBezTo>
                  <a:cubicBezTo>
                    <a:pt x="1490" y="17205"/>
                    <a:pt x="852" y="20761"/>
                    <a:pt x="1" y="24378"/>
                  </a:cubicBezTo>
                  <a:cubicBezTo>
                    <a:pt x="396" y="24317"/>
                    <a:pt x="791" y="24226"/>
                    <a:pt x="1186" y="24105"/>
                  </a:cubicBezTo>
                  <a:cubicBezTo>
                    <a:pt x="5077" y="22828"/>
                    <a:pt x="8147" y="20153"/>
                    <a:pt x="10882" y="17174"/>
                  </a:cubicBezTo>
                  <a:cubicBezTo>
                    <a:pt x="12068" y="15898"/>
                    <a:pt x="13284" y="14651"/>
                    <a:pt x="14469" y="13375"/>
                  </a:cubicBezTo>
                  <a:cubicBezTo>
                    <a:pt x="15199" y="9606"/>
                    <a:pt x="15594" y="4955"/>
                    <a:pt x="15594"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5" name="Google Shape;245;p40"/>
            <p:cNvSpPr/>
            <p:nvPr/>
          </p:nvSpPr>
          <p:spPr>
            <a:xfrm>
              <a:off x="6111844" y="6377049"/>
              <a:ext cx="338371" cy="601354"/>
            </a:xfrm>
            <a:custGeom>
              <a:avLst/>
              <a:gdLst/>
              <a:ahLst/>
              <a:cxnLst/>
              <a:rect l="l" t="t" r="r" b="b"/>
              <a:pathLst>
                <a:path w="12828" h="22798" extrusionOk="0">
                  <a:moveTo>
                    <a:pt x="8815" y="1"/>
                  </a:moveTo>
                  <a:cubicBezTo>
                    <a:pt x="6444" y="3952"/>
                    <a:pt x="3526" y="7752"/>
                    <a:pt x="0" y="10639"/>
                  </a:cubicBezTo>
                  <a:cubicBezTo>
                    <a:pt x="578" y="14408"/>
                    <a:pt x="973" y="18481"/>
                    <a:pt x="1155" y="22798"/>
                  </a:cubicBezTo>
                  <a:cubicBezTo>
                    <a:pt x="5532" y="20001"/>
                    <a:pt x="9454" y="16688"/>
                    <a:pt x="12827" y="12858"/>
                  </a:cubicBezTo>
                  <a:cubicBezTo>
                    <a:pt x="12007" y="8208"/>
                    <a:pt x="10669" y="3770"/>
                    <a:pt x="8815"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6" name="Google Shape;246;p40"/>
            <p:cNvSpPr/>
            <p:nvPr/>
          </p:nvSpPr>
          <p:spPr>
            <a:xfrm>
              <a:off x="6026856" y="7527583"/>
              <a:ext cx="404921" cy="367228"/>
            </a:xfrm>
            <a:custGeom>
              <a:avLst/>
              <a:gdLst/>
              <a:ahLst/>
              <a:cxnLst/>
              <a:rect l="l" t="t" r="r" b="b"/>
              <a:pathLst>
                <a:path w="15351" h="13922" extrusionOk="0">
                  <a:moveTo>
                    <a:pt x="15350" y="1"/>
                  </a:moveTo>
                  <a:cubicBezTo>
                    <a:pt x="13891" y="1399"/>
                    <a:pt x="12372" y="2767"/>
                    <a:pt x="10882" y="4013"/>
                  </a:cubicBezTo>
                  <a:cubicBezTo>
                    <a:pt x="7934" y="6475"/>
                    <a:pt x="4955" y="8055"/>
                    <a:pt x="1399" y="8724"/>
                  </a:cubicBezTo>
                  <a:cubicBezTo>
                    <a:pt x="973" y="10457"/>
                    <a:pt x="517" y="12189"/>
                    <a:pt x="1" y="13922"/>
                  </a:cubicBezTo>
                  <a:cubicBezTo>
                    <a:pt x="3557" y="13770"/>
                    <a:pt x="11612" y="12068"/>
                    <a:pt x="15198" y="578"/>
                  </a:cubicBezTo>
                  <a:cubicBezTo>
                    <a:pt x="15259" y="396"/>
                    <a:pt x="15290" y="183"/>
                    <a:pt x="15350"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7" name="Google Shape;247;p40"/>
            <p:cNvSpPr/>
            <p:nvPr/>
          </p:nvSpPr>
          <p:spPr>
            <a:xfrm>
              <a:off x="6127064" y="6761106"/>
              <a:ext cx="355226" cy="647831"/>
            </a:xfrm>
            <a:custGeom>
              <a:avLst/>
              <a:gdLst/>
              <a:ahLst/>
              <a:cxnLst/>
              <a:rect l="l" t="t" r="r" b="b"/>
              <a:pathLst>
                <a:path w="13467" h="24560" extrusionOk="0">
                  <a:moveTo>
                    <a:pt x="12554" y="0"/>
                  </a:moveTo>
                  <a:cubicBezTo>
                    <a:pt x="9059" y="3709"/>
                    <a:pt x="5047" y="6931"/>
                    <a:pt x="639" y="9545"/>
                  </a:cubicBezTo>
                  <a:cubicBezTo>
                    <a:pt x="791" y="14286"/>
                    <a:pt x="609" y="19302"/>
                    <a:pt x="1" y="24560"/>
                  </a:cubicBezTo>
                  <a:cubicBezTo>
                    <a:pt x="1855" y="23405"/>
                    <a:pt x="3618" y="22068"/>
                    <a:pt x="5259" y="20457"/>
                  </a:cubicBezTo>
                  <a:cubicBezTo>
                    <a:pt x="8360" y="17326"/>
                    <a:pt x="10883" y="13800"/>
                    <a:pt x="13466" y="10274"/>
                  </a:cubicBezTo>
                  <a:cubicBezTo>
                    <a:pt x="13375" y="6900"/>
                    <a:pt x="13071" y="3405"/>
                    <a:pt x="12554"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8" name="Google Shape;248;p40"/>
            <p:cNvSpPr/>
            <p:nvPr/>
          </p:nvSpPr>
          <p:spPr>
            <a:xfrm>
              <a:off x="5929840" y="7105068"/>
              <a:ext cx="53757" cy="387274"/>
            </a:xfrm>
            <a:custGeom>
              <a:avLst/>
              <a:gdLst/>
              <a:ahLst/>
              <a:cxnLst/>
              <a:rect l="l" t="t" r="r" b="b"/>
              <a:pathLst>
                <a:path w="2038" h="14682" extrusionOk="0">
                  <a:moveTo>
                    <a:pt x="1" y="61"/>
                  </a:moveTo>
                  <a:cubicBezTo>
                    <a:pt x="1" y="91"/>
                    <a:pt x="1" y="122"/>
                    <a:pt x="1" y="182"/>
                  </a:cubicBezTo>
                  <a:lnTo>
                    <a:pt x="31" y="182"/>
                  </a:lnTo>
                  <a:cubicBezTo>
                    <a:pt x="59" y="187"/>
                    <a:pt x="83" y="195"/>
                    <a:pt x="106" y="205"/>
                  </a:cubicBezTo>
                  <a:lnTo>
                    <a:pt x="106" y="205"/>
                  </a:lnTo>
                  <a:cubicBezTo>
                    <a:pt x="64" y="165"/>
                    <a:pt x="28" y="116"/>
                    <a:pt x="1" y="61"/>
                  </a:cubicBezTo>
                  <a:close/>
                  <a:moveTo>
                    <a:pt x="106" y="205"/>
                  </a:moveTo>
                  <a:cubicBezTo>
                    <a:pt x="133" y="231"/>
                    <a:pt x="164" y="253"/>
                    <a:pt x="197" y="269"/>
                  </a:cubicBezTo>
                  <a:lnTo>
                    <a:pt x="197" y="269"/>
                  </a:lnTo>
                  <a:cubicBezTo>
                    <a:pt x="174" y="243"/>
                    <a:pt x="143" y="221"/>
                    <a:pt x="106" y="205"/>
                  </a:cubicBezTo>
                  <a:close/>
                  <a:moveTo>
                    <a:pt x="1186" y="0"/>
                  </a:moveTo>
                  <a:cubicBezTo>
                    <a:pt x="943" y="91"/>
                    <a:pt x="730" y="182"/>
                    <a:pt x="487" y="274"/>
                  </a:cubicBezTo>
                  <a:cubicBezTo>
                    <a:pt x="437" y="295"/>
                    <a:pt x="389" y="305"/>
                    <a:pt x="343" y="305"/>
                  </a:cubicBezTo>
                  <a:cubicBezTo>
                    <a:pt x="291" y="305"/>
                    <a:pt x="242" y="292"/>
                    <a:pt x="197" y="269"/>
                  </a:cubicBezTo>
                  <a:lnTo>
                    <a:pt x="197" y="269"/>
                  </a:lnTo>
                  <a:cubicBezTo>
                    <a:pt x="328" y="417"/>
                    <a:pt x="244" y="696"/>
                    <a:pt x="31" y="790"/>
                  </a:cubicBezTo>
                  <a:cubicBezTo>
                    <a:pt x="335" y="5350"/>
                    <a:pt x="609" y="9879"/>
                    <a:pt x="912" y="14408"/>
                  </a:cubicBezTo>
                  <a:cubicBezTo>
                    <a:pt x="1034" y="14438"/>
                    <a:pt x="1156" y="14468"/>
                    <a:pt x="1247" y="14468"/>
                  </a:cubicBezTo>
                  <a:cubicBezTo>
                    <a:pt x="1399" y="14468"/>
                    <a:pt x="1490" y="14590"/>
                    <a:pt x="1520" y="14681"/>
                  </a:cubicBezTo>
                  <a:cubicBezTo>
                    <a:pt x="1703" y="14590"/>
                    <a:pt x="1855" y="14499"/>
                    <a:pt x="2037" y="14438"/>
                  </a:cubicBezTo>
                  <a:cubicBezTo>
                    <a:pt x="1764" y="9605"/>
                    <a:pt x="1460" y="4803"/>
                    <a:pt x="1186"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9" name="Google Shape;249;p40"/>
            <p:cNvSpPr/>
            <p:nvPr/>
          </p:nvSpPr>
          <p:spPr>
            <a:xfrm>
              <a:off x="5909793" y="6753087"/>
              <a:ext cx="49748" cy="343171"/>
            </a:xfrm>
            <a:custGeom>
              <a:avLst/>
              <a:gdLst/>
              <a:ahLst/>
              <a:cxnLst/>
              <a:rect l="l" t="t" r="r" b="b"/>
              <a:pathLst>
                <a:path w="1886" h="13010" extrusionOk="0">
                  <a:moveTo>
                    <a:pt x="1" y="0"/>
                  </a:moveTo>
                  <a:lnTo>
                    <a:pt x="1" y="0"/>
                  </a:lnTo>
                  <a:cubicBezTo>
                    <a:pt x="214" y="4347"/>
                    <a:pt x="457" y="8663"/>
                    <a:pt x="730" y="13010"/>
                  </a:cubicBezTo>
                  <a:cubicBezTo>
                    <a:pt x="761" y="12919"/>
                    <a:pt x="791" y="12827"/>
                    <a:pt x="913" y="12797"/>
                  </a:cubicBezTo>
                  <a:cubicBezTo>
                    <a:pt x="1247" y="12645"/>
                    <a:pt x="1551" y="12493"/>
                    <a:pt x="1885" y="12311"/>
                  </a:cubicBezTo>
                  <a:cubicBezTo>
                    <a:pt x="1642" y="8572"/>
                    <a:pt x="1429" y="4803"/>
                    <a:pt x="1247" y="1034"/>
                  </a:cubicBezTo>
                  <a:cubicBezTo>
                    <a:pt x="1247" y="760"/>
                    <a:pt x="1217" y="456"/>
                    <a:pt x="1217" y="183"/>
                  </a:cubicBezTo>
                  <a:cubicBezTo>
                    <a:pt x="1065" y="244"/>
                    <a:pt x="913" y="304"/>
                    <a:pt x="791" y="365"/>
                  </a:cubicBezTo>
                  <a:cubicBezTo>
                    <a:pt x="752" y="382"/>
                    <a:pt x="715" y="389"/>
                    <a:pt x="680" y="389"/>
                  </a:cubicBezTo>
                  <a:cubicBezTo>
                    <a:pt x="527" y="389"/>
                    <a:pt x="421" y="241"/>
                    <a:pt x="396" y="92"/>
                  </a:cubicBezTo>
                  <a:cubicBezTo>
                    <a:pt x="244" y="61"/>
                    <a:pt x="122" y="31"/>
                    <a:pt x="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0" name="Google Shape;250;p40"/>
            <p:cNvSpPr/>
            <p:nvPr/>
          </p:nvSpPr>
          <p:spPr>
            <a:xfrm>
              <a:off x="5878535" y="6083257"/>
              <a:ext cx="61750" cy="660229"/>
            </a:xfrm>
            <a:custGeom>
              <a:avLst/>
              <a:gdLst/>
              <a:ahLst/>
              <a:cxnLst/>
              <a:rect l="l" t="t" r="r" b="b"/>
              <a:pathLst>
                <a:path w="2341" h="25030" extrusionOk="0">
                  <a:moveTo>
                    <a:pt x="1065" y="1"/>
                  </a:moveTo>
                  <a:cubicBezTo>
                    <a:pt x="1024" y="1"/>
                    <a:pt x="983" y="4"/>
                    <a:pt x="943" y="14"/>
                  </a:cubicBezTo>
                  <a:cubicBezTo>
                    <a:pt x="608" y="14"/>
                    <a:pt x="335" y="45"/>
                    <a:pt x="0" y="75"/>
                  </a:cubicBezTo>
                  <a:cubicBezTo>
                    <a:pt x="91" y="4634"/>
                    <a:pt x="304" y="9194"/>
                    <a:pt x="578" y="13723"/>
                  </a:cubicBezTo>
                  <a:cubicBezTo>
                    <a:pt x="791" y="13966"/>
                    <a:pt x="1003" y="14239"/>
                    <a:pt x="1216" y="14482"/>
                  </a:cubicBezTo>
                  <a:cubicBezTo>
                    <a:pt x="1428" y="14694"/>
                    <a:pt x="1239" y="14996"/>
                    <a:pt x="1003" y="14996"/>
                  </a:cubicBezTo>
                  <a:cubicBezTo>
                    <a:pt x="933" y="14996"/>
                    <a:pt x="860" y="14970"/>
                    <a:pt x="791" y="14908"/>
                  </a:cubicBezTo>
                  <a:cubicBezTo>
                    <a:pt x="730" y="14847"/>
                    <a:pt x="669" y="14786"/>
                    <a:pt x="639" y="14726"/>
                  </a:cubicBezTo>
                  <a:lnTo>
                    <a:pt x="639" y="14726"/>
                  </a:lnTo>
                  <a:cubicBezTo>
                    <a:pt x="791" y="17522"/>
                    <a:pt x="943" y="20318"/>
                    <a:pt x="1064" y="23054"/>
                  </a:cubicBezTo>
                  <a:cubicBezTo>
                    <a:pt x="1095" y="23601"/>
                    <a:pt x="1125" y="24148"/>
                    <a:pt x="1155" y="24695"/>
                  </a:cubicBezTo>
                  <a:cubicBezTo>
                    <a:pt x="1338" y="24787"/>
                    <a:pt x="1550" y="24878"/>
                    <a:pt x="1733" y="24939"/>
                  </a:cubicBezTo>
                  <a:cubicBezTo>
                    <a:pt x="1824" y="24939"/>
                    <a:pt x="1854" y="24999"/>
                    <a:pt x="1885" y="25030"/>
                  </a:cubicBezTo>
                  <a:cubicBezTo>
                    <a:pt x="2037" y="24939"/>
                    <a:pt x="2189" y="24847"/>
                    <a:pt x="2341" y="24756"/>
                  </a:cubicBezTo>
                  <a:cubicBezTo>
                    <a:pt x="2158" y="21109"/>
                    <a:pt x="1946" y="17431"/>
                    <a:pt x="1763" y="13723"/>
                  </a:cubicBezTo>
                  <a:cubicBezTo>
                    <a:pt x="1550" y="13814"/>
                    <a:pt x="1338" y="13875"/>
                    <a:pt x="1095" y="13905"/>
                  </a:cubicBezTo>
                  <a:cubicBezTo>
                    <a:pt x="1064" y="13912"/>
                    <a:pt x="1034" y="13915"/>
                    <a:pt x="1006" y="13915"/>
                  </a:cubicBezTo>
                  <a:cubicBezTo>
                    <a:pt x="646" y="13915"/>
                    <a:pt x="517" y="13408"/>
                    <a:pt x="912" y="13267"/>
                  </a:cubicBezTo>
                  <a:cubicBezTo>
                    <a:pt x="1186" y="13145"/>
                    <a:pt x="1459" y="12993"/>
                    <a:pt x="1733" y="12811"/>
                  </a:cubicBezTo>
                  <a:cubicBezTo>
                    <a:pt x="1520" y="8525"/>
                    <a:pt x="1368" y="4270"/>
                    <a:pt x="1338" y="14"/>
                  </a:cubicBezTo>
                  <a:cubicBezTo>
                    <a:pt x="1236" y="14"/>
                    <a:pt x="1149" y="1"/>
                    <a:pt x="106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1" name="Google Shape;251;p40"/>
            <p:cNvSpPr/>
            <p:nvPr/>
          </p:nvSpPr>
          <p:spPr>
            <a:xfrm>
              <a:off x="5956296" y="7505136"/>
              <a:ext cx="49748" cy="390493"/>
            </a:xfrm>
            <a:custGeom>
              <a:avLst/>
              <a:gdLst/>
              <a:ahLst/>
              <a:cxnLst/>
              <a:rect l="l" t="t" r="r" b="b"/>
              <a:pathLst>
                <a:path w="1886" h="14804" extrusionOk="0">
                  <a:moveTo>
                    <a:pt x="1095" y="1"/>
                  </a:moveTo>
                  <a:cubicBezTo>
                    <a:pt x="761" y="92"/>
                    <a:pt x="426" y="213"/>
                    <a:pt x="92" y="274"/>
                  </a:cubicBezTo>
                  <a:cubicBezTo>
                    <a:pt x="82" y="284"/>
                    <a:pt x="72" y="288"/>
                    <a:pt x="61" y="288"/>
                  </a:cubicBezTo>
                  <a:cubicBezTo>
                    <a:pt x="41" y="288"/>
                    <a:pt x="21" y="274"/>
                    <a:pt x="1" y="274"/>
                  </a:cubicBezTo>
                  <a:lnTo>
                    <a:pt x="1" y="274"/>
                  </a:lnTo>
                  <a:cubicBezTo>
                    <a:pt x="213" y="3526"/>
                    <a:pt x="426" y="6809"/>
                    <a:pt x="609" y="10061"/>
                  </a:cubicBezTo>
                  <a:cubicBezTo>
                    <a:pt x="821" y="10183"/>
                    <a:pt x="852" y="10457"/>
                    <a:pt x="639" y="10578"/>
                  </a:cubicBezTo>
                  <a:cubicBezTo>
                    <a:pt x="730" y="11976"/>
                    <a:pt x="791" y="13375"/>
                    <a:pt x="882" y="14742"/>
                  </a:cubicBezTo>
                  <a:lnTo>
                    <a:pt x="913" y="14742"/>
                  </a:lnTo>
                  <a:cubicBezTo>
                    <a:pt x="913" y="14742"/>
                    <a:pt x="1277" y="14803"/>
                    <a:pt x="1885" y="14803"/>
                  </a:cubicBezTo>
                  <a:cubicBezTo>
                    <a:pt x="1794" y="13162"/>
                    <a:pt x="1733" y="11551"/>
                    <a:pt x="1642" y="9909"/>
                  </a:cubicBezTo>
                  <a:cubicBezTo>
                    <a:pt x="1551" y="9909"/>
                    <a:pt x="1460" y="9940"/>
                    <a:pt x="1338" y="9940"/>
                  </a:cubicBezTo>
                  <a:cubicBezTo>
                    <a:pt x="1125" y="9940"/>
                    <a:pt x="1004" y="9636"/>
                    <a:pt x="1156" y="9484"/>
                  </a:cubicBezTo>
                  <a:cubicBezTo>
                    <a:pt x="1308" y="9362"/>
                    <a:pt x="1460" y="9271"/>
                    <a:pt x="1612" y="9180"/>
                  </a:cubicBezTo>
                  <a:cubicBezTo>
                    <a:pt x="1429" y="6110"/>
                    <a:pt x="1277" y="3070"/>
                    <a:pt x="109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2" name="Google Shape;252;p40"/>
            <p:cNvSpPr/>
            <p:nvPr/>
          </p:nvSpPr>
          <p:spPr>
            <a:xfrm>
              <a:off x="5450376" y="6246375"/>
              <a:ext cx="459443" cy="506738"/>
            </a:xfrm>
            <a:custGeom>
              <a:avLst/>
              <a:gdLst/>
              <a:ahLst/>
              <a:cxnLst/>
              <a:rect l="l" t="t" r="r" b="b"/>
              <a:pathLst>
                <a:path w="17418" h="19211" extrusionOk="0">
                  <a:moveTo>
                    <a:pt x="700" y="0"/>
                  </a:moveTo>
                  <a:cubicBezTo>
                    <a:pt x="457" y="244"/>
                    <a:pt x="214" y="487"/>
                    <a:pt x="1" y="730"/>
                  </a:cubicBezTo>
                  <a:cubicBezTo>
                    <a:pt x="2038" y="4104"/>
                    <a:pt x="4348" y="7265"/>
                    <a:pt x="6962" y="10244"/>
                  </a:cubicBezTo>
                  <a:cubicBezTo>
                    <a:pt x="9424" y="13071"/>
                    <a:pt x="13436" y="18207"/>
                    <a:pt x="17418" y="19210"/>
                  </a:cubicBezTo>
                  <a:cubicBezTo>
                    <a:pt x="17418" y="18967"/>
                    <a:pt x="17387" y="18755"/>
                    <a:pt x="17387" y="18511"/>
                  </a:cubicBezTo>
                  <a:cubicBezTo>
                    <a:pt x="13679" y="17113"/>
                    <a:pt x="10062" y="12341"/>
                    <a:pt x="7600" y="9605"/>
                  </a:cubicBezTo>
                  <a:cubicBezTo>
                    <a:pt x="4955" y="6627"/>
                    <a:pt x="2706" y="3405"/>
                    <a:pt x="70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3" name="Google Shape;253;p40"/>
            <p:cNvSpPr/>
            <p:nvPr/>
          </p:nvSpPr>
          <p:spPr>
            <a:xfrm>
              <a:off x="5909001" y="6734649"/>
              <a:ext cx="19256" cy="20865"/>
            </a:xfrm>
            <a:custGeom>
              <a:avLst/>
              <a:gdLst/>
              <a:ahLst/>
              <a:cxnLst/>
              <a:rect l="l" t="t" r="r" b="b"/>
              <a:pathLst>
                <a:path w="730" h="791" extrusionOk="0">
                  <a:moveTo>
                    <a:pt x="0" y="0"/>
                  </a:moveTo>
                  <a:cubicBezTo>
                    <a:pt x="0" y="244"/>
                    <a:pt x="31" y="487"/>
                    <a:pt x="31" y="699"/>
                  </a:cubicBezTo>
                  <a:cubicBezTo>
                    <a:pt x="152" y="730"/>
                    <a:pt x="304" y="760"/>
                    <a:pt x="426" y="791"/>
                  </a:cubicBezTo>
                  <a:cubicBezTo>
                    <a:pt x="395" y="669"/>
                    <a:pt x="426" y="517"/>
                    <a:pt x="547" y="456"/>
                  </a:cubicBezTo>
                  <a:cubicBezTo>
                    <a:pt x="608" y="426"/>
                    <a:pt x="669" y="365"/>
                    <a:pt x="730" y="335"/>
                  </a:cubicBezTo>
                  <a:cubicBezTo>
                    <a:pt x="699" y="304"/>
                    <a:pt x="669" y="274"/>
                    <a:pt x="578" y="244"/>
                  </a:cubicBezTo>
                  <a:cubicBezTo>
                    <a:pt x="395" y="183"/>
                    <a:pt x="183" y="92"/>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4" name="Google Shape;254;p40"/>
            <p:cNvSpPr/>
            <p:nvPr/>
          </p:nvSpPr>
          <p:spPr>
            <a:xfrm>
              <a:off x="5302055" y="6623204"/>
              <a:ext cx="628602" cy="504338"/>
            </a:xfrm>
            <a:custGeom>
              <a:avLst/>
              <a:gdLst/>
              <a:ahLst/>
              <a:cxnLst/>
              <a:rect l="l" t="t" r="r" b="b"/>
              <a:pathLst>
                <a:path w="23831" h="19120" extrusionOk="0">
                  <a:moveTo>
                    <a:pt x="183" y="0"/>
                  </a:moveTo>
                  <a:cubicBezTo>
                    <a:pt x="92" y="517"/>
                    <a:pt x="62" y="1064"/>
                    <a:pt x="1" y="1611"/>
                  </a:cubicBezTo>
                  <a:cubicBezTo>
                    <a:pt x="6445" y="9301"/>
                    <a:pt x="13952" y="17235"/>
                    <a:pt x="23649" y="19119"/>
                  </a:cubicBezTo>
                  <a:cubicBezTo>
                    <a:pt x="23709" y="19119"/>
                    <a:pt x="23770" y="19089"/>
                    <a:pt x="23831" y="19058"/>
                  </a:cubicBezTo>
                  <a:cubicBezTo>
                    <a:pt x="23831" y="18846"/>
                    <a:pt x="23801" y="18663"/>
                    <a:pt x="23801" y="18450"/>
                  </a:cubicBezTo>
                  <a:cubicBezTo>
                    <a:pt x="13527" y="16262"/>
                    <a:pt x="6931" y="7599"/>
                    <a:pt x="18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5" name="Google Shape;255;p40"/>
            <p:cNvSpPr/>
            <p:nvPr/>
          </p:nvSpPr>
          <p:spPr>
            <a:xfrm>
              <a:off x="5929840" y="7109869"/>
              <a:ext cx="10445" cy="16064"/>
            </a:xfrm>
            <a:custGeom>
              <a:avLst/>
              <a:gdLst/>
              <a:ahLst/>
              <a:cxnLst/>
              <a:rect l="l" t="t" r="r" b="b"/>
              <a:pathLst>
                <a:path w="396" h="609" extrusionOk="0">
                  <a:moveTo>
                    <a:pt x="1" y="0"/>
                  </a:moveTo>
                  <a:cubicBezTo>
                    <a:pt x="1" y="213"/>
                    <a:pt x="31" y="396"/>
                    <a:pt x="31" y="608"/>
                  </a:cubicBezTo>
                  <a:cubicBezTo>
                    <a:pt x="305" y="517"/>
                    <a:pt x="396" y="61"/>
                    <a:pt x="3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6" name="Google Shape;256;p40"/>
            <p:cNvSpPr/>
            <p:nvPr/>
          </p:nvSpPr>
          <p:spPr>
            <a:xfrm>
              <a:off x="5313292" y="7041710"/>
              <a:ext cx="642239" cy="460235"/>
            </a:xfrm>
            <a:custGeom>
              <a:avLst/>
              <a:gdLst/>
              <a:ahLst/>
              <a:cxnLst/>
              <a:rect l="l" t="t" r="r" b="b"/>
              <a:pathLst>
                <a:path w="24348" h="17448" extrusionOk="0">
                  <a:moveTo>
                    <a:pt x="0" y="1"/>
                  </a:moveTo>
                  <a:cubicBezTo>
                    <a:pt x="61" y="670"/>
                    <a:pt x="122" y="1369"/>
                    <a:pt x="213" y="2068"/>
                  </a:cubicBezTo>
                  <a:cubicBezTo>
                    <a:pt x="6627" y="9606"/>
                    <a:pt x="14803" y="17418"/>
                    <a:pt x="24226" y="17448"/>
                  </a:cubicBezTo>
                  <a:cubicBezTo>
                    <a:pt x="24256" y="17418"/>
                    <a:pt x="24256" y="17387"/>
                    <a:pt x="24286" y="17387"/>
                  </a:cubicBezTo>
                  <a:cubicBezTo>
                    <a:pt x="24286" y="17357"/>
                    <a:pt x="24317" y="17357"/>
                    <a:pt x="24347" y="17357"/>
                  </a:cubicBezTo>
                  <a:cubicBezTo>
                    <a:pt x="24317" y="17174"/>
                    <a:pt x="24317" y="16992"/>
                    <a:pt x="24317" y="16810"/>
                  </a:cubicBezTo>
                  <a:cubicBezTo>
                    <a:pt x="14286" y="15776"/>
                    <a:pt x="6444" y="7782"/>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7" name="Google Shape;257;p40"/>
            <p:cNvSpPr/>
            <p:nvPr/>
          </p:nvSpPr>
          <p:spPr>
            <a:xfrm>
              <a:off x="5953896" y="7485089"/>
              <a:ext cx="16064" cy="14455"/>
            </a:xfrm>
            <a:custGeom>
              <a:avLst/>
              <a:gdLst/>
              <a:ahLst/>
              <a:cxnLst/>
              <a:rect l="l" t="t" r="r" b="b"/>
              <a:pathLst>
                <a:path w="609" h="548" extrusionOk="0">
                  <a:moveTo>
                    <a:pt x="0" y="1"/>
                  </a:moveTo>
                  <a:lnTo>
                    <a:pt x="0" y="1"/>
                  </a:lnTo>
                  <a:cubicBezTo>
                    <a:pt x="31" y="183"/>
                    <a:pt x="31" y="365"/>
                    <a:pt x="61" y="548"/>
                  </a:cubicBezTo>
                  <a:cubicBezTo>
                    <a:pt x="244" y="457"/>
                    <a:pt x="426" y="365"/>
                    <a:pt x="608" y="274"/>
                  </a:cubicBezTo>
                  <a:cubicBezTo>
                    <a:pt x="578" y="183"/>
                    <a:pt x="487" y="61"/>
                    <a:pt x="335" y="61"/>
                  </a:cubicBezTo>
                  <a:cubicBezTo>
                    <a:pt x="244" y="61"/>
                    <a:pt x="122" y="31"/>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8" name="Google Shape;258;p40"/>
            <p:cNvSpPr/>
            <p:nvPr/>
          </p:nvSpPr>
          <p:spPr>
            <a:xfrm>
              <a:off x="5464831" y="7570077"/>
              <a:ext cx="508321" cy="228904"/>
            </a:xfrm>
            <a:custGeom>
              <a:avLst/>
              <a:gdLst/>
              <a:ahLst/>
              <a:cxnLst/>
              <a:rect l="l" t="t" r="r" b="b"/>
              <a:pathLst>
                <a:path w="19271" h="8678" extrusionOk="0">
                  <a:moveTo>
                    <a:pt x="0" y="1"/>
                  </a:moveTo>
                  <a:lnTo>
                    <a:pt x="0" y="1"/>
                  </a:lnTo>
                  <a:cubicBezTo>
                    <a:pt x="638" y="943"/>
                    <a:pt x="1307" y="1824"/>
                    <a:pt x="1976" y="2645"/>
                  </a:cubicBezTo>
                  <a:cubicBezTo>
                    <a:pt x="5699" y="5569"/>
                    <a:pt x="11046" y="8677"/>
                    <a:pt x="16022" y="8677"/>
                  </a:cubicBezTo>
                  <a:cubicBezTo>
                    <a:pt x="17099" y="8677"/>
                    <a:pt x="18158" y="8532"/>
                    <a:pt x="19180" y="8207"/>
                  </a:cubicBezTo>
                  <a:cubicBezTo>
                    <a:pt x="19241" y="8177"/>
                    <a:pt x="19241" y="8147"/>
                    <a:pt x="19271" y="8116"/>
                  </a:cubicBezTo>
                  <a:cubicBezTo>
                    <a:pt x="19271" y="7964"/>
                    <a:pt x="19271" y="7782"/>
                    <a:pt x="19241" y="7599"/>
                  </a:cubicBezTo>
                  <a:cubicBezTo>
                    <a:pt x="19198" y="7578"/>
                    <a:pt x="19155" y="7556"/>
                    <a:pt x="19090" y="7556"/>
                  </a:cubicBezTo>
                  <a:cubicBezTo>
                    <a:pt x="19063" y="7556"/>
                    <a:pt x="19033" y="7560"/>
                    <a:pt x="18997" y="7569"/>
                  </a:cubicBezTo>
                  <a:cubicBezTo>
                    <a:pt x="18043" y="7756"/>
                    <a:pt x="17094" y="7845"/>
                    <a:pt x="16152" y="7845"/>
                  </a:cubicBezTo>
                  <a:cubicBezTo>
                    <a:pt x="10367" y="7845"/>
                    <a:pt x="4835" y="4496"/>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9" name="Google Shape;259;p40"/>
            <p:cNvSpPr/>
            <p:nvPr/>
          </p:nvSpPr>
          <p:spPr>
            <a:xfrm>
              <a:off x="5972334" y="7770520"/>
              <a:ext cx="5645" cy="13664"/>
            </a:xfrm>
            <a:custGeom>
              <a:avLst/>
              <a:gdLst/>
              <a:ahLst/>
              <a:cxnLst/>
              <a:rect l="l" t="t" r="r" b="b"/>
              <a:pathLst>
                <a:path w="214" h="518" extrusionOk="0">
                  <a:moveTo>
                    <a:pt x="1" y="0"/>
                  </a:moveTo>
                  <a:cubicBezTo>
                    <a:pt x="31" y="183"/>
                    <a:pt x="31" y="365"/>
                    <a:pt x="31" y="517"/>
                  </a:cubicBezTo>
                  <a:cubicBezTo>
                    <a:pt x="213" y="396"/>
                    <a:pt x="213" y="122"/>
                    <a:pt x="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0" name="Google Shape;260;p40"/>
            <p:cNvSpPr/>
            <p:nvPr/>
          </p:nvSpPr>
          <p:spPr>
            <a:xfrm>
              <a:off x="5650819" y="6125303"/>
              <a:ext cx="244572" cy="347181"/>
            </a:xfrm>
            <a:custGeom>
              <a:avLst/>
              <a:gdLst/>
              <a:ahLst/>
              <a:cxnLst/>
              <a:rect l="l" t="t" r="r" b="b"/>
              <a:pathLst>
                <a:path w="9272" h="13162" extrusionOk="0">
                  <a:moveTo>
                    <a:pt x="1034" y="1"/>
                  </a:moveTo>
                  <a:cubicBezTo>
                    <a:pt x="670" y="92"/>
                    <a:pt x="335" y="213"/>
                    <a:pt x="1" y="335"/>
                  </a:cubicBezTo>
                  <a:cubicBezTo>
                    <a:pt x="2311" y="5107"/>
                    <a:pt x="5351" y="9484"/>
                    <a:pt x="9272" y="13162"/>
                  </a:cubicBezTo>
                  <a:lnTo>
                    <a:pt x="9211" y="12159"/>
                  </a:lnTo>
                  <a:cubicBezTo>
                    <a:pt x="5746" y="8451"/>
                    <a:pt x="3101" y="4378"/>
                    <a:pt x="1034"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1" name="Google Shape;261;p40"/>
            <p:cNvSpPr/>
            <p:nvPr/>
          </p:nvSpPr>
          <p:spPr>
            <a:xfrm>
              <a:off x="5893755" y="6445209"/>
              <a:ext cx="22447" cy="33631"/>
            </a:xfrm>
            <a:custGeom>
              <a:avLst/>
              <a:gdLst/>
              <a:ahLst/>
              <a:cxnLst/>
              <a:rect l="l" t="t" r="r" b="b"/>
              <a:pathLst>
                <a:path w="851" h="1275" extrusionOk="0">
                  <a:moveTo>
                    <a:pt x="1" y="1"/>
                  </a:moveTo>
                  <a:cubicBezTo>
                    <a:pt x="1" y="365"/>
                    <a:pt x="31" y="669"/>
                    <a:pt x="62" y="1004"/>
                  </a:cubicBezTo>
                  <a:cubicBezTo>
                    <a:pt x="92" y="1064"/>
                    <a:pt x="153" y="1125"/>
                    <a:pt x="214" y="1186"/>
                  </a:cubicBezTo>
                  <a:cubicBezTo>
                    <a:pt x="276" y="1248"/>
                    <a:pt x="346" y="1274"/>
                    <a:pt x="413" y="1274"/>
                  </a:cubicBezTo>
                  <a:cubicBezTo>
                    <a:pt x="644" y="1274"/>
                    <a:pt x="851" y="972"/>
                    <a:pt x="639" y="760"/>
                  </a:cubicBezTo>
                  <a:cubicBezTo>
                    <a:pt x="426" y="517"/>
                    <a:pt x="214" y="244"/>
                    <a:pt x="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2" name="Google Shape;262;p40"/>
            <p:cNvSpPr/>
            <p:nvPr/>
          </p:nvSpPr>
          <p:spPr>
            <a:xfrm>
              <a:off x="5924221" y="6296888"/>
              <a:ext cx="119490" cy="149138"/>
            </a:xfrm>
            <a:custGeom>
              <a:avLst/>
              <a:gdLst/>
              <a:ahLst/>
              <a:cxnLst/>
              <a:rect l="l" t="t" r="r" b="b"/>
              <a:pathLst>
                <a:path w="4530" h="5654" extrusionOk="0">
                  <a:moveTo>
                    <a:pt x="4135" y="0"/>
                  </a:moveTo>
                  <a:cubicBezTo>
                    <a:pt x="2980" y="1642"/>
                    <a:pt x="1460" y="3709"/>
                    <a:pt x="1" y="4712"/>
                  </a:cubicBezTo>
                  <a:cubicBezTo>
                    <a:pt x="31" y="5016"/>
                    <a:pt x="31" y="5350"/>
                    <a:pt x="31" y="5654"/>
                  </a:cubicBezTo>
                  <a:cubicBezTo>
                    <a:pt x="1673" y="5046"/>
                    <a:pt x="3192" y="3313"/>
                    <a:pt x="4530" y="1490"/>
                  </a:cubicBezTo>
                  <a:cubicBezTo>
                    <a:pt x="4378" y="1003"/>
                    <a:pt x="4256" y="487"/>
                    <a:pt x="4135"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3" name="Google Shape;263;p40"/>
            <p:cNvSpPr/>
            <p:nvPr/>
          </p:nvSpPr>
          <p:spPr>
            <a:xfrm>
              <a:off x="6032475" y="6136539"/>
              <a:ext cx="132310" cy="199651"/>
            </a:xfrm>
            <a:custGeom>
              <a:avLst/>
              <a:gdLst/>
              <a:ahLst/>
              <a:cxnLst/>
              <a:rect l="l" t="t" r="r" b="b"/>
              <a:pathLst>
                <a:path w="5016" h="7569" extrusionOk="0">
                  <a:moveTo>
                    <a:pt x="4013" y="0"/>
                  </a:moveTo>
                  <a:cubicBezTo>
                    <a:pt x="3101" y="1520"/>
                    <a:pt x="2128" y="3009"/>
                    <a:pt x="1125" y="4468"/>
                  </a:cubicBezTo>
                  <a:cubicBezTo>
                    <a:pt x="821" y="4894"/>
                    <a:pt x="456" y="5471"/>
                    <a:pt x="0" y="6079"/>
                  </a:cubicBezTo>
                  <a:cubicBezTo>
                    <a:pt x="152" y="6566"/>
                    <a:pt x="274" y="7052"/>
                    <a:pt x="426" y="7569"/>
                  </a:cubicBezTo>
                  <a:cubicBezTo>
                    <a:pt x="1429" y="6171"/>
                    <a:pt x="2310" y="4742"/>
                    <a:pt x="3009" y="3739"/>
                  </a:cubicBezTo>
                  <a:cubicBezTo>
                    <a:pt x="3709" y="2736"/>
                    <a:pt x="4377" y="1702"/>
                    <a:pt x="5016" y="669"/>
                  </a:cubicBezTo>
                  <a:cubicBezTo>
                    <a:pt x="4681" y="426"/>
                    <a:pt x="4347" y="213"/>
                    <a:pt x="401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4" name="Google Shape;264;p40"/>
            <p:cNvSpPr/>
            <p:nvPr/>
          </p:nvSpPr>
          <p:spPr>
            <a:xfrm>
              <a:off x="5891909" y="6421153"/>
              <a:ext cx="33157" cy="29807"/>
            </a:xfrm>
            <a:custGeom>
              <a:avLst/>
              <a:gdLst/>
              <a:ahLst/>
              <a:cxnLst/>
              <a:rect l="l" t="t" r="r" b="b"/>
              <a:pathLst>
                <a:path w="1257" h="1130" extrusionOk="0">
                  <a:moveTo>
                    <a:pt x="1226" y="1"/>
                  </a:moveTo>
                  <a:cubicBezTo>
                    <a:pt x="952" y="183"/>
                    <a:pt x="679" y="335"/>
                    <a:pt x="405" y="457"/>
                  </a:cubicBezTo>
                  <a:cubicBezTo>
                    <a:pt x="1" y="601"/>
                    <a:pt x="145" y="1130"/>
                    <a:pt x="526" y="1130"/>
                  </a:cubicBezTo>
                  <a:cubicBezTo>
                    <a:pt x="546" y="1130"/>
                    <a:pt x="566" y="1128"/>
                    <a:pt x="588" y="1125"/>
                  </a:cubicBezTo>
                  <a:cubicBezTo>
                    <a:pt x="831" y="1095"/>
                    <a:pt x="1043" y="1004"/>
                    <a:pt x="1256" y="943"/>
                  </a:cubicBezTo>
                  <a:cubicBezTo>
                    <a:pt x="1256" y="609"/>
                    <a:pt x="1226" y="305"/>
                    <a:pt x="1226"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5" name="Google Shape;265;p40"/>
            <p:cNvSpPr/>
            <p:nvPr/>
          </p:nvSpPr>
          <p:spPr>
            <a:xfrm>
              <a:off x="5940259" y="6616795"/>
              <a:ext cx="171612" cy="141937"/>
            </a:xfrm>
            <a:custGeom>
              <a:avLst/>
              <a:gdLst/>
              <a:ahLst/>
              <a:cxnLst/>
              <a:rect l="l" t="t" r="r" b="b"/>
              <a:pathLst>
                <a:path w="6506" h="5381" extrusionOk="0">
                  <a:moveTo>
                    <a:pt x="6232" y="0"/>
                  </a:moveTo>
                  <a:cubicBezTo>
                    <a:pt x="4408" y="1672"/>
                    <a:pt x="2341" y="3222"/>
                    <a:pt x="1" y="4529"/>
                  </a:cubicBezTo>
                  <a:cubicBezTo>
                    <a:pt x="31" y="4803"/>
                    <a:pt x="31" y="5076"/>
                    <a:pt x="62" y="5380"/>
                  </a:cubicBezTo>
                  <a:cubicBezTo>
                    <a:pt x="2402" y="4468"/>
                    <a:pt x="4530" y="3161"/>
                    <a:pt x="6505" y="1550"/>
                  </a:cubicBezTo>
                  <a:cubicBezTo>
                    <a:pt x="6414" y="1003"/>
                    <a:pt x="6323" y="517"/>
                    <a:pt x="6232"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6" name="Google Shape;266;p40"/>
            <p:cNvSpPr/>
            <p:nvPr/>
          </p:nvSpPr>
          <p:spPr>
            <a:xfrm>
              <a:off x="6104617" y="6342574"/>
              <a:ext cx="239771" cy="315132"/>
            </a:xfrm>
            <a:custGeom>
              <a:avLst/>
              <a:gdLst/>
              <a:ahLst/>
              <a:cxnLst/>
              <a:rect l="l" t="t" r="r" b="b"/>
              <a:pathLst>
                <a:path w="9090" h="11947" extrusionOk="0">
                  <a:moveTo>
                    <a:pt x="8421" y="1"/>
                  </a:moveTo>
                  <a:cubicBezTo>
                    <a:pt x="5989" y="3861"/>
                    <a:pt x="3314" y="7387"/>
                    <a:pt x="1" y="10396"/>
                  </a:cubicBezTo>
                  <a:cubicBezTo>
                    <a:pt x="92" y="10913"/>
                    <a:pt x="183" y="11430"/>
                    <a:pt x="274" y="11946"/>
                  </a:cubicBezTo>
                  <a:cubicBezTo>
                    <a:pt x="3800" y="9059"/>
                    <a:pt x="6718" y="5259"/>
                    <a:pt x="9089" y="1308"/>
                  </a:cubicBezTo>
                  <a:cubicBezTo>
                    <a:pt x="8876" y="852"/>
                    <a:pt x="8664" y="426"/>
                    <a:pt x="842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7" name="Google Shape;267;p40"/>
            <p:cNvSpPr/>
            <p:nvPr/>
          </p:nvSpPr>
          <p:spPr>
            <a:xfrm>
              <a:off x="5920212" y="6736258"/>
              <a:ext cx="21682" cy="27116"/>
            </a:xfrm>
            <a:custGeom>
              <a:avLst/>
              <a:gdLst/>
              <a:ahLst/>
              <a:cxnLst/>
              <a:rect l="l" t="t" r="r" b="b"/>
              <a:pathLst>
                <a:path w="822" h="1028" extrusionOk="0">
                  <a:moveTo>
                    <a:pt x="761" y="0"/>
                  </a:moveTo>
                  <a:cubicBezTo>
                    <a:pt x="609" y="91"/>
                    <a:pt x="457" y="183"/>
                    <a:pt x="305" y="274"/>
                  </a:cubicBezTo>
                  <a:cubicBezTo>
                    <a:pt x="417" y="441"/>
                    <a:pt x="323" y="737"/>
                    <a:pt x="72" y="737"/>
                  </a:cubicBezTo>
                  <a:cubicBezTo>
                    <a:pt x="49" y="737"/>
                    <a:pt x="26" y="735"/>
                    <a:pt x="1" y="730"/>
                  </a:cubicBezTo>
                  <a:lnTo>
                    <a:pt x="1" y="730"/>
                  </a:lnTo>
                  <a:cubicBezTo>
                    <a:pt x="26" y="879"/>
                    <a:pt x="132" y="1027"/>
                    <a:pt x="285" y="1027"/>
                  </a:cubicBezTo>
                  <a:cubicBezTo>
                    <a:pt x="320" y="1027"/>
                    <a:pt x="357" y="1020"/>
                    <a:pt x="396" y="1003"/>
                  </a:cubicBezTo>
                  <a:cubicBezTo>
                    <a:pt x="548" y="942"/>
                    <a:pt x="670" y="882"/>
                    <a:pt x="822" y="851"/>
                  </a:cubicBezTo>
                  <a:cubicBezTo>
                    <a:pt x="791" y="547"/>
                    <a:pt x="791" y="274"/>
                    <a:pt x="76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8" name="Google Shape;268;p40"/>
            <p:cNvSpPr/>
            <p:nvPr/>
          </p:nvSpPr>
          <p:spPr>
            <a:xfrm>
              <a:off x="5919421" y="6743459"/>
              <a:ext cx="11791" cy="12239"/>
            </a:xfrm>
            <a:custGeom>
              <a:avLst/>
              <a:gdLst/>
              <a:ahLst/>
              <a:cxnLst/>
              <a:rect l="l" t="t" r="r" b="b"/>
              <a:pathLst>
                <a:path w="447" h="464" extrusionOk="0">
                  <a:moveTo>
                    <a:pt x="335" y="1"/>
                  </a:moveTo>
                  <a:lnTo>
                    <a:pt x="335" y="1"/>
                  </a:lnTo>
                  <a:cubicBezTo>
                    <a:pt x="274" y="31"/>
                    <a:pt x="213" y="92"/>
                    <a:pt x="152" y="92"/>
                  </a:cubicBezTo>
                  <a:cubicBezTo>
                    <a:pt x="31" y="183"/>
                    <a:pt x="0" y="335"/>
                    <a:pt x="31" y="457"/>
                  </a:cubicBezTo>
                  <a:cubicBezTo>
                    <a:pt x="56" y="462"/>
                    <a:pt x="79" y="464"/>
                    <a:pt x="102" y="464"/>
                  </a:cubicBezTo>
                  <a:cubicBezTo>
                    <a:pt x="353" y="464"/>
                    <a:pt x="447" y="168"/>
                    <a:pt x="33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9" name="Google Shape;269;p40"/>
            <p:cNvSpPr/>
            <p:nvPr/>
          </p:nvSpPr>
          <p:spPr>
            <a:xfrm>
              <a:off x="5927439" y="7096232"/>
              <a:ext cx="2427" cy="10445"/>
            </a:xfrm>
            <a:custGeom>
              <a:avLst/>
              <a:gdLst/>
              <a:ahLst/>
              <a:cxnLst/>
              <a:rect l="l" t="t" r="r" b="b"/>
              <a:pathLst>
                <a:path w="92" h="396" extrusionOk="0">
                  <a:moveTo>
                    <a:pt x="61" y="1"/>
                  </a:moveTo>
                  <a:cubicBezTo>
                    <a:pt x="0" y="122"/>
                    <a:pt x="31" y="274"/>
                    <a:pt x="92" y="396"/>
                  </a:cubicBezTo>
                  <a:cubicBezTo>
                    <a:pt x="92" y="274"/>
                    <a:pt x="61" y="122"/>
                    <a:pt x="6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70" name="Google Shape;270;p40"/>
            <p:cNvSpPr/>
            <p:nvPr/>
          </p:nvSpPr>
          <p:spPr>
            <a:xfrm>
              <a:off x="5959514" y="6978377"/>
              <a:ext cx="184431" cy="126718"/>
            </a:xfrm>
            <a:custGeom>
              <a:avLst/>
              <a:gdLst/>
              <a:ahLst/>
              <a:cxnLst/>
              <a:rect l="l" t="t" r="r" b="b"/>
              <a:pathLst>
                <a:path w="6992" h="4804" extrusionOk="0">
                  <a:moveTo>
                    <a:pt x="6930" y="1"/>
                  </a:moveTo>
                  <a:cubicBezTo>
                    <a:pt x="4742" y="1399"/>
                    <a:pt x="2432" y="2645"/>
                    <a:pt x="0" y="3770"/>
                  </a:cubicBezTo>
                  <a:cubicBezTo>
                    <a:pt x="0" y="4134"/>
                    <a:pt x="31" y="4469"/>
                    <a:pt x="61" y="4803"/>
                  </a:cubicBezTo>
                  <a:cubicBezTo>
                    <a:pt x="2462" y="3800"/>
                    <a:pt x="4772" y="2615"/>
                    <a:pt x="6991" y="1308"/>
                  </a:cubicBezTo>
                  <a:cubicBezTo>
                    <a:pt x="6961" y="882"/>
                    <a:pt x="6961" y="426"/>
                    <a:pt x="693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71" name="Google Shape;271;p40"/>
            <p:cNvSpPr/>
            <p:nvPr/>
          </p:nvSpPr>
          <p:spPr>
            <a:xfrm>
              <a:off x="6142310" y="6716211"/>
              <a:ext cx="315106" cy="296668"/>
            </a:xfrm>
            <a:custGeom>
              <a:avLst/>
              <a:gdLst/>
              <a:ahLst/>
              <a:cxnLst/>
              <a:rect l="l" t="t" r="r" b="b"/>
              <a:pathLst>
                <a:path w="11946" h="11247" extrusionOk="0">
                  <a:moveTo>
                    <a:pt x="11672" y="0"/>
                  </a:moveTo>
                  <a:cubicBezTo>
                    <a:pt x="8299" y="3830"/>
                    <a:pt x="4377" y="7143"/>
                    <a:pt x="0" y="9940"/>
                  </a:cubicBezTo>
                  <a:cubicBezTo>
                    <a:pt x="31" y="10365"/>
                    <a:pt x="61" y="10821"/>
                    <a:pt x="61" y="11247"/>
                  </a:cubicBezTo>
                  <a:cubicBezTo>
                    <a:pt x="4469" y="8633"/>
                    <a:pt x="8481" y="5411"/>
                    <a:pt x="11946" y="1702"/>
                  </a:cubicBezTo>
                  <a:cubicBezTo>
                    <a:pt x="11885" y="1125"/>
                    <a:pt x="11764" y="547"/>
                    <a:pt x="11672"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72" name="Google Shape;272;p40"/>
            <p:cNvSpPr/>
            <p:nvPr/>
          </p:nvSpPr>
          <p:spPr>
            <a:xfrm>
              <a:off x="5929048" y="7077794"/>
              <a:ext cx="32075" cy="36032"/>
            </a:xfrm>
            <a:custGeom>
              <a:avLst/>
              <a:gdLst/>
              <a:ahLst/>
              <a:cxnLst/>
              <a:rect l="l" t="t" r="r" b="b"/>
              <a:pathLst>
                <a:path w="1216" h="1366" extrusionOk="0">
                  <a:moveTo>
                    <a:pt x="1155" y="1"/>
                  </a:moveTo>
                  <a:cubicBezTo>
                    <a:pt x="821" y="153"/>
                    <a:pt x="517" y="335"/>
                    <a:pt x="183" y="487"/>
                  </a:cubicBezTo>
                  <a:cubicBezTo>
                    <a:pt x="91" y="548"/>
                    <a:pt x="31" y="609"/>
                    <a:pt x="0" y="700"/>
                  </a:cubicBezTo>
                  <a:cubicBezTo>
                    <a:pt x="0" y="821"/>
                    <a:pt x="31" y="973"/>
                    <a:pt x="31" y="1095"/>
                  </a:cubicBezTo>
                  <a:cubicBezTo>
                    <a:pt x="103" y="1240"/>
                    <a:pt x="233" y="1365"/>
                    <a:pt x="390" y="1365"/>
                  </a:cubicBezTo>
                  <a:cubicBezTo>
                    <a:pt x="431" y="1365"/>
                    <a:pt x="473" y="1357"/>
                    <a:pt x="517" y="1338"/>
                  </a:cubicBezTo>
                  <a:cubicBezTo>
                    <a:pt x="760" y="1247"/>
                    <a:pt x="973" y="1125"/>
                    <a:pt x="1216" y="1034"/>
                  </a:cubicBezTo>
                  <a:cubicBezTo>
                    <a:pt x="1186" y="700"/>
                    <a:pt x="1155" y="365"/>
                    <a:pt x="115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73" name="Google Shape;273;p40"/>
            <p:cNvSpPr/>
            <p:nvPr/>
          </p:nvSpPr>
          <p:spPr>
            <a:xfrm>
              <a:off x="5949095" y="7501918"/>
              <a:ext cx="7227" cy="10445"/>
            </a:xfrm>
            <a:custGeom>
              <a:avLst/>
              <a:gdLst/>
              <a:ahLst/>
              <a:cxnLst/>
              <a:rect l="l" t="t" r="r" b="b"/>
              <a:pathLst>
                <a:path w="274" h="396" extrusionOk="0">
                  <a:moveTo>
                    <a:pt x="122" y="1"/>
                  </a:moveTo>
                  <a:cubicBezTo>
                    <a:pt x="0" y="123"/>
                    <a:pt x="91" y="335"/>
                    <a:pt x="274" y="396"/>
                  </a:cubicBezTo>
                  <a:cubicBezTo>
                    <a:pt x="243" y="274"/>
                    <a:pt x="243" y="123"/>
                    <a:pt x="243"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74" name="Google Shape;274;p40"/>
            <p:cNvSpPr/>
            <p:nvPr/>
          </p:nvSpPr>
          <p:spPr>
            <a:xfrm>
              <a:off x="5983571" y="7408937"/>
              <a:ext cx="143520" cy="96225"/>
            </a:xfrm>
            <a:custGeom>
              <a:avLst/>
              <a:gdLst/>
              <a:ahLst/>
              <a:cxnLst/>
              <a:rect l="l" t="t" r="r" b="b"/>
              <a:pathLst>
                <a:path w="5441" h="3648" extrusionOk="0">
                  <a:moveTo>
                    <a:pt x="5441" y="0"/>
                  </a:moveTo>
                  <a:lnTo>
                    <a:pt x="5441" y="0"/>
                  </a:lnTo>
                  <a:cubicBezTo>
                    <a:pt x="3708" y="1064"/>
                    <a:pt x="1885" y="2006"/>
                    <a:pt x="0" y="2918"/>
                  </a:cubicBezTo>
                  <a:cubicBezTo>
                    <a:pt x="31" y="3161"/>
                    <a:pt x="31" y="3404"/>
                    <a:pt x="31" y="3648"/>
                  </a:cubicBezTo>
                  <a:cubicBezTo>
                    <a:pt x="1885" y="3100"/>
                    <a:pt x="3617" y="2371"/>
                    <a:pt x="5289" y="1429"/>
                  </a:cubicBezTo>
                  <a:cubicBezTo>
                    <a:pt x="5350" y="942"/>
                    <a:pt x="5380" y="486"/>
                    <a:pt x="544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75" name="Google Shape;275;p40"/>
            <p:cNvSpPr/>
            <p:nvPr/>
          </p:nvSpPr>
          <p:spPr>
            <a:xfrm>
              <a:off x="6123055" y="7032108"/>
              <a:ext cx="359235" cy="414522"/>
            </a:xfrm>
            <a:custGeom>
              <a:avLst/>
              <a:gdLst/>
              <a:ahLst/>
              <a:cxnLst/>
              <a:rect l="l" t="t" r="r" b="b"/>
              <a:pathLst>
                <a:path w="13619" h="15715" extrusionOk="0">
                  <a:moveTo>
                    <a:pt x="13618" y="0"/>
                  </a:moveTo>
                  <a:cubicBezTo>
                    <a:pt x="11004" y="3526"/>
                    <a:pt x="8512" y="7052"/>
                    <a:pt x="5411" y="10152"/>
                  </a:cubicBezTo>
                  <a:cubicBezTo>
                    <a:pt x="3770" y="11794"/>
                    <a:pt x="2007" y="13131"/>
                    <a:pt x="153" y="14286"/>
                  </a:cubicBezTo>
                  <a:cubicBezTo>
                    <a:pt x="92" y="14772"/>
                    <a:pt x="62" y="15228"/>
                    <a:pt x="1" y="15715"/>
                  </a:cubicBezTo>
                  <a:cubicBezTo>
                    <a:pt x="5594" y="12523"/>
                    <a:pt x="10244" y="7356"/>
                    <a:pt x="13618" y="1976"/>
                  </a:cubicBezTo>
                  <a:cubicBezTo>
                    <a:pt x="13618" y="1307"/>
                    <a:pt x="13618" y="669"/>
                    <a:pt x="13618"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76" name="Google Shape;276;p40"/>
            <p:cNvSpPr/>
            <p:nvPr/>
          </p:nvSpPr>
          <p:spPr>
            <a:xfrm>
              <a:off x="5955505" y="7485907"/>
              <a:ext cx="29675" cy="26826"/>
            </a:xfrm>
            <a:custGeom>
              <a:avLst/>
              <a:gdLst/>
              <a:ahLst/>
              <a:cxnLst/>
              <a:rect l="l" t="t" r="r" b="b"/>
              <a:pathLst>
                <a:path w="1125" h="1017" extrusionOk="0">
                  <a:moveTo>
                    <a:pt x="1064" y="0"/>
                  </a:moveTo>
                  <a:cubicBezTo>
                    <a:pt x="882" y="91"/>
                    <a:pt x="730" y="152"/>
                    <a:pt x="547" y="243"/>
                  </a:cubicBezTo>
                  <a:cubicBezTo>
                    <a:pt x="578" y="426"/>
                    <a:pt x="517" y="608"/>
                    <a:pt x="274" y="608"/>
                  </a:cubicBezTo>
                  <a:cubicBezTo>
                    <a:pt x="243" y="618"/>
                    <a:pt x="213" y="621"/>
                    <a:pt x="183" y="621"/>
                  </a:cubicBezTo>
                  <a:cubicBezTo>
                    <a:pt x="122" y="621"/>
                    <a:pt x="61" y="608"/>
                    <a:pt x="0" y="608"/>
                  </a:cubicBezTo>
                  <a:cubicBezTo>
                    <a:pt x="0" y="730"/>
                    <a:pt x="0" y="851"/>
                    <a:pt x="31" y="1003"/>
                  </a:cubicBezTo>
                  <a:cubicBezTo>
                    <a:pt x="51" y="1003"/>
                    <a:pt x="71" y="1017"/>
                    <a:pt x="91" y="1017"/>
                  </a:cubicBezTo>
                  <a:cubicBezTo>
                    <a:pt x="102" y="1017"/>
                    <a:pt x="112" y="1013"/>
                    <a:pt x="122" y="1003"/>
                  </a:cubicBezTo>
                  <a:cubicBezTo>
                    <a:pt x="456" y="942"/>
                    <a:pt x="791" y="821"/>
                    <a:pt x="1125" y="730"/>
                  </a:cubicBezTo>
                  <a:cubicBezTo>
                    <a:pt x="1095" y="486"/>
                    <a:pt x="1095" y="243"/>
                    <a:pt x="1064"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77" name="Google Shape;277;p40"/>
            <p:cNvSpPr/>
            <p:nvPr/>
          </p:nvSpPr>
          <p:spPr>
            <a:xfrm>
              <a:off x="5952287" y="7499518"/>
              <a:ext cx="3244" cy="2427"/>
            </a:xfrm>
            <a:custGeom>
              <a:avLst/>
              <a:gdLst/>
              <a:ahLst/>
              <a:cxnLst/>
              <a:rect l="l" t="t" r="r" b="b"/>
              <a:pathLst>
                <a:path w="123" h="92" extrusionOk="0">
                  <a:moveTo>
                    <a:pt x="122" y="1"/>
                  </a:moveTo>
                  <a:cubicBezTo>
                    <a:pt x="92" y="1"/>
                    <a:pt x="61" y="31"/>
                    <a:pt x="61" y="31"/>
                  </a:cubicBezTo>
                  <a:cubicBezTo>
                    <a:pt x="31" y="31"/>
                    <a:pt x="1" y="62"/>
                    <a:pt x="1" y="92"/>
                  </a:cubicBezTo>
                  <a:lnTo>
                    <a:pt x="122" y="92"/>
                  </a:lnTo>
                  <a:cubicBezTo>
                    <a:pt x="122" y="62"/>
                    <a:pt x="122" y="31"/>
                    <a:pt x="12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78" name="Google Shape;278;p40"/>
            <p:cNvSpPr/>
            <p:nvPr/>
          </p:nvSpPr>
          <p:spPr>
            <a:xfrm>
              <a:off x="5954687" y="7492317"/>
              <a:ext cx="16064" cy="9997"/>
            </a:xfrm>
            <a:custGeom>
              <a:avLst/>
              <a:gdLst/>
              <a:ahLst/>
              <a:cxnLst/>
              <a:rect l="l" t="t" r="r" b="b"/>
              <a:pathLst>
                <a:path w="609" h="379" extrusionOk="0">
                  <a:moveTo>
                    <a:pt x="578" y="0"/>
                  </a:moveTo>
                  <a:cubicBezTo>
                    <a:pt x="396" y="91"/>
                    <a:pt x="214" y="183"/>
                    <a:pt x="1" y="274"/>
                  </a:cubicBezTo>
                  <a:cubicBezTo>
                    <a:pt x="31" y="304"/>
                    <a:pt x="31" y="335"/>
                    <a:pt x="31" y="365"/>
                  </a:cubicBezTo>
                  <a:cubicBezTo>
                    <a:pt x="92" y="365"/>
                    <a:pt x="153" y="378"/>
                    <a:pt x="214" y="378"/>
                  </a:cubicBezTo>
                  <a:cubicBezTo>
                    <a:pt x="244" y="378"/>
                    <a:pt x="274" y="375"/>
                    <a:pt x="305" y="365"/>
                  </a:cubicBezTo>
                  <a:cubicBezTo>
                    <a:pt x="548" y="365"/>
                    <a:pt x="609" y="183"/>
                    <a:pt x="578"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79" name="Google Shape;279;p40"/>
            <p:cNvSpPr/>
            <p:nvPr/>
          </p:nvSpPr>
          <p:spPr>
            <a:xfrm>
              <a:off x="5998790" y="7727235"/>
              <a:ext cx="72987" cy="39302"/>
            </a:xfrm>
            <a:custGeom>
              <a:avLst/>
              <a:gdLst/>
              <a:ahLst/>
              <a:cxnLst/>
              <a:rect l="l" t="t" r="r" b="b"/>
              <a:pathLst>
                <a:path w="2767" h="1490" extrusionOk="0">
                  <a:moveTo>
                    <a:pt x="2767" y="0"/>
                  </a:moveTo>
                  <a:lnTo>
                    <a:pt x="2767" y="0"/>
                  </a:lnTo>
                  <a:cubicBezTo>
                    <a:pt x="1794" y="152"/>
                    <a:pt x="821" y="274"/>
                    <a:pt x="1" y="760"/>
                  </a:cubicBezTo>
                  <a:cubicBezTo>
                    <a:pt x="1" y="1003"/>
                    <a:pt x="31" y="1246"/>
                    <a:pt x="31" y="1489"/>
                  </a:cubicBezTo>
                  <a:cubicBezTo>
                    <a:pt x="882" y="1429"/>
                    <a:pt x="1703" y="1307"/>
                    <a:pt x="2463" y="1155"/>
                  </a:cubicBezTo>
                  <a:cubicBezTo>
                    <a:pt x="2584" y="760"/>
                    <a:pt x="2675" y="395"/>
                    <a:pt x="2767"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0" name="Google Shape;280;p40"/>
            <p:cNvSpPr/>
            <p:nvPr/>
          </p:nvSpPr>
          <p:spPr>
            <a:xfrm>
              <a:off x="6063732" y="7436977"/>
              <a:ext cx="389675" cy="320750"/>
            </a:xfrm>
            <a:custGeom>
              <a:avLst/>
              <a:gdLst/>
              <a:ahLst/>
              <a:cxnLst/>
              <a:rect l="l" t="t" r="r" b="b"/>
              <a:pathLst>
                <a:path w="14773" h="12160" extrusionOk="0">
                  <a:moveTo>
                    <a:pt x="14773" y="1"/>
                  </a:moveTo>
                  <a:lnTo>
                    <a:pt x="14773" y="1"/>
                  </a:lnTo>
                  <a:cubicBezTo>
                    <a:pt x="13588" y="1277"/>
                    <a:pt x="12372" y="2524"/>
                    <a:pt x="11186" y="3800"/>
                  </a:cubicBezTo>
                  <a:cubicBezTo>
                    <a:pt x="8451" y="6779"/>
                    <a:pt x="5381" y="9454"/>
                    <a:pt x="1490" y="10731"/>
                  </a:cubicBezTo>
                  <a:cubicBezTo>
                    <a:pt x="1095" y="10852"/>
                    <a:pt x="700" y="10943"/>
                    <a:pt x="305" y="11004"/>
                  </a:cubicBezTo>
                  <a:cubicBezTo>
                    <a:pt x="213" y="11399"/>
                    <a:pt x="122" y="11794"/>
                    <a:pt x="1" y="12159"/>
                  </a:cubicBezTo>
                  <a:cubicBezTo>
                    <a:pt x="3557" y="11490"/>
                    <a:pt x="6505" y="9910"/>
                    <a:pt x="9484" y="7448"/>
                  </a:cubicBezTo>
                  <a:cubicBezTo>
                    <a:pt x="10974" y="6202"/>
                    <a:pt x="12463" y="4834"/>
                    <a:pt x="13952" y="3436"/>
                  </a:cubicBezTo>
                  <a:cubicBezTo>
                    <a:pt x="14256" y="2402"/>
                    <a:pt x="14530" y="1247"/>
                    <a:pt x="14773"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1" name="Google Shape;281;p40"/>
            <p:cNvSpPr/>
            <p:nvPr/>
          </p:nvSpPr>
          <p:spPr>
            <a:xfrm>
              <a:off x="5982938" y="7747255"/>
              <a:ext cx="16671" cy="20126"/>
            </a:xfrm>
            <a:custGeom>
              <a:avLst/>
              <a:gdLst/>
              <a:ahLst/>
              <a:cxnLst/>
              <a:rect l="l" t="t" r="r" b="b"/>
              <a:pathLst>
                <a:path w="632" h="763" extrusionOk="0">
                  <a:moveTo>
                    <a:pt x="602" y="1"/>
                  </a:moveTo>
                  <a:cubicBezTo>
                    <a:pt x="450" y="92"/>
                    <a:pt x="298" y="183"/>
                    <a:pt x="146" y="335"/>
                  </a:cubicBezTo>
                  <a:cubicBezTo>
                    <a:pt x="0" y="452"/>
                    <a:pt x="105" y="763"/>
                    <a:pt x="301" y="763"/>
                  </a:cubicBezTo>
                  <a:cubicBezTo>
                    <a:pt x="310" y="763"/>
                    <a:pt x="319" y="762"/>
                    <a:pt x="328" y="761"/>
                  </a:cubicBezTo>
                  <a:cubicBezTo>
                    <a:pt x="450" y="761"/>
                    <a:pt x="541" y="730"/>
                    <a:pt x="632" y="730"/>
                  </a:cubicBezTo>
                  <a:cubicBezTo>
                    <a:pt x="632" y="487"/>
                    <a:pt x="602" y="244"/>
                    <a:pt x="60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2" name="Google Shape;282;p40"/>
            <p:cNvSpPr/>
            <p:nvPr/>
          </p:nvSpPr>
          <p:spPr>
            <a:xfrm>
              <a:off x="6713964" y="7863527"/>
              <a:ext cx="232544" cy="337553"/>
            </a:xfrm>
            <a:custGeom>
              <a:avLst/>
              <a:gdLst/>
              <a:ahLst/>
              <a:cxnLst/>
              <a:rect l="l" t="t" r="r" b="b"/>
              <a:pathLst>
                <a:path w="8816" h="12797" extrusionOk="0">
                  <a:moveTo>
                    <a:pt x="8815" y="0"/>
                  </a:moveTo>
                  <a:lnTo>
                    <a:pt x="8815" y="0"/>
                  </a:lnTo>
                  <a:cubicBezTo>
                    <a:pt x="5837" y="730"/>
                    <a:pt x="2858" y="1399"/>
                    <a:pt x="1" y="2219"/>
                  </a:cubicBezTo>
                  <a:lnTo>
                    <a:pt x="1186" y="12797"/>
                  </a:lnTo>
                  <a:lnTo>
                    <a:pt x="6870" y="12797"/>
                  </a:lnTo>
                  <a:lnTo>
                    <a:pt x="8815" y="0"/>
                  </a:lnTo>
                  <a:close/>
                </a:path>
              </a:pathLst>
            </a:custGeom>
            <a:solidFill>
              <a:srgbClr val="8C4C5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3" name="Google Shape;283;p40"/>
            <p:cNvSpPr/>
            <p:nvPr/>
          </p:nvSpPr>
          <p:spPr>
            <a:xfrm>
              <a:off x="6699535" y="7710379"/>
              <a:ext cx="270211" cy="211706"/>
            </a:xfrm>
            <a:custGeom>
              <a:avLst/>
              <a:gdLst/>
              <a:ahLst/>
              <a:cxnLst/>
              <a:rect l="l" t="t" r="r" b="b"/>
              <a:pathLst>
                <a:path w="10244" h="8026" extrusionOk="0">
                  <a:moveTo>
                    <a:pt x="10244" y="1"/>
                  </a:moveTo>
                  <a:lnTo>
                    <a:pt x="1" y="3010"/>
                  </a:lnTo>
                  <a:lnTo>
                    <a:pt x="548" y="8025"/>
                  </a:lnTo>
                  <a:cubicBezTo>
                    <a:pt x="3405" y="7205"/>
                    <a:pt x="6384" y="6536"/>
                    <a:pt x="9362" y="5806"/>
                  </a:cubicBezTo>
                  <a:lnTo>
                    <a:pt x="10244" y="1"/>
                  </a:ln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4" name="Google Shape;284;p40"/>
            <p:cNvSpPr/>
            <p:nvPr/>
          </p:nvSpPr>
          <p:spPr>
            <a:xfrm>
              <a:off x="6546387" y="6280059"/>
              <a:ext cx="184431" cy="307878"/>
            </a:xfrm>
            <a:custGeom>
              <a:avLst/>
              <a:gdLst/>
              <a:ahLst/>
              <a:cxnLst/>
              <a:rect l="l" t="t" r="r" b="b"/>
              <a:pathLst>
                <a:path w="6992" h="11672" extrusionOk="0">
                  <a:moveTo>
                    <a:pt x="6506" y="0"/>
                  </a:moveTo>
                  <a:cubicBezTo>
                    <a:pt x="4044" y="213"/>
                    <a:pt x="1885" y="638"/>
                    <a:pt x="1" y="1246"/>
                  </a:cubicBezTo>
                  <a:cubicBezTo>
                    <a:pt x="1764" y="5015"/>
                    <a:pt x="4044" y="8480"/>
                    <a:pt x="6992" y="11672"/>
                  </a:cubicBezTo>
                  <a:cubicBezTo>
                    <a:pt x="6749" y="7781"/>
                    <a:pt x="6566" y="3891"/>
                    <a:pt x="6506"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5" name="Google Shape;285;p40"/>
            <p:cNvSpPr/>
            <p:nvPr/>
          </p:nvSpPr>
          <p:spPr>
            <a:xfrm>
              <a:off x="6228090" y="6433181"/>
              <a:ext cx="534012" cy="722401"/>
            </a:xfrm>
            <a:custGeom>
              <a:avLst/>
              <a:gdLst/>
              <a:ahLst/>
              <a:cxnLst/>
              <a:rect l="l" t="t" r="r" b="b"/>
              <a:pathLst>
                <a:path w="20245" h="27387" extrusionOk="0">
                  <a:moveTo>
                    <a:pt x="4682" y="1"/>
                  </a:moveTo>
                  <a:cubicBezTo>
                    <a:pt x="2007" y="2919"/>
                    <a:pt x="578" y="6840"/>
                    <a:pt x="1" y="11612"/>
                  </a:cubicBezTo>
                  <a:cubicBezTo>
                    <a:pt x="5806" y="18147"/>
                    <a:pt x="11430" y="25533"/>
                    <a:pt x="20244" y="27387"/>
                  </a:cubicBezTo>
                  <a:cubicBezTo>
                    <a:pt x="20214" y="27357"/>
                    <a:pt x="20214" y="27326"/>
                    <a:pt x="20214" y="27296"/>
                  </a:cubicBezTo>
                  <a:cubicBezTo>
                    <a:pt x="20153" y="27174"/>
                    <a:pt x="20153" y="27083"/>
                    <a:pt x="20214" y="26961"/>
                  </a:cubicBezTo>
                  <a:cubicBezTo>
                    <a:pt x="19971" y="23253"/>
                    <a:pt x="19758" y="19545"/>
                    <a:pt x="19576" y="15837"/>
                  </a:cubicBezTo>
                  <a:cubicBezTo>
                    <a:pt x="16171" y="14955"/>
                    <a:pt x="12737" y="10578"/>
                    <a:pt x="10639" y="8147"/>
                  </a:cubicBezTo>
                  <a:cubicBezTo>
                    <a:pt x="8390" y="5593"/>
                    <a:pt x="6414" y="2888"/>
                    <a:pt x="4682"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6" name="Google Shape;286;p40"/>
            <p:cNvSpPr/>
            <p:nvPr/>
          </p:nvSpPr>
          <p:spPr>
            <a:xfrm>
              <a:off x="6747648" y="6277290"/>
              <a:ext cx="101844" cy="289810"/>
            </a:xfrm>
            <a:custGeom>
              <a:avLst/>
              <a:gdLst/>
              <a:ahLst/>
              <a:cxnLst/>
              <a:rect l="l" t="t" r="r" b="b"/>
              <a:pathLst>
                <a:path w="3861" h="10987" extrusionOk="0">
                  <a:moveTo>
                    <a:pt x="1054" y="0"/>
                  </a:moveTo>
                  <a:cubicBezTo>
                    <a:pt x="716" y="0"/>
                    <a:pt x="365" y="14"/>
                    <a:pt x="0" y="14"/>
                  </a:cubicBezTo>
                  <a:cubicBezTo>
                    <a:pt x="61" y="3661"/>
                    <a:pt x="183" y="7339"/>
                    <a:pt x="365" y="10987"/>
                  </a:cubicBezTo>
                  <a:cubicBezTo>
                    <a:pt x="1581" y="10105"/>
                    <a:pt x="2888" y="8342"/>
                    <a:pt x="3860" y="6944"/>
                  </a:cubicBezTo>
                  <a:cubicBezTo>
                    <a:pt x="3101" y="4208"/>
                    <a:pt x="2280" y="1898"/>
                    <a:pt x="1550" y="14"/>
                  </a:cubicBezTo>
                  <a:cubicBezTo>
                    <a:pt x="1388" y="4"/>
                    <a:pt x="1223" y="0"/>
                    <a:pt x="1054"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7" name="Google Shape;287;p40"/>
            <p:cNvSpPr/>
            <p:nvPr/>
          </p:nvSpPr>
          <p:spPr>
            <a:xfrm>
              <a:off x="6216880" y="6776326"/>
              <a:ext cx="566061" cy="700771"/>
            </a:xfrm>
            <a:custGeom>
              <a:avLst/>
              <a:gdLst/>
              <a:ahLst/>
              <a:cxnLst/>
              <a:rect l="l" t="t" r="r" b="b"/>
              <a:pathLst>
                <a:path w="21460" h="26567" extrusionOk="0">
                  <a:moveTo>
                    <a:pt x="304" y="1"/>
                  </a:moveTo>
                  <a:cubicBezTo>
                    <a:pt x="0" y="3618"/>
                    <a:pt x="183" y="7691"/>
                    <a:pt x="639" y="12159"/>
                  </a:cubicBezTo>
                  <a:cubicBezTo>
                    <a:pt x="6171" y="18846"/>
                    <a:pt x="12888" y="25685"/>
                    <a:pt x="21460" y="26567"/>
                  </a:cubicBezTo>
                  <a:cubicBezTo>
                    <a:pt x="21186" y="22706"/>
                    <a:pt x="20943" y="18816"/>
                    <a:pt x="20700" y="14925"/>
                  </a:cubicBezTo>
                  <a:cubicBezTo>
                    <a:pt x="20639" y="14956"/>
                    <a:pt x="20578" y="14956"/>
                    <a:pt x="20517" y="14956"/>
                  </a:cubicBezTo>
                  <a:cubicBezTo>
                    <a:pt x="12219" y="13375"/>
                    <a:pt x="5806" y="6566"/>
                    <a:pt x="304"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8" name="Google Shape;288;p40"/>
            <p:cNvSpPr/>
            <p:nvPr/>
          </p:nvSpPr>
          <p:spPr>
            <a:xfrm>
              <a:off x="6366809" y="6320945"/>
              <a:ext cx="376855" cy="513939"/>
            </a:xfrm>
            <a:custGeom>
              <a:avLst/>
              <a:gdLst/>
              <a:ahLst/>
              <a:cxnLst/>
              <a:rect l="l" t="t" r="r" b="b"/>
              <a:pathLst>
                <a:path w="14287" h="19484" extrusionOk="0">
                  <a:moveTo>
                    <a:pt x="5897" y="0"/>
                  </a:moveTo>
                  <a:cubicBezTo>
                    <a:pt x="3526" y="912"/>
                    <a:pt x="1581" y="2128"/>
                    <a:pt x="0" y="3648"/>
                  </a:cubicBezTo>
                  <a:cubicBezTo>
                    <a:pt x="1733" y="6566"/>
                    <a:pt x="3648" y="9332"/>
                    <a:pt x="5927" y="11855"/>
                  </a:cubicBezTo>
                  <a:cubicBezTo>
                    <a:pt x="8025" y="14225"/>
                    <a:pt x="11125" y="18298"/>
                    <a:pt x="14286" y="19484"/>
                  </a:cubicBezTo>
                  <a:cubicBezTo>
                    <a:pt x="14256" y="19028"/>
                    <a:pt x="14225" y="18572"/>
                    <a:pt x="14225" y="18086"/>
                  </a:cubicBezTo>
                  <a:cubicBezTo>
                    <a:pt x="14104" y="15745"/>
                    <a:pt x="13982" y="13344"/>
                    <a:pt x="13830" y="10973"/>
                  </a:cubicBezTo>
                  <a:cubicBezTo>
                    <a:pt x="10487" y="7842"/>
                    <a:pt x="7873" y="4104"/>
                    <a:pt x="5897"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9" name="Google Shape;289;p40"/>
            <p:cNvSpPr/>
            <p:nvPr/>
          </p:nvSpPr>
          <p:spPr>
            <a:xfrm>
              <a:off x="6787742" y="7072993"/>
              <a:ext cx="160375" cy="404895"/>
            </a:xfrm>
            <a:custGeom>
              <a:avLst/>
              <a:gdLst/>
              <a:ahLst/>
              <a:cxnLst/>
              <a:rect l="l" t="t" r="r" b="b"/>
              <a:pathLst>
                <a:path w="6080" h="15350" extrusionOk="0">
                  <a:moveTo>
                    <a:pt x="5958" y="0"/>
                  </a:moveTo>
                  <a:lnTo>
                    <a:pt x="5958" y="0"/>
                  </a:lnTo>
                  <a:cubicBezTo>
                    <a:pt x="4043" y="1125"/>
                    <a:pt x="2067" y="2128"/>
                    <a:pt x="0" y="3009"/>
                  </a:cubicBezTo>
                  <a:cubicBezTo>
                    <a:pt x="274" y="7113"/>
                    <a:pt x="517" y="11216"/>
                    <a:pt x="760" y="15350"/>
                  </a:cubicBezTo>
                  <a:cubicBezTo>
                    <a:pt x="2371" y="14560"/>
                    <a:pt x="3921" y="13769"/>
                    <a:pt x="5410" y="12858"/>
                  </a:cubicBezTo>
                  <a:cubicBezTo>
                    <a:pt x="5927" y="8359"/>
                    <a:pt x="6079" y="4073"/>
                    <a:pt x="5958"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0" name="Google Shape;290;p40"/>
            <p:cNvSpPr/>
            <p:nvPr/>
          </p:nvSpPr>
          <p:spPr>
            <a:xfrm>
              <a:off x="6808580" y="7444204"/>
              <a:ext cx="117881" cy="257392"/>
            </a:xfrm>
            <a:custGeom>
              <a:avLst/>
              <a:gdLst/>
              <a:ahLst/>
              <a:cxnLst/>
              <a:rect l="l" t="t" r="r" b="b"/>
              <a:pathLst>
                <a:path w="4469" h="9758" extrusionOk="0">
                  <a:moveTo>
                    <a:pt x="4468" y="0"/>
                  </a:moveTo>
                  <a:cubicBezTo>
                    <a:pt x="3070" y="791"/>
                    <a:pt x="1581" y="1429"/>
                    <a:pt x="0" y="1915"/>
                  </a:cubicBezTo>
                  <a:cubicBezTo>
                    <a:pt x="152" y="4529"/>
                    <a:pt x="304" y="7143"/>
                    <a:pt x="456" y="9757"/>
                  </a:cubicBezTo>
                  <a:cubicBezTo>
                    <a:pt x="1155" y="9332"/>
                    <a:pt x="1976" y="9241"/>
                    <a:pt x="2827" y="9089"/>
                  </a:cubicBezTo>
                  <a:cubicBezTo>
                    <a:pt x="3557" y="5988"/>
                    <a:pt x="4104" y="2949"/>
                    <a:pt x="4468"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1" name="Google Shape;291;p40"/>
            <p:cNvSpPr/>
            <p:nvPr/>
          </p:nvSpPr>
          <p:spPr>
            <a:xfrm>
              <a:off x="6758067" y="6494113"/>
              <a:ext cx="153965" cy="342380"/>
            </a:xfrm>
            <a:custGeom>
              <a:avLst/>
              <a:gdLst/>
              <a:ahLst/>
              <a:cxnLst/>
              <a:rect l="l" t="t" r="r" b="b"/>
              <a:pathLst>
                <a:path w="5837" h="12980" extrusionOk="0">
                  <a:moveTo>
                    <a:pt x="3830" y="1"/>
                  </a:moveTo>
                  <a:cubicBezTo>
                    <a:pt x="2706" y="1551"/>
                    <a:pt x="1368" y="3040"/>
                    <a:pt x="0" y="3557"/>
                  </a:cubicBezTo>
                  <a:cubicBezTo>
                    <a:pt x="152" y="6718"/>
                    <a:pt x="335" y="9849"/>
                    <a:pt x="487" y="12980"/>
                  </a:cubicBezTo>
                  <a:cubicBezTo>
                    <a:pt x="2493" y="11825"/>
                    <a:pt x="4225" y="10518"/>
                    <a:pt x="5836" y="9089"/>
                  </a:cubicBezTo>
                  <a:cubicBezTo>
                    <a:pt x="5259" y="5745"/>
                    <a:pt x="4560" y="2706"/>
                    <a:pt x="3830"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2" name="Google Shape;292;p40"/>
            <p:cNvSpPr/>
            <p:nvPr/>
          </p:nvSpPr>
          <p:spPr>
            <a:xfrm>
              <a:off x="6771704" y="6769125"/>
              <a:ext cx="172403" cy="360000"/>
            </a:xfrm>
            <a:custGeom>
              <a:avLst/>
              <a:gdLst/>
              <a:ahLst/>
              <a:cxnLst/>
              <a:rect l="l" t="t" r="r" b="b"/>
              <a:pathLst>
                <a:path w="6536" h="13648" extrusionOk="0">
                  <a:moveTo>
                    <a:pt x="5532" y="0"/>
                  </a:moveTo>
                  <a:cubicBezTo>
                    <a:pt x="3830" y="1368"/>
                    <a:pt x="2006" y="2493"/>
                    <a:pt x="0" y="3253"/>
                  </a:cubicBezTo>
                  <a:cubicBezTo>
                    <a:pt x="0" y="3496"/>
                    <a:pt x="31" y="3739"/>
                    <a:pt x="31" y="3982"/>
                  </a:cubicBezTo>
                  <a:cubicBezTo>
                    <a:pt x="213" y="7204"/>
                    <a:pt x="395" y="10426"/>
                    <a:pt x="578" y="13648"/>
                  </a:cubicBezTo>
                  <a:cubicBezTo>
                    <a:pt x="2645" y="12675"/>
                    <a:pt x="4651" y="11581"/>
                    <a:pt x="6535" y="10396"/>
                  </a:cubicBezTo>
                  <a:cubicBezTo>
                    <a:pt x="6353" y="6687"/>
                    <a:pt x="6018" y="3222"/>
                    <a:pt x="5532"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3" name="Google Shape;293;p40"/>
            <p:cNvSpPr/>
            <p:nvPr/>
          </p:nvSpPr>
          <p:spPr>
            <a:xfrm>
              <a:off x="6821399" y="7710379"/>
              <a:ext cx="55340" cy="117881"/>
            </a:xfrm>
            <a:custGeom>
              <a:avLst/>
              <a:gdLst/>
              <a:ahLst/>
              <a:cxnLst/>
              <a:rect l="l" t="t" r="r" b="b"/>
              <a:pathLst>
                <a:path w="2098" h="4469" extrusionOk="0">
                  <a:moveTo>
                    <a:pt x="2098" y="1"/>
                  </a:moveTo>
                  <a:lnTo>
                    <a:pt x="2098" y="1"/>
                  </a:lnTo>
                  <a:cubicBezTo>
                    <a:pt x="1429" y="153"/>
                    <a:pt x="730" y="244"/>
                    <a:pt x="1" y="274"/>
                  </a:cubicBezTo>
                  <a:cubicBezTo>
                    <a:pt x="92" y="1673"/>
                    <a:pt x="122" y="3071"/>
                    <a:pt x="213" y="4469"/>
                  </a:cubicBezTo>
                  <a:lnTo>
                    <a:pt x="882" y="4469"/>
                  </a:lnTo>
                  <a:cubicBezTo>
                    <a:pt x="1338" y="2949"/>
                    <a:pt x="1733" y="1490"/>
                    <a:pt x="2098"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4" name="Google Shape;294;p40"/>
            <p:cNvSpPr/>
            <p:nvPr/>
          </p:nvSpPr>
          <p:spPr>
            <a:xfrm>
              <a:off x="6408486" y="7610171"/>
              <a:ext cx="395293" cy="217298"/>
            </a:xfrm>
            <a:custGeom>
              <a:avLst/>
              <a:gdLst/>
              <a:ahLst/>
              <a:cxnLst/>
              <a:rect l="l" t="t" r="r" b="b"/>
              <a:pathLst>
                <a:path w="14986" h="8238" extrusionOk="0">
                  <a:moveTo>
                    <a:pt x="1" y="0"/>
                  </a:moveTo>
                  <a:lnTo>
                    <a:pt x="1" y="0"/>
                  </a:lnTo>
                  <a:cubicBezTo>
                    <a:pt x="6171" y="7326"/>
                    <a:pt x="14591" y="8177"/>
                    <a:pt x="14986" y="8238"/>
                  </a:cubicBezTo>
                  <a:cubicBezTo>
                    <a:pt x="14925" y="7052"/>
                    <a:pt x="14864" y="5836"/>
                    <a:pt x="14804" y="4651"/>
                  </a:cubicBezTo>
                  <a:cubicBezTo>
                    <a:pt x="14773" y="4681"/>
                    <a:pt x="14773" y="4712"/>
                    <a:pt x="14712" y="4712"/>
                  </a:cubicBezTo>
                  <a:cubicBezTo>
                    <a:pt x="13834" y="4995"/>
                    <a:pt x="12922" y="5122"/>
                    <a:pt x="11995" y="5122"/>
                  </a:cubicBezTo>
                  <a:cubicBezTo>
                    <a:pt x="7756" y="5122"/>
                    <a:pt x="3193" y="2469"/>
                    <a:pt x="1"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5" name="Google Shape;295;p40"/>
            <p:cNvSpPr/>
            <p:nvPr/>
          </p:nvSpPr>
          <p:spPr>
            <a:xfrm>
              <a:off x="6239327" y="7144345"/>
              <a:ext cx="558860" cy="582811"/>
            </a:xfrm>
            <a:custGeom>
              <a:avLst/>
              <a:gdLst/>
              <a:ahLst/>
              <a:cxnLst/>
              <a:rect l="l" t="t" r="r" b="b"/>
              <a:pathLst>
                <a:path w="21187" h="22095" extrusionOk="0">
                  <a:moveTo>
                    <a:pt x="0" y="0"/>
                  </a:moveTo>
                  <a:lnTo>
                    <a:pt x="0" y="0"/>
                  </a:lnTo>
                  <a:cubicBezTo>
                    <a:pt x="122" y="1095"/>
                    <a:pt x="274" y="2189"/>
                    <a:pt x="426" y="3344"/>
                  </a:cubicBezTo>
                  <a:cubicBezTo>
                    <a:pt x="1155" y="8390"/>
                    <a:pt x="2736" y="12311"/>
                    <a:pt x="4742" y="15350"/>
                  </a:cubicBezTo>
                  <a:cubicBezTo>
                    <a:pt x="8843" y="19216"/>
                    <a:pt x="13573" y="22094"/>
                    <a:pt x="18526" y="22094"/>
                  </a:cubicBezTo>
                  <a:cubicBezTo>
                    <a:pt x="19336" y="22094"/>
                    <a:pt x="20153" y="22017"/>
                    <a:pt x="20973" y="21855"/>
                  </a:cubicBezTo>
                  <a:cubicBezTo>
                    <a:pt x="21000" y="21846"/>
                    <a:pt x="21024" y="21842"/>
                    <a:pt x="21046" y="21842"/>
                  </a:cubicBezTo>
                  <a:cubicBezTo>
                    <a:pt x="21100" y="21842"/>
                    <a:pt x="21143" y="21864"/>
                    <a:pt x="21186" y="21885"/>
                  </a:cubicBezTo>
                  <a:cubicBezTo>
                    <a:pt x="21034" y="19089"/>
                    <a:pt x="20852" y="16293"/>
                    <a:pt x="20639" y="13496"/>
                  </a:cubicBezTo>
                  <a:cubicBezTo>
                    <a:pt x="20487" y="13466"/>
                    <a:pt x="20426" y="13283"/>
                    <a:pt x="20517" y="13162"/>
                  </a:cubicBezTo>
                  <a:cubicBezTo>
                    <a:pt x="12463" y="13131"/>
                    <a:pt x="5472" y="6444"/>
                    <a:pt x="0"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6" name="Google Shape;296;p40"/>
            <p:cNvSpPr/>
            <p:nvPr/>
          </p:nvSpPr>
          <p:spPr>
            <a:xfrm>
              <a:off x="6859093" y="6338565"/>
              <a:ext cx="242145" cy="395293"/>
            </a:xfrm>
            <a:custGeom>
              <a:avLst/>
              <a:gdLst/>
              <a:ahLst/>
              <a:cxnLst/>
              <a:rect l="l" t="t" r="r" b="b"/>
              <a:pathLst>
                <a:path w="9180" h="14986" extrusionOk="0">
                  <a:moveTo>
                    <a:pt x="3921" y="1"/>
                  </a:moveTo>
                  <a:cubicBezTo>
                    <a:pt x="3374" y="882"/>
                    <a:pt x="2827" y="1764"/>
                    <a:pt x="2219" y="2615"/>
                  </a:cubicBezTo>
                  <a:cubicBezTo>
                    <a:pt x="1611" y="3466"/>
                    <a:pt x="851" y="4682"/>
                    <a:pt x="0" y="5898"/>
                  </a:cubicBezTo>
                  <a:cubicBezTo>
                    <a:pt x="730" y="8603"/>
                    <a:pt x="1429" y="11642"/>
                    <a:pt x="1976" y="14986"/>
                  </a:cubicBezTo>
                  <a:cubicBezTo>
                    <a:pt x="4803" y="12402"/>
                    <a:pt x="7082" y="9393"/>
                    <a:pt x="9180" y="6110"/>
                  </a:cubicBezTo>
                  <a:cubicBezTo>
                    <a:pt x="7782" y="3588"/>
                    <a:pt x="6049" y="1460"/>
                    <a:pt x="3921"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7" name="Google Shape;297;p40"/>
            <p:cNvSpPr/>
            <p:nvPr/>
          </p:nvSpPr>
          <p:spPr>
            <a:xfrm>
              <a:off x="6788533" y="6277633"/>
              <a:ext cx="151565" cy="182849"/>
            </a:xfrm>
            <a:custGeom>
              <a:avLst/>
              <a:gdLst/>
              <a:ahLst/>
              <a:cxnLst/>
              <a:rect l="l" t="t" r="r" b="b"/>
              <a:pathLst>
                <a:path w="5746" h="6932" extrusionOk="0">
                  <a:moveTo>
                    <a:pt x="0" y="1"/>
                  </a:moveTo>
                  <a:lnTo>
                    <a:pt x="0" y="1"/>
                  </a:lnTo>
                  <a:cubicBezTo>
                    <a:pt x="730" y="1885"/>
                    <a:pt x="1551" y="4195"/>
                    <a:pt x="2310" y="6931"/>
                  </a:cubicBezTo>
                  <a:cubicBezTo>
                    <a:pt x="2675" y="6384"/>
                    <a:pt x="3010" y="5928"/>
                    <a:pt x="3283" y="5563"/>
                  </a:cubicBezTo>
                  <a:cubicBezTo>
                    <a:pt x="4134" y="4317"/>
                    <a:pt x="4955" y="3040"/>
                    <a:pt x="5745" y="1733"/>
                  </a:cubicBezTo>
                  <a:cubicBezTo>
                    <a:pt x="4073" y="730"/>
                    <a:pt x="2159" y="122"/>
                    <a:pt x="0"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8" name="Google Shape;298;p40"/>
            <p:cNvSpPr/>
            <p:nvPr/>
          </p:nvSpPr>
          <p:spPr>
            <a:xfrm>
              <a:off x="6883149" y="7133925"/>
              <a:ext cx="351981" cy="550024"/>
            </a:xfrm>
            <a:custGeom>
              <a:avLst/>
              <a:gdLst/>
              <a:ahLst/>
              <a:cxnLst/>
              <a:rect l="l" t="t" r="r" b="b"/>
              <a:pathLst>
                <a:path w="13344" h="20852" extrusionOk="0">
                  <a:moveTo>
                    <a:pt x="13313" y="0"/>
                  </a:moveTo>
                  <a:cubicBezTo>
                    <a:pt x="10426" y="4590"/>
                    <a:pt x="6474" y="9028"/>
                    <a:pt x="1641" y="11763"/>
                  </a:cubicBezTo>
                  <a:cubicBezTo>
                    <a:pt x="1277" y="14712"/>
                    <a:pt x="730" y="17751"/>
                    <a:pt x="0" y="20852"/>
                  </a:cubicBezTo>
                  <a:cubicBezTo>
                    <a:pt x="334" y="20791"/>
                    <a:pt x="669" y="20730"/>
                    <a:pt x="1003" y="20639"/>
                  </a:cubicBezTo>
                  <a:cubicBezTo>
                    <a:pt x="4347" y="19545"/>
                    <a:pt x="6961" y="17265"/>
                    <a:pt x="9301" y="14712"/>
                  </a:cubicBezTo>
                  <a:cubicBezTo>
                    <a:pt x="10304" y="13618"/>
                    <a:pt x="11338" y="12554"/>
                    <a:pt x="12371" y="11459"/>
                  </a:cubicBezTo>
                  <a:cubicBezTo>
                    <a:pt x="12979" y="8207"/>
                    <a:pt x="13344" y="4256"/>
                    <a:pt x="13313"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9" name="Google Shape;299;p40"/>
            <p:cNvSpPr/>
            <p:nvPr/>
          </p:nvSpPr>
          <p:spPr>
            <a:xfrm>
              <a:off x="6917624" y="6529406"/>
              <a:ext cx="289440" cy="513939"/>
            </a:xfrm>
            <a:custGeom>
              <a:avLst/>
              <a:gdLst/>
              <a:ahLst/>
              <a:cxnLst/>
              <a:rect l="l" t="t" r="r" b="b"/>
              <a:pathLst>
                <a:path w="10973" h="19484" extrusionOk="0">
                  <a:moveTo>
                    <a:pt x="7538" y="0"/>
                  </a:moveTo>
                  <a:cubicBezTo>
                    <a:pt x="5502" y="3374"/>
                    <a:pt x="3009" y="6626"/>
                    <a:pt x="0" y="9088"/>
                  </a:cubicBezTo>
                  <a:cubicBezTo>
                    <a:pt x="486" y="12310"/>
                    <a:pt x="821" y="15806"/>
                    <a:pt x="973" y="19484"/>
                  </a:cubicBezTo>
                  <a:cubicBezTo>
                    <a:pt x="4742" y="17113"/>
                    <a:pt x="8055" y="14256"/>
                    <a:pt x="10973" y="10973"/>
                  </a:cubicBezTo>
                  <a:cubicBezTo>
                    <a:pt x="10243" y="6991"/>
                    <a:pt x="9119" y="3222"/>
                    <a:pt x="7538"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00" name="Google Shape;300;p40"/>
            <p:cNvSpPr/>
            <p:nvPr/>
          </p:nvSpPr>
          <p:spPr>
            <a:xfrm>
              <a:off x="6844664" y="7513946"/>
              <a:ext cx="346363" cy="314314"/>
            </a:xfrm>
            <a:custGeom>
              <a:avLst/>
              <a:gdLst/>
              <a:ahLst/>
              <a:cxnLst/>
              <a:rect l="l" t="t" r="r" b="b"/>
              <a:pathLst>
                <a:path w="13131" h="11916" extrusionOk="0">
                  <a:moveTo>
                    <a:pt x="13131" y="1"/>
                  </a:moveTo>
                  <a:lnTo>
                    <a:pt x="13131" y="1"/>
                  </a:lnTo>
                  <a:cubicBezTo>
                    <a:pt x="11885" y="1186"/>
                    <a:pt x="10608" y="2341"/>
                    <a:pt x="9301" y="3405"/>
                  </a:cubicBezTo>
                  <a:cubicBezTo>
                    <a:pt x="6778" y="5502"/>
                    <a:pt x="4225" y="6870"/>
                    <a:pt x="1216" y="7448"/>
                  </a:cubicBezTo>
                  <a:cubicBezTo>
                    <a:pt x="851" y="8937"/>
                    <a:pt x="456" y="10396"/>
                    <a:pt x="0" y="11916"/>
                  </a:cubicBezTo>
                  <a:cubicBezTo>
                    <a:pt x="3040" y="11764"/>
                    <a:pt x="9909" y="10305"/>
                    <a:pt x="13009" y="487"/>
                  </a:cubicBezTo>
                  <a:cubicBezTo>
                    <a:pt x="13040" y="335"/>
                    <a:pt x="13101" y="153"/>
                    <a:pt x="13131"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01" name="Google Shape;301;p40"/>
            <p:cNvSpPr/>
            <p:nvPr/>
          </p:nvSpPr>
          <p:spPr>
            <a:xfrm>
              <a:off x="6930444" y="6857305"/>
              <a:ext cx="303895" cy="554059"/>
            </a:xfrm>
            <a:custGeom>
              <a:avLst/>
              <a:gdLst/>
              <a:ahLst/>
              <a:cxnLst/>
              <a:rect l="l" t="t" r="r" b="b"/>
              <a:pathLst>
                <a:path w="11521" h="21005" extrusionOk="0">
                  <a:moveTo>
                    <a:pt x="10730" y="1"/>
                  </a:moveTo>
                  <a:cubicBezTo>
                    <a:pt x="7751" y="3192"/>
                    <a:pt x="4317" y="5928"/>
                    <a:pt x="548" y="8177"/>
                  </a:cubicBezTo>
                  <a:cubicBezTo>
                    <a:pt x="669" y="12220"/>
                    <a:pt x="517" y="16536"/>
                    <a:pt x="0" y="21004"/>
                  </a:cubicBezTo>
                  <a:cubicBezTo>
                    <a:pt x="1581" y="20032"/>
                    <a:pt x="3101" y="18907"/>
                    <a:pt x="4499" y="17509"/>
                  </a:cubicBezTo>
                  <a:cubicBezTo>
                    <a:pt x="7143" y="14834"/>
                    <a:pt x="9302" y="11825"/>
                    <a:pt x="11520" y="8816"/>
                  </a:cubicBezTo>
                  <a:cubicBezTo>
                    <a:pt x="11429" y="5898"/>
                    <a:pt x="11186" y="2919"/>
                    <a:pt x="10730"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02" name="Google Shape;302;p40"/>
            <p:cNvSpPr/>
            <p:nvPr/>
          </p:nvSpPr>
          <p:spPr>
            <a:xfrm>
              <a:off x="6761259" y="7152363"/>
              <a:ext cx="46530" cy="331143"/>
            </a:xfrm>
            <a:custGeom>
              <a:avLst/>
              <a:gdLst/>
              <a:ahLst/>
              <a:cxnLst/>
              <a:rect l="l" t="t" r="r" b="b"/>
              <a:pathLst>
                <a:path w="1764" h="12554" extrusionOk="0">
                  <a:moveTo>
                    <a:pt x="1004" y="0"/>
                  </a:moveTo>
                  <a:cubicBezTo>
                    <a:pt x="822" y="61"/>
                    <a:pt x="639" y="152"/>
                    <a:pt x="427" y="244"/>
                  </a:cubicBezTo>
                  <a:cubicBezTo>
                    <a:pt x="394" y="255"/>
                    <a:pt x="362" y="260"/>
                    <a:pt x="331" y="260"/>
                  </a:cubicBezTo>
                  <a:cubicBezTo>
                    <a:pt x="191" y="260"/>
                    <a:pt x="76" y="155"/>
                    <a:pt x="1" y="31"/>
                  </a:cubicBezTo>
                  <a:cubicBezTo>
                    <a:pt x="1" y="61"/>
                    <a:pt x="1" y="92"/>
                    <a:pt x="1" y="152"/>
                  </a:cubicBezTo>
                  <a:lnTo>
                    <a:pt x="31" y="152"/>
                  </a:lnTo>
                  <a:cubicBezTo>
                    <a:pt x="335" y="213"/>
                    <a:pt x="275" y="578"/>
                    <a:pt x="62" y="669"/>
                  </a:cubicBezTo>
                  <a:cubicBezTo>
                    <a:pt x="305" y="4560"/>
                    <a:pt x="548" y="8450"/>
                    <a:pt x="791" y="12341"/>
                  </a:cubicBezTo>
                  <a:cubicBezTo>
                    <a:pt x="913" y="12341"/>
                    <a:pt x="974" y="12371"/>
                    <a:pt x="1095" y="12371"/>
                  </a:cubicBezTo>
                  <a:cubicBezTo>
                    <a:pt x="1217" y="12371"/>
                    <a:pt x="1278" y="12463"/>
                    <a:pt x="1308" y="12554"/>
                  </a:cubicBezTo>
                  <a:lnTo>
                    <a:pt x="1764" y="12341"/>
                  </a:lnTo>
                  <a:cubicBezTo>
                    <a:pt x="1521" y="8207"/>
                    <a:pt x="1247" y="4104"/>
                    <a:pt x="1004"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03" name="Google Shape;303;p40"/>
            <p:cNvSpPr/>
            <p:nvPr/>
          </p:nvSpPr>
          <p:spPr>
            <a:xfrm>
              <a:off x="6744430" y="6850895"/>
              <a:ext cx="42521" cy="293476"/>
            </a:xfrm>
            <a:custGeom>
              <a:avLst/>
              <a:gdLst/>
              <a:ahLst/>
              <a:cxnLst/>
              <a:rect l="l" t="t" r="r" b="b"/>
              <a:pathLst>
                <a:path w="1612" h="11126" extrusionOk="0">
                  <a:moveTo>
                    <a:pt x="1" y="1"/>
                  </a:moveTo>
                  <a:lnTo>
                    <a:pt x="1" y="1"/>
                  </a:lnTo>
                  <a:cubicBezTo>
                    <a:pt x="183" y="3709"/>
                    <a:pt x="396" y="7417"/>
                    <a:pt x="609" y="11125"/>
                  </a:cubicBezTo>
                  <a:cubicBezTo>
                    <a:pt x="639" y="11065"/>
                    <a:pt x="700" y="10974"/>
                    <a:pt x="761" y="10943"/>
                  </a:cubicBezTo>
                  <a:cubicBezTo>
                    <a:pt x="1065" y="10822"/>
                    <a:pt x="1338" y="10670"/>
                    <a:pt x="1612" y="10548"/>
                  </a:cubicBezTo>
                  <a:cubicBezTo>
                    <a:pt x="1429" y="7326"/>
                    <a:pt x="1247" y="4104"/>
                    <a:pt x="1065" y="882"/>
                  </a:cubicBezTo>
                  <a:cubicBezTo>
                    <a:pt x="1065" y="639"/>
                    <a:pt x="1034" y="396"/>
                    <a:pt x="1034" y="153"/>
                  </a:cubicBezTo>
                  <a:cubicBezTo>
                    <a:pt x="913" y="213"/>
                    <a:pt x="791" y="274"/>
                    <a:pt x="669" y="305"/>
                  </a:cubicBezTo>
                  <a:cubicBezTo>
                    <a:pt x="637" y="315"/>
                    <a:pt x="607" y="320"/>
                    <a:pt x="578" y="320"/>
                  </a:cubicBezTo>
                  <a:cubicBezTo>
                    <a:pt x="447" y="320"/>
                    <a:pt x="360" y="212"/>
                    <a:pt x="335" y="62"/>
                  </a:cubicBezTo>
                  <a:cubicBezTo>
                    <a:pt x="213" y="62"/>
                    <a:pt x="122" y="31"/>
                    <a:pt x="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04" name="Google Shape;304;p40"/>
            <p:cNvSpPr/>
            <p:nvPr/>
          </p:nvSpPr>
          <p:spPr>
            <a:xfrm>
              <a:off x="6717973" y="6278081"/>
              <a:ext cx="52940" cy="564821"/>
            </a:xfrm>
            <a:custGeom>
              <a:avLst/>
              <a:gdLst/>
              <a:ahLst/>
              <a:cxnLst/>
              <a:rect l="l" t="t" r="r" b="b"/>
              <a:pathLst>
                <a:path w="2007" h="21413" extrusionOk="0">
                  <a:moveTo>
                    <a:pt x="905" y="1"/>
                  </a:moveTo>
                  <a:cubicBezTo>
                    <a:pt x="869" y="1"/>
                    <a:pt x="831" y="4"/>
                    <a:pt x="791" y="14"/>
                  </a:cubicBezTo>
                  <a:cubicBezTo>
                    <a:pt x="517" y="14"/>
                    <a:pt x="274" y="45"/>
                    <a:pt x="1" y="75"/>
                  </a:cubicBezTo>
                  <a:cubicBezTo>
                    <a:pt x="61" y="3966"/>
                    <a:pt x="274" y="7856"/>
                    <a:pt x="487" y="11747"/>
                  </a:cubicBezTo>
                  <a:cubicBezTo>
                    <a:pt x="669" y="11929"/>
                    <a:pt x="852" y="12173"/>
                    <a:pt x="1034" y="12355"/>
                  </a:cubicBezTo>
                  <a:cubicBezTo>
                    <a:pt x="1226" y="12547"/>
                    <a:pt x="1039" y="12814"/>
                    <a:pt x="833" y="12814"/>
                  </a:cubicBezTo>
                  <a:cubicBezTo>
                    <a:pt x="777" y="12814"/>
                    <a:pt x="721" y="12795"/>
                    <a:pt x="669" y="12750"/>
                  </a:cubicBezTo>
                  <a:cubicBezTo>
                    <a:pt x="609" y="12689"/>
                    <a:pt x="578" y="12659"/>
                    <a:pt x="517" y="12598"/>
                  </a:cubicBezTo>
                  <a:lnTo>
                    <a:pt x="517" y="12598"/>
                  </a:lnTo>
                  <a:cubicBezTo>
                    <a:pt x="669" y="14999"/>
                    <a:pt x="791" y="17370"/>
                    <a:pt x="912" y="19711"/>
                  </a:cubicBezTo>
                  <a:cubicBezTo>
                    <a:pt x="943" y="20197"/>
                    <a:pt x="973" y="20653"/>
                    <a:pt x="973" y="21139"/>
                  </a:cubicBezTo>
                  <a:cubicBezTo>
                    <a:pt x="1156" y="21200"/>
                    <a:pt x="1308" y="21291"/>
                    <a:pt x="1490" y="21322"/>
                  </a:cubicBezTo>
                  <a:cubicBezTo>
                    <a:pt x="1551" y="21352"/>
                    <a:pt x="1581" y="21382"/>
                    <a:pt x="1612" y="21413"/>
                  </a:cubicBezTo>
                  <a:cubicBezTo>
                    <a:pt x="1733" y="21352"/>
                    <a:pt x="1855" y="21261"/>
                    <a:pt x="2007" y="21170"/>
                  </a:cubicBezTo>
                  <a:cubicBezTo>
                    <a:pt x="1855" y="18039"/>
                    <a:pt x="1672" y="14908"/>
                    <a:pt x="1520" y="11747"/>
                  </a:cubicBezTo>
                  <a:cubicBezTo>
                    <a:pt x="1308" y="11808"/>
                    <a:pt x="1125" y="11869"/>
                    <a:pt x="943" y="11899"/>
                  </a:cubicBezTo>
                  <a:cubicBezTo>
                    <a:pt x="920" y="11902"/>
                    <a:pt x="898" y="11904"/>
                    <a:pt x="877" y="11904"/>
                  </a:cubicBezTo>
                  <a:cubicBezTo>
                    <a:pt x="535" y="11904"/>
                    <a:pt x="447" y="11465"/>
                    <a:pt x="791" y="11321"/>
                  </a:cubicBezTo>
                  <a:cubicBezTo>
                    <a:pt x="1004" y="11261"/>
                    <a:pt x="1247" y="11109"/>
                    <a:pt x="1490" y="10957"/>
                  </a:cubicBezTo>
                  <a:cubicBezTo>
                    <a:pt x="1308" y="7309"/>
                    <a:pt x="1186" y="3662"/>
                    <a:pt x="1125" y="14"/>
                  </a:cubicBezTo>
                  <a:cubicBezTo>
                    <a:pt x="1044" y="14"/>
                    <a:pt x="977" y="1"/>
                    <a:pt x="90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05" name="Google Shape;305;p40"/>
            <p:cNvSpPr/>
            <p:nvPr/>
          </p:nvSpPr>
          <p:spPr>
            <a:xfrm>
              <a:off x="6783732" y="7493899"/>
              <a:ext cx="42494" cy="334361"/>
            </a:xfrm>
            <a:custGeom>
              <a:avLst/>
              <a:gdLst/>
              <a:ahLst/>
              <a:cxnLst/>
              <a:rect l="l" t="t" r="r" b="b"/>
              <a:pathLst>
                <a:path w="1611" h="12676" extrusionOk="0">
                  <a:moveTo>
                    <a:pt x="942" y="1"/>
                  </a:moveTo>
                  <a:cubicBezTo>
                    <a:pt x="669" y="92"/>
                    <a:pt x="395" y="183"/>
                    <a:pt x="91" y="244"/>
                  </a:cubicBezTo>
                  <a:cubicBezTo>
                    <a:pt x="81" y="254"/>
                    <a:pt x="71" y="258"/>
                    <a:pt x="61" y="258"/>
                  </a:cubicBezTo>
                  <a:cubicBezTo>
                    <a:pt x="41" y="258"/>
                    <a:pt x="20" y="244"/>
                    <a:pt x="0" y="244"/>
                  </a:cubicBezTo>
                  <a:lnTo>
                    <a:pt x="0" y="244"/>
                  </a:lnTo>
                  <a:cubicBezTo>
                    <a:pt x="182" y="3041"/>
                    <a:pt x="365" y="5837"/>
                    <a:pt x="547" y="8633"/>
                  </a:cubicBezTo>
                  <a:cubicBezTo>
                    <a:pt x="699" y="8724"/>
                    <a:pt x="730" y="8937"/>
                    <a:pt x="578" y="9059"/>
                  </a:cubicBezTo>
                  <a:cubicBezTo>
                    <a:pt x="638" y="10244"/>
                    <a:pt x="699" y="11430"/>
                    <a:pt x="760" y="12646"/>
                  </a:cubicBezTo>
                  <a:lnTo>
                    <a:pt x="790" y="12646"/>
                  </a:lnTo>
                  <a:cubicBezTo>
                    <a:pt x="790" y="12646"/>
                    <a:pt x="1094" y="12676"/>
                    <a:pt x="1611" y="12676"/>
                  </a:cubicBezTo>
                  <a:cubicBezTo>
                    <a:pt x="1550" y="11278"/>
                    <a:pt x="1489" y="9880"/>
                    <a:pt x="1429" y="8481"/>
                  </a:cubicBezTo>
                  <a:cubicBezTo>
                    <a:pt x="1337" y="8512"/>
                    <a:pt x="1277" y="8512"/>
                    <a:pt x="1185" y="8512"/>
                  </a:cubicBezTo>
                  <a:cubicBezTo>
                    <a:pt x="1174" y="8513"/>
                    <a:pt x="1164" y="8514"/>
                    <a:pt x="1153" y="8514"/>
                  </a:cubicBezTo>
                  <a:cubicBezTo>
                    <a:pt x="964" y="8514"/>
                    <a:pt x="888" y="8262"/>
                    <a:pt x="1003" y="8147"/>
                  </a:cubicBezTo>
                  <a:cubicBezTo>
                    <a:pt x="1125" y="8025"/>
                    <a:pt x="1277" y="7934"/>
                    <a:pt x="1398" y="7873"/>
                  </a:cubicBezTo>
                  <a:cubicBezTo>
                    <a:pt x="1246" y="5259"/>
                    <a:pt x="1094" y="2645"/>
                    <a:pt x="94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06" name="Google Shape;306;p40"/>
            <p:cNvSpPr/>
            <p:nvPr/>
          </p:nvSpPr>
          <p:spPr>
            <a:xfrm>
              <a:off x="6351563" y="6417143"/>
              <a:ext cx="392893" cy="433778"/>
            </a:xfrm>
            <a:custGeom>
              <a:avLst/>
              <a:gdLst/>
              <a:ahLst/>
              <a:cxnLst/>
              <a:rect l="l" t="t" r="r" b="b"/>
              <a:pathLst>
                <a:path w="14895" h="16445" extrusionOk="0">
                  <a:moveTo>
                    <a:pt x="609" y="1"/>
                  </a:moveTo>
                  <a:cubicBezTo>
                    <a:pt x="396" y="213"/>
                    <a:pt x="183" y="426"/>
                    <a:pt x="1" y="639"/>
                  </a:cubicBezTo>
                  <a:cubicBezTo>
                    <a:pt x="1733" y="3496"/>
                    <a:pt x="3709" y="6201"/>
                    <a:pt x="5958" y="8755"/>
                  </a:cubicBezTo>
                  <a:cubicBezTo>
                    <a:pt x="8056" y="11186"/>
                    <a:pt x="11490" y="15563"/>
                    <a:pt x="14895" y="16445"/>
                  </a:cubicBezTo>
                  <a:cubicBezTo>
                    <a:pt x="14895" y="16232"/>
                    <a:pt x="14895" y="16050"/>
                    <a:pt x="14864" y="15837"/>
                  </a:cubicBezTo>
                  <a:cubicBezTo>
                    <a:pt x="11703" y="14651"/>
                    <a:pt x="8603" y="10578"/>
                    <a:pt x="6505" y="8208"/>
                  </a:cubicBezTo>
                  <a:cubicBezTo>
                    <a:pt x="4226" y="5685"/>
                    <a:pt x="2311" y="2919"/>
                    <a:pt x="609"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07" name="Google Shape;307;p40"/>
            <p:cNvSpPr/>
            <p:nvPr/>
          </p:nvSpPr>
          <p:spPr>
            <a:xfrm>
              <a:off x="6743638" y="6834857"/>
              <a:ext cx="16064" cy="17673"/>
            </a:xfrm>
            <a:custGeom>
              <a:avLst/>
              <a:gdLst/>
              <a:ahLst/>
              <a:cxnLst/>
              <a:rect l="l" t="t" r="r" b="b"/>
              <a:pathLst>
                <a:path w="609" h="670" extrusionOk="0">
                  <a:moveTo>
                    <a:pt x="0" y="1"/>
                  </a:moveTo>
                  <a:cubicBezTo>
                    <a:pt x="0" y="214"/>
                    <a:pt x="31" y="396"/>
                    <a:pt x="31" y="609"/>
                  </a:cubicBezTo>
                  <a:cubicBezTo>
                    <a:pt x="152" y="639"/>
                    <a:pt x="243" y="670"/>
                    <a:pt x="365" y="670"/>
                  </a:cubicBezTo>
                  <a:cubicBezTo>
                    <a:pt x="335" y="578"/>
                    <a:pt x="365" y="457"/>
                    <a:pt x="487" y="396"/>
                  </a:cubicBezTo>
                  <a:cubicBezTo>
                    <a:pt x="517" y="366"/>
                    <a:pt x="578" y="335"/>
                    <a:pt x="608" y="305"/>
                  </a:cubicBezTo>
                  <a:cubicBezTo>
                    <a:pt x="578" y="274"/>
                    <a:pt x="578" y="214"/>
                    <a:pt x="517" y="214"/>
                  </a:cubicBezTo>
                  <a:cubicBezTo>
                    <a:pt x="335" y="153"/>
                    <a:pt x="183" y="62"/>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08" name="Google Shape;308;p40"/>
            <p:cNvSpPr/>
            <p:nvPr/>
          </p:nvSpPr>
          <p:spPr>
            <a:xfrm>
              <a:off x="6224898" y="6739450"/>
              <a:ext cx="537995" cy="431378"/>
            </a:xfrm>
            <a:custGeom>
              <a:avLst/>
              <a:gdLst/>
              <a:ahLst/>
              <a:cxnLst/>
              <a:rect l="l" t="t" r="r" b="b"/>
              <a:pathLst>
                <a:path w="20396" h="16354" extrusionOk="0">
                  <a:moveTo>
                    <a:pt x="122" y="1"/>
                  </a:moveTo>
                  <a:cubicBezTo>
                    <a:pt x="91" y="457"/>
                    <a:pt x="31" y="913"/>
                    <a:pt x="0" y="1399"/>
                  </a:cubicBezTo>
                  <a:cubicBezTo>
                    <a:pt x="5502" y="7964"/>
                    <a:pt x="11915" y="14773"/>
                    <a:pt x="20213" y="16354"/>
                  </a:cubicBezTo>
                  <a:cubicBezTo>
                    <a:pt x="20274" y="16354"/>
                    <a:pt x="20335" y="16354"/>
                    <a:pt x="20396" y="16323"/>
                  </a:cubicBezTo>
                  <a:lnTo>
                    <a:pt x="20365" y="15776"/>
                  </a:lnTo>
                  <a:cubicBezTo>
                    <a:pt x="11551" y="13922"/>
                    <a:pt x="5927" y="6536"/>
                    <a:pt x="12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09" name="Google Shape;309;p40"/>
            <p:cNvSpPr/>
            <p:nvPr/>
          </p:nvSpPr>
          <p:spPr>
            <a:xfrm>
              <a:off x="6762076" y="7155581"/>
              <a:ext cx="8019" cy="14455"/>
            </a:xfrm>
            <a:custGeom>
              <a:avLst/>
              <a:gdLst/>
              <a:ahLst/>
              <a:cxnLst/>
              <a:rect l="l" t="t" r="r" b="b"/>
              <a:pathLst>
                <a:path w="304" h="548" extrusionOk="0">
                  <a:moveTo>
                    <a:pt x="0" y="0"/>
                  </a:moveTo>
                  <a:cubicBezTo>
                    <a:pt x="0" y="0"/>
                    <a:pt x="0" y="0"/>
                    <a:pt x="0" y="30"/>
                  </a:cubicBezTo>
                  <a:cubicBezTo>
                    <a:pt x="1" y="31"/>
                    <a:pt x="2" y="31"/>
                    <a:pt x="2" y="31"/>
                  </a:cubicBezTo>
                  <a:lnTo>
                    <a:pt x="2" y="31"/>
                  </a:lnTo>
                  <a:lnTo>
                    <a:pt x="0" y="0"/>
                  </a:lnTo>
                  <a:close/>
                  <a:moveTo>
                    <a:pt x="2" y="31"/>
                  </a:moveTo>
                  <a:lnTo>
                    <a:pt x="31" y="547"/>
                  </a:lnTo>
                  <a:cubicBezTo>
                    <a:pt x="243" y="456"/>
                    <a:pt x="304" y="93"/>
                    <a:pt x="2" y="3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0" name="Google Shape;310;p40"/>
            <p:cNvSpPr/>
            <p:nvPr/>
          </p:nvSpPr>
          <p:spPr>
            <a:xfrm>
              <a:off x="6233709" y="7097050"/>
              <a:ext cx="550024" cy="394476"/>
            </a:xfrm>
            <a:custGeom>
              <a:avLst/>
              <a:gdLst/>
              <a:ahLst/>
              <a:cxnLst/>
              <a:rect l="l" t="t" r="r" b="b"/>
              <a:pathLst>
                <a:path w="20852" h="14955" extrusionOk="0">
                  <a:moveTo>
                    <a:pt x="1" y="0"/>
                  </a:moveTo>
                  <a:lnTo>
                    <a:pt x="1" y="0"/>
                  </a:lnTo>
                  <a:cubicBezTo>
                    <a:pt x="61" y="578"/>
                    <a:pt x="122" y="1186"/>
                    <a:pt x="213" y="1793"/>
                  </a:cubicBezTo>
                  <a:cubicBezTo>
                    <a:pt x="5685" y="8237"/>
                    <a:pt x="12676" y="14924"/>
                    <a:pt x="20730" y="14955"/>
                  </a:cubicBezTo>
                  <a:cubicBezTo>
                    <a:pt x="20761" y="14924"/>
                    <a:pt x="20761" y="14894"/>
                    <a:pt x="20791" y="14894"/>
                  </a:cubicBezTo>
                  <a:cubicBezTo>
                    <a:pt x="20791" y="14894"/>
                    <a:pt x="20822" y="14894"/>
                    <a:pt x="20852" y="14864"/>
                  </a:cubicBezTo>
                  <a:cubicBezTo>
                    <a:pt x="20822" y="14712"/>
                    <a:pt x="20822" y="14560"/>
                    <a:pt x="20822" y="14408"/>
                  </a:cubicBezTo>
                  <a:cubicBezTo>
                    <a:pt x="12250" y="13526"/>
                    <a:pt x="5533" y="6687"/>
                    <a:pt x="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1" name="Google Shape;311;p40"/>
            <p:cNvSpPr/>
            <p:nvPr/>
          </p:nvSpPr>
          <p:spPr>
            <a:xfrm>
              <a:off x="6782123" y="7477070"/>
              <a:ext cx="13637" cy="12055"/>
            </a:xfrm>
            <a:custGeom>
              <a:avLst/>
              <a:gdLst/>
              <a:ahLst/>
              <a:cxnLst/>
              <a:rect l="l" t="t" r="r" b="b"/>
              <a:pathLst>
                <a:path w="517" h="457" extrusionOk="0">
                  <a:moveTo>
                    <a:pt x="0" y="1"/>
                  </a:moveTo>
                  <a:lnTo>
                    <a:pt x="0" y="1"/>
                  </a:lnTo>
                  <a:cubicBezTo>
                    <a:pt x="31" y="153"/>
                    <a:pt x="31" y="305"/>
                    <a:pt x="31" y="457"/>
                  </a:cubicBezTo>
                  <a:cubicBezTo>
                    <a:pt x="213" y="396"/>
                    <a:pt x="365" y="305"/>
                    <a:pt x="517" y="244"/>
                  </a:cubicBezTo>
                  <a:cubicBezTo>
                    <a:pt x="487" y="153"/>
                    <a:pt x="426" y="61"/>
                    <a:pt x="304" y="61"/>
                  </a:cubicBezTo>
                  <a:cubicBezTo>
                    <a:pt x="213" y="31"/>
                    <a:pt x="122" y="31"/>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2" name="Google Shape;312;p40"/>
            <p:cNvSpPr/>
            <p:nvPr/>
          </p:nvSpPr>
          <p:spPr>
            <a:xfrm>
              <a:off x="6363591" y="7549239"/>
              <a:ext cx="435387" cy="196064"/>
            </a:xfrm>
            <a:custGeom>
              <a:avLst/>
              <a:gdLst/>
              <a:ahLst/>
              <a:cxnLst/>
              <a:rect l="l" t="t" r="r" b="b"/>
              <a:pathLst>
                <a:path w="16506" h="7433" extrusionOk="0">
                  <a:moveTo>
                    <a:pt x="1" y="0"/>
                  </a:moveTo>
                  <a:cubicBezTo>
                    <a:pt x="548" y="821"/>
                    <a:pt x="1125" y="1581"/>
                    <a:pt x="1703" y="2280"/>
                  </a:cubicBezTo>
                  <a:cubicBezTo>
                    <a:pt x="4896" y="4774"/>
                    <a:pt x="9460" y="7432"/>
                    <a:pt x="13699" y="7432"/>
                  </a:cubicBezTo>
                  <a:cubicBezTo>
                    <a:pt x="14625" y="7432"/>
                    <a:pt x="15536" y="7305"/>
                    <a:pt x="16414" y="7022"/>
                  </a:cubicBezTo>
                  <a:cubicBezTo>
                    <a:pt x="16475" y="7022"/>
                    <a:pt x="16475" y="6991"/>
                    <a:pt x="16506" y="6961"/>
                  </a:cubicBezTo>
                  <a:cubicBezTo>
                    <a:pt x="16506" y="6809"/>
                    <a:pt x="16475" y="6687"/>
                    <a:pt x="16475" y="6535"/>
                  </a:cubicBezTo>
                  <a:cubicBezTo>
                    <a:pt x="16432" y="6514"/>
                    <a:pt x="16389" y="6492"/>
                    <a:pt x="16335" y="6492"/>
                  </a:cubicBezTo>
                  <a:cubicBezTo>
                    <a:pt x="16313" y="6492"/>
                    <a:pt x="16289" y="6496"/>
                    <a:pt x="16262" y="6505"/>
                  </a:cubicBezTo>
                  <a:cubicBezTo>
                    <a:pt x="15442" y="6667"/>
                    <a:pt x="14625" y="6744"/>
                    <a:pt x="13815" y="6744"/>
                  </a:cubicBezTo>
                  <a:cubicBezTo>
                    <a:pt x="8861" y="6744"/>
                    <a:pt x="4128" y="3866"/>
                    <a:pt x="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3" name="Google Shape;313;p40"/>
            <p:cNvSpPr/>
            <p:nvPr/>
          </p:nvSpPr>
          <p:spPr>
            <a:xfrm>
              <a:off x="6798161" y="7721616"/>
              <a:ext cx="4827" cy="11237"/>
            </a:xfrm>
            <a:custGeom>
              <a:avLst/>
              <a:gdLst/>
              <a:ahLst/>
              <a:cxnLst/>
              <a:rect l="l" t="t" r="r" b="b"/>
              <a:pathLst>
                <a:path w="183" h="426" extrusionOk="0">
                  <a:moveTo>
                    <a:pt x="0" y="0"/>
                  </a:moveTo>
                  <a:lnTo>
                    <a:pt x="31" y="426"/>
                  </a:lnTo>
                  <a:cubicBezTo>
                    <a:pt x="183" y="304"/>
                    <a:pt x="152" y="91"/>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4" name="Google Shape;314;p40"/>
            <p:cNvSpPr/>
            <p:nvPr/>
          </p:nvSpPr>
          <p:spPr>
            <a:xfrm>
              <a:off x="6522357" y="6312926"/>
              <a:ext cx="209279" cy="297459"/>
            </a:xfrm>
            <a:custGeom>
              <a:avLst/>
              <a:gdLst/>
              <a:ahLst/>
              <a:cxnLst/>
              <a:rect l="l" t="t" r="r" b="b"/>
              <a:pathLst>
                <a:path w="7934" h="11277" extrusionOk="0">
                  <a:moveTo>
                    <a:pt x="912" y="0"/>
                  </a:moveTo>
                  <a:cubicBezTo>
                    <a:pt x="608" y="122"/>
                    <a:pt x="304" y="213"/>
                    <a:pt x="0" y="304"/>
                  </a:cubicBezTo>
                  <a:cubicBezTo>
                    <a:pt x="1976" y="4408"/>
                    <a:pt x="4590" y="8146"/>
                    <a:pt x="7933" y="11277"/>
                  </a:cubicBezTo>
                  <a:cubicBezTo>
                    <a:pt x="7933" y="10973"/>
                    <a:pt x="7903" y="10700"/>
                    <a:pt x="7903" y="10426"/>
                  </a:cubicBezTo>
                  <a:cubicBezTo>
                    <a:pt x="4955" y="7234"/>
                    <a:pt x="2675" y="3769"/>
                    <a:pt x="912"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5" name="Google Shape;315;p40"/>
            <p:cNvSpPr/>
            <p:nvPr/>
          </p:nvSpPr>
          <p:spPr>
            <a:xfrm>
              <a:off x="6730792" y="6587911"/>
              <a:ext cx="19387" cy="27802"/>
            </a:xfrm>
            <a:custGeom>
              <a:avLst/>
              <a:gdLst/>
              <a:ahLst/>
              <a:cxnLst/>
              <a:rect l="l" t="t" r="r" b="b"/>
              <a:pathLst>
                <a:path w="735" h="1054" extrusionOk="0">
                  <a:moveTo>
                    <a:pt x="1" y="1"/>
                  </a:moveTo>
                  <a:cubicBezTo>
                    <a:pt x="1" y="275"/>
                    <a:pt x="31" y="578"/>
                    <a:pt x="31" y="852"/>
                  </a:cubicBezTo>
                  <a:cubicBezTo>
                    <a:pt x="92" y="882"/>
                    <a:pt x="123" y="943"/>
                    <a:pt x="183" y="974"/>
                  </a:cubicBezTo>
                  <a:cubicBezTo>
                    <a:pt x="240" y="1030"/>
                    <a:pt x="303" y="1054"/>
                    <a:pt x="363" y="1054"/>
                  </a:cubicBezTo>
                  <a:cubicBezTo>
                    <a:pt x="563" y="1054"/>
                    <a:pt x="735" y="796"/>
                    <a:pt x="548" y="609"/>
                  </a:cubicBezTo>
                  <a:cubicBezTo>
                    <a:pt x="366" y="427"/>
                    <a:pt x="183" y="214"/>
                    <a:pt x="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6" name="Google Shape;316;p40"/>
            <p:cNvSpPr/>
            <p:nvPr/>
          </p:nvSpPr>
          <p:spPr>
            <a:xfrm>
              <a:off x="6756458" y="6460455"/>
              <a:ext cx="102661" cy="127482"/>
            </a:xfrm>
            <a:custGeom>
              <a:avLst/>
              <a:gdLst/>
              <a:ahLst/>
              <a:cxnLst/>
              <a:rect l="l" t="t" r="r" b="b"/>
              <a:pathLst>
                <a:path w="3892" h="4833" extrusionOk="0">
                  <a:moveTo>
                    <a:pt x="3526" y="0"/>
                  </a:moveTo>
                  <a:cubicBezTo>
                    <a:pt x="2554" y="1398"/>
                    <a:pt x="1247" y="3161"/>
                    <a:pt x="1" y="4043"/>
                  </a:cubicBezTo>
                  <a:lnTo>
                    <a:pt x="61" y="4833"/>
                  </a:lnTo>
                  <a:cubicBezTo>
                    <a:pt x="1429" y="4316"/>
                    <a:pt x="2767" y="2827"/>
                    <a:pt x="3891" y="1277"/>
                  </a:cubicBezTo>
                  <a:cubicBezTo>
                    <a:pt x="3770" y="851"/>
                    <a:pt x="3648" y="395"/>
                    <a:pt x="3526"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7" name="Google Shape;317;p40"/>
            <p:cNvSpPr/>
            <p:nvPr/>
          </p:nvSpPr>
          <p:spPr>
            <a:xfrm>
              <a:off x="6849465" y="6323345"/>
              <a:ext cx="113080" cy="170794"/>
            </a:xfrm>
            <a:custGeom>
              <a:avLst/>
              <a:gdLst/>
              <a:ahLst/>
              <a:cxnLst/>
              <a:rect l="l" t="t" r="r" b="b"/>
              <a:pathLst>
                <a:path w="4287" h="6475" extrusionOk="0">
                  <a:moveTo>
                    <a:pt x="3435" y="0"/>
                  </a:moveTo>
                  <a:cubicBezTo>
                    <a:pt x="2645" y="1307"/>
                    <a:pt x="1824" y="2584"/>
                    <a:pt x="973" y="3830"/>
                  </a:cubicBezTo>
                  <a:cubicBezTo>
                    <a:pt x="700" y="4195"/>
                    <a:pt x="365" y="4651"/>
                    <a:pt x="0" y="5198"/>
                  </a:cubicBezTo>
                  <a:cubicBezTo>
                    <a:pt x="122" y="5593"/>
                    <a:pt x="244" y="6049"/>
                    <a:pt x="365" y="6475"/>
                  </a:cubicBezTo>
                  <a:cubicBezTo>
                    <a:pt x="1216" y="5259"/>
                    <a:pt x="1976" y="4043"/>
                    <a:pt x="2584" y="3192"/>
                  </a:cubicBezTo>
                  <a:cubicBezTo>
                    <a:pt x="3192" y="2341"/>
                    <a:pt x="3739" y="1459"/>
                    <a:pt x="4286" y="578"/>
                  </a:cubicBezTo>
                  <a:cubicBezTo>
                    <a:pt x="4013" y="365"/>
                    <a:pt x="3739" y="183"/>
                    <a:pt x="3435"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8" name="Google Shape;318;p40"/>
            <p:cNvSpPr/>
            <p:nvPr/>
          </p:nvSpPr>
          <p:spPr>
            <a:xfrm>
              <a:off x="6729711" y="6567073"/>
              <a:ext cx="28382" cy="25032"/>
            </a:xfrm>
            <a:custGeom>
              <a:avLst/>
              <a:gdLst/>
              <a:ahLst/>
              <a:cxnLst/>
              <a:rect l="l" t="t" r="r" b="b"/>
              <a:pathLst>
                <a:path w="1076" h="949" extrusionOk="0">
                  <a:moveTo>
                    <a:pt x="1015" y="1"/>
                  </a:moveTo>
                  <a:cubicBezTo>
                    <a:pt x="802" y="153"/>
                    <a:pt x="559" y="274"/>
                    <a:pt x="315" y="365"/>
                  </a:cubicBezTo>
                  <a:cubicBezTo>
                    <a:pt x="1" y="509"/>
                    <a:pt x="90" y="948"/>
                    <a:pt x="432" y="948"/>
                  </a:cubicBezTo>
                  <a:cubicBezTo>
                    <a:pt x="453" y="948"/>
                    <a:pt x="475" y="946"/>
                    <a:pt x="498" y="943"/>
                  </a:cubicBezTo>
                  <a:cubicBezTo>
                    <a:pt x="680" y="913"/>
                    <a:pt x="863" y="852"/>
                    <a:pt x="1075" y="791"/>
                  </a:cubicBezTo>
                  <a:lnTo>
                    <a:pt x="1015" y="1"/>
                  </a:ln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9" name="Google Shape;319;p40"/>
            <p:cNvSpPr/>
            <p:nvPr/>
          </p:nvSpPr>
          <p:spPr>
            <a:xfrm>
              <a:off x="6770886" y="6733832"/>
              <a:ext cx="146764" cy="121099"/>
            </a:xfrm>
            <a:custGeom>
              <a:avLst/>
              <a:gdLst/>
              <a:ahLst/>
              <a:cxnLst/>
              <a:rect l="l" t="t" r="r" b="b"/>
              <a:pathLst>
                <a:path w="5564" h="4591" extrusionOk="0">
                  <a:moveTo>
                    <a:pt x="5320" y="1"/>
                  </a:moveTo>
                  <a:cubicBezTo>
                    <a:pt x="3739" y="1460"/>
                    <a:pt x="2007" y="2767"/>
                    <a:pt x="1" y="3892"/>
                  </a:cubicBezTo>
                  <a:cubicBezTo>
                    <a:pt x="1" y="4135"/>
                    <a:pt x="31" y="4378"/>
                    <a:pt x="31" y="4591"/>
                  </a:cubicBezTo>
                  <a:cubicBezTo>
                    <a:pt x="2037" y="3831"/>
                    <a:pt x="3861" y="2706"/>
                    <a:pt x="5563" y="1338"/>
                  </a:cubicBezTo>
                  <a:cubicBezTo>
                    <a:pt x="5472" y="882"/>
                    <a:pt x="5411" y="457"/>
                    <a:pt x="532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0" name="Google Shape;320;p40"/>
            <p:cNvSpPr/>
            <p:nvPr/>
          </p:nvSpPr>
          <p:spPr>
            <a:xfrm>
              <a:off x="6911188" y="6499731"/>
              <a:ext cx="205296" cy="269420"/>
            </a:xfrm>
            <a:custGeom>
              <a:avLst/>
              <a:gdLst/>
              <a:ahLst/>
              <a:cxnLst/>
              <a:rect l="l" t="t" r="r" b="b"/>
              <a:pathLst>
                <a:path w="7783" h="10214" extrusionOk="0">
                  <a:moveTo>
                    <a:pt x="7205" y="0"/>
                  </a:moveTo>
                  <a:cubicBezTo>
                    <a:pt x="5107" y="3283"/>
                    <a:pt x="2828" y="6292"/>
                    <a:pt x="1" y="8876"/>
                  </a:cubicBezTo>
                  <a:cubicBezTo>
                    <a:pt x="92" y="9332"/>
                    <a:pt x="153" y="9757"/>
                    <a:pt x="244" y="10213"/>
                  </a:cubicBezTo>
                  <a:cubicBezTo>
                    <a:pt x="3253" y="7751"/>
                    <a:pt x="5746" y="4499"/>
                    <a:pt x="7782" y="1125"/>
                  </a:cubicBezTo>
                  <a:cubicBezTo>
                    <a:pt x="7600" y="730"/>
                    <a:pt x="7418" y="365"/>
                    <a:pt x="7205"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1" name="Google Shape;321;p40"/>
            <p:cNvSpPr/>
            <p:nvPr/>
          </p:nvSpPr>
          <p:spPr>
            <a:xfrm>
              <a:off x="6753266" y="6836466"/>
              <a:ext cx="18438" cy="22896"/>
            </a:xfrm>
            <a:custGeom>
              <a:avLst/>
              <a:gdLst/>
              <a:ahLst/>
              <a:cxnLst/>
              <a:rect l="l" t="t" r="r" b="b"/>
              <a:pathLst>
                <a:path w="699" h="868" extrusionOk="0">
                  <a:moveTo>
                    <a:pt x="0" y="609"/>
                  </a:moveTo>
                  <a:cubicBezTo>
                    <a:pt x="0" y="639"/>
                    <a:pt x="0" y="639"/>
                    <a:pt x="0" y="639"/>
                  </a:cubicBezTo>
                  <a:cubicBezTo>
                    <a:pt x="2" y="639"/>
                    <a:pt x="4" y="639"/>
                    <a:pt x="6" y="640"/>
                  </a:cubicBezTo>
                  <a:lnTo>
                    <a:pt x="6" y="640"/>
                  </a:lnTo>
                  <a:cubicBezTo>
                    <a:pt x="4" y="629"/>
                    <a:pt x="2" y="619"/>
                    <a:pt x="0" y="609"/>
                  </a:cubicBezTo>
                  <a:close/>
                  <a:moveTo>
                    <a:pt x="669" y="1"/>
                  </a:moveTo>
                  <a:cubicBezTo>
                    <a:pt x="517" y="61"/>
                    <a:pt x="395" y="153"/>
                    <a:pt x="243" y="244"/>
                  </a:cubicBezTo>
                  <a:cubicBezTo>
                    <a:pt x="387" y="388"/>
                    <a:pt x="285" y="641"/>
                    <a:pt x="41" y="641"/>
                  </a:cubicBezTo>
                  <a:cubicBezTo>
                    <a:pt x="30" y="641"/>
                    <a:pt x="18" y="641"/>
                    <a:pt x="6" y="640"/>
                  </a:cubicBezTo>
                  <a:lnTo>
                    <a:pt x="6" y="640"/>
                  </a:lnTo>
                  <a:cubicBezTo>
                    <a:pt x="37" y="773"/>
                    <a:pt x="121" y="867"/>
                    <a:pt x="243" y="867"/>
                  </a:cubicBezTo>
                  <a:cubicBezTo>
                    <a:pt x="272" y="867"/>
                    <a:pt x="302" y="862"/>
                    <a:pt x="334" y="852"/>
                  </a:cubicBezTo>
                  <a:cubicBezTo>
                    <a:pt x="456" y="821"/>
                    <a:pt x="578" y="760"/>
                    <a:pt x="699" y="700"/>
                  </a:cubicBezTo>
                  <a:cubicBezTo>
                    <a:pt x="699" y="487"/>
                    <a:pt x="669" y="244"/>
                    <a:pt x="669"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2" name="Google Shape;322;p40"/>
            <p:cNvSpPr/>
            <p:nvPr/>
          </p:nvSpPr>
          <p:spPr>
            <a:xfrm>
              <a:off x="6752448" y="6842876"/>
              <a:ext cx="11079" cy="10525"/>
            </a:xfrm>
            <a:custGeom>
              <a:avLst/>
              <a:gdLst/>
              <a:ahLst/>
              <a:cxnLst/>
              <a:rect l="l" t="t" r="r" b="b"/>
              <a:pathLst>
                <a:path w="420" h="399" extrusionOk="0">
                  <a:moveTo>
                    <a:pt x="305" y="1"/>
                  </a:moveTo>
                  <a:lnTo>
                    <a:pt x="305" y="1"/>
                  </a:lnTo>
                  <a:cubicBezTo>
                    <a:pt x="244" y="31"/>
                    <a:pt x="213" y="62"/>
                    <a:pt x="153" y="92"/>
                  </a:cubicBezTo>
                  <a:cubicBezTo>
                    <a:pt x="31" y="153"/>
                    <a:pt x="1" y="274"/>
                    <a:pt x="31" y="366"/>
                  </a:cubicBezTo>
                  <a:cubicBezTo>
                    <a:pt x="31" y="396"/>
                    <a:pt x="31" y="396"/>
                    <a:pt x="31" y="396"/>
                  </a:cubicBezTo>
                  <a:cubicBezTo>
                    <a:pt x="45" y="397"/>
                    <a:pt x="59" y="398"/>
                    <a:pt x="72" y="398"/>
                  </a:cubicBezTo>
                  <a:cubicBezTo>
                    <a:pt x="317" y="398"/>
                    <a:pt x="420" y="145"/>
                    <a:pt x="30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3" name="Google Shape;323;p40"/>
            <p:cNvSpPr/>
            <p:nvPr/>
          </p:nvSpPr>
          <p:spPr>
            <a:xfrm>
              <a:off x="6759676" y="7144345"/>
              <a:ext cx="1609" cy="8836"/>
            </a:xfrm>
            <a:custGeom>
              <a:avLst/>
              <a:gdLst/>
              <a:ahLst/>
              <a:cxnLst/>
              <a:rect l="l" t="t" r="r" b="b"/>
              <a:pathLst>
                <a:path w="61" h="335" extrusionOk="0">
                  <a:moveTo>
                    <a:pt x="61" y="0"/>
                  </a:moveTo>
                  <a:cubicBezTo>
                    <a:pt x="0" y="122"/>
                    <a:pt x="0" y="213"/>
                    <a:pt x="61" y="335"/>
                  </a:cubicBezTo>
                  <a:cubicBezTo>
                    <a:pt x="61" y="213"/>
                    <a:pt x="61" y="122"/>
                    <a:pt x="6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4" name="Google Shape;324;p40"/>
            <p:cNvSpPr/>
            <p:nvPr/>
          </p:nvSpPr>
          <p:spPr>
            <a:xfrm>
              <a:off x="6786924" y="7043319"/>
              <a:ext cx="157975" cy="108253"/>
            </a:xfrm>
            <a:custGeom>
              <a:avLst/>
              <a:gdLst/>
              <a:ahLst/>
              <a:cxnLst/>
              <a:rect l="l" t="t" r="r" b="b"/>
              <a:pathLst>
                <a:path w="5989" h="4104" extrusionOk="0">
                  <a:moveTo>
                    <a:pt x="5958" y="1"/>
                  </a:moveTo>
                  <a:cubicBezTo>
                    <a:pt x="4074" y="1186"/>
                    <a:pt x="2098" y="2280"/>
                    <a:pt x="1" y="3253"/>
                  </a:cubicBezTo>
                  <a:cubicBezTo>
                    <a:pt x="1" y="3527"/>
                    <a:pt x="31" y="3830"/>
                    <a:pt x="31" y="4104"/>
                  </a:cubicBezTo>
                  <a:cubicBezTo>
                    <a:pt x="2098" y="3253"/>
                    <a:pt x="4074" y="2250"/>
                    <a:pt x="5989" y="1125"/>
                  </a:cubicBezTo>
                  <a:cubicBezTo>
                    <a:pt x="5989" y="761"/>
                    <a:pt x="5958" y="365"/>
                    <a:pt x="5958"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5" name="Google Shape;325;p40"/>
            <p:cNvSpPr/>
            <p:nvPr/>
          </p:nvSpPr>
          <p:spPr>
            <a:xfrm>
              <a:off x="6943263" y="6818820"/>
              <a:ext cx="270237" cy="254200"/>
            </a:xfrm>
            <a:custGeom>
              <a:avLst/>
              <a:gdLst/>
              <a:ahLst/>
              <a:cxnLst/>
              <a:rect l="l" t="t" r="r" b="b"/>
              <a:pathLst>
                <a:path w="10245" h="9637" extrusionOk="0">
                  <a:moveTo>
                    <a:pt x="10001" y="1"/>
                  </a:moveTo>
                  <a:cubicBezTo>
                    <a:pt x="7113" y="3284"/>
                    <a:pt x="3770" y="6110"/>
                    <a:pt x="1" y="8512"/>
                  </a:cubicBezTo>
                  <a:cubicBezTo>
                    <a:pt x="31" y="8876"/>
                    <a:pt x="62" y="9272"/>
                    <a:pt x="62" y="9636"/>
                  </a:cubicBezTo>
                  <a:cubicBezTo>
                    <a:pt x="3831" y="7387"/>
                    <a:pt x="7265" y="4651"/>
                    <a:pt x="10244" y="1460"/>
                  </a:cubicBezTo>
                  <a:cubicBezTo>
                    <a:pt x="10153" y="974"/>
                    <a:pt x="10092" y="487"/>
                    <a:pt x="1000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6" name="Google Shape;326;p40"/>
            <p:cNvSpPr/>
            <p:nvPr/>
          </p:nvSpPr>
          <p:spPr>
            <a:xfrm>
              <a:off x="6761258" y="7129098"/>
              <a:ext cx="26483" cy="30123"/>
            </a:xfrm>
            <a:custGeom>
              <a:avLst/>
              <a:gdLst/>
              <a:ahLst/>
              <a:cxnLst/>
              <a:rect l="l" t="t" r="r" b="b"/>
              <a:pathLst>
                <a:path w="1004" h="1142" extrusionOk="0">
                  <a:moveTo>
                    <a:pt x="974" y="1"/>
                  </a:moveTo>
                  <a:cubicBezTo>
                    <a:pt x="700" y="123"/>
                    <a:pt x="427" y="275"/>
                    <a:pt x="153" y="396"/>
                  </a:cubicBezTo>
                  <a:cubicBezTo>
                    <a:pt x="62" y="427"/>
                    <a:pt x="31" y="518"/>
                    <a:pt x="1" y="578"/>
                  </a:cubicBezTo>
                  <a:cubicBezTo>
                    <a:pt x="1" y="700"/>
                    <a:pt x="1" y="791"/>
                    <a:pt x="1" y="913"/>
                  </a:cubicBezTo>
                  <a:cubicBezTo>
                    <a:pt x="76" y="1037"/>
                    <a:pt x="191" y="1142"/>
                    <a:pt x="331" y="1142"/>
                  </a:cubicBezTo>
                  <a:cubicBezTo>
                    <a:pt x="362" y="1142"/>
                    <a:pt x="394" y="1137"/>
                    <a:pt x="427" y="1126"/>
                  </a:cubicBezTo>
                  <a:cubicBezTo>
                    <a:pt x="639" y="1034"/>
                    <a:pt x="822" y="943"/>
                    <a:pt x="1004" y="852"/>
                  </a:cubicBezTo>
                  <a:cubicBezTo>
                    <a:pt x="1004" y="578"/>
                    <a:pt x="974" y="275"/>
                    <a:pt x="974"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7" name="Google Shape;327;p40"/>
            <p:cNvSpPr/>
            <p:nvPr/>
          </p:nvSpPr>
          <p:spPr>
            <a:xfrm>
              <a:off x="6778114" y="7491499"/>
              <a:ext cx="5618" cy="8863"/>
            </a:xfrm>
            <a:custGeom>
              <a:avLst/>
              <a:gdLst/>
              <a:ahLst/>
              <a:cxnLst/>
              <a:rect l="l" t="t" r="r" b="b"/>
              <a:pathLst>
                <a:path w="213" h="336" extrusionOk="0">
                  <a:moveTo>
                    <a:pt x="91" y="1"/>
                  </a:moveTo>
                  <a:cubicBezTo>
                    <a:pt x="0" y="122"/>
                    <a:pt x="61" y="305"/>
                    <a:pt x="213" y="335"/>
                  </a:cubicBezTo>
                  <a:cubicBezTo>
                    <a:pt x="213" y="214"/>
                    <a:pt x="213" y="122"/>
                    <a:pt x="213"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8" name="Google Shape;328;p40"/>
            <p:cNvSpPr/>
            <p:nvPr/>
          </p:nvSpPr>
          <p:spPr>
            <a:xfrm>
              <a:off x="6807762" y="7412129"/>
              <a:ext cx="122708" cy="82614"/>
            </a:xfrm>
            <a:custGeom>
              <a:avLst/>
              <a:gdLst/>
              <a:ahLst/>
              <a:cxnLst/>
              <a:rect l="l" t="t" r="r" b="b"/>
              <a:pathLst>
                <a:path w="4652" h="3132" extrusionOk="0">
                  <a:moveTo>
                    <a:pt x="4651" y="1"/>
                  </a:moveTo>
                  <a:lnTo>
                    <a:pt x="4651" y="1"/>
                  </a:lnTo>
                  <a:cubicBezTo>
                    <a:pt x="3162" y="912"/>
                    <a:pt x="1612" y="1703"/>
                    <a:pt x="1" y="2493"/>
                  </a:cubicBezTo>
                  <a:cubicBezTo>
                    <a:pt x="1" y="2706"/>
                    <a:pt x="31" y="2919"/>
                    <a:pt x="31" y="3131"/>
                  </a:cubicBezTo>
                  <a:cubicBezTo>
                    <a:pt x="1581" y="2645"/>
                    <a:pt x="3101" y="2007"/>
                    <a:pt x="4499" y="1216"/>
                  </a:cubicBezTo>
                  <a:cubicBezTo>
                    <a:pt x="4560" y="791"/>
                    <a:pt x="4591" y="396"/>
                    <a:pt x="465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9" name="Google Shape;329;p40"/>
            <p:cNvSpPr/>
            <p:nvPr/>
          </p:nvSpPr>
          <p:spPr>
            <a:xfrm>
              <a:off x="6926434" y="7089822"/>
              <a:ext cx="307905" cy="354408"/>
            </a:xfrm>
            <a:custGeom>
              <a:avLst/>
              <a:gdLst/>
              <a:ahLst/>
              <a:cxnLst/>
              <a:rect l="l" t="t" r="r" b="b"/>
              <a:pathLst>
                <a:path w="11673" h="13436" extrusionOk="0">
                  <a:moveTo>
                    <a:pt x="11672" y="1"/>
                  </a:moveTo>
                  <a:cubicBezTo>
                    <a:pt x="9454" y="3010"/>
                    <a:pt x="7295" y="6019"/>
                    <a:pt x="4651" y="8694"/>
                  </a:cubicBezTo>
                  <a:cubicBezTo>
                    <a:pt x="3253" y="10092"/>
                    <a:pt x="1733" y="11217"/>
                    <a:pt x="152" y="12220"/>
                  </a:cubicBezTo>
                  <a:cubicBezTo>
                    <a:pt x="92" y="12615"/>
                    <a:pt x="61" y="13010"/>
                    <a:pt x="0" y="13435"/>
                  </a:cubicBezTo>
                  <a:cubicBezTo>
                    <a:pt x="4833" y="10700"/>
                    <a:pt x="8785" y="6262"/>
                    <a:pt x="11672" y="1672"/>
                  </a:cubicBezTo>
                  <a:cubicBezTo>
                    <a:pt x="11672" y="1125"/>
                    <a:pt x="11672" y="548"/>
                    <a:pt x="1167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30" name="Google Shape;330;p40"/>
            <p:cNvSpPr/>
            <p:nvPr/>
          </p:nvSpPr>
          <p:spPr>
            <a:xfrm>
              <a:off x="6783732" y="7477888"/>
              <a:ext cx="24874" cy="23265"/>
            </a:xfrm>
            <a:custGeom>
              <a:avLst/>
              <a:gdLst/>
              <a:ahLst/>
              <a:cxnLst/>
              <a:rect l="l" t="t" r="r" b="b"/>
              <a:pathLst>
                <a:path w="943" h="882" extrusionOk="0">
                  <a:moveTo>
                    <a:pt x="912" y="0"/>
                  </a:moveTo>
                  <a:cubicBezTo>
                    <a:pt x="760" y="61"/>
                    <a:pt x="608" y="152"/>
                    <a:pt x="456" y="213"/>
                  </a:cubicBezTo>
                  <a:cubicBezTo>
                    <a:pt x="486" y="365"/>
                    <a:pt x="426" y="517"/>
                    <a:pt x="243" y="517"/>
                  </a:cubicBezTo>
                  <a:lnTo>
                    <a:pt x="0" y="517"/>
                  </a:lnTo>
                  <a:cubicBezTo>
                    <a:pt x="0" y="638"/>
                    <a:pt x="0" y="730"/>
                    <a:pt x="0" y="851"/>
                  </a:cubicBezTo>
                  <a:cubicBezTo>
                    <a:pt x="30" y="851"/>
                    <a:pt x="61" y="882"/>
                    <a:pt x="91" y="882"/>
                  </a:cubicBezTo>
                  <a:cubicBezTo>
                    <a:pt x="395" y="790"/>
                    <a:pt x="669" y="699"/>
                    <a:pt x="942" y="638"/>
                  </a:cubicBezTo>
                  <a:cubicBezTo>
                    <a:pt x="942" y="426"/>
                    <a:pt x="912" y="213"/>
                    <a:pt x="912"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31" name="Google Shape;331;p40"/>
            <p:cNvSpPr/>
            <p:nvPr/>
          </p:nvSpPr>
          <p:spPr>
            <a:xfrm>
              <a:off x="6780514" y="7489098"/>
              <a:ext cx="3218" cy="2427"/>
            </a:xfrm>
            <a:custGeom>
              <a:avLst/>
              <a:gdLst/>
              <a:ahLst/>
              <a:cxnLst/>
              <a:rect l="l" t="t" r="r" b="b"/>
              <a:pathLst>
                <a:path w="122" h="92" extrusionOk="0">
                  <a:moveTo>
                    <a:pt x="92" y="1"/>
                  </a:moveTo>
                  <a:cubicBezTo>
                    <a:pt x="92" y="31"/>
                    <a:pt x="61" y="31"/>
                    <a:pt x="61" y="31"/>
                  </a:cubicBezTo>
                  <a:cubicBezTo>
                    <a:pt x="31" y="31"/>
                    <a:pt x="31" y="61"/>
                    <a:pt x="0" y="92"/>
                  </a:cubicBezTo>
                  <a:lnTo>
                    <a:pt x="122" y="92"/>
                  </a:lnTo>
                  <a:cubicBezTo>
                    <a:pt x="122" y="61"/>
                    <a:pt x="122" y="31"/>
                    <a:pt x="9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32" name="Google Shape;332;p40"/>
            <p:cNvSpPr/>
            <p:nvPr/>
          </p:nvSpPr>
          <p:spPr>
            <a:xfrm>
              <a:off x="6782914" y="7483480"/>
              <a:ext cx="13664" cy="8045"/>
            </a:xfrm>
            <a:custGeom>
              <a:avLst/>
              <a:gdLst/>
              <a:ahLst/>
              <a:cxnLst/>
              <a:rect l="l" t="t" r="r" b="b"/>
              <a:pathLst>
                <a:path w="518" h="305" extrusionOk="0">
                  <a:moveTo>
                    <a:pt x="487" y="1"/>
                  </a:moveTo>
                  <a:lnTo>
                    <a:pt x="487" y="1"/>
                  </a:lnTo>
                  <a:cubicBezTo>
                    <a:pt x="335" y="62"/>
                    <a:pt x="183" y="153"/>
                    <a:pt x="1" y="214"/>
                  </a:cubicBezTo>
                  <a:cubicBezTo>
                    <a:pt x="31" y="244"/>
                    <a:pt x="31" y="274"/>
                    <a:pt x="31" y="305"/>
                  </a:cubicBezTo>
                  <a:lnTo>
                    <a:pt x="274" y="305"/>
                  </a:lnTo>
                  <a:cubicBezTo>
                    <a:pt x="457" y="305"/>
                    <a:pt x="517" y="153"/>
                    <a:pt x="487"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33" name="Google Shape;333;p40"/>
            <p:cNvSpPr/>
            <p:nvPr/>
          </p:nvSpPr>
          <p:spPr>
            <a:xfrm>
              <a:off x="6820608" y="7683923"/>
              <a:ext cx="62541" cy="33710"/>
            </a:xfrm>
            <a:custGeom>
              <a:avLst/>
              <a:gdLst/>
              <a:ahLst/>
              <a:cxnLst/>
              <a:rect l="l" t="t" r="r" b="b"/>
              <a:pathLst>
                <a:path w="2371" h="1278" extrusionOk="0">
                  <a:moveTo>
                    <a:pt x="2371" y="1"/>
                  </a:moveTo>
                  <a:cubicBezTo>
                    <a:pt x="1550" y="153"/>
                    <a:pt x="699" y="244"/>
                    <a:pt x="0" y="669"/>
                  </a:cubicBezTo>
                  <a:cubicBezTo>
                    <a:pt x="0" y="882"/>
                    <a:pt x="31" y="1095"/>
                    <a:pt x="31" y="1277"/>
                  </a:cubicBezTo>
                  <a:cubicBezTo>
                    <a:pt x="760" y="1247"/>
                    <a:pt x="1459" y="1125"/>
                    <a:pt x="2128" y="1004"/>
                  </a:cubicBezTo>
                  <a:cubicBezTo>
                    <a:pt x="2219" y="669"/>
                    <a:pt x="2280" y="335"/>
                    <a:pt x="237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34" name="Google Shape;334;p40"/>
            <p:cNvSpPr/>
            <p:nvPr/>
          </p:nvSpPr>
          <p:spPr>
            <a:xfrm>
              <a:off x="6876713" y="7436185"/>
              <a:ext cx="332779" cy="274220"/>
            </a:xfrm>
            <a:custGeom>
              <a:avLst/>
              <a:gdLst/>
              <a:ahLst/>
              <a:cxnLst/>
              <a:rect l="l" t="t" r="r" b="b"/>
              <a:pathLst>
                <a:path w="12616" h="10396" extrusionOk="0">
                  <a:moveTo>
                    <a:pt x="12615" y="0"/>
                  </a:moveTo>
                  <a:lnTo>
                    <a:pt x="12615" y="0"/>
                  </a:lnTo>
                  <a:cubicBezTo>
                    <a:pt x="11582" y="1095"/>
                    <a:pt x="10548" y="2159"/>
                    <a:pt x="9545" y="3253"/>
                  </a:cubicBezTo>
                  <a:cubicBezTo>
                    <a:pt x="7205" y="5806"/>
                    <a:pt x="4591" y="8086"/>
                    <a:pt x="1247" y="9180"/>
                  </a:cubicBezTo>
                  <a:cubicBezTo>
                    <a:pt x="913" y="9271"/>
                    <a:pt x="578" y="9332"/>
                    <a:pt x="244" y="9393"/>
                  </a:cubicBezTo>
                  <a:cubicBezTo>
                    <a:pt x="153" y="9727"/>
                    <a:pt x="92" y="10061"/>
                    <a:pt x="1" y="10396"/>
                  </a:cubicBezTo>
                  <a:cubicBezTo>
                    <a:pt x="3010" y="9818"/>
                    <a:pt x="5563" y="8450"/>
                    <a:pt x="8086" y="6353"/>
                  </a:cubicBezTo>
                  <a:cubicBezTo>
                    <a:pt x="9393" y="5289"/>
                    <a:pt x="10670" y="4134"/>
                    <a:pt x="11916" y="2918"/>
                  </a:cubicBezTo>
                  <a:cubicBezTo>
                    <a:pt x="12190" y="2037"/>
                    <a:pt x="12402" y="1064"/>
                    <a:pt x="12615"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35" name="Google Shape;335;p40"/>
            <p:cNvSpPr/>
            <p:nvPr/>
          </p:nvSpPr>
          <p:spPr>
            <a:xfrm>
              <a:off x="6807129" y="7701569"/>
              <a:ext cx="14297" cy="16934"/>
            </a:xfrm>
            <a:custGeom>
              <a:avLst/>
              <a:gdLst/>
              <a:ahLst/>
              <a:cxnLst/>
              <a:rect l="l" t="t" r="r" b="b"/>
              <a:pathLst>
                <a:path w="542" h="642" extrusionOk="0">
                  <a:moveTo>
                    <a:pt x="511" y="0"/>
                  </a:moveTo>
                  <a:cubicBezTo>
                    <a:pt x="390" y="61"/>
                    <a:pt x="238" y="152"/>
                    <a:pt x="116" y="274"/>
                  </a:cubicBezTo>
                  <a:cubicBezTo>
                    <a:pt x="1" y="389"/>
                    <a:pt x="77" y="641"/>
                    <a:pt x="240" y="641"/>
                  </a:cubicBezTo>
                  <a:cubicBezTo>
                    <a:pt x="249" y="641"/>
                    <a:pt x="259" y="640"/>
                    <a:pt x="268" y="639"/>
                  </a:cubicBezTo>
                  <a:cubicBezTo>
                    <a:pt x="359" y="639"/>
                    <a:pt x="450" y="639"/>
                    <a:pt x="542" y="608"/>
                  </a:cubicBezTo>
                  <a:lnTo>
                    <a:pt x="511" y="0"/>
                  </a:ln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336" name="Google Shape;336;p40"/>
          <p:cNvGrpSpPr/>
          <p:nvPr/>
        </p:nvGrpSpPr>
        <p:grpSpPr>
          <a:xfrm>
            <a:off x="9349465" y="1612096"/>
            <a:ext cx="2683295" cy="3188617"/>
            <a:chOff x="11016213" y="5853720"/>
            <a:chExt cx="2012471" cy="2391463"/>
          </a:xfrm>
        </p:grpSpPr>
        <p:sp>
          <p:nvSpPr>
            <p:cNvPr id="337" name="Google Shape;337;p40"/>
            <p:cNvSpPr/>
            <p:nvPr/>
          </p:nvSpPr>
          <p:spPr>
            <a:xfrm>
              <a:off x="11596703" y="7707979"/>
              <a:ext cx="271820" cy="394502"/>
            </a:xfrm>
            <a:custGeom>
              <a:avLst/>
              <a:gdLst/>
              <a:ahLst/>
              <a:cxnLst/>
              <a:rect l="l" t="t" r="r" b="b"/>
              <a:pathLst>
                <a:path w="10305" h="14956" extrusionOk="0">
                  <a:moveTo>
                    <a:pt x="10305" y="1"/>
                  </a:moveTo>
                  <a:lnTo>
                    <a:pt x="10305" y="1"/>
                  </a:lnTo>
                  <a:cubicBezTo>
                    <a:pt x="6809" y="852"/>
                    <a:pt x="3344" y="1642"/>
                    <a:pt x="0" y="2584"/>
                  </a:cubicBezTo>
                  <a:lnTo>
                    <a:pt x="1368" y="14955"/>
                  </a:lnTo>
                  <a:lnTo>
                    <a:pt x="8025" y="14955"/>
                  </a:lnTo>
                  <a:lnTo>
                    <a:pt x="10305" y="1"/>
                  </a:lnTo>
                  <a:close/>
                </a:path>
              </a:pathLst>
            </a:custGeom>
            <a:solidFill>
              <a:srgbClr val="8C4C5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38" name="Google Shape;338;p40"/>
            <p:cNvSpPr/>
            <p:nvPr/>
          </p:nvSpPr>
          <p:spPr>
            <a:xfrm>
              <a:off x="11579874" y="7529192"/>
              <a:ext cx="315897" cy="246973"/>
            </a:xfrm>
            <a:custGeom>
              <a:avLst/>
              <a:gdLst/>
              <a:ahLst/>
              <a:cxnLst/>
              <a:rect l="l" t="t" r="r" b="b"/>
              <a:pathLst>
                <a:path w="11976" h="9363" extrusionOk="0">
                  <a:moveTo>
                    <a:pt x="11976" y="0"/>
                  </a:moveTo>
                  <a:lnTo>
                    <a:pt x="0" y="3496"/>
                  </a:lnTo>
                  <a:lnTo>
                    <a:pt x="638" y="9362"/>
                  </a:lnTo>
                  <a:cubicBezTo>
                    <a:pt x="3982" y="8420"/>
                    <a:pt x="7447" y="7630"/>
                    <a:pt x="10943" y="6779"/>
                  </a:cubicBezTo>
                  <a:lnTo>
                    <a:pt x="11976" y="0"/>
                  </a:ln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39" name="Google Shape;339;p40"/>
            <p:cNvSpPr/>
            <p:nvPr/>
          </p:nvSpPr>
          <p:spPr>
            <a:xfrm>
              <a:off x="11400269" y="5856727"/>
              <a:ext cx="215689" cy="360000"/>
            </a:xfrm>
            <a:custGeom>
              <a:avLst/>
              <a:gdLst/>
              <a:ahLst/>
              <a:cxnLst/>
              <a:rect l="l" t="t" r="r" b="b"/>
              <a:pathLst>
                <a:path w="8177" h="13648" extrusionOk="0">
                  <a:moveTo>
                    <a:pt x="7630" y="0"/>
                  </a:moveTo>
                  <a:cubicBezTo>
                    <a:pt x="4742" y="274"/>
                    <a:pt x="2219" y="760"/>
                    <a:pt x="1" y="1490"/>
                  </a:cubicBezTo>
                  <a:cubicBezTo>
                    <a:pt x="2098" y="5867"/>
                    <a:pt x="4742" y="9940"/>
                    <a:pt x="8177" y="13648"/>
                  </a:cubicBezTo>
                  <a:cubicBezTo>
                    <a:pt x="7934" y="9119"/>
                    <a:pt x="7691" y="4560"/>
                    <a:pt x="7630"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0" name="Google Shape;340;p40"/>
            <p:cNvSpPr/>
            <p:nvPr/>
          </p:nvSpPr>
          <p:spPr>
            <a:xfrm>
              <a:off x="11029059" y="6037123"/>
              <a:ext cx="623801" cy="843473"/>
            </a:xfrm>
            <a:custGeom>
              <a:avLst/>
              <a:gdLst/>
              <a:ahLst/>
              <a:cxnLst/>
              <a:rect l="l" t="t" r="r" b="b"/>
              <a:pathLst>
                <a:path w="23649" h="31977" extrusionOk="0">
                  <a:moveTo>
                    <a:pt x="5441" y="0"/>
                  </a:moveTo>
                  <a:cubicBezTo>
                    <a:pt x="2341" y="3405"/>
                    <a:pt x="669" y="7964"/>
                    <a:pt x="0" y="13526"/>
                  </a:cubicBezTo>
                  <a:cubicBezTo>
                    <a:pt x="6779" y="21156"/>
                    <a:pt x="13344" y="29818"/>
                    <a:pt x="23648" y="31976"/>
                  </a:cubicBezTo>
                  <a:cubicBezTo>
                    <a:pt x="23618" y="31946"/>
                    <a:pt x="23618" y="31916"/>
                    <a:pt x="23618" y="31855"/>
                  </a:cubicBezTo>
                  <a:cubicBezTo>
                    <a:pt x="23557" y="31733"/>
                    <a:pt x="23557" y="31612"/>
                    <a:pt x="23587" y="31460"/>
                  </a:cubicBezTo>
                  <a:cubicBezTo>
                    <a:pt x="23344" y="27143"/>
                    <a:pt x="23101" y="22797"/>
                    <a:pt x="22888" y="18450"/>
                  </a:cubicBezTo>
                  <a:cubicBezTo>
                    <a:pt x="18876" y="17447"/>
                    <a:pt x="14894" y="12310"/>
                    <a:pt x="12402" y="9484"/>
                  </a:cubicBezTo>
                  <a:cubicBezTo>
                    <a:pt x="9818" y="6505"/>
                    <a:pt x="7478" y="3344"/>
                    <a:pt x="5441"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1" name="Google Shape;341;p40"/>
            <p:cNvSpPr/>
            <p:nvPr/>
          </p:nvSpPr>
          <p:spPr>
            <a:xfrm>
              <a:off x="11635979" y="5853720"/>
              <a:ext cx="119490" cy="338160"/>
            </a:xfrm>
            <a:custGeom>
              <a:avLst/>
              <a:gdLst/>
              <a:ahLst/>
              <a:cxnLst/>
              <a:rect l="l" t="t" r="r" b="b"/>
              <a:pathLst>
                <a:path w="4530" h="12820" extrusionOk="0">
                  <a:moveTo>
                    <a:pt x="936" y="0"/>
                  </a:moveTo>
                  <a:cubicBezTo>
                    <a:pt x="632" y="0"/>
                    <a:pt x="320" y="8"/>
                    <a:pt x="1" y="23"/>
                  </a:cubicBezTo>
                  <a:cubicBezTo>
                    <a:pt x="62" y="4309"/>
                    <a:pt x="214" y="8564"/>
                    <a:pt x="396" y="12820"/>
                  </a:cubicBezTo>
                  <a:cubicBezTo>
                    <a:pt x="1855" y="11816"/>
                    <a:pt x="3375" y="9780"/>
                    <a:pt x="4530" y="8108"/>
                  </a:cubicBezTo>
                  <a:cubicBezTo>
                    <a:pt x="3618" y="4947"/>
                    <a:pt x="2676" y="2211"/>
                    <a:pt x="1825" y="23"/>
                  </a:cubicBezTo>
                  <a:cubicBezTo>
                    <a:pt x="1536" y="8"/>
                    <a:pt x="1239" y="0"/>
                    <a:pt x="936"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2" name="Google Shape;342;p40"/>
            <p:cNvSpPr/>
            <p:nvPr/>
          </p:nvSpPr>
          <p:spPr>
            <a:xfrm>
              <a:off x="11016213" y="6437190"/>
              <a:ext cx="660677" cy="819417"/>
            </a:xfrm>
            <a:custGeom>
              <a:avLst/>
              <a:gdLst/>
              <a:ahLst/>
              <a:cxnLst/>
              <a:rect l="l" t="t" r="r" b="b"/>
              <a:pathLst>
                <a:path w="25047" h="31065" extrusionOk="0">
                  <a:moveTo>
                    <a:pt x="335" y="1"/>
                  </a:moveTo>
                  <a:lnTo>
                    <a:pt x="335" y="1"/>
                  </a:lnTo>
                  <a:cubicBezTo>
                    <a:pt x="1" y="4226"/>
                    <a:pt x="183" y="8998"/>
                    <a:pt x="730" y="14226"/>
                  </a:cubicBezTo>
                  <a:cubicBezTo>
                    <a:pt x="7205" y="22037"/>
                    <a:pt x="15047" y="30031"/>
                    <a:pt x="25047" y="31065"/>
                  </a:cubicBezTo>
                  <a:cubicBezTo>
                    <a:pt x="24743" y="26506"/>
                    <a:pt x="24439" y="21977"/>
                    <a:pt x="24166" y="17448"/>
                  </a:cubicBezTo>
                  <a:cubicBezTo>
                    <a:pt x="24105" y="17478"/>
                    <a:pt x="24044" y="17478"/>
                    <a:pt x="23953" y="17478"/>
                  </a:cubicBezTo>
                  <a:cubicBezTo>
                    <a:pt x="14257" y="15624"/>
                    <a:pt x="6779" y="7660"/>
                    <a:pt x="335"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3" name="Google Shape;343;p40"/>
            <p:cNvSpPr/>
            <p:nvPr/>
          </p:nvSpPr>
          <p:spPr>
            <a:xfrm>
              <a:off x="11191017" y="5905631"/>
              <a:ext cx="440188" cy="600537"/>
            </a:xfrm>
            <a:custGeom>
              <a:avLst/>
              <a:gdLst/>
              <a:ahLst/>
              <a:cxnLst/>
              <a:rect l="l" t="t" r="r" b="b"/>
              <a:pathLst>
                <a:path w="16688" h="22767" extrusionOk="0">
                  <a:moveTo>
                    <a:pt x="6900" y="0"/>
                  </a:moveTo>
                  <a:cubicBezTo>
                    <a:pt x="4104" y="1034"/>
                    <a:pt x="1854" y="2462"/>
                    <a:pt x="0" y="4256"/>
                  </a:cubicBezTo>
                  <a:cubicBezTo>
                    <a:pt x="2006" y="7630"/>
                    <a:pt x="4286" y="10882"/>
                    <a:pt x="6900" y="13830"/>
                  </a:cubicBezTo>
                  <a:cubicBezTo>
                    <a:pt x="9362" y="16596"/>
                    <a:pt x="12979" y="21368"/>
                    <a:pt x="16687" y="22767"/>
                  </a:cubicBezTo>
                  <a:cubicBezTo>
                    <a:pt x="16657" y="22219"/>
                    <a:pt x="16627" y="21672"/>
                    <a:pt x="16627" y="21125"/>
                  </a:cubicBezTo>
                  <a:cubicBezTo>
                    <a:pt x="16475" y="18359"/>
                    <a:pt x="16323" y="15593"/>
                    <a:pt x="16171" y="12797"/>
                  </a:cubicBezTo>
                  <a:cubicBezTo>
                    <a:pt x="12250" y="9149"/>
                    <a:pt x="9210" y="4772"/>
                    <a:pt x="6900"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4" name="Google Shape;344;p40"/>
            <p:cNvSpPr/>
            <p:nvPr/>
          </p:nvSpPr>
          <p:spPr>
            <a:xfrm>
              <a:off x="11683300" y="6783553"/>
              <a:ext cx="186832" cy="473054"/>
            </a:xfrm>
            <a:custGeom>
              <a:avLst/>
              <a:gdLst/>
              <a:ahLst/>
              <a:cxnLst/>
              <a:rect l="l" t="t" r="r" b="b"/>
              <a:pathLst>
                <a:path w="7083" h="17934" extrusionOk="0">
                  <a:moveTo>
                    <a:pt x="6930" y="0"/>
                  </a:moveTo>
                  <a:lnTo>
                    <a:pt x="6930" y="0"/>
                  </a:lnTo>
                  <a:cubicBezTo>
                    <a:pt x="4712" y="1338"/>
                    <a:pt x="2401" y="2493"/>
                    <a:pt x="0" y="3496"/>
                  </a:cubicBezTo>
                  <a:cubicBezTo>
                    <a:pt x="274" y="8329"/>
                    <a:pt x="578" y="13131"/>
                    <a:pt x="882" y="17934"/>
                  </a:cubicBezTo>
                  <a:cubicBezTo>
                    <a:pt x="2736" y="17022"/>
                    <a:pt x="4560" y="16110"/>
                    <a:pt x="6292" y="15016"/>
                  </a:cubicBezTo>
                  <a:cubicBezTo>
                    <a:pt x="6900" y="9788"/>
                    <a:pt x="7082" y="4742"/>
                    <a:pt x="6930"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5" name="Google Shape;345;p40"/>
            <p:cNvSpPr/>
            <p:nvPr/>
          </p:nvSpPr>
          <p:spPr>
            <a:xfrm>
              <a:off x="11707356" y="7217305"/>
              <a:ext cx="137902" cy="300677"/>
            </a:xfrm>
            <a:custGeom>
              <a:avLst/>
              <a:gdLst/>
              <a:ahLst/>
              <a:cxnLst/>
              <a:rect l="l" t="t" r="r" b="b"/>
              <a:pathLst>
                <a:path w="5228" h="11399" extrusionOk="0">
                  <a:moveTo>
                    <a:pt x="5228" y="0"/>
                  </a:moveTo>
                  <a:cubicBezTo>
                    <a:pt x="3587" y="943"/>
                    <a:pt x="1824" y="1703"/>
                    <a:pt x="0" y="2250"/>
                  </a:cubicBezTo>
                  <a:cubicBezTo>
                    <a:pt x="182" y="5289"/>
                    <a:pt x="365" y="8359"/>
                    <a:pt x="517" y="11399"/>
                  </a:cubicBezTo>
                  <a:cubicBezTo>
                    <a:pt x="1337" y="10913"/>
                    <a:pt x="2310" y="10821"/>
                    <a:pt x="3283" y="10639"/>
                  </a:cubicBezTo>
                  <a:cubicBezTo>
                    <a:pt x="4134" y="7022"/>
                    <a:pt x="4803" y="3466"/>
                    <a:pt x="5228"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6" name="Google Shape;346;p40"/>
            <p:cNvSpPr/>
            <p:nvPr/>
          </p:nvSpPr>
          <p:spPr>
            <a:xfrm>
              <a:off x="11648007" y="6106865"/>
              <a:ext cx="179631" cy="400094"/>
            </a:xfrm>
            <a:custGeom>
              <a:avLst/>
              <a:gdLst/>
              <a:ahLst/>
              <a:cxnLst/>
              <a:rect l="l" t="t" r="r" b="b"/>
              <a:pathLst>
                <a:path w="6810" h="15168" extrusionOk="0">
                  <a:moveTo>
                    <a:pt x="4469" y="1"/>
                  </a:moveTo>
                  <a:cubicBezTo>
                    <a:pt x="3162" y="1824"/>
                    <a:pt x="1612" y="3587"/>
                    <a:pt x="1" y="4165"/>
                  </a:cubicBezTo>
                  <a:cubicBezTo>
                    <a:pt x="183" y="7873"/>
                    <a:pt x="366" y="11521"/>
                    <a:pt x="578" y="15168"/>
                  </a:cubicBezTo>
                  <a:cubicBezTo>
                    <a:pt x="2888" y="13861"/>
                    <a:pt x="4955" y="12341"/>
                    <a:pt x="6809" y="10639"/>
                  </a:cubicBezTo>
                  <a:cubicBezTo>
                    <a:pt x="6141" y="6718"/>
                    <a:pt x="5350" y="3162"/>
                    <a:pt x="4469"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7" name="Google Shape;347;p40"/>
            <p:cNvSpPr/>
            <p:nvPr/>
          </p:nvSpPr>
          <p:spPr>
            <a:xfrm>
              <a:off x="11664044" y="6428380"/>
              <a:ext cx="201260" cy="420932"/>
            </a:xfrm>
            <a:custGeom>
              <a:avLst/>
              <a:gdLst/>
              <a:ahLst/>
              <a:cxnLst/>
              <a:rect l="l" t="t" r="r" b="b"/>
              <a:pathLst>
                <a:path w="7630" h="15958" extrusionOk="0">
                  <a:moveTo>
                    <a:pt x="6445" y="0"/>
                  </a:moveTo>
                  <a:cubicBezTo>
                    <a:pt x="4499" y="1611"/>
                    <a:pt x="2341" y="2918"/>
                    <a:pt x="1" y="3830"/>
                  </a:cubicBezTo>
                  <a:cubicBezTo>
                    <a:pt x="31" y="4104"/>
                    <a:pt x="31" y="4377"/>
                    <a:pt x="61" y="4651"/>
                  </a:cubicBezTo>
                  <a:cubicBezTo>
                    <a:pt x="244" y="8420"/>
                    <a:pt x="457" y="12189"/>
                    <a:pt x="669" y="15958"/>
                  </a:cubicBezTo>
                  <a:cubicBezTo>
                    <a:pt x="3101" y="14833"/>
                    <a:pt x="5442" y="13557"/>
                    <a:pt x="7630" y="12158"/>
                  </a:cubicBezTo>
                  <a:cubicBezTo>
                    <a:pt x="7448" y="7842"/>
                    <a:pt x="7022" y="3769"/>
                    <a:pt x="6445"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8" name="Google Shape;348;p40"/>
            <p:cNvSpPr/>
            <p:nvPr/>
          </p:nvSpPr>
          <p:spPr>
            <a:xfrm>
              <a:off x="11722576" y="7529192"/>
              <a:ext cx="64176" cy="137480"/>
            </a:xfrm>
            <a:custGeom>
              <a:avLst/>
              <a:gdLst/>
              <a:ahLst/>
              <a:cxnLst/>
              <a:rect l="l" t="t" r="r" b="b"/>
              <a:pathLst>
                <a:path w="2433" h="5212" extrusionOk="0">
                  <a:moveTo>
                    <a:pt x="2432" y="0"/>
                  </a:moveTo>
                  <a:lnTo>
                    <a:pt x="2432" y="0"/>
                  </a:lnTo>
                  <a:cubicBezTo>
                    <a:pt x="1642" y="152"/>
                    <a:pt x="852" y="244"/>
                    <a:pt x="1" y="335"/>
                  </a:cubicBezTo>
                  <a:cubicBezTo>
                    <a:pt x="92" y="1946"/>
                    <a:pt x="153" y="3587"/>
                    <a:pt x="213" y="5198"/>
                  </a:cubicBezTo>
                  <a:cubicBezTo>
                    <a:pt x="294" y="5208"/>
                    <a:pt x="375" y="5212"/>
                    <a:pt x="459" y="5212"/>
                  </a:cubicBezTo>
                  <a:cubicBezTo>
                    <a:pt x="625" y="5212"/>
                    <a:pt x="801" y="5198"/>
                    <a:pt x="1004" y="5198"/>
                  </a:cubicBezTo>
                  <a:cubicBezTo>
                    <a:pt x="1551" y="3435"/>
                    <a:pt x="2007" y="1703"/>
                    <a:pt x="2432"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9" name="Google Shape;349;p40"/>
            <p:cNvSpPr/>
            <p:nvPr/>
          </p:nvSpPr>
          <p:spPr>
            <a:xfrm>
              <a:off x="11239921" y="7411338"/>
              <a:ext cx="461844" cy="254174"/>
            </a:xfrm>
            <a:custGeom>
              <a:avLst/>
              <a:gdLst/>
              <a:ahLst/>
              <a:cxnLst/>
              <a:rect l="l" t="t" r="r" b="b"/>
              <a:pathLst>
                <a:path w="17509" h="9636" extrusionOk="0">
                  <a:moveTo>
                    <a:pt x="0" y="0"/>
                  </a:moveTo>
                  <a:lnTo>
                    <a:pt x="0" y="0"/>
                  </a:lnTo>
                  <a:cubicBezTo>
                    <a:pt x="7174" y="8572"/>
                    <a:pt x="17022" y="9575"/>
                    <a:pt x="17508" y="9636"/>
                  </a:cubicBezTo>
                  <a:cubicBezTo>
                    <a:pt x="17447" y="8237"/>
                    <a:pt x="17356" y="6839"/>
                    <a:pt x="17296" y="5471"/>
                  </a:cubicBezTo>
                  <a:cubicBezTo>
                    <a:pt x="17265" y="5471"/>
                    <a:pt x="17235" y="5532"/>
                    <a:pt x="17204" y="5532"/>
                  </a:cubicBezTo>
                  <a:cubicBezTo>
                    <a:pt x="16182" y="5857"/>
                    <a:pt x="15122" y="6002"/>
                    <a:pt x="14045" y="6002"/>
                  </a:cubicBezTo>
                  <a:cubicBezTo>
                    <a:pt x="9069" y="6002"/>
                    <a:pt x="3723" y="2899"/>
                    <a:pt x="0"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0" name="Google Shape;350;p40"/>
            <p:cNvSpPr/>
            <p:nvPr/>
          </p:nvSpPr>
          <p:spPr>
            <a:xfrm>
              <a:off x="11041878" y="6866932"/>
              <a:ext cx="653476" cy="681041"/>
            </a:xfrm>
            <a:custGeom>
              <a:avLst/>
              <a:gdLst/>
              <a:ahLst/>
              <a:cxnLst/>
              <a:rect l="l" t="t" r="r" b="b"/>
              <a:pathLst>
                <a:path w="24774" h="25819" extrusionOk="0">
                  <a:moveTo>
                    <a:pt x="1" y="1"/>
                  </a:moveTo>
                  <a:lnTo>
                    <a:pt x="1" y="1"/>
                  </a:lnTo>
                  <a:cubicBezTo>
                    <a:pt x="153" y="1277"/>
                    <a:pt x="305" y="2584"/>
                    <a:pt x="487" y="3922"/>
                  </a:cubicBezTo>
                  <a:cubicBezTo>
                    <a:pt x="1338" y="9818"/>
                    <a:pt x="3192" y="14408"/>
                    <a:pt x="5533" y="17964"/>
                  </a:cubicBezTo>
                  <a:cubicBezTo>
                    <a:pt x="10333" y="22451"/>
                    <a:pt x="15849" y="25819"/>
                    <a:pt x="21640" y="25819"/>
                  </a:cubicBezTo>
                  <a:cubicBezTo>
                    <a:pt x="22596" y="25819"/>
                    <a:pt x="23560" y="25727"/>
                    <a:pt x="24530" y="25533"/>
                  </a:cubicBezTo>
                  <a:cubicBezTo>
                    <a:pt x="24621" y="25533"/>
                    <a:pt x="24712" y="25533"/>
                    <a:pt x="24773" y="25594"/>
                  </a:cubicBezTo>
                  <a:cubicBezTo>
                    <a:pt x="24560" y="22311"/>
                    <a:pt x="24348" y="19059"/>
                    <a:pt x="24135" y="15776"/>
                  </a:cubicBezTo>
                  <a:cubicBezTo>
                    <a:pt x="23952" y="15746"/>
                    <a:pt x="23861" y="15533"/>
                    <a:pt x="23983" y="15381"/>
                  </a:cubicBezTo>
                  <a:cubicBezTo>
                    <a:pt x="14560" y="15350"/>
                    <a:pt x="6384" y="7569"/>
                    <a:pt x="1"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1" name="Google Shape;351;p40"/>
            <p:cNvSpPr/>
            <p:nvPr/>
          </p:nvSpPr>
          <p:spPr>
            <a:xfrm>
              <a:off x="11765862" y="5924860"/>
              <a:ext cx="283057" cy="462661"/>
            </a:xfrm>
            <a:custGeom>
              <a:avLst/>
              <a:gdLst/>
              <a:ahLst/>
              <a:cxnLst/>
              <a:rect l="l" t="t" r="r" b="b"/>
              <a:pathLst>
                <a:path w="10731" h="17540" extrusionOk="0">
                  <a:moveTo>
                    <a:pt x="4591" y="1"/>
                  </a:moveTo>
                  <a:cubicBezTo>
                    <a:pt x="3952" y="1034"/>
                    <a:pt x="3314" y="2098"/>
                    <a:pt x="2615" y="3071"/>
                  </a:cubicBezTo>
                  <a:cubicBezTo>
                    <a:pt x="1916" y="4074"/>
                    <a:pt x="1034" y="5502"/>
                    <a:pt x="1" y="6901"/>
                  </a:cubicBezTo>
                  <a:cubicBezTo>
                    <a:pt x="882" y="10062"/>
                    <a:pt x="1673" y="13618"/>
                    <a:pt x="2341" y="17539"/>
                  </a:cubicBezTo>
                  <a:cubicBezTo>
                    <a:pt x="5624" y="14530"/>
                    <a:pt x="8299" y="11004"/>
                    <a:pt x="10731" y="7174"/>
                  </a:cubicBezTo>
                  <a:cubicBezTo>
                    <a:pt x="9089" y="4195"/>
                    <a:pt x="7083" y="1733"/>
                    <a:pt x="4591"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2" name="Google Shape;352;p40"/>
            <p:cNvSpPr/>
            <p:nvPr/>
          </p:nvSpPr>
          <p:spPr>
            <a:xfrm>
              <a:off x="11684091" y="5854327"/>
              <a:ext cx="177204" cy="213288"/>
            </a:xfrm>
            <a:custGeom>
              <a:avLst/>
              <a:gdLst/>
              <a:ahLst/>
              <a:cxnLst/>
              <a:rect l="l" t="t" r="r" b="b"/>
              <a:pathLst>
                <a:path w="6718" h="8086" extrusionOk="0">
                  <a:moveTo>
                    <a:pt x="1" y="0"/>
                  </a:moveTo>
                  <a:lnTo>
                    <a:pt x="1" y="0"/>
                  </a:lnTo>
                  <a:cubicBezTo>
                    <a:pt x="852" y="2188"/>
                    <a:pt x="1794" y="4924"/>
                    <a:pt x="2706" y="8085"/>
                  </a:cubicBezTo>
                  <a:cubicBezTo>
                    <a:pt x="3131" y="7477"/>
                    <a:pt x="3496" y="6900"/>
                    <a:pt x="3800" y="6474"/>
                  </a:cubicBezTo>
                  <a:cubicBezTo>
                    <a:pt x="4834" y="5046"/>
                    <a:pt x="5806" y="3556"/>
                    <a:pt x="6718" y="2037"/>
                  </a:cubicBezTo>
                  <a:cubicBezTo>
                    <a:pt x="4742" y="851"/>
                    <a:pt x="2523" y="152"/>
                    <a:pt x="1"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3" name="Google Shape;353;p40"/>
            <p:cNvSpPr/>
            <p:nvPr/>
          </p:nvSpPr>
          <p:spPr>
            <a:xfrm>
              <a:off x="11793927" y="6854904"/>
              <a:ext cx="411331" cy="643031"/>
            </a:xfrm>
            <a:custGeom>
              <a:avLst/>
              <a:gdLst/>
              <a:ahLst/>
              <a:cxnLst/>
              <a:rect l="l" t="t" r="r" b="b"/>
              <a:pathLst>
                <a:path w="15594" h="24378" extrusionOk="0">
                  <a:moveTo>
                    <a:pt x="15594" y="1"/>
                  </a:moveTo>
                  <a:cubicBezTo>
                    <a:pt x="12189" y="5381"/>
                    <a:pt x="7569" y="10578"/>
                    <a:pt x="1946" y="13739"/>
                  </a:cubicBezTo>
                  <a:cubicBezTo>
                    <a:pt x="1521" y="17205"/>
                    <a:pt x="852" y="20761"/>
                    <a:pt x="1" y="24378"/>
                  </a:cubicBezTo>
                  <a:cubicBezTo>
                    <a:pt x="396" y="24317"/>
                    <a:pt x="791" y="24256"/>
                    <a:pt x="1186" y="24104"/>
                  </a:cubicBezTo>
                  <a:cubicBezTo>
                    <a:pt x="5107" y="22858"/>
                    <a:pt x="8177" y="20183"/>
                    <a:pt x="10913" y="17205"/>
                  </a:cubicBezTo>
                  <a:cubicBezTo>
                    <a:pt x="12068" y="15928"/>
                    <a:pt x="13284" y="14682"/>
                    <a:pt x="14469" y="13405"/>
                  </a:cubicBezTo>
                  <a:cubicBezTo>
                    <a:pt x="15199" y="9606"/>
                    <a:pt x="15594" y="4955"/>
                    <a:pt x="15594"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4" name="Google Shape;354;p40"/>
            <p:cNvSpPr/>
            <p:nvPr/>
          </p:nvSpPr>
          <p:spPr>
            <a:xfrm>
              <a:off x="11834021" y="6147750"/>
              <a:ext cx="339162" cy="601354"/>
            </a:xfrm>
            <a:custGeom>
              <a:avLst/>
              <a:gdLst/>
              <a:ahLst/>
              <a:cxnLst/>
              <a:rect l="l" t="t" r="r" b="b"/>
              <a:pathLst>
                <a:path w="12858" h="22798" extrusionOk="0">
                  <a:moveTo>
                    <a:pt x="8846" y="1"/>
                  </a:moveTo>
                  <a:cubicBezTo>
                    <a:pt x="6444" y="3952"/>
                    <a:pt x="3526" y="7752"/>
                    <a:pt x="1" y="10639"/>
                  </a:cubicBezTo>
                  <a:cubicBezTo>
                    <a:pt x="578" y="14408"/>
                    <a:pt x="1004" y="18481"/>
                    <a:pt x="1186" y="22797"/>
                  </a:cubicBezTo>
                  <a:cubicBezTo>
                    <a:pt x="5563" y="20001"/>
                    <a:pt x="9454" y="16688"/>
                    <a:pt x="12858" y="12858"/>
                  </a:cubicBezTo>
                  <a:cubicBezTo>
                    <a:pt x="12007" y="8208"/>
                    <a:pt x="10700" y="3770"/>
                    <a:pt x="8846"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5" name="Google Shape;355;p40"/>
            <p:cNvSpPr/>
            <p:nvPr/>
          </p:nvSpPr>
          <p:spPr>
            <a:xfrm>
              <a:off x="11749033" y="7299075"/>
              <a:ext cx="405712" cy="367228"/>
            </a:xfrm>
            <a:custGeom>
              <a:avLst/>
              <a:gdLst/>
              <a:ahLst/>
              <a:cxnLst/>
              <a:rect l="l" t="t" r="r" b="b"/>
              <a:pathLst>
                <a:path w="15381" h="13922" extrusionOk="0">
                  <a:moveTo>
                    <a:pt x="15381" y="1"/>
                  </a:moveTo>
                  <a:lnTo>
                    <a:pt x="15381" y="1"/>
                  </a:lnTo>
                  <a:cubicBezTo>
                    <a:pt x="13891" y="1399"/>
                    <a:pt x="12402" y="2736"/>
                    <a:pt x="10882" y="3983"/>
                  </a:cubicBezTo>
                  <a:cubicBezTo>
                    <a:pt x="7934" y="6445"/>
                    <a:pt x="4955" y="8025"/>
                    <a:pt x="1429" y="8724"/>
                  </a:cubicBezTo>
                  <a:cubicBezTo>
                    <a:pt x="1004" y="10427"/>
                    <a:pt x="548" y="12159"/>
                    <a:pt x="1" y="13922"/>
                  </a:cubicBezTo>
                  <a:cubicBezTo>
                    <a:pt x="3557" y="13740"/>
                    <a:pt x="11612" y="12068"/>
                    <a:pt x="15198" y="578"/>
                  </a:cubicBezTo>
                  <a:cubicBezTo>
                    <a:pt x="15259" y="396"/>
                    <a:pt x="15320" y="183"/>
                    <a:pt x="15381"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6" name="Google Shape;356;p40"/>
            <p:cNvSpPr/>
            <p:nvPr/>
          </p:nvSpPr>
          <p:spPr>
            <a:xfrm>
              <a:off x="11849267" y="6531806"/>
              <a:ext cx="355199" cy="647831"/>
            </a:xfrm>
            <a:custGeom>
              <a:avLst/>
              <a:gdLst/>
              <a:ahLst/>
              <a:cxnLst/>
              <a:rect l="l" t="t" r="r" b="b"/>
              <a:pathLst>
                <a:path w="13466" h="24560" extrusionOk="0">
                  <a:moveTo>
                    <a:pt x="12554" y="0"/>
                  </a:moveTo>
                  <a:cubicBezTo>
                    <a:pt x="9088" y="3739"/>
                    <a:pt x="5076" y="6930"/>
                    <a:pt x="638" y="9575"/>
                  </a:cubicBezTo>
                  <a:cubicBezTo>
                    <a:pt x="790" y="14286"/>
                    <a:pt x="608" y="19332"/>
                    <a:pt x="0" y="24560"/>
                  </a:cubicBezTo>
                  <a:cubicBezTo>
                    <a:pt x="1885" y="23405"/>
                    <a:pt x="3648" y="22098"/>
                    <a:pt x="5259" y="20456"/>
                  </a:cubicBezTo>
                  <a:cubicBezTo>
                    <a:pt x="8359" y="17356"/>
                    <a:pt x="10882" y="13830"/>
                    <a:pt x="13465" y="10304"/>
                  </a:cubicBezTo>
                  <a:cubicBezTo>
                    <a:pt x="13374" y="6900"/>
                    <a:pt x="13101" y="3405"/>
                    <a:pt x="12554"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7" name="Google Shape;357;p40"/>
            <p:cNvSpPr/>
            <p:nvPr/>
          </p:nvSpPr>
          <p:spPr>
            <a:xfrm>
              <a:off x="11652016" y="6875742"/>
              <a:ext cx="54549" cy="388092"/>
            </a:xfrm>
            <a:custGeom>
              <a:avLst/>
              <a:gdLst/>
              <a:ahLst/>
              <a:cxnLst/>
              <a:rect l="l" t="t" r="r" b="b"/>
              <a:pathLst>
                <a:path w="2068" h="14713" extrusionOk="0">
                  <a:moveTo>
                    <a:pt x="1" y="62"/>
                  </a:moveTo>
                  <a:cubicBezTo>
                    <a:pt x="1" y="123"/>
                    <a:pt x="1" y="153"/>
                    <a:pt x="1" y="183"/>
                  </a:cubicBezTo>
                  <a:lnTo>
                    <a:pt x="31" y="183"/>
                  </a:lnTo>
                  <a:cubicBezTo>
                    <a:pt x="57" y="190"/>
                    <a:pt x="81" y="198"/>
                    <a:pt x="103" y="208"/>
                  </a:cubicBezTo>
                  <a:lnTo>
                    <a:pt x="103" y="208"/>
                  </a:lnTo>
                  <a:cubicBezTo>
                    <a:pt x="61" y="165"/>
                    <a:pt x="27" y="115"/>
                    <a:pt x="1" y="62"/>
                  </a:cubicBezTo>
                  <a:close/>
                  <a:moveTo>
                    <a:pt x="103" y="208"/>
                  </a:moveTo>
                  <a:cubicBezTo>
                    <a:pt x="136" y="242"/>
                    <a:pt x="174" y="272"/>
                    <a:pt x="215" y="293"/>
                  </a:cubicBezTo>
                  <a:lnTo>
                    <a:pt x="215" y="293"/>
                  </a:lnTo>
                  <a:cubicBezTo>
                    <a:pt x="188" y="259"/>
                    <a:pt x="151" y="230"/>
                    <a:pt x="103" y="208"/>
                  </a:cubicBezTo>
                  <a:close/>
                  <a:moveTo>
                    <a:pt x="1186" y="1"/>
                  </a:moveTo>
                  <a:cubicBezTo>
                    <a:pt x="943" y="123"/>
                    <a:pt x="730" y="214"/>
                    <a:pt x="517" y="305"/>
                  </a:cubicBezTo>
                  <a:cubicBezTo>
                    <a:pt x="467" y="324"/>
                    <a:pt x="420" y="332"/>
                    <a:pt x="375" y="332"/>
                  </a:cubicBezTo>
                  <a:cubicBezTo>
                    <a:pt x="317" y="332"/>
                    <a:pt x="263" y="318"/>
                    <a:pt x="215" y="293"/>
                  </a:cubicBezTo>
                  <a:lnTo>
                    <a:pt x="215" y="293"/>
                  </a:lnTo>
                  <a:cubicBezTo>
                    <a:pt x="345" y="456"/>
                    <a:pt x="248" y="728"/>
                    <a:pt x="62" y="822"/>
                  </a:cubicBezTo>
                  <a:cubicBezTo>
                    <a:pt x="335" y="5351"/>
                    <a:pt x="639" y="9910"/>
                    <a:pt x="943" y="14439"/>
                  </a:cubicBezTo>
                  <a:cubicBezTo>
                    <a:pt x="1034" y="14439"/>
                    <a:pt x="1156" y="14469"/>
                    <a:pt x="1277" y="14500"/>
                  </a:cubicBezTo>
                  <a:cubicBezTo>
                    <a:pt x="1429" y="14500"/>
                    <a:pt x="1490" y="14591"/>
                    <a:pt x="1521" y="14712"/>
                  </a:cubicBezTo>
                  <a:cubicBezTo>
                    <a:pt x="1703" y="14621"/>
                    <a:pt x="1885" y="14530"/>
                    <a:pt x="2068" y="14439"/>
                  </a:cubicBezTo>
                  <a:cubicBezTo>
                    <a:pt x="1764" y="9636"/>
                    <a:pt x="1460" y="4834"/>
                    <a:pt x="1186"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8" name="Google Shape;358;p40"/>
            <p:cNvSpPr/>
            <p:nvPr/>
          </p:nvSpPr>
          <p:spPr>
            <a:xfrm>
              <a:off x="11632787" y="6523788"/>
              <a:ext cx="48930" cy="343171"/>
            </a:xfrm>
            <a:custGeom>
              <a:avLst/>
              <a:gdLst/>
              <a:ahLst/>
              <a:cxnLst/>
              <a:rect l="l" t="t" r="r" b="b"/>
              <a:pathLst>
                <a:path w="1855" h="13010" extrusionOk="0">
                  <a:moveTo>
                    <a:pt x="0" y="0"/>
                  </a:moveTo>
                  <a:lnTo>
                    <a:pt x="0" y="0"/>
                  </a:lnTo>
                  <a:cubicBezTo>
                    <a:pt x="183" y="4347"/>
                    <a:pt x="426" y="8693"/>
                    <a:pt x="699" y="13010"/>
                  </a:cubicBezTo>
                  <a:cubicBezTo>
                    <a:pt x="730" y="12949"/>
                    <a:pt x="791" y="12858"/>
                    <a:pt x="882" y="12827"/>
                  </a:cubicBezTo>
                  <a:cubicBezTo>
                    <a:pt x="1216" y="12675"/>
                    <a:pt x="1520" y="12493"/>
                    <a:pt x="1854" y="12341"/>
                  </a:cubicBezTo>
                  <a:cubicBezTo>
                    <a:pt x="1642" y="8572"/>
                    <a:pt x="1429" y="4803"/>
                    <a:pt x="1246" y="1034"/>
                  </a:cubicBezTo>
                  <a:cubicBezTo>
                    <a:pt x="1216" y="760"/>
                    <a:pt x="1216" y="487"/>
                    <a:pt x="1186" y="213"/>
                  </a:cubicBezTo>
                  <a:cubicBezTo>
                    <a:pt x="1034" y="274"/>
                    <a:pt x="912" y="335"/>
                    <a:pt x="760" y="395"/>
                  </a:cubicBezTo>
                  <a:cubicBezTo>
                    <a:pt x="728" y="405"/>
                    <a:pt x="697" y="409"/>
                    <a:pt x="668" y="409"/>
                  </a:cubicBezTo>
                  <a:cubicBezTo>
                    <a:pt x="504" y="409"/>
                    <a:pt x="391" y="272"/>
                    <a:pt x="365" y="92"/>
                  </a:cubicBezTo>
                  <a:cubicBezTo>
                    <a:pt x="243" y="92"/>
                    <a:pt x="122" y="31"/>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9" name="Google Shape;359;p40"/>
            <p:cNvSpPr/>
            <p:nvPr/>
          </p:nvSpPr>
          <p:spPr>
            <a:xfrm>
              <a:off x="11601503" y="5854327"/>
              <a:ext cx="61776" cy="660651"/>
            </a:xfrm>
            <a:custGeom>
              <a:avLst/>
              <a:gdLst/>
              <a:ahLst/>
              <a:cxnLst/>
              <a:rect l="l" t="t" r="r" b="b"/>
              <a:pathLst>
                <a:path w="2342" h="25046" extrusionOk="0">
                  <a:moveTo>
                    <a:pt x="913" y="0"/>
                  </a:moveTo>
                  <a:cubicBezTo>
                    <a:pt x="609" y="30"/>
                    <a:pt x="305" y="61"/>
                    <a:pt x="1" y="91"/>
                  </a:cubicBezTo>
                  <a:cubicBezTo>
                    <a:pt x="62" y="4651"/>
                    <a:pt x="305" y="9210"/>
                    <a:pt x="548" y="13739"/>
                  </a:cubicBezTo>
                  <a:cubicBezTo>
                    <a:pt x="761" y="13982"/>
                    <a:pt x="973" y="14225"/>
                    <a:pt x="1217" y="14468"/>
                  </a:cubicBezTo>
                  <a:cubicBezTo>
                    <a:pt x="1426" y="14700"/>
                    <a:pt x="1227" y="14986"/>
                    <a:pt x="986" y="14986"/>
                  </a:cubicBezTo>
                  <a:cubicBezTo>
                    <a:pt x="911" y="14986"/>
                    <a:pt x="833" y="14958"/>
                    <a:pt x="761" y="14894"/>
                  </a:cubicBezTo>
                  <a:cubicBezTo>
                    <a:pt x="700" y="14863"/>
                    <a:pt x="670" y="14803"/>
                    <a:pt x="609" y="14742"/>
                  </a:cubicBezTo>
                  <a:lnTo>
                    <a:pt x="609" y="14742"/>
                  </a:lnTo>
                  <a:cubicBezTo>
                    <a:pt x="761" y="17538"/>
                    <a:pt x="913" y="20304"/>
                    <a:pt x="1065" y="23070"/>
                  </a:cubicBezTo>
                  <a:cubicBezTo>
                    <a:pt x="1065" y="23617"/>
                    <a:pt x="1125" y="24164"/>
                    <a:pt x="1125" y="24712"/>
                  </a:cubicBezTo>
                  <a:cubicBezTo>
                    <a:pt x="1338" y="24772"/>
                    <a:pt x="1521" y="24894"/>
                    <a:pt x="1733" y="24924"/>
                  </a:cubicBezTo>
                  <a:cubicBezTo>
                    <a:pt x="1794" y="24955"/>
                    <a:pt x="1825" y="24985"/>
                    <a:pt x="1855" y="25046"/>
                  </a:cubicBezTo>
                  <a:cubicBezTo>
                    <a:pt x="2037" y="24955"/>
                    <a:pt x="2159" y="24833"/>
                    <a:pt x="2341" y="24742"/>
                  </a:cubicBezTo>
                  <a:cubicBezTo>
                    <a:pt x="2129" y="21095"/>
                    <a:pt x="1946" y="17417"/>
                    <a:pt x="1764" y="13739"/>
                  </a:cubicBezTo>
                  <a:cubicBezTo>
                    <a:pt x="1521" y="13830"/>
                    <a:pt x="1308" y="13891"/>
                    <a:pt x="1065" y="13921"/>
                  </a:cubicBezTo>
                  <a:cubicBezTo>
                    <a:pt x="1044" y="13924"/>
                    <a:pt x="1023" y="13926"/>
                    <a:pt x="1003" y="13926"/>
                  </a:cubicBezTo>
                  <a:cubicBezTo>
                    <a:pt x="625" y="13926"/>
                    <a:pt x="507" y="13397"/>
                    <a:pt x="882" y="13252"/>
                  </a:cubicBezTo>
                  <a:cubicBezTo>
                    <a:pt x="1156" y="13161"/>
                    <a:pt x="1429" y="12979"/>
                    <a:pt x="1703" y="12797"/>
                  </a:cubicBezTo>
                  <a:cubicBezTo>
                    <a:pt x="1521" y="8541"/>
                    <a:pt x="1369" y="4286"/>
                    <a:pt x="1308"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0" name="Google Shape;360;p40"/>
            <p:cNvSpPr/>
            <p:nvPr/>
          </p:nvSpPr>
          <p:spPr>
            <a:xfrm>
              <a:off x="11678473" y="7276628"/>
              <a:ext cx="49748" cy="389675"/>
            </a:xfrm>
            <a:custGeom>
              <a:avLst/>
              <a:gdLst/>
              <a:ahLst/>
              <a:cxnLst/>
              <a:rect l="l" t="t" r="r" b="b"/>
              <a:pathLst>
                <a:path w="1886" h="14773" extrusionOk="0">
                  <a:moveTo>
                    <a:pt x="1095" y="1"/>
                  </a:moveTo>
                  <a:cubicBezTo>
                    <a:pt x="761" y="92"/>
                    <a:pt x="457" y="183"/>
                    <a:pt x="122" y="274"/>
                  </a:cubicBezTo>
                  <a:cubicBezTo>
                    <a:pt x="62" y="274"/>
                    <a:pt x="31" y="274"/>
                    <a:pt x="1" y="244"/>
                  </a:cubicBezTo>
                  <a:lnTo>
                    <a:pt x="1" y="244"/>
                  </a:lnTo>
                  <a:cubicBezTo>
                    <a:pt x="214" y="3527"/>
                    <a:pt x="426" y="6779"/>
                    <a:pt x="639" y="10062"/>
                  </a:cubicBezTo>
                  <a:cubicBezTo>
                    <a:pt x="821" y="10153"/>
                    <a:pt x="852" y="10426"/>
                    <a:pt x="670" y="10578"/>
                  </a:cubicBezTo>
                  <a:cubicBezTo>
                    <a:pt x="730" y="11946"/>
                    <a:pt x="821" y="13344"/>
                    <a:pt x="882" y="14743"/>
                  </a:cubicBezTo>
                  <a:lnTo>
                    <a:pt x="913" y="14743"/>
                  </a:lnTo>
                  <a:cubicBezTo>
                    <a:pt x="913" y="14743"/>
                    <a:pt x="1277" y="14773"/>
                    <a:pt x="1885" y="14773"/>
                  </a:cubicBezTo>
                  <a:cubicBezTo>
                    <a:pt x="1825" y="13162"/>
                    <a:pt x="1764" y="11521"/>
                    <a:pt x="1673" y="9910"/>
                  </a:cubicBezTo>
                  <a:cubicBezTo>
                    <a:pt x="1551" y="9910"/>
                    <a:pt x="1460" y="9910"/>
                    <a:pt x="1369" y="9940"/>
                  </a:cubicBezTo>
                  <a:cubicBezTo>
                    <a:pt x="1125" y="9940"/>
                    <a:pt x="1004" y="9636"/>
                    <a:pt x="1186" y="9484"/>
                  </a:cubicBezTo>
                  <a:cubicBezTo>
                    <a:pt x="1308" y="9363"/>
                    <a:pt x="1460" y="9241"/>
                    <a:pt x="1612" y="9150"/>
                  </a:cubicBezTo>
                  <a:cubicBezTo>
                    <a:pt x="1460" y="6110"/>
                    <a:pt x="1277" y="3040"/>
                    <a:pt x="109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1" name="Google Shape;361;p40"/>
            <p:cNvSpPr/>
            <p:nvPr/>
          </p:nvSpPr>
          <p:spPr>
            <a:xfrm>
              <a:off x="11172579" y="6017867"/>
              <a:ext cx="460235" cy="505947"/>
            </a:xfrm>
            <a:custGeom>
              <a:avLst/>
              <a:gdLst/>
              <a:ahLst/>
              <a:cxnLst/>
              <a:rect l="l" t="t" r="r" b="b"/>
              <a:pathLst>
                <a:path w="17448" h="19181" extrusionOk="0">
                  <a:moveTo>
                    <a:pt x="730" y="1"/>
                  </a:moveTo>
                  <a:cubicBezTo>
                    <a:pt x="486" y="244"/>
                    <a:pt x="243" y="487"/>
                    <a:pt x="0" y="730"/>
                  </a:cubicBezTo>
                  <a:cubicBezTo>
                    <a:pt x="2037" y="4074"/>
                    <a:pt x="4377" y="7235"/>
                    <a:pt x="6961" y="10214"/>
                  </a:cubicBezTo>
                  <a:cubicBezTo>
                    <a:pt x="9453" y="13040"/>
                    <a:pt x="13435" y="18177"/>
                    <a:pt x="17447" y="19180"/>
                  </a:cubicBezTo>
                  <a:cubicBezTo>
                    <a:pt x="17417" y="18968"/>
                    <a:pt x="17417" y="18724"/>
                    <a:pt x="17386" y="18512"/>
                  </a:cubicBezTo>
                  <a:cubicBezTo>
                    <a:pt x="13678" y="17113"/>
                    <a:pt x="10061" y="12341"/>
                    <a:pt x="7599" y="9575"/>
                  </a:cubicBezTo>
                  <a:cubicBezTo>
                    <a:pt x="4985" y="6627"/>
                    <a:pt x="2705" y="3375"/>
                    <a:pt x="73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2" name="Google Shape;362;p40"/>
            <p:cNvSpPr/>
            <p:nvPr/>
          </p:nvSpPr>
          <p:spPr>
            <a:xfrm>
              <a:off x="11631178" y="6506141"/>
              <a:ext cx="19256" cy="20865"/>
            </a:xfrm>
            <a:custGeom>
              <a:avLst/>
              <a:gdLst/>
              <a:ahLst/>
              <a:cxnLst/>
              <a:rect l="l" t="t" r="r" b="b"/>
              <a:pathLst>
                <a:path w="730" h="791" extrusionOk="0">
                  <a:moveTo>
                    <a:pt x="0" y="1"/>
                  </a:moveTo>
                  <a:lnTo>
                    <a:pt x="0" y="1"/>
                  </a:lnTo>
                  <a:cubicBezTo>
                    <a:pt x="31" y="213"/>
                    <a:pt x="31" y="457"/>
                    <a:pt x="61" y="669"/>
                  </a:cubicBezTo>
                  <a:cubicBezTo>
                    <a:pt x="183" y="700"/>
                    <a:pt x="304" y="761"/>
                    <a:pt x="426" y="791"/>
                  </a:cubicBezTo>
                  <a:cubicBezTo>
                    <a:pt x="396" y="639"/>
                    <a:pt x="426" y="517"/>
                    <a:pt x="578" y="426"/>
                  </a:cubicBezTo>
                  <a:cubicBezTo>
                    <a:pt x="639" y="396"/>
                    <a:pt x="669" y="365"/>
                    <a:pt x="730" y="335"/>
                  </a:cubicBezTo>
                  <a:cubicBezTo>
                    <a:pt x="700" y="274"/>
                    <a:pt x="669" y="244"/>
                    <a:pt x="608" y="213"/>
                  </a:cubicBezTo>
                  <a:cubicBezTo>
                    <a:pt x="396" y="183"/>
                    <a:pt x="213" y="61"/>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3" name="Google Shape;363;p40"/>
            <p:cNvSpPr/>
            <p:nvPr/>
          </p:nvSpPr>
          <p:spPr>
            <a:xfrm>
              <a:off x="11025049" y="6393905"/>
              <a:ext cx="628602" cy="504654"/>
            </a:xfrm>
            <a:custGeom>
              <a:avLst/>
              <a:gdLst/>
              <a:ahLst/>
              <a:cxnLst/>
              <a:rect l="l" t="t" r="r" b="b"/>
              <a:pathLst>
                <a:path w="23831" h="19132" extrusionOk="0">
                  <a:moveTo>
                    <a:pt x="152" y="0"/>
                  </a:moveTo>
                  <a:cubicBezTo>
                    <a:pt x="92" y="547"/>
                    <a:pt x="31" y="1064"/>
                    <a:pt x="0" y="1642"/>
                  </a:cubicBezTo>
                  <a:cubicBezTo>
                    <a:pt x="6444" y="9301"/>
                    <a:pt x="13922" y="17265"/>
                    <a:pt x="23618" y="19119"/>
                  </a:cubicBezTo>
                  <a:cubicBezTo>
                    <a:pt x="23644" y="19128"/>
                    <a:pt x="23669" y="19132"/>
                    <a:pt x="23691" y="19132"/>
                  </a:cubicBezTo>
                  <a:cubicBezTo>
                    <a:pt x="23745" y="19132"/>
                    <a:pt x="23788" y="19110"/>
                    <a:pt x="23831" y="19089"/>
                  </a:cubicBezTo>
                  <a:cubicBezTo>
                    <a:pt x="23800" y="18876"/>
                    <a:pt x="23800" y="18663"/>
                    <a:pt x="23770" y="18450"/>
                  </a:cubicBezTo>
                  <a:cubicBezTo>
                    <a:pt x="13496" y="16292"/>
                    <a:pt x="6931" y="7630"/>
                    <a:pt x="152"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4" name="Google Shape;364;p40"/>
            <p:cNvSpPr/>
            <p:nvPr/>
          </p:nvSpPr>
          <p:spPr>
            <a:xfrm>
              <a:off x="11652834" y="6880570"/>
              <a:ext cx="9628" cy="16855"/>
            </a:xfrm>
            <a:custGeom>
              <a:avLst/>
              <a:gdLst/>
              <a:ahLst/>
              <a:cxnLst/>
              <a:rect l="l" t="t" r="r" b="b"/>
              <a:pathLst>
                <a:path w="365" h="639" extrusionOk="0">
                  <a:moveTo>
                    <a:pt x="0" y="0"/>
                  </a:moveTo>
                  <a:cubicBezTo>
                    <a:pt x="0" y="213"/>
                    <a:pt x="0" y="426"/>
                    <a:pt x="31" y="639"/>
                  </a:cubicBezTo>
                  <a:cubicBezTo>
                    <a:pt x="304" y="517"/>
                    <a:pt x="365" y="92"/>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5" name="Google Shape;365;p40"/>
            <p:cNvSpPr/>
            <p:nvPr/>
          </p:nvSpPr>
          <p:spPr>
            <a:xfrm>
              <a:off x="11035469" y="6812410"/>
              <a:ext cx="642239" cy="460235"/>
            </a:xfrm>
            <a:custGeom>
              <a:avLst/>
              <a:gdLst/>
              <a:ahLst/>
              <a:cxnLst/>
              <a:rect l="l" t="t" r="r" b="b"/>
              <a:pathLst>
                <a:path w="24348" h="17448" extrusionOk="0">
                  <a:moveTo>
                    <a:pt x="0" y="1"/>
                  </a:moveTo>
                  <a:lnTo>
                    <a:pt x="0" y="1"/>
                  </a:lnTo>
                  <a:cubicBezTo>
                    <a:pt x="61" y="700"/>
                    <a:pt x="152" y="1369"/>
                    <a:pt x="244" y="2068"/>
                  </a:cubicBezTo>
                  <a:cubicBezTo>
                    <a:pt x="6627" y="9636"/>
                    <a:pt x="14803" y="17417"/>
                    <a:pt x="24226" y="17448"/>
                  </a:cubicBezTo>
                  <a:cubicBezTo>
                    <a:pt x="24256" y="17448"/>
                    <a:pt x="24256" y="17417"/>
                    <a:pt x="24287" y="17387"/>
                  </a:cubicBezTo>
                  <a:cubicBezTo>
                    <a:pt x="24317" y="17387"/>
                    <a:pt x="24317" y="17387"/>
                    <a:pt x="24347" y="17357"/>
                  </a:cubicBezTo>
                  <a:cubicBezTo>
                    <a:pt x="24347" y="17205"/>
                    <a:pt x="24317" y="17022"/>
                    <a:pt x="24317" y="16840"/>
                  </a:cubicBezTo>
                  <a:cubicBezTo>
                    <a:pt x="14317" y="15806"/>
                    <a:pt x="6475" y="7812"/>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6" name="Google Shape;366;p40"/>
            <p:cNvSpPr/>
            <p:nvPr/>
          </p:nvSpPr>
          <p:spPr>
            <a:xfrm>
              <a:off x="11676890" y="7256581"/>
              <a:ext cx="15246" cy="13664"/>
            </a:xfrm>
            <a:custGeom>
              <a:avLst/>
              <a:gdLst/>
              <a:ahLst/>
              <a:cxnLst/>
              <a:rect l="l" t="t" r="r" b="b"/>
              <a:pathLst>
                <a:path w="578" h="518" extrusionOk="0">
                  <a:moveTo>
                    <a:pt x="0" y="1"/>
                  </a:moveTo>
                  <a:cubicBezTo>
                    <a:pt x="0" y="183"/>
                    <a:pt x="30" y="335"/>
                    <a:pt x="30" y="518"/>
                  </a:cubicBezTo>
                  <a:cubicBezTo>
                    <a:pt x="213" y="426"/>
                    <a:pt x="395" y="366"/>
                    <a:pt x="578" y="274"/>
                  </a:cubicBezTo>
                  <a:cubicBezTo>
                    <a:pt x="547" y="153"/>
                    <a:pt x="486" y="62"/>
                    <a:pt x="334" y="31"/>
                  </a:cubicBezTo>
                  <a:cubicBezTo>
                    <a:pt x="213" y="31"/>
                    <a:pt x="122" y="1"/>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7" name="Google Shape;367;p40"/>
            <p:cNvSpPr/>
            <p:nvPr/>
          </p:nvSpPr>
          <p:spPr>
            <a:xfrm>
              <a:off x="11187799" y="7340778"/>
              <a:ext cx="508347" cy="228904"/>
            </a:xfrm>
            <a:custGeom>
              <a:avLst/>
              <a:gdLst/>
              <a:ahLst/>
              <a:cxnLst/>
              <a:rect l="l" t="t" r="r" b="b"/>
              <a:pathLst>
                <a:path w="19272" h="8678" extrusionOk="0">
                  <a:moveTo>
                    <a:pt x="1" y="0"/>
                  </a:moveTo>
                  <a:cubicBezTo>
                    <a:pt x="609" y="973"/>
                    <a:pt x="1277" y="1855"/>
                    <a:pt x="1976" y="2675"/>
                  </a:cubicBezTo>
                  <a:cubicBezTo>
                    <a:pt x="5699" y="5574"/>
                    <a:pt x="11045" y="8677"/>
                    <a:pt x="16021" y="8677"/>
                  </a:cubicBezTo>
                  <a:cubicBezTo>
                    <a:pt x="17098" y="8677"/>
                    <a:pt x="18158" y="8532"/>
                    <a:pt x="19180" y="8207"/>
                  </a:cubicBezTo>
                  <a:cubicBezTo>
                    <a:pt x="19211" y="8207"/>
                    <a:pt x="19241" y="8146"/>
                    <a:pt x="19272" y="8146"/>
                  </a:cubicBezTo>
                  <a:cubicBezTo>
                    <a:pt x="19241" y="7964"/>
                    <a:pt x="19241" y="7782"/>
                    <a:pt x="19241" y="7630"/>
                  </a:cubicBezTo>
                  <a:cubicBezTo>
                    <a:pt x="19180" y="7569"/>
                    <a:pt x="19089" y="7569"/>
                    <a:pt x="18998" y="7569"/>
                  </a:cubicBezTo>
                  <a:cubicBezTo>
                    <a:pt x="18028" y="7763"/>
                    <a:pt x="17064" y="7855"/>
                    <a:pt x="16108" y="7855"/>
                  </a:cubicBezTo>
                  <a:cubicBezTo>
                    <a:pt x="10317" y="7855"/>
                    <a:pt x="4801" y="4487"/>
                    <a:pt x="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8" name="Google Shape;368;p40"/>
            <p:cNvSpPr/>
            <p:nvPr/>
          </p:nvSpPr>
          <p:spPr>
            <a:xfrm>
              <a:off x="11695328" y="7542012"/>
              <a:ext cx="5618" cy="13664"/>
            </a:xfrm>
            <a:custGeom>
              <a:avLst/>
              <a:gdLst/>
              <a:ahLst/>
              <a:cxnLst/>
              <a:rect l="l" t="t" r="r" b="b"/>
              <a:pathLst>
                <a:path w="213" h="518" extrusionOk="0">
                  <a:moveTo>
                    <a:pt x="0" y="1"/>
                  </a:moveTo>
                  <a:cubicBezTo>
                    <a:pt x="0" y="153"/>
                    <a:pt x="0" y="335"/>
                    <a:pt x="31" y="517"/>
                  </a:cubicBezTo>
                  <a:cubicBezTo>
                    <a:pt x="213" y="365"/>
                    <a:pt x="182" y="92"/>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9" name="Google Shape;369;p40"/>
            <p:cNvSpPr/>
            <p:nvPr/>
          </p:nvSpPr>
          <p:spPr>
            <a:xfrm>
              <a:off x="11373021" y="5896003"/>
              <a:ext cx="244546" cy="347181"/>
            </a:xfrm>
            <a:custGeom>
              <a:avLst/>
              <a:gdLst/>
              <a:ahLst/>
              <a:cxnLst/>
              <a:rect l="l" t="t" r="r" b="b"/>
              <a:pathLst>
                <a:path w="9271" h="13162" extrusionOk="0">
                  <a:moveTo>
                    <a:pt x="1034" y="1"/>
                  </a:moveTo>
                  <a:cubicBezTo>
                    <a:pt x="699" y="122"/>
                    <a:pt x="334" y="213"/>
                    <a:pt x="0" y="365"/>
                  </a:cubicBezTo>
                  <a:cubicBezTo>
                    <a:pt x="2310" y="5107"/>
                    <a:pt x="5350" y="9484"/>
                    <a:pt x="9271" y="13162"/>
                  </a:cubicBezTo>
                  <a:cubicBezTo>
                    <a:pt x="9240" y="12828"/>
                    <a:pt x="9240" y="12493"/>
                    <a:pt x="9210" y="12159"/>
                  </a:cubicBezTo>
                  <a:cubicBezTo>
                    <a:pt x="5775" y="8451"/>
                    <a:pt x="3131" y="4378"/>
                    <a:pt x="1034"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0" name="Google Shape;370;p40"/>
            <p:cNvSpPr/>
            <p:nvPr/>
          </p:nvSpPr>
          <p:spPr>
            <a:xfrm>
              <a:off x="11615932" y="6216701"/>
              <a:ext cx="23186" cy="32919"/>
            </a:xfrm>
            <a:custGeom>
              <a:avLst/>
              <a:gdLst/>
              <a:ahLst/>
              <a:cxnLst/>
              <a:rect l="l" t="t" r="r" b="b"/>
              <a:pathLst>
                <a:path w="879" h="1248" extrusionOk="0">
                  <a:moveTo>
                    <a:pt x="1" y="1"/>
                  </a:moveTo>
                  <a:lnTo>
                    <a:pt x="1" y="1"/>
                  </a:lnTo>
                  <a:cubicBezTo>
                    <a:pt x="31" y="335"/>
                    <a:pt x="31" y="670"/>
                    <a:pt x="62" y="1004"/>
                  </a:cubicBezTo>
                  <a:cubicBezTo>
                    <a:pt x="123" y="1065"/>
                    <a:pt x="153" y="1125"/>
                    <a:pt x="214" y="1156"/>
                  </a:cubicBezTo>
                  <a:cubicBezTo>
                    <a:pt x="286" y="1220"/>
                    <a:pt x="364" y="1248"/>
                    <a:pt x="439" y="1248"/>
                  </a:cubicBezTo>
                  <a:cubicBezTo>
                    <a:pt x="680" y="1248"/>
                    <a:pt x="879" y="962"/>
                    <a:pt x="670" y="730"/>
                  </a:cubicBezTo>
                  <a:cubicBezTo>
                    <a:pt x="426" y="487"/>
                    <a:pt x="214" y="244"/>
                    <a:pt x="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1" name="Google Shape;371;p40"/>
            <p:cNvSpPr/>
            <p:nvPr/>
          </p:nvSpPr>
          <p:spPr>
            <a:xfrm>
              <a:off x="11646398" y="6067589"/>
              <a:ext cx="119490" cy="149138"/>
            </a:xfrm>
            <a:custGeom>
              <a:avLst/>
              <a:gdLst/>
              <a:ahLst/>
              <a:cxnLst/>
              <a:rect l="l" t="t" r="r" b="b"/>
              <a:pathLst>
                <a:path w="4530" h="5654" extrusionOk="0">
                  <a:moveTo>
                    <a:pt x="4135" y="0"/>
                  </a:moveTo>
                  <a:cubicBezTo>
                    <a:pt x="2980" y="1672"/>
                    <a:pt x="1460" y="3708"/>
                    <a:pt x="1" y="4712"/>
                  </a:cubicBezTo>
                  <a:cubicBezTo>
                    <a:pt x="31" y="5046"/>
                    <a:pt x="31" y="5350"/>
                    <a:pt x="62" y="5654"/>
                  </a:cubicBezTo>
                  <a:cubicBezTo>
                    <a:pt x="1673" y="5076"/>
                    <a:pt x="3223" y="3313"/>
                    <a:pt x="4530" y="1490"/>
                  </a:cubicBezTo>
                  <a:cubicBezTo>
                    <a:pt x="4408" y="1003"/>
                    <a:pt x="4256" y="487"/>
                    <a:pt x="4135"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2" name="Google Shape;372;p40"/>
            <p:cNvSpPr/>
            <p:nvPr/>
          </p:nvSpPr>
          <p:spPr>
            <a:xfrm>
              <a:off x="11755442" y="5908031"/>
              <a:ext cx="131518" cy="198860"/>
            </a:xfrm>
            <a:custGeom>
              <a:avLst/>
              <a:gdLst/>
              <a:ahLst/>
              <a:cxnLst/>
              <a:rect l="l" t="t" r="r" b="b"/>
              <a:pathLst>
                <a:path w="4986" h="7539" extrusionOk="0">
                  <a:moveTo>
                    <a:pt x="3983" y="1"/>
                  </a:moveTo>
                  <a:cubicBezTo>
                    <a:pt x="3071" y="1520"/>
                    <a:pt x="2129" y="3010"/>
                    <a:pt x="1095" y="4438"/>
                  </a:cubicBezTo>
                  <a:cubicBezTo>
                    <a:pt x="791" y="4864"/>
                    <a:pt x="426" y="5441"/>
                    <a:pt x="1" y="6049"/>
                  </a:cubicBezTo>
                  <a:cubicBezTo>
                    <a:pt x="122" y="6536"/>
                    <a:pt x="274" y="7052"/>
                    <a:pt x="396" y="7539"/>
                  </a:cubicBezTo>
                  <a:cubicBezTo>
                    <a:pt x="1429" y="6140"/>
                    <a:pt x="2311" y="4712"/>
                    <a:pt x="3010" y="3709"/>
                  </a:cubicBezTo>
                  <a:cubicBezTo>
                    <a:pt x="3709" y="2736"/>
                    <a:pt x="4347" y="1672"/>
                    <a:pt x="4986" y="639"/>
                  </a:cubicBezTo>
                  <a:cubicBezTo>
                    <a:pt x="4651" y="426"/>
                    <a:pt x="4347" y="183"/>
                    <a:pt x="3983"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3" name="Google Shape;373;p40"/>
            <p:cNvSpPr/>
            <p:nvPr/>
          </p:nvSpPr>
          <p:spPr>
            <a:xfrm>
              <a:off x="11614930" y="6191853"/>
              <a:ext cx="33104" cy="29807"/>
            </a:xfrm>
            <a:custGeom>
              <a:avLst/>
              <a:gdLst/>
              <a:ahLst/>
              <a:cxnLst/>
              <a:rect l="l" t="t" r="r" b="b"/>
              <a:pathLst>
                <a:path w="1255" h="1130" extrusionOk="0">
                  <a:moveTo>
                    <a:pt x="1194" y="1"/>
                  </a:moveTo>
                  <a:cubicBezTo>
                    <a:pt x="920" y="213"/>
                    <a:pt x="647" y="365"/>
                    <a:pt x="404" y="456"/>
                  </a:cubicBezTo>
                  <a:cubicBezTo>
                    <a:pt x="0" y="629"/>
                    <a:pt x="116" y="1130"/>
                    <a:pt x="517" y="1130"/>
                  </a:cubicBezTo>
                  <a:cubicBezTo>
                    <a:pt x="539" y="1130"/>
                    <a:pt x="562" y="1128"/>
                    <a:pt x="586" y="1125"/>
                  </a:cubicBezTo>
                  <a:cubicBezTo>
                    <a:pt x="799" y="1095"/>
                    <a:pt x="1012" y="1034"/>
                    <a:pt x="1255" y="943"/>
                  </a:cubicBezTo>
                  <a:cubicBezTo>
                    <a:pt x="1224" y="639"/>
                    <a:pt x="1224" y="305"/>
                    <a:pt x="1194"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4" name="Google Shape;374;p40"/>
            <p:cNvSpPr/>
            <p:nvPr/>
          </p:nvSpPr>
          <p:spPr>
            <a:xfrm>
              <a:off x="11663253" y="6387495"/>
              <a:ext cx="170794" cy="141937"/>
            </a:xfrm>
            <a:custGeom>
              <a:avLst/>
              <a:gdLst/>
              <a:ahLst/>
              <a:cxnLst/>
              <a:rect l="l" t="t" r="r" b="b"/>
              <a:pathLst>
                <a:path w="6475" h="5381" extrusionOk="0">
                  <a:moveTo>
                    <a:pt x="6231" y="0"/>
                  </a:moveTo>
                  <a:cubicBezTo>
                    <a:pt x="4377" y="1702"/>
                    <a:pt x="2310" y="3222"/>
                    <a:pt x="0" y="4529"/>
                  </a:cubicBezTo>
                  <a:cubicBezTo>
                    <a:pt x="0" y="4803"/>
                    <a:pt x="31" y="5107"/>
                    <a:pt x="31" y="5380"/>
                  </a:cubicBezTo>
                  <a:cubicBezTo>
                    <a:pt x="2371" y="4468"/>
                    <a:pt x="4529" y="3161"/>
                    <a:pt x="6475" y="1550"/>
                  </a:cubicBezTo>
                  <a:cubicBezTo>
                    <a:pt x="6414" y="1034"/>
                    <a:pt x="6323" y="517"/>
                    <a:pt x="623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5" name="Google Shape;375;p40"/>
            <p:cNvSpPr/>
            <p:nvPr/>
          </p:nvSpPr>
          <p:spPr>
            <a:xfrm>
              <a:off x="11827611" y="6114092"/>
              <a:ext cx="239745" cy="314314"/>
            </a:xfrm>
            <a:custGeom>
              <a:avLst/>
              <a:gdLst/>
              <a:ahLst/>
              <a:cxnLst/>
              <a:rect l="l" t="t" r="r" b="b"/>
              <a:pathLst>
                <a:path w="9089" h="11916" extrusionOk="0">
                  <a:moveTo>
                    <a:pt x="8390" y="0"/>
                  </a:moveTo>
                  <a:cubicBezTo>
                    <a:pt x="5958" y="3830"/>
                    <a:pt x="3283" y="7356"/>
                    <a:pt x="0" y="10365"/>
                  </a:cubicBezTo>
                  <a:cubicBezTo>
                    <a:pt x="92" y="10882"/>
                    <a:pt x="183" y="11399"/>
                    <a:pt x="244" y="11915"/>
                  </a:cubicBezTo>
                  <a:cubicBezTo>
                    <a:pt x="3769" y="9028"/>
                    <a:pt x="6687" y="5228"/>
                    <a:pt x="9089" y="1277"/>
                  </a:cubicBezTo>
                  <a:cubicBezTo>
                    <a:pt x="8846" y="851"/>
                    <a:pt x="8633" y="395"/>
                    <a:pt x="839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6" name="Google Shape;376;p40"/>
            <p:cNvSpPr/>
            <p:nvPr/>
          </p:nvSpPr>
          <p:spPr>
            <a:xfrm>
              <a:off x="11642415" y="6506959"/>
              <a:ext cx="21656" cy="27644"/>
            </a:xfrm>
            <a:custGeom>
              <a:avLst/>
              <a:gdLst/>
              <a:ahLst/>
              <a:cxnLst/>
              <a:rect l="l" t="t" r="r" b="b"/>
              <a:pathLst>
                <a:path w="821" h="1048" extrusionOk="0">
                  <a:moveTo>
                    <a:pt x="790" y="0"/>
                  </a:moveTo>
                  <a:cubicBezTo>
                    <a:pt x="608" y="91"/>
                    <a:pt x="486" y="213"/>
                    <a:pt x="304" y="304"/>
                  </a:cubicBezTo>
                  <a:cubicBezTo>
                    <a:pt x="449" y="478"/>
                    <a:pt x="318" y="762"/>
                    <a:pt x="68" y="762"/>
                  </a:cubicBezTo>
                  <a:cubicBezTo>
                    <a:pt x="56" y="762"/>
                    <a:pt x="43" y="761"/>
                    <a:pt x="30" y="760"/>
                  </a:cubicBezTo>
                  <a:lnTo>
                    <a:pt x="0" y="760"/>
                  </a:lnTo>
                  <a:cubicBezTo>
                    <a:pt x="26" y="914"/>
                    <a:pt x="139" y="1047"/>
                    <a:pt x="302" y="1047"/>
                  </a:cubicBezTo>
                  <a:cubicBezTo>
                    <a:pt x="332" y="1047"/>
                    <a:pt x="363" y="1043"/>
                    <a:pt x="395" y="1033"/>
                  </a:cubicBezTo>
                  <a:cubicBezTo>
                    <a:pt x="547" y="973"/>
                    <a:pt x="699" y="912"/>
                    <a:pt x="821" y="851"/>
                  </a:cubicBezTo>
                  <a:cubicBezTo>
                    <a:pt x="821" y="578"/>
                    <a:pt x="790" y="304"/>
                    <a:pt x="79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7" name="Google Shape;377;p40"/>
            <p:cNvSpPr/>
            <p:nvPr/>
          </p:nvSpPr>
          <p:spPr>
            <a:xfrm>
              <a:off x="11641597" y="6514951"/>
              <a:ext cx="12661" cy="12107"/>
            </a:xfrm>
            <a:custGeom>
              <a:avLst/>
              <a:gdLst/>
              <a:ahLst/>
              <a:cxnLst/>
              <a:rect l="l" t="t" r="r" b="b"/>
              <a:pathLst>
                <a:path w="480" h="459" extrusionOk="0">
                  <a:moveTo>
                    <a:pt x="335" y="1"/>
                  </a:moveTo>
                  <a:cubicBezTo>
                    <a:pt x="274" y="31"/>
                    <a:pt x="244" y="62"/>
                    <a:pt x="183" y="92"/>
                  </a:cubicBezTo>
                  <a:cubicBezTo>
                    <a:pt x="31" y="183"/>
                    <a:pt x="1" y="305"/>
                    <a:pt x="31" y="427"/>
                  </a:cubicBezTo>
                  <a:cubicBezTo>
                    <a:pt x="31" y="457"/>
                    <a:pt x="61" y="457"/>
                    <a:pt x="61" y="457"/>
                  </a:cubicBezTo>
                  <a:cubicBezTo>
                    <a:pt x="74" y="458"/>
                    <a:pt x="87" y="459"/>
                    <a:pt x="99" y="459"/>
                  </a:cubicBezTo>
                  <a:cubicBezTo>
                    <a:pt x="349" y="459"/>
                    <a:pt x="480" y="175"/>
                    <a:pt x="33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8" name="Google Shape;378;p40"/>
            <p:cNvSpPr/>
            <p:nvPr/>
          </p:nvSpPr>
          <p:spPr>
            <a:xfrm>
              <a:off x="11650407" y="6866932"/>
              <a:ext cx="1635" cy="10445"/>
            </a:xfrm>
            <a:custGeom>
              <a:avLst/>
              <a:gdLst/>
              <a:ahLst/>
              <a:cxnLst/>
              <a:rect l="l" t="t" r="r" b="b"/>
              <a:pathLst>
                <a:path w="62" h="396" extrusionOk="0">
                  <a:moveTo>
                    <a:pt x="31" y="1"/>
                  </a:moveTo>
                  <a:cubicBezTo>
                    <a:pt x="1" y="153"/>
                    <a:pt x="1" y="274"/>
                    <a:pt x="62" y="396"/>
                  </a:cubicBezTo>
                  <a:cubicBezTo>
                    <a:pt x="62" y="274"/>
                    <a:pt x="62" y="153"/>
                    <a:pt x="3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9" name="Google Shape;379;p40"/>
            <p:cNvSpPr/>
            <p:nvPr/>
          </p:nvSpPr>
          <p:spPr>
            <a:xfrm>
              <a:off x="11681691" y="6749078"/>
              <a:ext cx="184431" cy="126691"/>
            </a:xfrm>
            <a:custGeom>
              <a:avLst/>
              <a:gdLst/>
              <a:ahLst/>
              <a:cxnLst/>
              <a:rect l="l" t="t" r="r" b="b"/>
              <a:pathLst>
                <a:path w="6992" h="4803" extrusionOk="0">
                  <a:moveTo>
                    <a:pt x="6961" y="0"/>
                  </a:moveTo>
                  <a:cubicBezTo>
                    <a:pt x="4773" y="1399"/>
                    <a:pt x="2432" y="2675"/>
                    <a:pt x="0" y="3800"/>
                  </a:cubicBezTo>
                  <a:cubicBezTo>
                    <a:pt x="31" y="4134"/>
                    <a:pt x="31" y="4469"/>
                    <a:pt x="61" y="4803"/>
                  </a:cubicBezTo>
                  <a:cubicBezTo>
                    <a:pt x="2462" y="3800"/>
                    <a:pt x="4803" y="2645"/>
                    <a:pt x="6991" y="1307"/>
                  </a:cubicBezTo>
                  <a:cubicBezTo>
                    <a:pt x="6991" y="882"/>
                    <a:pt x="6961" y="456"/>
                    <a:pt x="696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0" name="Google Shape;380;p40"/>
            <p:cNvSpPr/>
            <p:nvPr/>
          </p:nvSpPr>
          <p:spPr>
            <a:xfrm>
              <a:off x="11865305" y="6486912"/>
              <a:ext cx="315106" cy="297459"/>
            </a:xfrm>
            <a:custGeom>
              <a:avLst/>
              <a:gdLst/>
              <a:ahLst/>
              <a:cxnLst/>
              <a:rect l="l" t="t" r="r" b="b"/>
              <a:pathLst>
                <a:path w="11946" h="11277" extrusionOk="0">
                  <a:moveTo>
                    <a:pt x="11672" y="0"/>
                  </a:moveTo>
                  <a:cubicBezTo>
                    <a:pt x="8268" y="3830"/>
                    <a:pt x="4377" y="7143"/>
                    <a:pt x="0" y="9939"/>
                  </a:cubicBezTo>
                  <a:cubicBezTo>
                    <a:pt x="0" y="10395"/>
                    <a:pt x="30" y="10821"/>
                    <a:pt x="30" y="11277"/>
                  </a:cubicBezTo>
                  <a:cubicBezTo>
                    <a:pt x="4468" y="8632"/>
                    <a:pt x="8450" y="5441"/>
                    <a:pt x="11946" y="1702"/>
                  </a:cubicBezTo>
                  <a:cubicBezTo>
                    <a:pt x="11854" y="1125"/>
                    <a:pt x="11763" y="578"/>
                    <a:pt x="11672"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1" name="Google Shape;381;p40"/>
            <p:cNvSpPr/>
            <p:nvPr/>
          </p:nvSpPr>
          <p:spPr>
            <a:xfrm>
              <a:off x="11651225" y="6849286"/>
              <a:ext cx="32101" cy="35319"/>
            </a:xfrm>
            <a:custGeom>
              <a:avLst/>
              <a:gdLst/>
              <a:ahLst/>
              <a:cxnLst/>
              <a:rect l="l" t="t" r="r" b="b"/>
              <a:pathLst>
                <a:path w="1217" h="1339" extrusionOk="0">
                  <a:moveTo>
                    <a:pt x="1155" y="1"/>
                  </a:moveTo>
                  <a:cubicBezTo>
                    <a:pt x="821" y="153"/>
                    <a:pt x="517" y="335"/>
                    <a:pt x="183" y="487"/>
                  </a:cubicBezTo>
                  <a:cubicBezTo>
                    <a:pt x="92" y="518"/>
                    <a:pt x="61" y="609"/>
                    <a:pt x="0" y="670"/>
                  </a:cubicBezTo>
                  <a:cubicBezTo>
                    <a:pt x="31" y="822"/>
                    <a:pt x="31" y="943"/>
                    <a:pt x="31" y="1065"/>
                  </a:cubicBezTo>
                  <a:cubicBezTo>
                    <a:pt x="101" y="1229"/>
                    <a:pt x="225" y="1339"/>
                    <a:pt x="390" y="1339"/>
                  </a:cubicBezTo>
                  <a:cubicBezTo>
                    <a:pt x="439" y="1339"/>
                    <a:pt x="492" y="1329"/>
                    <a:pt x="547" y="1308"/>
                  </a:cubicBezTo>
                  <a:cubicBezTo>
                    <a:pt x="760" y="1217"/>
                    <a:pt x="1003" y="1126"/>
                    <a:pt x="1216" y="1004"/>
                  </a:cubicBezTo>
                  <a:cubicBezTo>
                    <a:pt x="1186" y="670"/>
                    <a:pt x="1186" y="335"/>
                    <a:pt x="115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2" name="Google Shape;382;p40"/>
            <p:cNvSpPr/>
            <p:nvPr/>
          </p:nvSpPr>
          <p:spPr>
            <a:xfrm>
              <a:off x="11671272" y="7272618"/>
              <a:ext cx="7227" cy="10445"/>
            </a:xfrm>
            <a:custGeom>
              <a:avLst/>
              <a:gdLst/>
              <a:ahLst/>
              <a:cxnLst/>
              <a:rect l="l" t="t" r="r" b="b"/>
              <a:pathLst>
                <a:path w="274" h="396" extrusionOk="0">
                  <a:moveTo>
                    <a:pt x="122" y="1"/>
                  </a:moveTo>
                  <a:cubicBezTo>
                    <a:pt x="0" y="153"/>
                    <a:pt x="91" y="366"/>
                    <a:pt x="274" y="396"/>
                  </a:cubicBezTo>
                  <a:cubicBezTo>
                    <a:pt x="274" y="274"/>
                    <a:pt x="243" y="153"/>
                    <a:pt x="243"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3" name="Google Shape;383;p40"/>
            <p:cNvSpPr/>
            <p:nvPr/>
          </p:nvSpPr>
          <p:spPr>
            <a:xfrm>
              <a:off x="11706539" y="7179611"/>
              <a:ext cx="142729" cy="97043"/>
            </a:xfrm>
            <a:custGeom>
              <a:avLst/>
              <a:gdLst/>
              <a:ahLst/>
              <a:cxnLst/>
              <a:rect l="l" t="t" r="r" b="b"/>
              <a:pathLst>
                <a:path w="5411" h="3679" extrusionOk="0">
                  <a:moveTo>
                    <a:pt x="5411" y="1"/>
                  </a:moveTo>
                  <a:lnTo>
                    <a:pt x="5411" y="1"/>
                  </a:lnTo>
                  <a:cubicBezTo>
                    <a:pt x="3679" y="1095"/>
                    <a:pt x="1855" y="2007"/>
                    <a:pt x="1" y="2919"/>
                  </a:cubicBezTo>
                  <a:cubicBezTo>
                    <a:pt x="1" y="3162"/>
                    <a:pt x="1" y="3405"/>
                    <a:pt x="31" y="3679"/>
                  </a:cubicBezTo>
                  <a:cubicBezTo>
                    <a:pt x="1855" y="3132"/>
                    <a:pt x="3618" y="2372"/>
                    <a:pt x="5259" y="1429"/>
                  </a:cubicBezTo>
                  <a:cubicBezTo>
                    <a:pt x="5320" y="943"/>
                    <a:pt x="5350" y="487"/>
                    <a:pt x="541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4" name="Google Shape;384;p40"/>
            <p:cNvSpPr/>
            <p:nvPr/>
          </p:nvSpPr>
          <p:spPr>
            <a:xfrm>
              <a:off x="11845258" y="6803600"/>
              <a:ext cx="360000" cy="413731"/>
            </a:xfrm>
            <a:custGeom>
              <a:avLst/>
              <a:gdLst/>
              <a:ahLst/>
              <a:cxnLst/>
              <a:rect l="l" t="t" r="r" b="b"/>
              <a:pathLst>
                <a:path w="13648" h="15685" extrusionOk="0">
                  <a:moveTo>
                    <a:pt x="13617" y="0"/>
                  </a:moveTo>
                  <a:cubicBezTo>
                    <a:pt x="11034" y="3526"/>
                    <a:pt x="8511" y="7052"/>
                    <a:pt x="5411" y="10152"/>
                  </a:cubicBezTo>
                  <a:cubicBezTo>
                    <a:pt x="3800" y="11794"/>
                    <a:pt x="2037" y="13101"/>
                    <a:pt x="152" y="14256"/>
                  </a:cubicBezTo>
                  <a:cubicBezTo>
                    <a:pt x="91" y="14742"/>
                    <a:pt x="61" y="15198"/>
                    <a:pt x="0" y="15684"/>
                  </a:cubicBezTo>
                  <a:cubicBezTo>
                    <a:pt x="5623" y="12523"/>
                    <a:pt x="10243" y="7326"/>
                    <a:pt x="13648" y="1946"/>
                  </a:cubicBezTo>
                  <a:cubicBezTo>
                    <a:pt x="13648" y="1307"/>
                    <a:pt x="13648" y="639"/>
                    <a:pt x="13617"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5" name="Google Shape;385;p40"/>
            <p:cNvSpPr/>
            <p:nvPr/>
          </p:nvSpPr>
          <p:spPr>
            <a:xfrm>
              <a:off x="11677682" y="7256581"/>
              <a:ext cx="29675" cy="27301"/>
            </a:xfrm>
            <a:custGeom>
              <a:avLst/>
              <a:gdLst/>
              <a:ahLst/>
              <a:cxnLst/>
              <a:rect l="l" t="t" r="r" b="b"/>
              <a:pathLst>
                <a:path w="1125" h="1035" extrusionOk="0">
                  <a:moveTo>
                    <a:pt x="1064" y="1"/>
                  </a:moveTo>
                  <a:cubicBezTo>
                    <a:pt x="912" y="92"/>
                    <a:pt x="730" y="183"/>
                    <a:pt x="548" y="274"/>
                  </a:cubicBezTo>
                  <a:cubicBezTo>
                    <a:pt x="608" y="426"/>
                    <a:pt x="517" y="639"/>
                    <a:pt x="304" y="639"/>
                  </a:cubicBezTo>
                  <a:cubicBezTo>
                    <a:pt x="213" y="639"/>
                    <a:pt x="92" y="609"/>
                    <a:pt x="0" y="609"/>
                  </a:cubicBezTo>
                  <a:cubicBezTo>
                    <a:pt x="0" y="761"/>
                    <a:pt x="31" y="882"/>
                    <a:pt x="31" y="1004"/>
                  </a:cubicBezTo>
                  <a:cubicBezTo>
                    <a:pt x="61" y="1034"/>
                    <a:pt x="92" y="1034"/>
                    <a:pt x="152" y="1034"/>
                  </a:cubicBezTo>
                  <a:cubicBezTo>
                    <a:pt x="456" y="943"/>
                    <a:pt x="791" y="852"/>
                    <a:pt x="1125" y="761"/>
                  </a:cubicBezTo>
                  <a:cubicBezTo>
                    <a:pt x="1095" y="487"/>
                    <a:pt x="1095" y="244"/>
                    <a:pt x="1064"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6" name="Google Shape;386;p40"/>
            <p:cNvSpPr/>
            <p:nvPr/>
          </p:nvSpPr>
          <p:spPr>
            <a:xfrm>
              <a:off x="11674464" y="7270218"/>
              <a:ext cx="3244" cy="2427"/>
            </a:xfrm>
            <a:custGeom>
              <a:avLst/>
              <a:gdLst/>
              <a:ahLst/>
              <a:cxnLst/>
              <a:rect l="l" t="t" r="r" b="b"/>
              <a:pathLst>
                <a:path w="123" h="92" extrusionOk="0">
                  <a:moveTo>
                    <a:pt x="122" y="1"/>
                  </a:moveTo>
                  <a:cubicBezTo>
                    <a:pt x="92" y="31"/>
                    <a:pt x="92" y="31"/>
                    <a:pt x="62" y="31"/>
                  </a:cubicBezTo>
                  <a:cubicBezTo>
                    <a:pt x="31" y="61"/>
                    <a:pt x="31" y="92"/>
                    <a:pt x="1" y="92"/>
                  </a:cubicBezTo>
                  <a:lnTo>
                    <a:pt x="122" y="92"/>
                  </a:lnTo>
                  <a:cubicBezTo>
                    <a:pt x="122" y="61"/>
                    <a:pt x="122" y="31"/>
                    <a:pt x="12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7" name="Google Shape;387;p40"/>
            <p:cNvSpPr/>
            <p:nvPr/>
          </p:nvSpPr>
          <p:spPr>
            <a:xfrm>
              <a:off x="11677682" y="7263808"/>
              <a:ext cx="16064" cy="9654"/>
            </a:xfrm>
            <a:custGeom>
              <a:avLst/>
              <a:gdLst/>
              <a:ahLst/>
              <a:cxnLst/>
              <a:rect l="l" t="t" r="r" b="b"/>
              <a:pathLst>
                <a:path w="609" h="366" extrusionOk="0">
                  <a:moveTo>
                    <a:pt x="548" y="0"/>
                  </a:moveTo>
                  <a:lnTo>
                    <a:pt x="548" y="0"/>
                  </a:lnTo>
                  <a:cubicBezTo>
                    <a:pt x="365" y="92"/>
                    <a:pt x="183" y="183"/>
                    <a:pt x="0" y="244"/>
                  </a:cubicBezTo>
                  <a:cubicBezTo>
                    <a:pt x="0" y="274"/>
                    <a:pt x="0" y="304"/>
                    <a:pt x="0" y="335"/>
                  </a:cubicBezTo>
                  <a:cubicBezTo>
                    <a:pt x="92" y="335"/>
                    <a:pt x="183" y="365"/>
                    <a:pt x="304" y="365"/>
                  </a:cubicBezTo>
                  <a:cubicBezTo>
                    <a:pt x="517" y="365"/>
                    <a:pt x="608" y="152"/>
                    <a:pt x="548"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8" name="Google Shape;388;p40"/>
            <p:cNvSpPr/>
            <p:nvPr/>
          </p:nvSpPr>
          <p:spPr>
            <a:xfrm>
              <a:off x="11720967" y="7497909"/>
              <a:ext cx="72987" cy="40120"/>
            </a:xfrm>
            <a:custGeom>
              <a:avLst/>
              <a:gdLst/>
              <a:ahLst/>
              <a:cxnLst/>
              <a:rect l="l" t="t" r="r" b="b"/>
              <a:pathLst>
                <a:path w="2767" h="1521" extrusionOk="0">
                  <a:moveTo>
                    <a:pt x="2767" y="1"/>
                  </a:moveTo>
                  <a:cubicBezTo>
                    <a:pt x="1794" y="183"/>
                    <a:pt x="821" y="275"/>
                    <a:pt x="1" y="761"/>
                  </a:cubicBezTo>
                  <a:cubicBezTo>
                    <a:pt x="31" y="1004"/>
                    <a:pt x="31" y="1247"/>
                    <a:pt x="62" y="1521"/>
                  </a:cubicBezTo>
                  <a:cubicBezTo>
                    <a:pt x="913" y="1460"/>
                    <a:pt x="1703" y="1338"/>
                    <a:pt x="2493" y="1186"/>
                  </a:cubicBezTo>
                  <a:cubicBezTo>
                    <a:pt x="2584" y="791"/>
                    <a:pt x="2676" y="396"/>
                    <a:pt x="2767"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9" name="Google Shape;389;p40"/>
            <p:cNvSpPr/>
            <p:nvPr/>
          </p:nvSpPr>
          <p:spPr>
            <a:xfrm>
              <a:off x="11786726" y="7208495"/>
              <a:ext cx="388883" cy="320724"/>
            </a:xfrm>
            <a:custGeom>
              <a:avLst/>
              <a:gdLst/>
              <a:ahLst/>
              <a:cxnLst/>
              <a:rect l="l" t="t" r="r" b="b"/>
              <a:pathLst>
                <a:path w="14743" h="12159" extrusionOk="0">
                  <a:moveTo>
                    <a:pt x="14742" y="0"/>
                  </a:moveTo>
                  <a:lnTo>
                    <a:pt x="14742" y="0"/>
                  </a:lnTo>
                  <a:cubicBezTo>
                    <a:pt x="13557" y="1277"/>
                    <a:pt x="12341" y="2523"/>
                    <a:pt x="11186" y="3800"/>
                  </a:cubicBezTo>
                  <a:cubicBezTo>
                    <a:pt x="8450" y="6778"/>
                    <a:pt x="5380" y="9453"/>
                    <a:pt x="1459" y="10699"/>
                  </a:cubicBezTo>
                  <a:cubicBezTo>
                    <a:pt x="1064" y="10851"/>
                    <a:pt x="669" y="10912"/>
                    <a:pt x="274" y="10973"/>
                  </a:cubicBezTo>
                  <a:cubicBezTo>
                    <a:pt x="183" y="11368"/>
                    <a:pt x="91" y="11763"/>
                    <a:pt x="0" y="12158"/>
                  </a:cubicBezTo>
                  <a:cubicBezTo>
                    <a:pt x="3526" y="11459"/>
                    <a:pt x="6505" y="9879"/>
                    <a:pt x="9453" y="7417"/>
                  </a:cubicBezTo>
                  <a:cubicBezTo>
                    <a:pt x="10973" y="6170"/>
                    <a:pt x="12462" y="4833"/>
                    <a:pt x="13921" y="3435"/>
                  </a:cubicBezTo>
                  <a:cubicBezTo>
                    <a:pt x="14225" y="2401"/>
                    <a:pt x="14499" y="1246"/>
                    <a:pt x="14742"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0" name="Google Shape;390;p40"/>
            <p:cNvSpPr/>
            <p:nvPr/>
          </p:nvSpPr>
          <p:spPr>
            <a:xfrm>
              <a:off x="11704930" y="7517955"/>
              <a:ext cx="17673" cy="20891"/>
            </a:xfrm>
            <a:custGeom>
              <a:avLst/>
              <a:gdLst/>
              <a:ahLst/>
              <a:cxnLst/>
              <a:rect l="l" t="t" r="r" b="b"/>
              <a:pathLst>
                <a:path w="670" h="792" extrusionOk="0">
                  <a:moveTo>
                    <a:pt x="609" y="1"/>
                  </a:moveTo>
                  <a:cubicBezTo>
                    <a:pt x="457" y="92"/>
                    <a:pt x="305" y="214"/>
                    <a:pt x="183" y="335"/>
                  </a:cubicBezTo>
                  <a:cubicBezTo>
                    <a:pt x="1" y="487"/>
                    <a:pt x="122" y="791"/>
                    <a:pt x="366" y="791"/>
                  </a:cubicBezTo>
                  <a:cubicBezTo>
                    <a:pt x="457" y="761"/>
                    <a:pt x="548" y="761"/>
                    <a:pt x="670" y="761"/>
                  </a:cubicBezTo>
                  <a:cubicBezTo>
                    <a:pt x="639" y="518"/>
                    <a:pt x="639" y="244"/>
                    <a:pt x="609"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1" name="Google Shape;391;p40"/>
            <p:cNvSpPr/>
            <p:nvPr/>
          </p:nvSpPr>
          <p:spPr>
            <a:xfrm>
              <a:off x="12508309" y="7907630"/>
              <a:ext cx="232518" cy="337553"/>
            </a:xfrm>
            <a:custGeom>
              <a:avLst/>
              <a:gdLst/>
              <a:ahLst/>
              <a:cxnLst/>
              <a:rect l="l" t="t" r="r" b="b"/>
              <a:pathLst>
                <a:path w="8815" h="12797" extrusionOk="0">
                  <a:moveTo>
                    <a:pt x="8815" y="0"/>
                  </a:moveTo>
                  <a:cubicBezTo>
                    <a:pt x="5836" y="699"/>
                    <a:pt x="2858" y="1368"/>
                    <a:pt x="0" y="2189"/>
                  </a:cubicBezTo>
                  <a:lnTo>
                    <a:pt x="1155" y="12797"/>
                  </a:lnTo>
                  <a:lnTo>
                    <a:pt x="6839" y="12797"/>
                  </a:lnTo>
                  <a:lnTo>
                    <a:pt x="8815" y="0"/>
                  </a:lnTo>
                  <a:close/>
                </a:path>
              </a:pathLst>
            </a:custGeom>
            <a:solidFill>
              <a:srgbClr val="8C4C5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2" name="Google Shape;392;p40"/>
            <p:cNvSpPr/>
            <p:nvPr/>
          </p:nvSpPr>
          <p:spPr>
            <a:xfrm>
              <a:off x="12493881" y="7753691"/>
              <a:ext cx="270211" cy="211679"/>
            </a:xfrm>
            <a:custGeom>
              <a:avLst/>
              <a:gdLst/>
              <a:ahLst/>
              <a:cxnLst/>
              <a:rect l="l" t="t" r="r" b="b"/>
              <a:pathLst>
                <a:path w="10244" h="8025" extrusionOk="0">
                  <a:moveTo>
                    <a:pt x="10244" y="0"/>
                  </a:moveTo>
                  <a:lnTo>
                    <a:pt x="0" y="3009"/>
                  </a:lnTo>
                  <a:lnTo>
                    <a:pt x="547" y="8025"/>
                  </a:lnTo>
                  <a:cubicBezTo>
                    <a:pt x="3405" y="7204"/>
                    <a:pt x="6383" y="6535"/>
                    <a:pt x="9362" y="5836"/>
                  </a:cubicBezTo>
                  <a:lnTo>
                    <a:pt x="10244" y="0"/>
                  </a:ln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3" name="Google Shape;393;p40"/>
            <p:cNvSpPr/>
            <p:nvPr/>
          </p:nvSpPr>
          <p:spPr>
            <a:xfrm>
              <a:off x="12340733" y="6323345"/>
              <a:ext cx="183640" cy="307905"/>
            </a:xfrm>
            <a:custGeom>
              <a:avLst/>
              <a:gdLst/>
              <a:ahLst/>
              <a:cxnLst/>
              <a:rect l="l" t="t" r="r" b="b"/>
              <a:pathLst>
                <a:path w="6962" h="11673" extrusionOk="0">
                  <a:moveTo>
                    <a:pt x="6505" y="0"/>
                  </a:moveTo>
                  <a:cubicBezTo>
                    <a:pt x="4043" y="213"/>
                    <a:pt x="1885" y="639"/>
                    <a:pt x="1" y="1277"/>
                  </a:cubicBezTo>
                  <a:cubicBezTo>
                    <a:pt x="1764" y="5016"/>
                    <a:pt x="4013" y="8511"/>
                    <a:pt x="6961" y="11672"/>
                  </a:cubicBezTo>
                  <a:cubicBezTo>
                    <a:pt x="6749" y="7782"/>
                    <a:pt x="6566" y="3891"/>
                    <a:pt x="6505"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4" name="Google Shape;394;p40"/>
            <p:cNvSpPr/>
            <p:nvPr/>
          </p:nvSpPr>
          <p:spPr>
            <a:xfrm>
              <a:off x="12022436" y="6477284"/>
              <a:ext cx="533195" cy="721609"/>
            </a:xfrm>
            <a:custGeom>
              <a:avLst/>
              <a:gdLst/>
              <a:ahLst/>
              <a:cxnLst/>
              <a:rect l="l" t="t" r="r" b="b"/>
              <a:pathLst>
                <a:path w="20214" h="27357" extrusionOk="0">
                  <a:moveTo>
                    <a:pt x="4651" y="0"/>
                  </a:moveTo>
                  <a:cubicBezTo>
                    <a:pt x="2007" y="2888"/>
                    <a:pt x="548" y="6809"/>
                    <a:pt x="1" y="11581"/>
                  </a:cubicBezTo>
                  <a:cubicBezTo>
                    <a:pt x="5806" y="18116"/>
                    <a:pt x="11429" y="25533"/>
                    <a:pt x="20214" y="27356"/>
                  </a:cubicBezTo>
                  <a:cubicBezTo>
                    <a:pt x="20214" y="27326"/>
                    <a:pt x="20214" y="27296"/>
                    <a:pt x="20214" y="27265"/>
                  </a:cubicBezTo>
                  <a:cubicBezTo>
                    <a:pt x="20153" y="27174"/>
                    <a:pt x="20153" y="27052"/>
                    <a:pt x="20183" y="26931"/>
                  </a:cubicBezTo>
                  <a:cubicBezTo>
                    <a:pt x="19971" y="23223"/>
                    <a:pt x="19758" y="19514"/>
                    <a:pt x="19575" y="15806"/>
                  </a:cubicBezTo>
                  <a:cubicBezTo>
                    <a:pt x="16171" y="14925"/>
                    <a:pt x="12736" y="10548"/>
                    <a:pt x="10609" y="8116"/>
                  </a:cubicBezTo>
                  <a:cubicBezTo>
                    <a:pt x="8390" y="5563"/>
                    <a:pt x="6384" y="2858"/>
                    <a:pt x="4651"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5" name="Google Shape;395;p40"/>
            <p:cNvSpPr/>
            <p:nvPr/>
          </p:nvSpPr>
          <p:spPr>
            <a:xfrm>
              <a:off x="12541967" y="6320575"/>
              <a:ext cx="101870" cy="289810"/>
            </a:xfrm>
            <a:custGeom>
              <a:avLst/>
              <a:gdLst/>
              <a:ahLst/>
              <a:cxnLst/>
              <a:rect l="l" t="t" r="r" b="b"/>
              <a:pathLst>
                <a:path w="3862" h="10987" extrusionOk="0">
                  <a:moveTo>
                    <a:pt x="1048" y="1"/>
                  </a:moveTo>
                  <a:cubicBezTo>
                    <a:pt x="703" y="1"/>
                    <a:pt x="345" y="14"/>
                    <a:pt x="1" y="14"/>
                  </a:cubicBezTo>
                  <a:cubicBezTo>
                    <a:pt x="31" y="3692"/>
                    <a:pt x="183" y="7340"/>
                    <a:pt x="335" y="10987"/>
                  </a:cubicBezTo>
                  <a:cubicBezTo>
                    <a:pt x="1582" y="10106"/>
                    <a:pt x="2889" y="8373"/>
                    <a:pt x="3861" y="6944"/>
                  </a:cubicBezTo>
                  <a:cubicBezTo>
                    <a:pt x="3071" y="4209"/>
                    <a:pt x="2281" y="1899"/>
                    <a:pt x="1551" y="14"/>
                  </a:cubicBezTo>
                  <a:cubicBezTo>
                    <a:pt x="1389" y="4"/>
                    <a:pt x="1220" y="1"/>
                    <a:pt x="1048"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6" name="Google Shape;396;p40"/>
            <p:cNvSpPr/>
            <p:nvPr/>
          </p:nvSpPr>
          <p:spPr>
            <a:xfrm>
              <a:off x="12011225" y="6819638"/>
              <a:ext cx="565243" cy="701562"/>
            </a:xfrm>
            <a:custGeom>
              <a:avLst/>
              <a:gdLst/>
              <a:ahLst/>
              <a:cxnLst/>
              <a:rect l="l" t="t" r="r" b="b"/>
              <a:pathLst>
                <a:path w="21429" h="26597" extrusionOk="0">
                  <a:moveTo>
                    <a:pt x="304" y="0"/>
                  </a:moveTo>
                  <a:lnTo>
                    <a:pt x="304" y="0"/>
                  </a:lnTo>
                  <a:cubicBezTo>
                    <a:pt x="0" y="3617"/>
                    <a:pt x="152" y="7690"/>
                    <a:pt x="638" y="12189"/>
                  </a:cubicBezTo>
                  <a:cubicBezTo>
                    <a:pt x="6170" y="18846"/>
                    <a:pt x="12888" y="25715"/>
                    <a:pt x="21429" y="26596"/>
                  </a:cubicBezTo>
                  <a:cubicBezTo>
                    <a:pt x="21186" y="22706"/>
                    <a:pt x="20943" y="18815"/>
                    <a:pt x="20669" y="14925"/>
                  </a:cubicBezTo>
                  <a:cubicBezTo>
                    <a:pt x="20648" y="14946"/>
                    <a:pt x="20611" y="14967"/>
                    <a:pt x="20570" y="14967"/>
                  </a:cubicBezTo>
                  <a:cubicBezTo>
                    <a:pt x="20553" y="14967"/>
                    <a:pt x="20535" y="14964"/>
                    <a:pt x="20517" y="14955"/>
                  </a:cubicBezTo>
                  <a:cubicBezTo>
                    <a:pt x="12219" y="13374"/>
                    <a:pt x="5806" y="6566"/>
                    <a:pt x="304"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7" name="Google Shape;397;p40"/>
            <p:cNvSpPr/>
            <p:nvPr/>
          </p:nvSpPr>
          <p:spPr>
            <a:xfrm>
              <a:off x="12161155" y="6365021"/>
              <a:ext cx="376829" cy="513966"/>
            </a:xfrm>
            <a:custGeom>
              <a:avLst/>
              <a:gdLst/>
              <a:ahLst/>
              <a:cxnLst/>
              <a:rect l="l" t="t" r="r" b="b"/>
              <a:pathLst>
                <a:path w="14286" h="19485" extrusionOk="0">
                  <a:moveTo>
                    <a:pt x="5897" y="1"/>
                  </a:moveTo>
                  <a:cubicBezTo>
                    <a:pt x="3526" y="882"/>
                    <a:pt x="1581" y="2098"/>
                    <a:pt x="0" y="3618"/>
                  </a:cubicBezTo>
                  <a:cubicBezTo>
                    <a:pt x="1733" y="6536"/>
                    <a:pt x="3648" y="9302"/>
                    <a:pt x="5897" y="11825"/>
                  </a:cubicBezTo>
                  <a:cubicBezTo>
                    <a:pt x="7994" y="14196"/>
                    <a:pt x="11125" y="18269"/>
                    <a:pt x="14286" y="19485"/>
                  </a:cubicBezTo>
                  <a:cubicBezTo>
                    <a:pt x="14256" y="18998"/>
                    <a:pt x="14225" y="18542"/>
                    <a:pt x="14195" y="18056"/>
                  </a:cubicBezTo>
                  <a:cubicBezTo>
                    <a:pt x="14104" y="15716"/>
                    <a:pt x="13952" y="13345"/>
                    <a:pt x="13830" y="10943"/>
                  </a:cubicBezTo>
                  <a:cubicBezTo>
                    <a:pt x="10487" y="7813"/>
                    <a:pt x="7873" y="4074"/>
                    <a:pt x="5897"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8" name="Google Shape;398;p40"/>
            <p:cNvSpPr/>
            <p:nvPr/>
          </p:nvSpPr>
          <p:spPr>
            <a:xfrm>
              <a:off x="12582061" y="7116279"/>
              <a:ext cx="159584" cy="404921"/>
            </a:xfrm>
            <a:custGeom>
              <a:avLst/>
              <a:gdLst/>
              <a:ahLst/>
              <a:cxnLst/>
              <a:rect l="l" t="t" r="r" b="b"/>
              <a:pathLst>
                <a:path w="6050" h="15351" extrusionOk="0">
                  <a:moveTo>
                    <a:pt x="5958" y="1"/>
                  </a:moveTo>
                  <a:lnTo>
                    <a:pt x="5958" y="1"/>
                  </a:lnTo>
                  <a:cubicBezTo>
                    <a:pt x="4043" y="1125"/>
                    <a:pt x="2068" y="2128"/>
                    <a:pt x="1" y="3010"/>
                  </a:cubicBezTo>
                  <a:cubicBezTo>
                    <a:pt x="244" y="7113"/>
                    <a:pt x="517" y="11247"/>
                    <a:pt x="761" y="15350"/>
                  </a:cubicBezTo>
                  <a:cubicBezTo>
                    <a:pt x="2372" y="14560"/>
                    <a:pt x="3922" y="13770"/>
                    <a:pt x="5381" y="12858"/>
                  </a:cubicBezTo>
                  <a:cubicBezTo>
                    <a:pt x="5898" y="8359"/>
                    <a:pt x="6050" y="4074"/>
                    <a:pt x="5958"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9" name="Google Shape;399;p40"/>
            <p:cNvSpPr/>
            <p:nvPr/>
          </p:nvSpPr>
          <p:spPr>
            <a:xfrm>
              <a:off x="12602925" y="7487489"/>
              <a:ext cx="117881" cy="257392"/>
            </a:xfrm>
            <a:custGeom>
              <a:avLst/>
              <a:gdLst/>
              <a:ahLst/>
              <a:cxnLst/>
              <a:rect l="l" t="t" r="r" b="b"/>
              <a:pathLst>
                <a:path w="4469" h="9758" extrusionOk="0">
                  <a:moveTo>
                    <a:pt x="4468" y="1"/>
                  </a:moveTo>
                  <a:lnTo>
                    <a:pt x="4468" y="1"/>
                  </a:lnTo>
                  <a:cubicBezTo>
                    <a:pt x="3040" y="791"/>
                    <a:pt x="1550" y="1460"/>
                    <a:pt x="0" y="1916"/>
                  </a:cubicBezTo>
                  <a:cubicBezTo>
                    <a:pt x="152" y="4530"/>
                    <a:pt x="304" y="7144"/>
                    <a:pt x="456" y="9758"/>
                  </a:cubicBezTo>
                  <a:cubicBezTo>
                    <a:pt x="1155" y="9332"/>
                    <a:pt x="1976" y="9241"/>
                    <a:pt x="2796" y="9119"/>
                  </a:cubicBezTo>
                  <a:cubicBezTo>
                    <a:pt x="3526" y="6019"/>
                    <a:pt x="4103" y="2949"/>
                    <a:pt x="4468"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0" name="Google Shape;400;p40"/>
            <p:cNvSpPr/>
            <p:nvPr/>
          </p:nvSpPr>
          <p:spPr>
            <a:xfrm>
              <a:off x="12551595" y="6537425"/>
              <a:ext cx="153965" cy="342354"/>
            </a:xfrm>
            <a:custGeom>
              <a:avLst/>
              <a:gdLst/>
              <a:ahLst/>
              <a:cxnLst/>
              <a:rect l="l" t="t" r="r" b="b"/>
              <a:pathLst>
                <a:path w="5837" h="12979" extrusionOk="0">
                  <a:moveTo>
                    <a:pt x="3861" y="0"/>
                  </a:moveTo>
                  <a:cubicBezTo>
                    <a:pt x="2706" y="1550"/>
                    <a:pt x="1399" y="3040"/>
                    <a:pt x="1" y="3556"/>
                  </a:cubicBezTo>
                  <a:cubicBezTo>
                    <a:pt x="183" y="6717"/>
                    <a:pt x="335" y="9848"/>
                    <a:pt x="517" y="12979"/>
                  </a:cubicBezTo>
                  <a:cubicBezTo>
                    <a:pt x="2493" y="11854"/>
                    <a:pt x="4256" y="10547"/>
                    <a:pt x="5837" y="9088"/>
                  </a:cubicBezTo>
                  <a:cubicBezTo>
                    <a:pt x="5290" y="5745"/>
                    <a:pt x="4590" y="2705"/>
                    <a:pt x="3861"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1" name="Google Shape;401;p40"/>
            <p:cNvSpPr/>
            <p:nvPr/>
          </p:nvSpPr>
          <p:spPr>
            <a:xfrm>
              <a:off x="12566023" y="6812410"/>
              <a:ext cx="171612" cy="360026"/>
            </a:xfrm>
            <a:custGeom>
              <a:avLst/>
              <a:gdLst/>
              <a:ahLst/>
              <a:cxnLst/>
              <a:rect l="l" t="t" r="r" b="b"/>
              <a:pathLst>
                <a:path w="6506" h="13649" extrusionOk="0">
                  <a:moveTo>
                    <a:pt x="5502" y="1"/>
                  </a:moveTo>
                  <a:cubicBezTo>
                    <a:pt x="3831" y="1369"/>
                    <a:pt x="2007" y="2493"/>
                    <a:pt x="1" y="3283"/>
                  </a:cubicBezTo>
                  <a:cubicBezTo>
                    <a:pt x="1" y="3496"/>
                    <a:pt x="31" y="3739"/>
                    <a:pt x="31" y="3983"/>
                  </a:cubicBezTo>
                  <a:cubicBezTo>
                    <a:pt x="183" y="7204"/>
                    <a:pt x="366" y="10426"/>
                    <a:pt x="578" y="13648"/>
                  </a:cubicBezTo>
                  <a:cubicBezTo>
                    <a:pt x="2645" y="12676"/>
                    <a:pt x="4621" y="11612"/>
                    <a:pt x="6506" y="10396"/>
                  </a:cubicBezTo>
                  <a:cubicBezTo>
                    <a:pt x="6354" y="6718"/>
                    <a:pt x="6019" y="3223"/>
                    <a:pt x="5502"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2" name="Google Shape;402;p40"/>
            <p:cNvSpPr/>
            <p:nvPr/>
          </p:nvSpPr>
          <p:spPr>
            <a:xfrm>
              <a:off x="12615745" y="7753691"/>
              <a:ext cx="55340" cy="117881"/>
            </a:xfrm>
            <a:custGeom>
              <a:avLst/>
              <a:gdLst/>
              <a:ahLst/>
              <a:cxnLst/>
              <a:rect l="l" t="t" r="r" b="b"/>
              <a:pathLst>
                <a:path w="2098" h="4469" extrusionOk="0">
                  <a:moveTo>
                    <a:pt x="2098" y="0"/>
                  </a:moveTo>
                  <a:cubicBezTo>
                    <a:pt x="1399" y="152"/>
                    <a:pt x="730" y="243"/>
                    <a:pt x="0" y="304"/>
                  </a:cubicBezTo>
                  <a:cubicBezTo>
                    <a:pt x="61" y="1672"/>
                    <a:pt x="122" y="3070"/>
                    <a:pt x="183" y="4468"/>
                  </a:cubicBezTo>
                  <a:lnTo>
                    <a:pt x="851" y="4468"/>
                  </a:lnTo>
                  <a:cubicBezTo>
                    <a:pt x="1307" y="2979"/>
                    <a:pt x="1703" y="1490"/>
                    <a:pt x="2098"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3" name="Google Shape;403;p40"/>
            <p:cNvSpPr/>
            <p:nvPr/>
          </p:nvSpPr>
          <p:spPr>
            <a:xfrm>
              <a:off x="12202831" y="7653457"/>
              <a:ext cx="395293" cy="217298"/>
            </a:xfrm>
            <a:custGeom>
              <a:avLst/>
              <a:gdLst/>
              <a:ahLst/>
              <a:cxnLst/>
              <a:rect l="l" t="t" r="r" b="b"/>
              <a:pathLst>
                <a:path w="14986" h="8238" extrusionOk="0">
                  <a:moveTo>
                    <a:pt x="1" y="1"/>
                  </a:moveTo>
                  <a:lnTo>
                    <a:pt x="1" y="1"/>
                  </a:lnTo>
                  <a:cubicBezTo>
                    <a:pt x="6141" y="7326"/>
                    <a:pt x="14560" y="8207"/>
                    <a:pt x="14986" y="8238"/>
                  </a:cubicBezTo>
                  <a:cubicBezTo>
                    <a:pt x="14925" y="7052"/>
                    <a:pt x="14864" y="5867"/>
                    <a:pt x="14803" y="4682"/>
                  </a:cubicBezTo>
                  <a:cubicBezTo>
                    <a:pt x="14773" y="4682"/>
                    <a:pt x="14743" y="4712"/>
                    <a:pt x="14712" y="4742"/>
                  </a:cubicBezTo>
                  <a:cubicBezTo>
                    <a:pt x="13841" y="5017"/>
                    <a:pt x="12938" y="5140"/>
                    <a:pt x="12022" y="5140"/>
                  </a:cubicBezTo>
                  <a:cubicBezTo>
                    <a:pt x="7756" y="5140"/>
                    <a:pt x="3178" y="2477"/>
                    <a:pt x="1"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4" name="Google Shape;404;p40"/>
            <p:cNvSpPr/>
            <p:nvPr/>
          </p:nvSpPr>
          <p:spPr>
            <a:xfrm>
              <a:off x="12032855" y="7187630"/>
              <a:ext cx="559651" cy="582811"/>
            </a:xfrm>
            <a:custGeom>
              <a:avLst/>
              <a:gdLst/>
              <a:ahLst/>
              <a:cxnLst/>
              <a:rect l="l" t="t" r="r" b="b"/>
              <a:pathLst>
                <a:path w="21217" h="22095" extrusionOk="0">
                  <a:moveTo>
                    <a:pt x="1" y="1"/>
                  </a:moveTo>
                  <a:cubicBezTo>
                    <a:pt x="153" y="1095"/>
                    <a:pt x="274" y="2189"/>
                    <a:pt x="457" y="3344"/>
                  </a:cubicBezTo>
                  <a:cubicBezTo>
                    <a:pt x="1156" y="8390"/>
                    <a:pt x="2767" y="12311"/>
                    <a:pt x="4742" y="15351"/>
                  </a:cubicBezTo>
                  <a:cubicBezTo>
                    <a:pt x="8870" y="19217"/>
                    <a:pt x="13603" y="22095"/>
                    <a:pt x="18556" y="22095"/>
                  </a:cubicBezTo>
                  <a:cubicBezTo>
                    <a:pt x="19367" y="22095"/>
                    <a:pt x="20183" y="22018"/>
                    <a:pt x="21004" y="21855"/>
                  </a:cubicBezTo>
                  <a:cubicBezTo>
                    <a:pt x="21031" y="21846"/>
                    <a:pt x="21055" y="21843"/>
                    <a:pt x="21077" y="21843"/>
                  </a:cubicBezTo>
                  <a:cubicBezTo>
                    <a:pt x="21131" y="21843"/>
                    <a:pt x="21174" y="21864"/>
                    <a:pt x="21217" y="21886"/>
                  </a:cubicBezTo>
                  <a:cubicBezTo>
                    <a:pt x="21035" y="19089"/>
                    <a:pt x="20852" y="16293"/>
                    <a:pt x="20670" y="13496"/>
                  </a:cubicBezTo>
                  <a:cubicBezTo>
                    <a:pt x="20518" y="13466"/>
                    <a:pt x="20427" y="13284"/>
                    <a:pt x="20548" y="13162"/>
                  </a:cubicBezTo>
                  <a:cubicBezTo>
                    <a:pt x="12493" y="13132"/>
                    <a:pt x="5472" y="6445"/>
                    <a:pt x="1"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5" name="Google Shape;405;p40"/>
            <p:cNvSpPr/>
            <p:nvPr/>
          </p:nvSpPr>
          <p:spPr>
            <a:xfrm>
              <a:off x="12653412" y="6381877"/>
              <a:ext cx="242172" cy="395293"/>
            </a:xfrm>
            <a:custGeom>
              <a:avLst/>
              <a:gdLst/>
              <a:ahLst/>
              <a:cxnLst/>
              <a:rect l="l" t="t" r="r" b="b"/>
              <a:pathLst>
                <a:path w="9181" h="14986" extrusionOk="0">
                  <a:moveTo>
                    <a:pt x="3922" y="0"/>
                  </a:moveTo>
                  <a:cubicBezTo>
                    <a:pt x="3375" y="882"/>
                    <a:pt x="2828" y="1763"/>
                    <a:pt x="2220" y="2614"/>
                  </a:cubicBezTo>
                  <a:cubicBezTo>
                    <a:pt x="1612" y="3465"/>
                    <a:pt x="852" y="4681"/>
                    <a:pt x="1" y="5897"/>
                  </a:cubicBezTo>
                  <a:cubicBezTo>
                    <a:pt x="730" y="8602"/>
                    <a:pt x="1430" y="11642"/>
                    <a:pt x="1977" y="14985"/>
                  </a:cubicBezTo>
                  <a:cubicBezTo>
                    <a:pt x="4804" y="12432"/>
                    <a:pt x="7083" y="9393"/>
                    <a:pt x="9180" y="6110"/>
                  </a:cubicBezTo>
                  <a:cubicBezTo>
                    <a:pt x="7752" y="3587"/>
                    <a:pt x="6019" y="1459"/>
                    <a:pt x="3922"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6" name="Google Shape;406;p40"/>
            <p:cNvSpPr/>
            <p:nvPr/>
          </p:nvSpPr>
          <p:spPr>
            <a:xfrm>
              <a:off x="12582878" y="6320945"/>
              <a:ext cx="151539" cy="182822"/>
            </a:xfrm>
            <a:custGeom>
              <a:avLst/>
              <a:gdLst/>
              <a:ahLst/>
              <a:cxnLst/>
              <a:rect l="l" t="t" r="r" b="b"/>
              <a:pathLst>
                <a:path w="5745" h="6931" extrusionOk="0">
                  <a:moveTo>
                    <a:pt x="0" y="0"/>
                  </a:moveTo>
                  <a:lnTo>
                    <a:pt x="0" y="0"/>
                  </a:lnTo>
                  <a:cubicBezTo>
                    <a:pt x="730" y="1885"/>
                    <a:pt x="1520" y="4195"/>
                    <a:pt x="2310" y="6930"/>
                  </a:cubicBezTo>
                  <a:cubicBezTo>
                    <a:pt x="2675" y="6414"/>
                    <a:pt x="3009" y="5927"/>
                    <a:pt x="3253" y="5563"/>
                  </a:cubicBezTo>
                  <a:cubicBezTo>
                    <a:pt x="4134" y="4316"/>
                    <a:pt x="4955" y="3040"/>
                    <a:pt x="5745" y="1733"/>
                  </a:cubicBezTo>
                  <a:cubicBezTo>
                    <a:pt x="4043" y="730"/>
                    <a:pt x="2158" y="122"/>
                    <a:pt x="0"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7" name="Google Shape;407;p40"/>
            <p:cNvSpPr/>
            <p:nvPr/>
          </p:nvSpPr>
          <p:spPr>
            <a:xfrm>
              <a:off x="12676677" y="7177211"/>
              <a:ext cx="352008" cy="550050"/>
            </a:xfrm>
            <a:custGeom>
              <a:avLst/>
              <a:gdLst/>
              <a:ahLst/>
              <a:cxnLst/>
              <a:rect l="l" t="t" r="r" b="b"/>
              <a:pathLst>
                <a:path w="13345" h="20853" extrusionOk="0">
                  <a:moveTo>
                    <a:pt x="13344" y="1"/>
                  </a:moveTo>
                  <a:cubicBezTo>
                    <a:pt x="10426" y="4590"/>
                    <a:pt x="6475" y="9059"/>
                    <a:pt x="1672" y="11764"/>
                  </a:cubicBezTo>
                  <a:cubicBezTo>
                    <a:pt x="1307" y="14712"/>
                    <a:pt x="730" y="17752"/>
                    <a:pt x="0" y="20852"/>
                  </a:cubicBezTo>
                  <a:cubicBezTo>
                    <a:pt x="365" y="20791"/>
                    <a:pt x="700" y="20730"/>
                    <a:pt x="1034" y="20639"/>
                  </a:cubicBezTo>
                  <a:cubicBezTo>
                    <a:pt x="4377" y="19545"/>
                    <a:pt x="6991" y="17265"/>
                    <a:pt x="9332" y="14712"/>
                  </a:cubicBezTo>
                  <a:cubicBezTo>
                    <a:pt x="10335" y="13618"/>
                    <a:pt x="11368" y="12554"/>
                    <a:pt x="12402" y="11460"/>
                  </a:cubicBezTo>
                  <a:cubicBezTo>
                    <a:pt x="13010" y="8238"/>
                    <a:pt x="13344" y="4256"/>
                    <a:pt x="13344"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8" name="Google Shape;408;p40"/>
            <p:cNvSpPr/>
            <p:nvPr/>
          </p:nvSpPr>
          <p:spPr>
            <a:xfrm>
              <a:off x="12711152" y="6572691"/>
              <a:ext cx="290258" cy="513939"/>
            </a:xfrm>
            <a:custGeom>
              <a:avLst/>
              <a:gdLst/>
              <a:ahLst/>
              <a:cxnLst/>
              <a:rect l="l" t="t" r="r" b="b"/>
              <a:pathLst>
                <a:path w="11004" h="19484" extrusionOk="0">
                  <a:moveTo>
                    <a:pt x="7569" y="0"/>
                  </a:moveTo>
                  <a:cubicBezTo>
                    <a:pt x="5532" y="3374"/>
                    <a:pt x="3010" y="6627"/>
                    <a:pt x="0" y="9089"/>
                  </a:cubicBezTo>
                  <a:cubicBezTo>
                    <a:pt x="517" y="12311"/>
                    <a:pt x="852" y="15806"/>
                    <a:pt x="1004" y="19484"/>
                  </a:cubicBezTo>
                  <a:cubicBezTo>
                    <a:pt x="4742" y="17113"/>
                    <a:pt x="8086" y="14256"/>
                    <a:pt x="11004" y="10973"/>
                  </a:cubicBezTo>
                  <a:cubicBezTo>
                    <a:pt x="10274" y="7022"/>
                    <a:pt x="9150" y="3222"/>
                    <a:pt x="7569"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9" name="Google Shape;409;p40"/>
            <p:cNvSpPr/>
            <p:nvPr/>
          </p:nvSpPr>
          <p:spPr>
            <a:xfrm>
              <a:off x="12638192" y="7557258"/>
              <a:ext cx="347181" cy="314314"/>
            </a:xfrm>
            <a:custGeom>
              <a:avLst/>
              <a:gdLst/>
              <a:ahLst/>
              <a:cxnLst/>
              <a:rect l="l" t="t" r="r" b="b"/>
              <a:pathLst>
                <a:path w="13162" h="11916" extrusionOk="0">
                  <a:moveTo>
                    <a:pt x="13162" y="0"/>
                  </a:moveTo>
                  <a:lnTo>
                    <a:pt x="13162" y="0"/>
                  </a:lnTo>
                  <a:cubicBezTo>
                    <a:pt x="11885" y="1186"/>
                    <a:pt x="10609" y="2341"/>
                    <a:pt x="9332" y="3405"/>
                  </a:cubicBezTo>
                  <a:cubicBezTo>
                    <a:pt x="6809" y="5502"/>
                    <a:pt x="4256" y="6870"/>
                    <a:pt x="1216" y="7447"/>
                  </a:cubicBezTo>
                  <a:cubicBezTo>
                    <a:pt x="852" y="8937"/>
                    <a:pt x="456" y="10426"/>
                    <a:pt x="0" y="11915"/>
                  </a:cubicBezTo>
                  <a:cubicBezTo>
                    <a:pt x="3040" y="11763"/>
                    <a:pt x="9940" y="10335"/>
                    <a:pt x="13010" y="487"/>
                  </a:cubicBezTo>
                  <a:cubicBezTo>
                    <a:pt x="13071" y="335"/>
                    <a:pt x="13101" y="152"/>
                    <a:pt x="13162"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0" name="Google Shape;410;p40"/>
            <p:cNvSpPr/>
            <p:nvPr/>
          </p:nvSpPr>
          <p:spPr>
            <a:xfrm>
              <a:off x="12723972" y="6900616"/>
              <a:ext cx="303895" cy="554824"/>
            </a:xfrm>
            <a:custGeom>
              <a:avLst/>
              <a:gdLst/>
              <a:ahLst/>
              <a:cxnLst/>
              <a:rect l="l" t="t" r="r" b="b"/>
              <a:pathLst>
                <a:path w="11521" h="21034" extrusionOk="0">
                  <a:moveTo>
                    <a:pt x="10761" y="0"/>
                  </a:moveTo>
                  <a:cubicBezTo>
                    <a:pt x="7782" y="3192"/>
                    <a:pt x="4347" y="5927"/>
                    <a:pt x="578" y="8177"/>
                  </a:cubicBezTo>
                  <a:cubicBezTo>
                    <a:pt x="670" y="12250"/>
                    <a:pt x="518" y="16535"/>
                    <a:pt x="1" y="21034"/>
                  </a:cubicBezTo>
                  <a:cubicBezTo>
                    <a:pt x="1612" y="20031"/>
                    <a:pt x="3132" y="18906"/>
                    <a:pt x="4499" y="17508"/>
                  </a:cubicBezTo>
                  <a:cubicBezTo>
                    <a:pt x="7174" y="14833"/>
                    <a:pt x="9332" y="11824"/>
                    <a:pt x="11521" y="8815"/>
                  </a:cubicBezTo>
                  <a:cubicBezTo>
                    <a:pt x="11460" y="5897"/>
                    <a:pt x="11217" y="2918"/>
                    <a:pt x="10761"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1" name="Google Shape;411;p40"/>
            <p:cNvSpPr/>
            <p:nvPr/>
          </p:nvSpPr>
          <p:spPr>
            <a:xfrm>
              <a:off x="12555604" y="7195649"/>
              <a:ext cx="46530" cy="331170"/>
            </a:xfrm>
            <a:custGeom>
              <a:avLst/>
              <a:gdLst/>
              <a:ahLst/>
              <a:cxnLst/>
              <a:rect l="l" t="t" r="r" b="b"/>
              <a:pathLst>
                <a:path w="1764" h="12555" extrusionOk="0">
                  <a:moveTo>
                    <a:pt x="1" y="31"/>
                  </a:moveTo>
                  <a:cubicBezTo>
                    <a:pt x="1" y="92"/>
                    <a:pt x="1" y="122"/>
                    <a:pt x="1" y="153"/>
                  </a:cubicBezTo>
                  <a:lnTo>
                    <a:pt x="31" y="153"/>
                  </a:lnTo>
                  <a:cubicBezTo>
                    <a:pt x="60" y="158"/>
                    <a:pt x="85" y="167"/>
                    <a:pt x="107" y="177"/>
                  </a:cubicBezTo>
                  <a:lnTo>
                    <a:pt x="107" y="177"/>
                  </a:lnTo>
                  <a:cubicBezTo>
                    <a:pt x="66" y="140"/>
                    <a:pt x="30" y="90"/>
                    <a:pt x="1" y="31"/>
                  </a:cubicBezTo>
                  <a:close/>
                  <a:moveTo>
                    <a:pt x="107" y="177"/>
                  </a:moveTo>
                  <a:cubicBezTo>
                    <a:pt x="129" y="198"/>
                    <a:pt x="153" y="215"/>
                    <a:pt x="178" y="228"/>
                  </a:cubicBezTo>
                  <a:lnTo>
                    <a:pt x="178" y="228"/>
                  </a:lnTo>
                  <a:cubicBezTo>
                    <a:pt x="159" y="208"/>
                    <a:pt x="136" y="191"/>
                    <a:pt x="107" y="177"/>
                  </a:cubicBezTo>
                  <a:close/>
                  <a:moveTo>
                    <a:pt x="1004" y="1"/>
                  </a:moveTo>
                  <a:cubicBezTo>
                    <a:pt x="821" y="62"/>
                    <a:pt x="609" y="153"/>
                    <a:pt x="426" y="244"/>
                  </a:cubicBezTo>
                  <a:cubicBezTo>
                    <a:pt x="388" y="257"/>
                    <a:pt x="351" y="263"/>
                    <a:pt x="316" y="263"/>
                  </a:cubicBezTo>
                  <a:cubicBezTo>
                    <a:pt x="267" y="263"/>
                    <a:pt x="221" y="251"/>
                    <a:pt x="178" y="228"/>
                  </a:cubicBezTo>
                  <a:lnTo>
                    <a:pt x="178" y="228"/>
                  </a:lnTo>
                  <a:cubicBezTo>
                    <a:pt x="301" y="358"/>
                    <a:pt x="222" y="598"/>
                    <a:pt x="31" y="670"/>
                  </a:cubicBezTo>
                  <a:cubicBezTo>
                    <a:pt x="305" y="4560"/>
                    <a:pt x="548" y="8451"/>
                    <a:pt x="791" y="12341"/>
                  </a:cubicBezTo>
                  <a:cubicBezTo>
                    <a:pt x="882" y="12341"/>
                    <a:pt x="973" y="12372"/>
                    <a:pt x="1065" y="12372"/>
                  </a:cubicBezTo>
                  <a:cubicBezTo>
                    <a:pt x="1217" y="12372"/>
                    <a:pt x="1277" y="12463"/>
                    <a:pt x="1308" y="12554"/>
                  </a:cubicBezTo>
                  <a:lnTo>
                    <a:pt x="1764" y="12341"/>
                  </a:lnTo>
                  <a:cubicBezTo>
                    <a:pt x="1520" y="8238"/>
                    <a:pt x="1247" y="4104"/>
                    <a:pt x="1004"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2" name="Google Shape;412;p40"/>
            <p:cNvSpPr/>
            <p:nvPr/>
          </p:nvSpPr>
          <p:spPr>
            <a:xfrm>
              <a:off x="12538775" y="6894207"/>
              <a:ext cx="42521" cy="293450"/>
            </a:xfrm>
            <a:custGeom>
              <a:avLst/>
              <a:gdLst/>
              <a:ahLst/>
              <a:cxnLst/>
              <a:rect l="l" t="t" r="r" b="b"/>
              <a:pathLst>
                <a:path w="1612" h="11125" extrusionOk="0">
                  <a:moveTo>
                    <a:pt x="0" y="0"/>
                  </a:moveTo>
                  <a:lnTo>
                    <a:pt x="0" y="0"/>
                  </a:lnTo>
                  <a:cubicBezTo>
                    <a:pt x="183" y="3708"/>
                    <a:pt x="396" y="7417"/>
                    <a:pt x="608" y="11125"/>
                  </a:cubicBezTo>
                  <a:cubicBezTo>
                    <a:pt x="639" y="11064"/>
                    <a:pt x="669" y="11003"/>
                    <a:pt x="760" y="10942"/>
                  </a:cubicBezTo>
                  <a:cubicBezTo>
                    <a:pt x="1064" y="10821"/>
                    <a:pt x="1307" y="10669"/>
                    <a:pt x="1611" y="10547"/>
                  </a:cubicBezTo>
                  <a:cubicBezTo>
                    <a:pt x="1399" y="7325"/>
                    <a:pt x="1216" y="4103"/>
                    <a:pt x="1064" y="882"/>
                  </a:cubicBezTo>
                  <a:cubicBezTo>
                    <a:pt x="1064" y="638"/>
                    <a:pt x="1034" y="395"/>
                    <a:pt x="1034" y="182"/>
                  </a:cubicBezTo>
                  <a:cubicBezTo>
                    <a:pt x="912" y="213"/>
                    <a:pt x="791" y="274"/>
                    <a:pt x="669" y="304"/>
                  </a:cubicBezTo>
                  <a:cubicBezTo>
                    <a:pt x="636" y="315"/>
                    <a:pt x="605" y="320"/>
                    <a:pt x="577" y="320"/>
                  </a:cubicBezTo>
                  <a:cubicBezTo>
                    <a:pt x="446" y="320"/>
                    <a:pt x="360" y="216"/>
                    <a:pt x="335" y="91"/>
                  </a:cubicBezTo>
                  <a:cubicBezTo>
                    <a:pt x="213" y="61"/>
                    <a:pt x="92" y="30"/>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3" name="Google Shape;413;p40"/>
            <p:cNvSpPr/>
            <p:nvPr/>
          </p:nvSpPr>
          <p:spPr>
            <a:xfrm>
              <a:off x="12512318" y="6321393"/>
              <a:ext cx="52940" cy="564821"/>
            </a:xfrm>
            <a:custGeom>
              <a:avLst/>
              <a:gdLst/>
              <a:ahLst/>
              <a:cxnLst/>
              <a:rect l="l" t="t" r="r" b="b"/>
              <a:pathLst>
                <a:path w="2007" h="21413" extrusionOk="0">
                  <a:moveTo>
                    <a:pt x="904" y="0"/>
                  </a:moveTo>
                  <a:cubicBezTo>
                    <a:pt x="868" y="0"/>
                    <a:pt x="831" y="4"/>
                    <a:pt x="791" y="14"/>
                  </a:cubicBezTo>
                  <a:cubicBezTo>
                    <a:pt x="517" y="14"/>
                    <a:pt x="244" y="44"/>
                    <a:pt x="0" y="74"/>
                  </a:cubicBezTo>
                  <a:cubicBezTo>
                    <a:pt x="61" y="3965"/>
                    <a:pt x="244" y="7886"/>
                    <a:pt x="487" y="11746"/>
                  </a:cubicBezTo>
                  <a:cubicBezTo>
                    <a:pt x="669" y="11959"/>
                    <a:pt x="821" y="12172"/>
                    <a:pt x="1034" y="12354"/>
                  </a:cubicBezTo>
                  <a:cubicBezTo>
                    <a:pt x="1223" y="12567"/>
                    <a:pt x="1044" y="12817"/>
                    <a:pt x="841" y="12817"/>
                  </a:cubicBezTo>
                  <a:cubicBezTo>
                    <a:pt x="783" y="12817"/>
                    <a:pt x="723" y="12797"/>
                    <a:pt x="669" y="12749"/>
                  </a:cubicBezTo>
                  <a:cubicBezTo>
                    <a:pt x="608" y="12689"/>
                    <a:pt x="578" y="12658"/>
                    <a:pt x="517" y="12597"/>
                  </a:cubicBezTo>
                  <a:lnTo>
                    <a:pt x="517" y="12597"/>
                  </a:lnTo>
                  <a:cubicBezTo>
                    <a:pt x="669" y="14999"/>
                    <a:pt x="791" y="17370"/>
                    <a:pt x="912" y="19740"/>
                  </a:cubicBezTo>
                  <a:cubicBezTo>
                    <a:pt x="912" y="20196"/>
                    <a:pt x="943" y="20652"/>
                    <a:pt x="973" y="21139"/>
                  </a:cubicBezTo>
                  <a:cubicBezTo>
                    <a:pt x="1155" y="21199"/>
                    <a:pt x="1307" y="21291"/>
                    <a:pt x="1490" y="21321"/>
                  </a:cubicBezTo>
                  <a:cubicBezTo>
                    <a:pt x="1520" y="21351"/>
                    <a:pt x="1551" y="21382"/>
                    <a:pt x="1581" y="21412"/>
                  </a:cubicBezTo>
                  <a:cubicBezTo>
                    <a:pt x="1733" y="21351"/>
                    <a:pt x="1854" y="21260"/>
                    <a:pt x="2006" y="21169"/>
                  </a:cubicBezTo>
                  <a:cubicBezTo>
                    <a:pt x="1824" y="18038"/>
                    <a:pt x="1672" y="14907"/>
                    <a:pt x="1490" y="11746"/>
                  </a:cubicBezTo>
                  <a:cubicBezTo>
                    <a:pt x="1307" y="11838"/>
                    <a:pt x="1125" y="11868"/>
                    <a:pt x="912" y="11898"/>
                  </a:cubicBezTo>
                  <a:cubicBezTo>
                    <a:pt x="891" y="11902"/>
                    <a:pt x="870" y="11904"/>
                    <a:pt x="851" y="11904"/>
                  </a:cubicBezTo>
                  <a:cubicBezTo>
                    <a:pt x="531" y="11904"/>
                    <a:pt x="417" y="11466"/>
                    <a:pt x="760" y="11351"/>
                  </a:cubicBezTo>
                  <a:cubicBezTo>
                    <a:pt x="1003" y="11260"/>
                    <a:pt x="1247" y="11108"/>
                    <a:pt x="1459" y="10956"/>
                  </a:cubicBezTo>
                  <a:cubicBezTo>
                    <a:pt x="1307" y="7309"/>
                    <a:pt x="1155" y="3661"/>
                    <a:pt x="1125" y="14"/>
                  </a:cubicBezTo>
                  <a:cubicBezTo>
                    <a:pt x="1044" y="14"/>
                    <a:pt x="976" y="0"/>
                    <a:pt x="904"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4" name="Google Shape;414;p40"/>
            <p:cNvSpPr/>
            <p:nvPr/>
          </p:nvSpPr>
          <p:spPr>
            <a:xfrm>
              <a:off x="12578051" y="7538002"/>
              <a:ext cx="42521" cy="333570"/>
            </a:xfrm>
            <a:custGeom>
              <a:avLst/>
              <a:gdLst/>
              <a:ahLst/>
              <a:cxnLst/>
              <a:rect l="l" t="t" r="r" b="b"/>
              <a:pathLst>
                <a:path w="1612" h="12646" extrusionOk="0">
                  <a:moveTo>
                    <a:pt x="943" y="1"/>
                  </a:moveTo>
                  <a:cubicBezTo>
                    <a:pt x="669" y="62"/>
                    <a:pt x="396" y="153"/>
                    <a:pt x="92" y="213"/>
                  </a:cubicBezTo>
                  <a:cubicBezTo>
                    <a:pt x="82" y="224"/>
                    <a:pt x="72" y="227"/>
                    <a:pt x="62" y="227"/>
                  </a:cubicBezTo>
                  <a:cubicBezTo>
                    <a:pt x="41" y="227"/>
                    <a:pt x="21" y="213"/>
                    <a:pt x="1" y="213"/>
                  </a:cubicBezTo>
                  <a:lnTo>
                    <a:pt x="1" y="213"/>
                  </a:lnTo>
                  <a:cubicBezTo>
                    <a:pt x="183" y="3010"/>
                    <a:pt x="366" y="5806"/>
                    <a:pt x="548" y="8603"/>
                  </a:cubicBezTo>
                  <a:cubicBezTo>
                    <a:pt x="700" y="8694"/>
                    <a:pt x="730" y="8907"/>
                    <a:pt x="578" y="9028"/>
                  </a:cubicBezTo>
                  <a:cubicBezTo>
                    <a:pt x="639" y="10244"/>
                    <a:pt x="700" y="11429"/>
                    <a:pt x="761" y="12615"/>
                  </a:cubicBezTo>
                  <a:lnTo>
                    <a:pt x="791" y="12615"/>
                  </a:lnTo>
                  <a:cubicBezTo>
                    <a:pt x="791" y="12615"/>
                    <a:pt x="1095" y="12645"/>
                    <a:pt x="1612" y="12645"/>
                  </a:cubicBezTo>
                  <a:cubicBezTo>
                    <a:pt x="1551" y="11247"/>
                    <a:pt x="1490" y="9849"/>
                    <a:pt x="1429" y="8481"/>
                  </a:cubicBezTo>
                  <a:lnTo>
                    <a:pt x="1156" y="8481"/>
                  </a:lnTo>
                  <a:cubicBezTo>
                    <a:pt x="1146" y="8483"/>
                    <a:pt x="1137" y="8483"/>
                    <a:pt x="1128" y="8483"/>
                  </a:cubicBezTo>
                  <a:cubicBezTo>
                    <a:pt x="962" y="8483"/>
                    <a:pt x="860" y="8232"/>
                    <a:pt x="1004" y="8116"/>
                  </a:cubicBezTo>
                  <a:cubicBezTo>
                    <a:pt x="1125" y="7995"/>
                    <a:pt x="1247" y="7934"/>
                    <a:pt x="1399" y="7843"/>
                  </a:cubicBezTo>
                  <a:cubicBezTo>
                    <a:pt x="1247" y="5229"/>
                    <a:pt x="1095" y="2615"/>
                    <a:pt x="943"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5" name="Google Shape;415;p40"/>
            <p:cNvSpPr/>
            <p:nvPr/>
          </p:nvSpPr>
          <p:spPr>
            <a:xfrm>
              <a:off x="12145117" y="6460455"/>
              <a:ext cx="393684" cy="433778"/>
            </a:xfrm>
            <a:custGeom>
              <a:avLst/>
              <a:gdLst/>
              <a:ahLst/>
              <a:cxnLst/>
              <a:rect l="l" t="t" r="r" b="b"/>
              <a:pathLst>
                <a:path w="14925" h="16445" extrusionOk="0">
                  <a:moveTo>
                    <a:pt x="608" y="0"/>
                  </a:moveTo>
                  <a:cubicBezTo>
                    <a:pt x="395" y="213"/>
                    <a:pt x="213" y="426"/>
                    <a:pt x="0" y="638"/>
                  </a:cubicBezTo>
                  <a:cubicBezTo>
                    <a:pt x="1733" y="3496"/>
                    <a:pt x="3739" y="6201"/>
                    <a:pt x="5958" y="8754"/>
                  </a:cubicBezTo>
                  <a:cubicBezTo>
                    <a:pt x="8085" y="11186"/>
                    <a:pt x="11520" y="15563"/>
                    <a:pt x="14924" y="16444"/>
                  </a:cubicBezTo>
                  <a:cubicBezTo>
                    <a:pt x="14924" y="16231"/>
                    <a:pt x="14894" y="16049"/>
                    <a:pt x="14894" y="15867"/>
                  </a:cubicBezTo>
                  <a:cubicBezTo>
                    <a:pt x="11733" y="14651"/>
                    <a:pt x="8632" y="10578"/>
                    <a:pt x="6505" y="8207"/>
                  </a:cubicBezTo>
                  <a:cubicBezTo>
                    <a:pt x="4256" y="5684"/>
                    <a:pt x="2341" y="2918"/>
                    <a:pt x="608"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6" name="Google Shape;416;p40"/>
            <p:cNvSpPr/>
            <p:nvPr/>
          </p:nvSpPr>
          <p:spPr>
            <a:xfrm>
              <a:off x="12537984" y="6878169"/>
              <a:ext cx="16038" cy="17647"/>
            </a:xfrm>
            <a:custGeom>
              <a:avLst/>
              <a:gdLst/>
              <a:ahLst/>
              <a:cxnLst/>
              <a:rect l="l" t="t" r="r" b="b"/>
              <a:pathLst>
                <a:path w="608" h="669" extrusionOk="0">
                  <a:moveTo>
                    <a:pt x="0" y="0"/>
                  </a:moveTo>
                  <a:cubicBezTo>
                    <a:pt x="0" y="213"/>
                    <a:pt x="30" y="395"/>
                    <a:pt x="30" y="608"/>
                  </a:cubicBezTo>
                  <a:cubicBezTo>
                    <a:pt x="122" y="638"/>
                    <a:pt x="243" y="669"/>
                    <a:pt x="334" y="669"/>
                  </a:cubicBezTo>
                  <a:cubicBezTo>
                    <a:pt x="334" y="578"/>
                    <a:pt x="365" y="456"/>
                    <a:pt x="486" y="395"/>
                  </a:cubicBezTo>
                  <a:cubicBezTo>
                    <a:pt x="517" y="365"/>
                    <a:pt x="547" y="335"/>
                    <a:pt x="608" y="304"/>
                  </a:cubicBezTo>
                  <a:cubicBezTo>
                    <a:pt x="578" y="274"/>
                    <a:pt x="547" y="213"/>
                    <a:pt x="486" y="213"/>
                  </a:cubicBezTo>
                  <a:cubicBezTo>
                    <a:pt x="334" y="183"/>
                    <a:pt x="152" y="91"/>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7" name="Google Shape;417;p40"/>
            <p:cNvSpPr/>
            <p:nvPr/>
          </p:nvSpPr>
          <p:spPr>
            <a:xfrm>
              <a:off x="12019217" y="6782762"/>
              <a:ext cx="537204" cy="431694"/>
            </a:xfrm>
            <a:custGeom>
              <a:avLst/>
              <a:gdLst/>
              <a:ahLst/>
              <a:cxnLst/>
              <a:rect l="l" t="t" r="r" b="b"/>
              <a:pathLst>
                <a:path w="20366" h="16366" extrusionOk="0">
                  <a:moveTo>
                    <a:pt x="123" y="0"/>
                  </a:moveTo>
                  <a:cubicBezTo>
                    <a:pt x="62" y="456"/>
                    <a:pt x="31" y="912"/>
                    <a:pt x="1" y="1398"/>
                  </a:cubicBezTo>
                  <a:cubicBezTo>
                    <a:pt x="5503" y="7964"/>
                    <a:pt x="11916" y="14772"/>
                    <a:pt x="20214" y="16353"/>
                  </a:cubicBezTo>
                  <a:cubicBezTo>
                    <a:pt x="20232" y="16362"/>
                    <a:pt x="20250" y="16365"/>
                    <a:pt x="20267" y="16365"/>
                  </a:cubicBezTo>
                  <a:cubicBezTo>
                    <a:pt x="20308" y="16365"/>
                    <a:pt x="20345" y="16344"/>
                    <a:pt x="20366" y="16323"/>
                  </a:cubicBezTo>
                  <a:lnTo>
                    <a:pt x="20336" y="15775"/>
                  </a:lnTo>
                  <a:cubicBezTo>
                    <a:pt x="11551" y="13921"/>
                    <a:pt x="5928" y="6535"/>
                    <a:pt x="12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8" name="Google Shape;418;p40"/>
            <p:cNvSpPr/>
            <p:nvPr/>
          </p:nvSpPr>
          <p:spPr>
            <a:xfrm>
              <a:off x="12555604" y="7198867"/>
              <a:ext cx="8836" cy="14455"/>
            </a:xfrm>
            <a:custGeom>
              <a:avLst/>
              <a:gdLst/>
              <a:ahLst/>
              <a:cxnLst/>
              <a:rect l="l" t="t" r="r" b="b"/>
              <a:pathLst>
                <a:path w="335" h="548" extrusionOk="0">
                  <a:moveTo>
                    <a:pt x="1" y="0"/>
                  </a:moveTo>
                  <a:cubicBezTo>
                    <a:pt x="1" y="2"/>
                    <a:pt x="1" y="4"/>
                    <a:pt x="1" y="5"/>
                  </a:cubicBezTo>
                  <a:lnTo>
                    <a:pt x="1" y="5"/>
                  </a:lnTo>
                  <a:lnTo>
                    <a:pt x="1" y="0"/>
                  </a:lnTo>
                  <a:close/>
                  <a:moveTo>
                    <a:pt x="1" y="5"/>
                  </a:moveTo>
                  <a:lnTo>
                    <a:pt x="31" y="548"/>
                  </a:lnTo>
                  <a:cubicBezTo>
                    <a:pt x="274" y="456"/>
                    <a:pt x="335" y="92"/>
                    <a:pt x="31" y="31"/>
                  </a:cubicBezTo>
                  <a:cubicBezTo>
                    <a:pt x="31" y="31"/>
                    <a:pt x="4" y="31"/>
                    <a:pt x="1" y="5"/>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9" name="Google Shape;419;p40"/>
            <p:cNvSpPr/>
            <p:nvPr/>
          </p:nvSpPr>
          <p:spPr>
            <a:xfrm>
              <a:off x="12028054" y="7140335"/>
              <a:ext cx="549232" cy="394502"/>
            </a:xfrm>
            <a:custGeom>
              <a:avLst/>
              <a:gdLst/>
              <a:ahLst/>
              <a:cxnLst/>
              <a:rect l="l" t="t" r="r" b="b"/>
              <a:pathLst>
                <a:path w="20822" h="14956" extrusionOk="0">
                  <a:moveTo>
                    <a:pt x="0" y="1"/>
                  </a:moveTo>
                  <a:lnTo>
                    <a:pt x="0" y="1"/>
                  </a:lnTo>
                  <a:cubicBezTo>
                    <a:pt x="61" y="608"/>
                    <a:pt x="122" y="1186"/>
                    <a:pt x="183" y="1794"/>
                  </a:cubicBezTo>
                  <a:cubicBezTo>
                    <a:pt x="5654" y="8268"/>
                    <a:pt x="12675" y="14925"/>
                    <a:pt x="20730" y="14955"/>
                  </a:cubicBezTo>
                  <a:cubicBezTo>
                    <a:pt x="20761" y="14955"/>
                    <a:pt x="20761" y="14925"/>
                    <a:pt x="20791" y="14894"/>
                  </a:cubicBezTo>
                  <a:lnTo>
                    <a:pt x="20821" y="14894"/>
                  </a:lnTo>
                  <a:cubicBezTo>
                    <a:pt x="20821" y="14712"/>
                    <a:pt x="20821" y="14590"/>
                    <a:pt x="20791" y="14408"/>
                  </a:cubicBezTo>
                  <a:cubicBezTo>
                    <a:pt x="12250" y="13557"/>
                    <a:pt x="5532" y="6688"/>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0" name="Google Shape;420;p40"/>
            <p:cNvSpPr/>
            <p:nvPr/>
          </p:nvSpPr>
          <p:spPr>
            <a:xfrm>
              <a:off x="12576469" y="7520382"/>
              <a:ext cx="13637" cy="12028"/>
            </a:xfrm>
            <a:custGeom>
              <a:avLst/>
              <a:gdLst/>
              <a:ahLst/>
              <a:cxnLst/>
              <a:rect l="l" t="t" r="r" b="b"/>
              <a:pathLst>
                <a:path w="517" h="456" extrusionOk="0">
                  <a:moveTo>
                    <a:pt x="0" y="0"/>
                  </a:moveTo>
                  <a:cubicBezTo>
                    <a:pt x="0" y="152"/>
                    <a:pt x="30" y="304"/>
                    <a:pt x="30" y="456"/>
                  </a:cubicBezTo>
                  <a:cubicBezTo>
                    <a:pt x="182" y="395"/>
                    <a:pt x="334" y="334"/>
                    <a:pt x="517" y="243"/>
                  </a:cubicBezTo>
                  <a:cubicBezTo>
                    <a:pt x="486" y="152"/>
                    <a:pt x="426" y="61"/>
                    <a:pt x="274" y="61"/>
                  </a:cubicBezTo>
                  <a:cubicBezTo>
                    <a:pt x="182" y="61"/>
                    <a:pt x="91" y="30"/>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1" name="Google Shape;421;p40"/>
            <p:cNvSpPr/>
            <p:nvPr/>
          </p:nvSpPr>
          <p:spPr>
            <a:xfrm>
              <a:off x="12157937" y="7592525"/>
              <a:ext cx="435387" cy="196512"/>
            </a:xfrm>
            <a:custGeom>
              <a:avLst/>
              <a:gdLst/>
              <a:ahLst/>
              <a:cxnLst/>
              <a:rect l="l" t="t" r="r" b="b"/>
              <a:pathLst>
                <a:path w="16506" h="7450" extrusionOk="0">
                  <a:moveTo>
                    <a:pt x="0" y="1"/>
                  </a:moveTo>
                  <a:cubicBezTo>
                    <a:pt x="548" y="821"/>
                    <a:pt x="1095" y="1612"/>
                    <a:pt x="1703" y="2311"/>
                  </a:cubicBezTo>
                  <a:cubicBezTo>
                    <a:pt x="4880" y="4787"/>
                    <a:pt x="9478" y="7450"/>
                    <a:pt x="13734" y="7450"/>
                  </a:cubicBezTo>
                  <a:cubicBezTo>
                    <a:pt x="14649" y="7450"/>
                    <a:pt x="15548" y="7327"/>
                    <a:pt x="16414" y="7052"/>
                  </a:cubicBezTo>
                  <a:cubicBezTo>
                    <a:pt x="16445" y="7022"/>
                    <a:pt x="16475" y="6992"/>
                    <a:pt x="16505" y="6992"/>
                  </a:cubicBezTo>
                  <a:cubicBezTo>
                    <a:pt x="16475" y="6840"/>
                    <a:pt x="16475" y="6688"/>
                    <a:pt x="16475" y="6536"/>
                  </a:cubicBezTo>
                  <a:cubicBezTo>
                    <a:pt x="16432" y="6514"/>
                    <a:pt x="16389" y="6493"/>
                    <a:pt x="16335" y="6493"/>
                  </a:cubicBezTo>
                  <a:cubicBezTo>
                    <a:pt x="16313" y="6493"/>
                    <a:pt x="16289" y="6496"/>
                    <a:pt x="16262" y="6505"/>
                  </a:cubicBezTo>
                  <a:cubicBezTo>
                    <a:pt x="15441" y="6668"/>
                    <a:pt x="14625" y="6745"/>
                    <a:pt x="13814" y="6745"/>
                  </a:cubicBezTo>
                  <a:cubicBezTo>
                    <a:pt x="8861" y="6745"/>
                    <a:pt x="4128" y="3867"/>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2" name="Google Shape;422;p40"/>
            <p:cNvSpPr/>
            <p:nvPr/>
          </p:nvSpPr>
          <p:spPr>
            <a:xfrm>
              <a:off x="12592480" y="7764902"/>
              <a:ext cx="4853" cy="12055"/>
            </a:xfrm>
            <a:custGeom>
              <a:avLst/>
              <a:gdLst/>
              <a:ahLst/>
              <a:cxnLst/>
              <a:rect l="l" t="t" r="r" b="b"/>
              <a:pathLst>
                <a:path w="184" h="457" extrusionOk="0">
                  <a:moveTo>
                    <a:pt x="1" y="1"/>
                  </a:moveTo>
                  <a:lnTo>
                    <a:pt x="31" y="457"/>
                  </a:lnTo>
                  <a:cubicBezTo>
                    <a:pt x="183" y="305"/>
                    <a:pt x="153" y="92"/>
                    <a:pt x="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3" name="Google Shape;423;p40"/>
            <p:cNvSpPr/>
            <p:nvPr/>
          </p:nvSpPr>
          <p:spPr>
            <a:xfrm>
              <a:off x="12316677" y="6357029"/>
              <a:ext cx="209279" cy="296668"/>
            </a:xfrm>
            <a:custGeom>
              <a:avLst/>
              <a:gdLst/>
              <a:ahLst/>
              <a:cxnLst/>
              <a:rect l="l" t="t" r="r" b="b"/>
              <a:pathLst>
                <a:path w="7934" h="11247" extrusionOk="0">
                  <a:moveTo>
                    <a:pt x="913" y="0"/>
                  </a:moveTo>
                  <a:cubicBezTo>
                    <a:pt x="609" y="91"/>
                    <a:pt x="305" y="182"/>
                    <a:pt x="1" y="304"/>
                  </a:cubicBezTo>
                  <a:cubicBezTo>
                    <a:pt x="1977" y="4377"/>
                    <a:pt x="4591" y="8116"/>
                    <a:pt x="7934" y="11246"/>
                  </a:cubicBezTo>
                  <a:cubicBezTo>
                    <a:pt x="7904" y="10973"/>
                    <a:pt x="7904" y="10669"/>
                    <a:pt x="7873" y="10395"/>
                  </a:cubicBezTo>
                  <a:cubicBezTo>
                    <a:pt x="4955" y="7234"/>
                    <a:pt x="2676" y="3739"/>
                    <a:pt x="91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4" name="Google Shape;424;p40"/>
            <p:cNvSpPr/>
            <p:nvPr/>
          </p:nvSpPr>
          <p:spPr>
            <a:xfrm>
              <a:off x="12524347" y="6631223"/>
              <a:ext cx="20232" cy="28250"/>
            </a:xfrm>
            <a:custGeom>
              <a:avLst/>
              <a:gdLst/>
              <a:ahLst/>
              <a:cxnLst/>
              <a:rect l="l" t="t" r="r" b="b"/>
              <a:pathLst>
                <a:path w="767" h="1071" extrusionOk="0">
                  <a:moveTo>
                    <a:pt x="0" y="0"/>
                  </a:moveTo>
                  <a:cubicBezTo>
                    <a:pt x="31" y="274"/>
                    <a:pt x="61" y="578"/>
                    <a:pt x="61" y="851"/>
                  </a:cubicBezTo>
                  <a:cubicBezTo>
                    <a:pt x="122" y="882"/>
                    <a:pt x="152" y="943"/>
                    <a:pt x="213" y="1003"/>
                  </a:cubicBezTo>
                  <a:cubicBezTo>
                    <a:pt x="267" y="1051"/>
                    <a:pt x="327" y="1071"/>
                    <a:pt x="385" y="1071"/>
                  </a:cubicBezTo>
                  <a:cubicBezTo>
                    <a:pt x="588" y="1071"/>
                    <a:pt x="767" y="821"/>
                    <a:pt x="578" y="608"/>
                  </a:cubicBezTo>
                  <a:cubicBezTo>
                    <a:pt x="365" y="426"/>
                    <a:pt x="213" y="213"/>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5" name="Google Shape;425;p40"/>
            <p:cNvSpPr/>
            <p:nvPr/>
          </p:nvSpPr>
          <p:spPr>
            <a:xfrm>
              <a:off x="12550803" y="6503741"/>
              <a:ext cx="102635" cy="127509"/>
            </a:xfrm>
            <a:custGeom>
              <a:avLst/>
              <a:gdLst/>
              <a:ahLst/>
              <a:cxnLst/>
              <a:rect l="l" t="t" r="r" b="b"/>
              <a:pathLst>
                <a:path w="3891" h="4834" extrusionOk="0">
                  <a:moveTo>
                    <a:pt x="3526" y="0"/>
                  </a:moveTo>
                  <a:cubicBezTo>
                    <a:pt x="2554" y="1429"/>
                    <a:pt x="1247" y="3162"/>
                    <a:pt x="0" y="4043"/>
                  </a:cubicBezTo>
                  <a:lnTo>
                    <a:pt x="31" y="4833"/>
                  </a:lnTo>
                  <a:cubicBezTo>
                    <a:pt x="1429" y="4317"/>
                    <a:pt x="2736" y="2827"/>
                    <a:pt x="3891" y="1277"/>
                  </a:cubicBezTo>
                  <a:cubicBezTo>
                    <a:pt x="3769" y="852"/>
                    <a:pt x="3648" y="396"/>
                    <a:pt x="3526"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6" name="Google Shape;426;p40"/>
            <p:cNvSpPr/>
            <p:nvPr/>
          </p:nvSpPr>
          <p:spPr>
            <a:xfrm>
              <a:off x="12643810" y="6366630"/>
              <a:ext cx="113054" cy="170794"/>
            </a:xfrm>
            <a:custGeom>
              <a:avLst/>
              <a:gdLst/>
              <a:ahLst/>
              <a:cxnLst/>
              <a:rect l="l" t="t" r="r" b="b"/>
              <a:pathLst>
                <a:path w="4286" h="6475" extrusionOk="0">
                  <a:moveTo>
                    <a:pt x="3435" y="1"/>
                  </a:moveTo>
                  <a:cubicBezTo>
                    <a:pt x="2645" y="1308"/>
                    <a:pt x="1824" y="2584"/>
                    <a:pt x="943" y="3831"/>
                  </a:cubicBezTo>
                  <a:cubicBezTo>
                    <a:pt x="699" y="4195"/>
                    <a:pt x="365" y="4682"/>
                    <a:pt x="0" y="5198"/>
                  </a:cubicBezTo>
                  <a:cubicBezTo>
                    <a:pt x="122" y="5594"/>
                    <a:pt x="243" y="6050"/>
                    <a:pt x="365" y="6475"/>
                  </a:cubicBezTo>
                  <a:cubicBezTo>
                    <a:pt x="1216" y="5259"/>
                    <a:pt x="1976" y="4043"/>
                    <a:pt x="2584" y="3192"/>
                  </a:cubicBezTo>
                  <a:cubicBezTo>
                    <a:pt x="3192" y="2341"/>
                    <a:pt x="3739" y="1460"/>
                    <a:pt x="4286" y="578"/>
                  </a:cubicBezTo>
                  <a:cubicBezTo>
                    <a:pt x="4012" y="366"/>
                    <a:pt x="3709" y="183"/>
                    <a:pt x="343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7" name="Google Shape;427;p40"/>
            <p:cNvSpPr/>
            <p:nvPr/>
          </p:nvSpPr>
          <p:spPr>
            <a:xfrm>
              <a:off x="12523291" y="6610385"/>
              <a:ext cx="28329" cy="25006"/>
            </a:xfrm>
            <a:custGeom>
              <a:avLst/>
              <a:gdLst/>
              <a:ahLst/>
              <a:cxnLst/>
              <a:rect l="l" t="t" r="r" b="b"/>
              <a:pathLst>
                <a:path w="1074" h="948" extrusionOk="0">
                  <a:moveTo>
                    <a:pt x="1043" y="0"/>
                  </a:moveTo>
                  <a:cubicBezTo>
                    <a:pt x="800" y="152"/>
                    <a:pt x="587" y="274"/>
                    <a:pt x="344" y="365"/>
                  </a:cubicBezTo>
                  <a:cubicBezTo>
                    <a:pt x="1" y="508"/>
                    <a:pt x="116" y="948"/>
                    <a:pt x="435" y="948"/>
                  </a:cubicBezTo>
                  <a:cubicBezTo>
                    <a:pt x="454" y="948"/>
                    <a:pt x="475" y="946"/>
                    <a:pt x="496" y="942"/>
                  </a:cubicBezTo>
                  <a:cubicBezTo>
                    <a:pt x="709" y="912"/>
                    <a:pt x="891" y="851"/>
                    <a:pt x="1074" y="790"/>
                  </a:cubicBezTo>
                  <a:lnTo>
                    <a:pt x="1043" y="0"/>
                  </a:ln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8" name="Google Shape;428;p40"/>
            <p:cNvSpPr/>
            <p:nvPr/>
          </p:nvSpPr>
          <p:spPr>
            <a:xfrm>
              <a:off x="12564440" y="6777143"/>
              <a:ext cx="146738" cy="121890"/>
            </a:xfrm>
            <a:custGeom>
              <a:avLst/>
              <a:gdLst/>
              <a:ahLst/>
              <a:cxnLst/>
              <a:rect l="l" t="t" r="r" b="b"/>
              <a:pathLst>
                <a:path w="5563" h="4621" extrusionOk="0">
                  <a:moveTo>
                    <a:pt x="5350" y="0"/>
                  </a:moveTo>
                  <a:cubicBezTo>
                    <a:pt x="3769" y="1459"/>
                    <a:pt x="2006" y="2766"/>
                    <a:pt x="0" y="3891"/>
                  </a:cubicBezTo>
                  <a:cubicBezTo>
                    <a:pt x="30" y="4134"/>
                    <a:pt x="30" y="4377"/>
                    <a:pt x="61" y="4620"/>
                  </a:cubicBezTo>
                  <a:cubicBezTo>
                    <a:pt x="2067" y="3830"/>
                    <a:pt x="3891" y="2706"/>
                    <a:pt x="5562" y="1338"/>
                  </a:cubicBezTo>
                  <a:cubicBezTo>
                    <a:pt x="5502" y="882"/>
                    <a:pt x="5411" y="456"/>
                    <a:pt x="535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9" name="Google Shape;429;p40"/>
            <p:cNvSpPr/>
            <p:nvPr/>
          </p:nvSpPr>
          <p:spPr>
            <a:xfrm>
              <a:off x="12705534" y="6543017"/>
              <a:ext cx="205270" cy="269420"/>
            </a:xfrm>
            <a:custGeom>
              <a:avLst/>
              <a:gdLst/>
              <a:ahLst/>
              <a:cxnLst/>
              <a:rect l="l" t="t" r="r" b="b"/>
              <a:pathLst>
                <a:path w="7782" h="10214" extrusionOk="0">
                  <a:moveTo>
                    <a:pt x="7204" y="1"/>
                  </a:moveTo>
                  <a:cubicBezTo>
                    <a:pt x="5107" y="3284"/>
                    <a:pt x="2828" y="6323"/>
                    <a:pt x="1" y="8876"/>
                  </a:cubicBezTo>
                  <a:cubicBezTo>
                    <a:pt x="92" y="9332"/>
                    <a:pt x="153" y="9758"/>
                    <a:pt x="213" y="10214"/>
                  </a:cubicBezTo>
                  <a:cubicBezTo>
                    <a:pt x="3223" y="7752"/>
                    <a:pt x="5745" y="4499"/>
                    <a:pt x="7782" y="1125"/>
                  </a:cubicBezTo>
                  <a:cubicBezTo>
                    <a:pt x="7600" y="730"/>
                    <a:pt x="7387" y="366"/>
                    <a:pt x="7204"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30" name="Google Shape;430;p40"/>
            <p:cNvSpPr/>
            <p:nvPr/>
          </p:nvSpPr>
          <p:spPr>
            <a:xfrm>
              <a:off x="12547585" y="6879752"/>
              <a:ext cx="18464" cy="22896"/>
            </a:xfrm>
            <a:custGeom>
              <a:avLst/>
              <a:gdLst/>
              <a:ahLst/>
              <a:cxnLst/>
              <a:rect l="l" t="t" r="r" b="b"/>
              <a:pathLst>
                <a:path w="700" h="868" extrusionOk="0">
                  <a:moveTo>
                    <a:pt x="669" y="1"/>
                  </a:moveTo>
                  <a:cubicBezTo>
                    <a:pt x="517" y="62"/>
                    <a:pt x="396" y="153"/>
                    <a:pt x="244" y="244"/>
                  </a:cubicBezTo>
                  <a:cubicBezTo>
                    <a:pt x="359" y="388"/>
                    <a:pt x="256" y="642"/>
                    <a:pt x="38" y="642"/>
                  </a:cubicBezTo>
                  <a:cubicBezTo>
                    <a:pt x="26" y="642"/>
                    <a:pt x="13" y="641"/>
                    <a:pt x="1" y="639"/>
                  </a:cubicBezTo>
                  <a:lnTo>
                    <a:pt x="1" y="639"/>
                  </a:lnTo>
                  <a:cubicBezTo>
                    <a:pt x="26" y="764"/>
                    <a:pt x="112" y="868"/>
                    <a:pt x="243" y="868"/>
                  </a:cubicBezTo>
                  <a:cubicBezTo>
                    <a:pt x="271" y="868"/>
                    <a:pt x="302" y="863"/>
                    <a:pt x="335" y="852"/>
                  </a:cubicBezTo>
                  <a:cubicBezTo>
                    <a:pt x="457" y="822"/>
                    <a:pt x="578" y="761"/>
                    <a:pt x="700" y="730"/>
                  </a:cubicBezTo>
                  <a:cubicBezTo>
                    <a:pt x="669" y="487"/>
                    <a:pt x="669" y="244"/>
                    <a:pt x="669"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31" name="Google Shape;431;p40"/>
            <p:cNvSpPr/>
            <p:nvPr/>
          </p:nvSpPr>
          <p:spPr>
            <a:xfrm>
              <a:off x="12546794" y="6886188"/>
              <a:ext cx="10287" cy="10498"/>
            </a:xfrm>
            <a:custGeom>
              <a:avLst/>
              <a:gdLst/>
              <a:ahLst/>
              <a:cxnLst/>
              <a:rect l="l" t="t" r="r" b="b"/>
              <a:pathLst>
                <a:path w="390" h="398" extrusionOk="0">
                  <a:moveTo>
                    <a:pt x="274" y="0"/>
                  </a:moveTo>
                  <a:cubicBezTo>
                    <a:pt x="244" y="31"/>
                    <a:pt x="183" y="61"/>
                    <a:pt x="152" y="91"/>
                  </a:cubicBezTo>
                  <a:cubicBezTo>
                    <a:pt x="31" y="152"/>
                    <a:pt x="0" y="274"/>
                    <a:pt x="31" y="395"/>
                  </a:cubicBezTo>
                  <a:cubicBezTo>
                    <a:pt x="43" y="397"/>
                    <a:pt x="56" y="398"/>
                    <a:pt x="68" y="398"/>
                  </a:cubicBezTo>
                  <a:cubicBezTo>
                    <a:pt x="286" y="398"/>
                    <a:pt x="389" y="144"/>
                    <a:pt x="274"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32" name="Google Shape;432;p40"/>
            <p:cNvSpPr/>
            <p:nvPr/>
          </p:nvSpPr>
          <p:spPr>
            <a:xfrm>
              <a:off x="12553995" y="7187630"/>
              <a:ext cx="1635" cy="8863"/>
            </a:xfrm>
            <a:custGeom>
              <a:avLst/>
              <a:gdLst/>
              <a:ahLst/>
              <a:cxnLst/>
              <a:rect l="l" t="t" r="r" b="b"/>
              <a:pathLst>
                <a:path w="62" h="336" extrusionOk="0">
                  <a:moveTo>
                    <a:pt x="31" y="1"/>
                  </a:moveTo>
                  <a:cubicBezTo>
                    <a:pt x="1" y="122"/>
                    <a:pt x="1" y="244"/>
                    <a:pt x="62" y="335"/>
                  </a:cubicBezTo>
                  <a:cubicBezTo>
                    <a:pt x="62" y="244"/>
                    <a:pt x="62" y="122"/>
                    <a:pt x="3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33" name="Google Shape;433;p40"/>
            <p:cNvSpPr/>
            <p:nvPr/>
          </p:nvSpPr>
          <p:spPr>
            <a:xfrm>
              <a:off x="12581269" y="7086631"/>
              <a:ext cx="157975" cy="109045"/>
            </a:xfrm>
            <a:custGeom>
              <a:avLst/>
              <a:gdLst/>
              <a:ahLst/>
              <a:cxnLst/>
              <a:rect l="l" t="t" r="r" b="b"/>
              <a:pathLst>
                <a:path w="5989" h="4134" extrusionOk="0">
                  <a:moveTo>
                    <a:pt x="5928" y="0"/>
                  </a:moveTo>
                  <a:cubicBezTo>
                    <a:pt x="4043" y="1216"/>
                    <a:pt x="2067" y="2280"/>
                    <a:pt x="0" y="3252"/>
                  </a:cubicBezTo>
                  <a:cubicBezTo>
                    <a:pt x="0" y="3526"/>
                    <a:pt x="31" y="3830"/>
                    <a:pt x="31" y="4134"/>
                  </a:cubicBezTo>
                  <a:cubicBezTo>
                    <a:pt x="2098" y="3252"/>
                    <a:pt x="4073" y="2249"/>
                    <a:pt x="5988" y="1125"/>
                  </a:cubicBezTo>
                  <a:cubicBezTo>
                    <a:pt x="5958" y="760"/>
                    <a:pt x="5958" y="395"/>
                    <a:pt x="5928"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34" name="Google Shape;434;p40"/>
            <p:cNvSpPr/>
            <p:nvPr/>
          </p:nvSpPr>
          <p:spPr>
            <a:xfrm>
              <a:off x="12737609" y="6862132"/>
              <a:ext cx="270211" cy="254174"/>
            </a:xfrm>
            <a:custGeom>
              <a:avLst/>
              <a:gdLst/>
              <a:ahLst/>
              <a:cxnLst/>
              <a:rect l="l" t="t" r="r" b="b"/>
              <a:pathLst>
                <a:path w="10244" h="9636" extrusionOk="0">
                  <a:moveTo>
                    <a:pt x="10001" y="0"/>
                  </a:moveTo>
                  <a:cubicBezTo>
                    <a:pt x="7083" y="3283"/>
                    <a:pt x="3739" y="6140"/>
                    <a:pt x="1" y="8511"/>
                  </a:cubicBezTo>
                  <a:cubicBezTo>
                    <a:pt x="31" y="8906"/>
                    <a:pt x="31" y="9271"/>
                    <a:pt x="61" y="9636"/>
                  </a:cubicBezTo>
                  <a:cubicBezTo>
                    <a:pt x="3830" y="7386"/>
                    <a:pt x="7265" y="4651"/>
                    <a:pt x="10244" y="1459"/>
                  </a:cubicBezTo>
                  <a:cubicBezTo>
                    <a:pt x="10153" y="973"/>
                    <a:pt x="10062" y="487"/>
                    <a:pt x="1000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35" name="Google Shape;435;p40"/>
            <p:cNvSpPr/>
            <p:nvPr/>
          </p:nvSpPr>
          <p:spPr>
            <a:xfrm>
              <a:off x="12554813" y="7172410"/>
              <a:ext cx="27274" cy="30176"/>
            </a:xfrm>
            <a:custGeom>
              <a:avLst/>
              <a:gdLst/>
              <a:ahLst/>
              <a:cxnLst/>
              <a:rect l="l" t="t" r="r" b="b"/>
              <a:pathLst>
                <a:path w="1034" h="1144" extrusionOk="0">
                  <a:moveTo>
                    <a:pt x="1003" y="0"/>
                  </a:moveTo>
                  <a:cubicBezTo>
                    <a:pt x="699" y="122"/>
                    <a:pt x="456" y="274"/>
                    <a:pt x="152" y="395"/>
                  </a:cubicBezTo>
                  <a:cubicBezTo>
                    <a:pt x="92" y="456"/>
                    <a:pt x="31" y="517"/>
                    <a:pt x="0" y="578"/>
                  </a:cubicBezTo>
                  <a:cubicBezTo>
                    <a:pt x="31" y="699"/>
                    <a:pt x="31" y="791"/>
                    <a:pt x="31" y="912"/>
                  </a:cubicBezTo>
                  <a:cubicBezTo>
                    <a:pt x="103" y="1057"/>
                    <a:pt x="213" y="1144"/>
                    <a:pt x="346" y="1144"/>
                  </a:cubicBezTo>
                  <a:cubicBezTo>
                    <a:pt x="381" y="1144"/>
                    <a:pt x="418" y="1138"/>
                    <a:pt x="456" y="1125"/>
                  </a:cubicBezTo>
                  <a:cubicBezTo>
                    <a:pt x="669" y="1034"/>
                    <a:pt x="851" y="943"/>
                    <a:pt x="1034" y="882"/>
                  </a:cubicBezTo>
                  <a:cubicBezTo>
                    <a:pt x="1034" y="578"/>
                    <a:pt x="1003" y="274"/>
                    <a:pt x="100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36" name="Google Shape;436;p40"/>
            <p:cNvSpPr/>
            <p:nvPr/>
          </p:nvSpPr>
          <p:spPr>
            <a:xfrm>
              <a:off x="12571641" y="7534811"/>
              <a:ext cx="6436" cy="8836"/>
            </a:xfrm>
            <a:custGeom>
              <a:avLst/>
              <a:gdLst/>
              <a:ahLst/>
              <a:cxnLst/>
              <a:rect l="l" t="t" r="r" b="b"/>
              <a:pathLst>
                <a:path w="244" h="335" extrusionOk="0">
                  <a:moveTo>
                    <a:pt x="122" y="0"/>
                  </a:moveTo>
                  <a:cubicBezTo>
                    <a:pt x="1" y="122"/>
                    <a:pt x="92" y="304"/>
                    <a:pt x="244" y="334"/>
                  </a:cubicBezTo>
                  <a:cubicBezTo>
                    <a:pt x="244" y="243"/>
                    <a:pt x="244" y="122"/>
                    <a:pt x="21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37" name="Google Shape;437;p40"/>
            <p:cNvSpPr/>
            <p:nvPr/>
          </p:nvSpPr>
          <p:spPr>
            <a:xfrm>
              <a:off x="12602107" y="7455414"/>
              <a:ext cx="121890" cy="82614"/>
            </a:xfrm>
            <a:custGeom>
              <a:avLst/>
              <a:gdLst/>
              <a:ahLst/>
              <a:cxnLst/>
              <a:rect l="l" t="t" r="r" b="b"/>
              <a:pathLst>
                <a:path w="4621" h="3132" extrusionOk="0">
                  <a:moveTo>
                    <a:pt x="4621" y="1"/>
                  </a:moveTo>
                  <a:cubicBezTo>
                    <a:pt x="3162" y="913"/>
                    <a:pt x="1581" y="1703"/>
                    <a:pt x="1" y="2493"/>
                  </a:cubicBezTo>
                  <a:cubicBezTo>
                    <a:pt x="1" y="2706"/>
                    <a:pt x="1" y="2919"/>
                    <a:pt x="31" y="3132"/>
                  </a:cubicBezTo>
                  <a:cubicBezTo>
                    <a:pt x="1581" y="2676"/>
                    <a:pt x="3071" y="2007"/>
                    <a:pt x="4499" y="1217"/>
                  </a:cubicBezTo>
                  <a:cubicBezTo>
                    <a:pt x="4560" y="791"/>
                    <a:pt x="4590" y="396"/>
                    <a:pt x="462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38" name="Google Shape;438;p40"/>
            <p:cNvSpPr/>
            <p:nvPr/>
          </p:nvSpPr>
          <p:spPr>
            <a:xfrm>
              <a:off x="12720780" y="7133108"/>
              <a:ext cx="307905" cy="354408"/>
            </a:xfrm>
            <a:custGeom>
              <a:avLst/>
              <a:gdLst/>
              <a:ahLst/>
              <a:cxnLst/>
              <a:rect l="l" t="t" r="r" b="b"/>
              <a:pathLst>
                <a:path w="11673" h="13436" extrusionOk="0">
                  <a:moveTo>
                    <a:pt x="11642" y="1"/>
                  </a:moveTo>
                  <a:cubicBezTo>
                    <a:pt x="9453" y="3010"/>
                    <a:pt x="7295" y="6019"/>
                    <a:pt x="4620" y="8694"/>
                  </a:cubicBezTo>
                  <a:cubicBezTo>
                    <a:pt x="3253" y="10092"/>
                    <a:pt x="1733" y="11217"/>
                    <a:pt x="122" y="12220"/>
                  </a:cubicBezTo>
                  <a:cubicBezTo>
                    <a:pt x="91" y="12615"/>
                    <a:pt x="61" y="13010"/>
                    <a:pt x="0" y="13436"/>
                  </a:cubicBezTo>
                  <a:cubicBezTo>
                    <a:pt x="4803" y="10731"/>
                    <a:pt x="8754" y="6262"/>
                    <a:pt x="11672" y="1673"/>
                  </a:cubicBezTo>
                  <a:cubicBezTo>
                    <a:pt x="11672" y="1126"/>
                    <a:pt x="11672" y="548"/>
                    <a:pt x="1164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39" name="Google Shape;439;p40"/>
            <p:cNvSpPr/>
            <p:nvPr/>
          </p:nvSpPr>
          <p:spPr>
            <a:xfrm>
              <a:off x="12577260" y="7521174"/>
              <a:ext cx="25665" cy="23265"/>
            </a:xfrm>
            <a:custGeom>
              <a:avLst/>
              <a:gdLst/>
              <a:ahLst/>
              <a:cxnLst/>
              <a:rect l="l" t="t" r="r" b="b"/>
              <a:pathLst>
                <a:path w="973" h="882" extrusionOk="0">
                  <a:moveTo>
                    <a:pt x="943" y="0"/>
                  </a:moveTo>
                  <a:cubicBezTo>
                    <a:pt x="791" y="61"/>
                    <a:pt x="639" y="152"/>
                    <a:pt x="487" y="213"/>
                  </a:cubicBezTo>
                  <a:cubicBezTo>
                    <a:pt x="517" y="365"/>
                    <a:pt x="456" y="517"/>
                    <a:pt x="244" y="548"/>
                  </a:cubicBezTo>
                  <a:cubicBezTo>
                    <a:pt x="183" y="548"/>
                    <a:pt x="92" y="517"/>
                    <a:pt x="0" y="517"/>
                  </a:cubicBezTo>
                  <a:cubicBezTo>
                    <a:pt x="31" y="639"/>
                    <a:pt x="31" y="730"/>
                    <a:pt x="31" y="851"/>
                  </a:cubicBezTo>
                  <a:cubicBezTo>
                    <a:pt x="61" y="851"/>
                    <a:pt x="92" y="882"/>
                    <a:pt x="122" y="882"/>
                  </a:cubicBezTo>
                  <a:cubicBezTo>
                    <a:pt x="396" y="791"/>
                    <a:pt x="699" y="700"/>
                    <a:pt x="973" y="639"/>
                  </a:cubicBezTo>
                  <a:cubicBezTo>
                    <a:pt x="943" y="426"/>
                    <a:pt x="943" y="213"/>
                    <a:pt x="94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40" name="Google Shape;440;p40"/>
            <p:cNvSpPr/>
            <p:nvPr/>
          </p:nvSpPr>
          <p:spPr>
            <a:xfrm>
              <a:off x="12574860" y="7532384"/>
              <a:ext cx="2427" cy="2453"/>
            </a:xfrm>
            <a:custGeom>
              <a:avLst/>
              <a:gdLst/>
              <a:ahLst/>
              <a:cxnLst/>
              <a:rect l="l" t="t" r="r" b="b"/>
              <a:pathLst>
                <a:path w="92" h="93" extrusionOk="0">
                  <a:moveTo>
                    <a:pt x="91" y="1"/>
                  </a:moveTo>
                  <a:cubicBezTo>
                    <a:pt x="91" y="31"/>
                    <a:pt x="61" y="31"/>
                    <a:pt x="61" y="31"/>
                  </a:cubicBezTo>
                  <a:cubicBezTo>
                    <a:pt x="31" y="62"/>
                    <a:pt x="31" y="62"/>
                    <a:pt x="0" y="92"/>
                  </a:cubicBezTo>
                  <a:lnTo>
                    <a:pt x="91" y="92"/>
                  </a:lnTo>
                  <a:cubicBezTo>
                    <a:pt x="91" y="62"/>
                    <a:pt x="91" y="31"/>
                    <a:pt x="9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41" name="Google Shape;441;p40"/>
            <p:cNvSpPr/>
            <p:nvPr/>
          </p:nvSpPr>
          <p:spPr>
            <a:xfrm>
              <a:off x="12577260" y="7526792"/>
              <a:ext cx="13637" cy="8836"/>
            </a:xfrm>
            <a:custGeom>
              <a:avLst/>
              <a:gdLst/>
              <a:ahLst/>
              <a:cxnLst/>
              <a:rect l="l" t="t" r="r" b="b"/>
              <a:pathLst>
                <a:path w="517" h="335" extrusionOk="0">
                  <a:moveTo>
                    <a:pt x="487" y="0"/>
                  </a:moveTo>
                  <a:lnTo>
                    <a:pt x="487" y="0"/>
                  </a:lnTo>
                  <a:cubicBezTo>
                    <a:pt x="335" y="91"/>
                    <a:pt x="152" y="152"/>
                    <a:pt x="0" y="213"/>
                  </a:cubicBezTo>
                  <a:cubicBezTo>
                    <a:pt x="0" y="243"/>
                    <a:pt x="0" y="274"/>
                    <a:pt x="0" y="304"/>
                  </a:cubicBezTo>
                  <a:cubicBezTo>
                    <a:pt x="92" y="304"/>
                    <a:pt x="183" y="335"/>
                    <a:pt x="244" y="335"/>
                  </a:cubicBezTo>
                  <a:cubicBezTo>
                    <a:pt x="456" y="304"/>
                    <a:pt x="517" y="152"/>
                    <a:pt x="487"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42" name="Google Shape;442;p40"/>
            <p:cNvSpPr/>
            <p:nvPr/>
          </p:nvSpPr>
          <p:spPr>
            <a:xfrm>
              <a:off x="12614927" y="7727235"/>
              <a:ext cx="61776" cy="34502"/>
            </a:xfrm>
            <a:custGeom>
              <a:avLst/>
              <a:gdLst/>
              <a:ahLst/>
              <a:cxnLst/>
              <a:rect l="l" t="t" r="r" b="b"/>
              <a:pathLst>
                <a:path w="2342" h="1308" extrusionOk="0">
                  <a:moveTo>
                    <a:pt x="2341" y="0"/>
                  </a:moveTo>
                  <a:lnTo>
                    <a:pt x="2341" y="0"/>
                  </a:lnTo>
                  <a:cubicBezTo>
                    <a:pt x="1521" y="152"/>
                    <a:pt x="700" y="243"/>
                    <a:pt x="1" y="669"/>
                  </a:cubicBezTo>
                  <a:cubicBezTo>
                    <a:pt x="1" y="882"/>
                    <a:pt x="31" y="1094"/>
                    <a:pt x="31" y="1307"/>
                  </a:cubicBezTo>
                  <a:cubicBezTo>
                    <a:pt x="761" y="1246"/>
                    <a:pt x="1430" y="1155"/>
                    <a:pt x="2129" y="1003"/>
                  </a:cubicBezTo>
                  <a:cubicBezTo>
                    <a:pt x="2189" y="669"/>
                    <a:pt x="2281" y="334"/>
                    <a:pt x="234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43" name="Google Shape;443;p40"/>
            <p:cNvSpPr/>
            <p:nvPr/>
          </p:nvSpPr>
          <p:spPr>
            <a:xfrm>
              <a:off x="12671058" y="7479471"/>
              <a:ext cx="332752" cy="274247"/>
            </a:xfrm>
            <a:custGeom>
              <a:avLst/>
              <a:gdLst/>
              <a:ahLst/>
              <a:cxnLst/>
              <a:rect l="l" t="t" r="r" b="b"/>
              <a:pathLst>
                <a:path w="12615" h="10397" extrusionOk="0">
                  <a:moveTo>
                    <a:pt x="12615" y="1"/>
                  </a:moveTo>
                  <a:cubicBezTo>
                    <a:pt x="11581" y="1095"/>
                    <a:pt x="10548" y="2159"/>
                    <a:pt x="9545" y="3253"/>
                  </a:cubicBezTo>
                  <a:cubicBezTo>
                    <a:pt x="7204" y="5806"/>
                    <a:pt x="4590" y="8086"/>
                    <a:pt x="1247" y="9180"/>
                  </a:cubicBezTo>
                  <a:cubicBezTo>
                    <a:pt x="913" y="9271"/>
                    <a:pt x="578" y="9363"/>
                    <a:pt x="213" y="9393"/>
                  </a:cubicBezTo>
                  <a:cubicBezTo>
                    <a:pt x="153" y="9727"/>
                    <a:pt x="61" y="10062"/>
                    <a:pt x="1" y="10396"/>
                  </a:cubicBezTo>
                  <a:cubicBezTo>
                    <a:pt x="3010" y="9819"/>
                    <a:pt x="5563" y="8451"/>
                    <a:pt x="8086" y="6354"/>
                  </a:cubicBezTo>
                  <a:cubicBezTo>
                    <a:pt x="9363" y="5290"/>
                    <a:pt x="10670" y="4135"/>
                    <a:pt x="11916" y="2949"/>
                  </a:cubicBezTo>
                  <a:cubicBezTo>
                    <a:pt x="12189" y="2037"/>
                    <a:pt x="12402" y="1065"/>
                    <a:pt x="1261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44" name="Google Shape;444;p40"/>
            <p:cNvSpPr/>
            <p:nvPr/>
          </p:nvSpPr>
          <p:spPr>
            <a:xfrm>
              <a:off x="12600709" y="7744855"/>
              <a:ext cx="15062" cy="16934"/>
            </a:xfrm>
            <a:custGeom>
              <a:avLst/>
              <a:gdLst/>
              <a:ahLst/>
              <a:cxnLst/>
              <a:rect l="l" t="t" r="r" b="b"/>
              <a:pathLst>
                <a:path w="571" h="642" extrusionOk="0">
                  <a:moveTo>
                    <a:pt x="540" y="1"/>
                  </a:moveTo>
                  <a:cubicBezTo>
                    <a:pt x="388" y="92"/>
                    <a:pt x="266" y="153"/>
                    <a:pt x="145" y="274"/>
                  </a:cubicBezTo>
                  <a:cubicBezTo>
                    <a:pt x="1" y="390"/>
                    <a:pt x="103" y="641"/>
                    <a:pt x="269" y="641"/>
                  </a:cubicBezTo>
                  <a:cubicBezTo>
                    <a:pt x="278" y="641"/>
                    <a:pt x="287" y="641"/>
                    <a:pt x="297" y="639"/>
                  </a:cubicBezTo>
                  <a:lnTo>
                    <a:pt x="570" y="639"/>
                  </a:lnTo>
                  <a:lnTo>
                    <a:pt x="540" y="1"/>
                  </a:ln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
        <p:nvSpPr>
          <p:cNvPr id="445" name="Google Shape;445;p40"/>
          <p:cNvSpPr/>
          <p:nvPr/>
        </p:nvSpPr>
        <p:spPr>
          <a:xfrm>
            <a:off x="130393" y="647997"/>
            <a:ext cx="1561059" cy="906627"/>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446" name="Google Shape;446;p40"/>
          <p:cNvGrpSpPr/>
          <p:nvPr/>
        </p:nvGrpSpPr>
        <p:grpSpPr>
          <a:xfrm>
            <a:off x="-1611" y="4675051"/>
            <a:ext cx="12192392" cy="2182963"/>
            <a:chOff x="6554550" y="3707188"/>
            <a:chExt cx="7127831" cy="1637222"/>
          </a:xfrm>
        </p:grpSpPr>
        <p:sp>
          <p:nvSpPr>
            <p:cNvPr id="447" name="Google Shape;447;p40"/>
            <p:cNvSpPr/>
            <p:nvPr/>
          </p:nvSpPr>
          <p:spPr>
            <a:xfrm>
              <a:off x="6554550" y="3707188"/>
              <a:ext cx="7122500" cy="468875"/>
            </a:xfrm>
            <a:custGeom>
              <a:avLst/>
              <a:gdLst/>
              <a:ahLst/>
              <a:cxnLst/>
              <a:rect l="l" t="t" r="r" b="b"/>
              <a:pathLst>
                <a:path w="284900" h="18755" extrusionOk="0">
                  <a:moveTo>
                    <a:pt x="1" y="0"/>
                  </a:moveTo>
                  <a:lnTo>
                    <a:pt x="1" y="18754"/>
                  </a:lnTo>
                  <a:lnTo>
                    <a:pt x="284900" y="18754"/>
                  </a:lnTo>
                  <a:lnTo>
                    <a:pt x="284900" y="0"/>
                  </a:ln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48" name="Google Shape;448;p40"/>
            <p:cNvSpPr/>
            <p:nvPr/>
          </p:nvSpPr>
          <p:spPr>
            <a:xfrm>
              <a:off x="6554550" y="4172238"/>
              <a:ext cx="7124025" cy="496225"/>
            </a:xfrm>
            <a:custGeom>
              <a:avLst/>
              <a:gdLst/>
              <a:ahLst/>
              <a:cxnLst/>
              <a:rect l="l" t="t" r="r" b="b"/>
              <a:pathLst>
                <a:path w="284961" h="19849" extrusionOk="0">
                  <a:moveTo>
                    <a:pt x="1" y="0"/>
                  </a:moveTo>
                  <a:lnTo>
                    <a:pt x="1" y="19849"/>
                  </a:lnTo>
                  <a:lnTo>
                    <a:pt x="284960" y="16475"/>
                  </a:lnTo>
                  <a:lnTo>
                    <a:pt x="284960" y="0"/>
                  </a:ln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49" name="Google Shape;449;p40"/>
            <p:cNvSpPr/>
            <p:nvPr/>
          </p:nvSpPr>
          <p:spPr>
            <a:xfrm>
              <a:off x="6554556" y="4217140"/>
              <a:ext cx="7124025" cy="635279"/>
            </a:xfrm>
            <a:custGeom>
              <a:avLst/>
              <a:gdLst/>
              <a:ahLst/>
              <a:cxnLst/>
              <a:rect l="l" t="t" r="r" b="b"/>
              <a:pathLst>
                <a:path w="284961" h="6476" extrusionOk="0">
                  <a:moveTo>
                    <a:pt x="284960" y="1"/>
                  </a:moveTo>
                  <a:lnTo>
                    <a:pt x="1" y="3375"/>
                  </a:lnTo>
                  <a:lnTo>
                    <a:pt x="1" y="6475"/>
                  </a:lnTo>
                  <a:lnTo>
                    <a:pt x="284960" y="6475"/>
                  </a:lnTo>
                  <a:lnTo>
                    <a:pt x="284960" y="1"/>
                  </a:ln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50" name="Google Shape;450;p4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51" name="Google Shape;451;p4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452" name="Google Shape;452;p40"/>
          <p:cNvGrpSpPr/>
          <p:nvPr/>
        </p:nvGrpSpPr>
        <p:grpSpPr>
          <a:xfrm>
            <a:off x="4710008" y="4278208"/>
            <a:ext cx="2666153" cy="1467273"/>
            <a:chOff x="1313950" y="2027925"/>
            <a:chExt cx="6516100" cy="3115575"/>
          </a:xfrm>
        </p:grpSpPr>
        <p:sp>
          <p:nvSpPr>
            <p:cNvPr id="453" name="Google Shape;453;p40"/>
            <p:cNvSpPr/>
            <p:nvPr/>
          </p:nvSpPr>
          <p:spPr>
            <a:xfrm>
              <a:off x="6738075" y="4060625"/>
              <a:ext cx="1039550" cy="1050950"/>
            </a:xfrm>
            <a:custGeom>
              <a:avLst/>
              <a:gdLst/>
              <a:ahLst/>
              <a:cxnLst/>
              <a:rect l="l" t="t" r="r" b="b"/>
              <a:pathLst>
                <a:path w="41582" h="42038" extrusionOk="0">
                  <a:moveTo>
                    <a:pt x="41582" y="1"/>
                  </a:moveTo>
                  <a:lnTo>
                    <a:pt x="0" y="2311"/>
                  </a:lnTo>
                  <a:lnTo>
                    <a:pt x="3131" y="42038"/>
                  </a:lnTo>
                  <a:lnTo>
                    <a:pt x="39484" y="40944"/>
                  </a:lnTo>
                  <a:lnTo>
                    <a:pt x="41582" y="1"/>
                  </a:lnTo>
                  <a:close/>
                </a:path>
              </a:pathLst>
            </a:custGeom>
            <a:solidFill>
              <a:srgbClr val="FFCC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54" name="Google Shape;454;p40"/>
            <p:cNvSpPr/>
            <p:nvPr/>
          </p:nvSpPr>
          <p:spPr>
            <a:xfrm>
              <a:off x="6437150" y="3809875"/>
              <a:ext cx="1351125" cy="1313100"/>
            </a:xfrm>
            <a:custGeom>
              <a:avLst/>
              <a:gdLst/>
              <a:ahLst/>
              <a:cxnLst/>
              <a:rect l="l" t="t" r="r" b="b"/>
              <a:pathLst>
                <a:path w="54045" h="52524" extrusionOk="0">
                  <a:moveTo>
                    <a:pt x="1520" y="0"/>
                  </a:moveTo>
                  <a:lnTo>
                    <a:pt x="1" y="52524"/>
                  </a:lnTo>
                  <a:lnTo>
                    <a:pt x="15168" y="52068"/>
                  </a:lnTo>
                  <a:lnTo>
                    <a:pt x="12037" y="12341"/>
                  </a:lnTo>
                  <a:lnTo>
                    <a:pt x="53619" y="10031"/>
                  </a:lnTo>
                  <a:lnTo>
                    <a:pt x="54044" y="1702"/>
                  </a:lnTo>
                  <a:lnTo>
                    <a:pt x="1520" y="0"/>
                  </a:ln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55" name="Google Shape;455;p40"/>
            <p:cNvSpPr/>
            <p:nvPr/>
          </p:nvSpPr>
          <p:spPr>
            <a:xfrm>
              <a:off x="6475150" y="3328100"/>
              <a:ext cx="1354900" cy="525100"/>
            </a:xfrm>
            <a:custGeom>
              <a:avLst/>
              <a:gdLst/>
              <a:ahLst/>
              <a:cxnLst/>
              <a:rect l="l" t="t" r="r" b="b"/>
              <a:pathLst>
                <a:path w="54196" h="21004" extrusionOk="0">
                  <a:moveTo>
                    <a:pt x="548" y="0"/>
                  </a:moveTo>
                  <a:lnTo>
                    <a:pt x="0" y="19271"/>
                  </a:lnTo>
                  <a:lnTo>
                    <a:pt x="54196" y="21004"/>
                  </a:lnTo>
                  <a:lnTo>
                    <a:pt x="54196" y="21004"/>
                  </a:lnTo>
                  <a:lnTo>
                    <a:pt x="47722" y="5137"/>
                  </a:lnTo>
                  <a:lnTo>
                    <a:pt x="548" y="0"/>
                  </a:ln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56" name="Google Shape;456;p40"/>
            <p:cNvSpPr/>
            <p:nvPr/>
          </p:nvSpPr>
          <p:spPr>
            <a:xfrm>
              <a:off x="6468300" y="3809875"/>
              <a:ext cx="1361750" cy="100325"/>
            </a:xfrm>
            <a:custGeom>
              <a:avLst/>
              <a:gdLst/>
              <a:ahLst/>
              <a:cxnLst/>
              <a:rect l="l" t="t" r="r" b="b"/>
              <a:pathLst>
                <a:path w="54470" h="4013" extrusionOk="0">
                  <a:moveTo>
                    <a:pt x="274" y="0"/>
                  </a:moveTo>
                  <a:lnTo>
                    <a:pt x="1" y="3435"/>
                  </a:lnTo>
                  <a:lnTo>
                    <a:pt x="53619" y="4012"/>
                  </a:lnTo>
                  <a:lnTo>
                    <a:pt x="54470" y="1733"/>
                  </a:lnTo>
                  <a:lnTo>
                    <a:pt x="274" y="0"/>
                  </a:lnTo>
                  <a:close/>
                </a:path>
              </a:pathLst>
            </a:custGeom>
            <a:solidFill>
              <a:srgbClr val="F0593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57" name="Google Shape;457;p40"/>
            <p:cNvSpPr/>
            <p:nvPr/>
          </p:nvSpPr>
          <p:spPr>
            <a:xfrm>
              <a:off x="2639200" y="2169275"/>
              <a:ext cx="3892200" cy="955950"/>
            </a:xfrm>
            <a:custGeom>
              <a:avLst/>
              <a:gdLst/>
              <a:ahLst/>
              <a:cxnLst/>
              <a:rect l="l" t="t" r="r" b="b"/>
              <a:pathLst>
                <a:path w="155688" h="38238" extrusionOk="0">
                  <a:moveTo>
                    <a:pt x="76051" y="0"/>
                  </a:moveTo>
                  <a:lnTo>
                    <a:pt x="1" y="25259"/>
                  </a:lnTo>
                  <a:lnTo>
                    <a:pt x="305" y="35806"/>
                  </a:lnTo>
                  <a:lnTo>
                    <a:pt x="155171" y="38238"/>
                  </a:lnTo>
                  <a:lnTo>
                    <a:pt x="155688" y="25259"/>
                  </a:lnTo>
                  <a:lnTo>
                    <a:pt x="76051" y="0"/>
                  </a:ln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58" name="Google Shape;458;p40"/>
            <p:cNvSpPr/>
            <p:nvPr/>
          </p:nvSpPr>
          <p:spPr>
            <a:xfrm>
              <a:off x="2812475" y="2277925"/>
              <a:ext cx="3559350" cy="705975"/>
            </a:xfrm>
            <a:custGeom>
              <a:avLst/>
              <a:gdLst/>
              <a:ahLst/>
              <a:cxnLst/>
              <a:rect l="l" t="t" r="r" b="b"/>
              <a:pathLst>
                <a:path w="142374" h="28239" extrusionOk="0">
                  <a:moveTo>
                    <a:pt x="69515" y="1"/>
                  </a:moveTo>
                  <a:lnTo>
                    <a:pt x="1277" y="20730"/>
                  </a:lnTo>
                  <a:lnTo>
                    <a:pt x="0" y="25776"/>
                  </a:lnTo>
                  <a:lnTo>
                    <a:pt x="142374" y="28238"/>
                  </a:lnTo>
                  <a:lnTo>
                    <a:pt x="142374" y="22676"/>
                  </a:lnTo>
                  <a:lnTo>
                    <a:pt x="69515" y="1"/>
                  </a:lnTo>
                  <a:close/>
                </a:path>
              </a:pathLst>
            </a:custGeom>
            <a:solidFill>
              <a:srgbClr val="FFCC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59" name="Google Shape;459;p40"/>
            <p:cNvSpPr/>
            <p:nvPr/>
          </p:nvSpPr>
          <p:spPr>
            <a:xfrm>
              <a:off x="2646800" y="3064425"/>
              <a:ext cx="3871675" cy="2079075"/>
            </a:xfrm>
            <a:custGeom>
              <a:avLst/>
              <a:gdLst/>
              <a:ahLst/>
              <a:cxnLst/>
              <a:rect l="l" t="t" r="r" b="b"/>
              <a:pathLst>
                <a:path w="154867" h="83163" extrusionOk="0">
                  <a:moveTo>
                    <a:pt x="1" y="0"/>
                  </a:moveTo>
                  <a:lnTo>
                    <a:pt x="2372" y="83162"/>
                  </a:lnTo>
                  <a:lnTo>
                    <a:pt x="31795" y="82919"/>
                  </a:lnTo>
                  <a:cubicBezTo>
                    <a:pt x="27387" y="64044"/>
                    <a:pt x="18725" y="25411"/>
                    <a:pt x="18725" y="25411"/>
                  </a:cubicBezTo>
                  <a:lnTo>
                    <a:pt x="154138" y="20487"/>
                  </a:lnTo>
                  <a:lnTo>
                    <a:pt x="154867" y="2432"/>
                  </a:lnTo>
                  <a:lnTo>
                    <a:pt x="1" y="0"/>
                  </a:ln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60" name="Google Shape;460;p40"/>
            <p:cNvSpPr/>
            <p:nvPr/>
          </p:nvSpPr>
          <p:spPr>
            <a:xfrm>
              <a:off x="3114900" y="3576575"/>
              <a:ext cx="3385350" cy="1560850"/>
            </a:xfrm>
            <a:custGeom>
              <a:avLst/>
              <a:gdLst/>
              <a:ahLst/>
              <a:cxnLst/>
              <a:rect l="l" t="t" r="r" b="b"/>
              <a:pathLst>
                <a:path w="135414" h="62434" extrusionOk="0">
                  <a:moveTo>
                    <a:pt x="135414" y="1"/>
                  </a:moveTo>
                  <a:lnTo>
                    <a:pt x="1" y="4925"/>
                  </a:lnTo>
                  <a:cubicBezTo>
                    <a:pt x="1" y="4925"/>
                    <a:pt x="8663" y="43558"/>
                    <a:pt x="13071" y="62433"/>
                  </a:cubicBezTo>
                  <a:lnTo>
                    <a:pt x="132921" y="61339"/>
                  </a:lnTo>
                  <a:lnTo>
                    <a:pt x="135414" y="1"/>
                  </a:lnTo>
                  <a:close/>
                </a:path>
              </a:pathLst>
            </a:custGeom>
            <a:solidFill>
              <a:srgbClr val="FFCC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61" name="Google Shape;461;p40"/>
            <p:cNvSpPr/>
            <p:nvPr/>
          </p:nvSpPr>
          <p:spPr>
            <a:xfrm>
              <a:off x="3618700" y="3787075"/>
              <a:ext cx="1823775" cy="1345775"/>
            </a:xfrm>
            <a:custGeom>
              <a:avLst/>
              <a:gdLst/>
              <a:ahLst/>
              <a:cxnLst/>
              <a:rect l="l" t="t" r="r" b="b"/>
              <a:pathLst>
                <a:path w="72951" h="53831" extrusionOk="0">
                  <a:moveTo>
                    <a:pt x="72951" y="0"/>
                  </a:moveTo>
                  <a:lnTo>
                    <a:pt x="1" y="1064"/>
                  </a:lnTo>
                  <a:lnTo>
                    <a:pt x="5047" y="53162"/>
                  </a:lnTo>
                  <a:lnTo>
                    <a:pt x="8664" y="53162"/>
                  </a:lnTo>
                  <a:lnTo>
                    <a:pt x="66324" y="53831"/>
                  </a:lnTo>
                  <a:lnTo>
                    <a:pt x="70094" y="53831"/>
                  </a:lnTo>
                  <a:lnTo>
                    <a:pt x="72951" y="0"/>
                  </a:ln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62" name="Google Shape;462;p40"/>
            <p:cNvSpPr/>
            <p:nvPr/>
          </p:nvSpPr>
          <p:spPr>
            <a:xfrm>
              <a:off x="3756250" y="3931450"/>
              <a:ext cx="1567675" cy="807025"/>
            </a:xfrm>
            <a:custGeom>
              <a:avLst/>
              <a:gdLst/>
              <a:ahLst/>
              <a:cxnLst/>
              <a:rect l="l" t="t" r="r" b="b"/>
              <a:pathLst>
                <a:path w="62707" h="32281" extrusionOk="0">
                  <a:moveTo>
                    <a:pt x="62707" y="0"/>
                  </a:moveTo>
                  <a:lnTo>
                    <a:pt x="1" y="5077"/>
                  </a:lnTo>
                  <a:lnTo>
                    <a:pt x="3162" y="32281"/>
                  </a:lnTo>
                  <a:lnTo>
                    <a:pt x="60944" y="23071"/>
                  </a:lnTo>
                  <a:lnTo>
                    <a:pt x="62707" y="0"/>
                  </a:lnTo>
                  <a:close/>
                </a:path>
              </a:pathLst>
            </a:custGeom>
            <a:solidFill>
              <a:srgbClr val="F9A24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63" name="Google Shape;463;p40"/>
            <p:cNvSpPr/>
            <p:nvPr/>
          </p:nvSpPr>
          <p:spPr>
            <a:xfrm>
              <a:off x="1355750" y="3830375"/>
              <a:ext cx="1325275" cy="1286525"/>
            </a:xfrm>
            <a:custGeom>
              <a:avLst/>
              <a:gdLst/>
              <a:ahLst/>
              <a:cxnLst/>
              <a:rect l="l" t="t" r="r" b="b"/>
              <a:pathLst>
                <a:path w="53011" h="51461" extrusionOk="0">
                  <a:moveTo>
                    <a:pt x="52524" y="1"/>
                  </a:moveTo>
                  <a:lnTo>
                    <a:pt x="1" y="1703"/>
                  </a:lnTo>
                  <a:lnTo>
                    <a:pt x="2523" y="51005"/>
                  </a:lnTo>
                  <a:lnTo>
                    <a:pt x="18542" y="51461"/>
                  </a:lnTo>
                  <a:lnTo>
                    <a:pt x="11338" y="14256"/>
                  </a:lnTo>
                  <a:lnTo>
                    <a:pt x="11338" y="14256"/>
                  </a:lnTo>
                  <a:lnTo>
                    <a:pt x="53011" y="17053"/>
                  </a:lnTo>
                  <a:lnTo>
                    <a:pt x="52524" y="1"/>
                  </a:ln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64" name="Google Shape;464;p40"/>
            <p:cNvSpPr/>
            <p:nvPr/>
          </p:nvSpPr>
          <p:spPr>
            <a:xfrm>
              <a:off x="1639200" y="4186775"/>
              <a:ext cx="1066900" cy="956725"/>
            </a:xfrm>
            <a:custGeom>
              <a:avLst/>
              <a:gdLst/>
              <a:ahLst/>
              <a:cxnLst/>
              <a:rect l="l" t="t" r="r" b="b"/>
              <a:pathLst>
                <a:path w="42676" h="38269" extrusionOk="0">
                  <a:moveTo>
                    <a:pt x="0" y="0"/>
                  </a:moveTo>
                  <a:lnTo>
                    <a:pt x="7204" y="37205"/>
                  </a:lnTo>
                  <a:lnTo>
                    <a:pt x="42676" y="38268"/>
                  </a:lnTo>
                  <a:lnTo>
                    <a:pt x="42676" y="38268"/>
                  </a:lnTo>
                  <a:lnTo>
                    <a:pt x="41673" y="2797"/>
                  </a:lnTo>
                  <a:lnTo>
                    <a:pt x="0" y="0"/>
                  </a:lnTo>
                  <a:close/>
                </a:path>
              </a:pathLst>
            </a:custGeom>
            <a:solidFill>
              <a:srgbClr val="FFCC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65" name="Google Shape;465;p40"/>
            <p:cNvSpPr/>
            <p:nvPr/>
          </p:nvSpPr>
          <p:spPr>
            <a:xfrm>
              <a:off x="1313950" y="3349375"/>
              <a:ext cx="1354925" cy="525100"/>
            </a:xfrm>
            <a:custGeom>
              <a:avLst/>
              <a:gdLst/>
              <a:ahLst/>
              <a:cxnLst/>
              <a:rect l="l" t="t" r="r" b="b"/>
              <a:pathLst>
                <a:path w="54197" h="21004" extrusionOk="0">
                  <a:moveTo>
                    <a:pt x="53649" y="0"/>
                  </a:moveTo>
                  <a:lnTo>
                    <a:pt x="6475" y="5137"/>
                  </a:lnTo>
                  <a:lnTo>
                    <a:pt x="1" y="21004"/>
                  </a:lnTo>
                  <a:lnTo>
                    <a:pt x="54196" y="19241"/>
                  </a:lnTo>
                  <a:lnTo>
                    <a:pt x="53649" y="0"/>
                  </a:ln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66" name="Google Shape;466;p40"/>
            <p:cNvSpPr/>
            <p:nvPr/>
          </p:nvSpPr>
          <p:spPr>
            <a:xfrm>
              <a:off x="2579175" y="2983875"/>
              <a:ext cx="3990975" cy="243950"/>
            </a:xfrm>
            <a:custGeom>
              <a:avLst/>
              <a:gdLst/>
              <a:ahLst/>
              <a:cxnLst/>
              <a:rect l="l" t="t" r="r" b="b"/>
              <a:pathLst>
                <a:path w="159639" h="9758" extrusionOk="0">
                  <a:moveTo>
                    <a:pt x="1" y="0"/>
                  </a:moveTo>
                  <a:lnTo>
                    <a:pt x="821" y="9757"/>
                  </a:lnTo>
                  <a:lnTo>
                    <a:pt x="159639" y="9757"/>
                  </a:lnTo>
                  <a:lnTo>
                    <a:pt x="159639" y="1429"/>
                  </a:lnTo>
                  <a:lnTo>
                    <a:pt x="1" y="0"/>
                  </a:ln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67" name="Google Shape;467;p40"/>
            <p:cNvSpPr/>
            <p:nvPr/>
          </p:nvSpPr>
          <p:spPr>
            <a:xfrm>
              <a:off x="2599700" y="3227800"/>
              <a:ext cx="3970450" cy="76000"/>
            </a:xfrm>
            <a:custGeom>
              <a:avLst/>
              <a:gdLst/>
              <a:ahLst/>
              <a:cxnLst/>
              <a:rect l="l" t="t" r="r" b="b"/>
              <a:pathLst>
                <a:path w="158818" h="3040" extrusionOk="0">
                  <a:moveTo>
                    <a:pt x="0" y="0"/>
                  </a:moveTo>
                  <a:lnTo>
                    <a:pt x="1338" y="3040"/>
                  </a:lnTo>
                  <a:lnTo>
                    <a:pt x="157055" y="3040"/>
                  </a:lnTo>
                  <a:lnTo>
                    <a:pt x="158818" y="0"/>
                  </a:lnTo>
                  <a:close/>
                </a:path>
              </a:pathLst>
            </a:custGeom>
            <a:solidFill>
              <a:srgbClr val="F0593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68" name="Google Shape;468;p40"/>
            <p:cNvSpPr/>
            <p:nvPr/>
          </p:nvSpPr>
          <p:spPr>
            <a:xfrm>
              <a:off x="2535875" y="2055275"/>
              <a:ext cx="4089000" cy="860225"/>
            </a:xfrm>
            <a:custGeom>
              <a:avLst/>
              <a:gdLst/>
              <a:ahLst/>
              <a:cxnLst/>
              <a:rect l="l" t="t" r="r" b="b"/>
              <a:pathLst>
                <a:path w="163560" h="34409" extrusionOk="0">
                  <a:moveTo>
                    <a:pt x="81734" y="1"/>
                  </a:moveTo>
                  <a:lnTo>
                    <a:pt x="0" y="26840"/>
                  </a:lnTo>
                  <a:lnTo>
                    <a:pt x="426" y="32828"/>
                  </a:lnTo>
                  <a:lnTo>
                    <a:pt x="80883" y="6262"/>
                  </a:lnTo>
                  <a:lnTo>
                    <a:pt x="163559" y="34409"/>
                  </a:lnTo>
                  <a:lnTo>
                    <a:pt x="163559" y="25685"/>
                  </a:lnTo>
                  <a:lnTo>
                    <a:pt x="81734" y="1"/>
                  </a:lnTo>
                  <a:close/>
                </a:path>
              </a:pathLst>
            </a:custGeom>
            <a:solidFill>
              <a:srgbClr val="F0593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69" name="Google Shape;469;p40"/>
            <p:cNvSpPr/>
            <p:nvPr/>
          </p:nvSpPr>
          <p:spPr>
            <a:xfrm>
              <a:off x="2520675" y="2027925"/>
              <a:ext cx="4104200" cy="860225"/>
            </a:xfrm>
            <a:custGeom>
              <a:avLst/>
              <a:gdLst/>
              <a:ahLst/>
              <a:cxnLst/>
              <a:rect l="l" t="t" r="r" b="b"/>
              <a:pathLst>
                <a:path w="164168" h="34409" extrusionOk="0">
                  <a:moveTo>
                    <a:pt x="82342" y="1"/>
                  </a:moveTo>
                  <a:lnTo>
                    <a:pt x="0" y="26718"/>
                  </a:lnTo>
                  <a:lnTo>
                    <a:pt x="1034" y="32858"/>
                  </a:lnTo>
                  <a:lnTo>
                    <a:pt x="81491" y="6262"/>
                  </a:lnTo>
                  <a:lnTo>
                    <a:pt x="164167" y="34408"/>
                  </a:lnTo>
                  <a:lnTo>
                    <a:pt x="164167" y="25715"/>
                  </a:lnTo>
                  <a:lnTo>
                    <a:pt x="82342" y="1"/>
                  </a:ln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0" name="Google Shape;470;p40"/>
            <p:cNvSpPr/>
            <p:nvPr/>
          </p:nvSpPr>
          <p:spPr>
            <a:xfrm>
              <a:off x="5776800" y="3874450"/>
              <a:ext cx="336650" cy="114025"/>
            </a:xfrm>
            <a:custGeom>
              <a:avLst/>
              <a:gdLst/>
              <a:ahLst/>
              <a:cxnLst/>
              <a:rect l="l" t="t" r="r" b="b"/>
              <a:pathLst>
                <a:path w="13466" h="4561" extrusionOk="0">
                  <a:moveTo>
                    <a:pt x="1" y="1"/>
                  </a:moveTo>
                  <a:lnTo>
                    <a:pt x="1" y="4560"/>
                  </a:lnTo>
                  <a:lnTo>
                    <a:pt x="13466" y="4560"/>
                  </a:lnTo>
                  <a:lnTo>
                    <a:pt x="13466" y="1"/>
                  </a:ln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1" name="Google Shape;471;p40"/>
            <p:cNvSpPr/>
            <p:nvPr/>
          </p:nvSpPr>
          <p:spPr>
            <a:xfrm>
              <a:off x="3091350" y="3977050"/>
              <a:ext cx="337425" cy="114000"/>
            </a:xfrm>
            <a:custGeom>
              <a:avLst/>
              <a:gdLst/>
              <a:ahLst/>
              <a:cxnLst/>
              <a:rect l="l" t="t" r="r" b="b"/>
              <a:pathLst>
                <a:path w="13497" h="4560" extrusionOk="0">
                  <a:moveTo>
                    <a:pt x="0" y="0"/>
                  </a:moveTo>
                  <a:lnTo>
                    <a:pt x="0" y="4560"/>
                  </a:lnTo>
                  <a:lnTo>
                    <a:pt x="13496" y="4560"/>
                  </a:lnTo>
                  <a:lnTo>
                    <a:pt x="13496" y="0"/>
                  </a:ln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2" name="Google Shape;472;p40"/>
            <p:cNvSpPr/>
            <p:nvPr/>
          </p:nvSpPr>
          <p:spPr>
            <a:xfrm>
              <a:off x="6062525" y="4135850"/>
              <a:ext cx="337425" cy="114025"/>
            </a:xfrm>
            <a:custGeom>
              <a:avLst/>
              <a:gdLst/>
              <a:ahLst/>
              <a:cxnLst/>
              <a:rect l="l" t="t" r="r" b="b"/>
              <a:pathLst>
                <a:path w="13497" h="4561" extrusionOk="0">
                  <a:moveTo>
                    <a:pt x="1" y="1"/>
                  </a:moveTo>
                  <a:lnTo>
                    <a:pt x="1" y="4560"/>
                  </a:lnTo>
                  <a:lnTo>
                    <a:pt x="13496" y="4560"/>
                  </a:lnTo>
                  <a:lnTo>
                    <a:pt x="13496" y="1"/>
                  </a:ln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3" name="Google Shape;473;p40"/>
            <p:cNvSpPr/>
            <p:nvPr/>
          </p:nvSpPr>
          <p:spPr>
            <a:xfrm>
              <a:off x="7330800" y="4139650"/>
              <a:ext cx="337400" cy="114025"/>
            </a:xfrm>
            <a:custGeom>
              <a:avLst/>
              <a:gdLst/>
              <a:ahLst/>
              <a:cxnLst/>
              <a:rect l="l" t="t" r="r" b="b"/>
              <a:pathLst>
                <a:path w="13496" h="4561" extrusionOk="0">
                  <a:moveTo>
                    <a:pt x="0" y="1"/>
                  </a:moveTo>
                  <a:lnTo>
                    <a:pt x="0" y="4560"/>
                  </a:lnTo>
                  <a:lnTo>
                    <a:pt x="13496" y="4560"/>
                  </a:lnTo>
                  <a:lnTo>
                    <a:pt x="13496" y="1"/>
                  </a:ln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4" name="Google Shape;474;p40"/>
            <p:cNvSpPr/>
            <p:nvPr/>
          </p:nvSpPr>
          <p:spPr>
            <a:xfrm>
              <a:off x="5656750" y="4588750"/>
              <a:ext cx="336650" cy="114000"/>
            </a:xfrm>
            <a:custGeom>
              <a:avLst/>
              <a:gdLst/>
              <a:ahLst/>
              <a:cxnLst/>
              <a:rect l="l" t="t" r="r" b="b"/>
              <a:pathLst>
                <a:path w="13466" h="4560" extrusionOk="0">
                  <a:moveTo>
                    <a:pt x="0" y="1"/>
                  </a:moveTo>
                  <a:lnTo>
                    <a:pt x="0" y="4560"/>
                  </a:lnTo>
                  <a:lnTo>
                    <a:pt x="13466" y="4560"/>
                  </a:lnTo>
                  <a:lnTo>
                    <a:pt x="13466" y="1"/>
                  </a:ln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5" name="Google Shape;475;p40"/>
            <p:cNvSpPr/>
            <p:nvPr/>
          </p:nvSpPr>
          <p:spPr>
            <a:xfrm>
              <a:off x="2114875" y="4312925"/>
              <a:ext cx="337425" cy="114000"/>
            </a:xfrm>
            <a:custGeom>
              <a:avLst/>
              <a:gdLst/>
              <a:ahLst/>
              <a:cxnLst/>
              <a:rect l="l" t="t" r="r" b="b"/>
              <a:pathLst>
                <a:path w="13497" h="4560" extrusionOk="0">
                  <a:moveTo>
                    <a:pt x="1" y="0"/>
                  </a:moveTo>
                  <a:lnTo>
                    <a:pt x="1" y="4559"/>
                  </a:lnTo>
                  <a:lnTo>
                    <a:pt x="13497" y="4559"/>
                  </a:lnTo>
                  <a:lnTo>
                    <a:pt x="13497" y="0"/>
                  </a:ln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6" name="Google Shape;476;p40"/>
            <p:cNvSpPr/>
            <p:nvPr/>
          </p:nvSpPr>
          <p:spPr>
            <a:xfrm>
              <a:off x="5331500" y="2713350"/>
              <a:ext cx="336675" cy="114000"/>
            </a:xfrm>
            <a:custGeom>
              <a:avLst/>
              <a:gdLst/>
              <a:ahLst/>
              <a:cxnLst/>
              <a:rect l="l" t="t" r="r" b="b"/>
              <a:pathLst>
                <a:path w="13467" h="4560" extrusionOk="0">
                  <a:moveTo>
                    <a:pt x="1" y="0"/>
                  </a:moveTo>
                  <a:lnTo>
                    <a:pt x="1" y="4560"/>
                  </a:lnTo>
                  <a:lnTo>
                    <a:pt x="13466" y="4560"/>
                  </a:lnTo>
                  <a:lnTo>
                    <a:pt x="13466" y="0"/>
                  </a:ln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7" name="Google Shape;477;p40"/>
            <p:cNvSpPr/>
            <p:nvPr/>
          </p:nvSpPr>
          <p:spPr>
            <a:xfrm>
              <a:off x="3770700" y="2573525"/>
              <a:ext cx="337400" cy="114000"/>
            </a:xfrm>
            <a:custGeom>
              <a:avLst/>
              <a:gdLst/>
              <a:ahLst/>
              <a:cxnLst/>
              <a:rect l="l" t="t" r="r" b="b"/>
              <a:pathLst>
                <a:path w="13496" h="4560" extrusionOk="0">
                  <a:moveTo>
                    <a:pt x="0" y="1"/>
                  </a:moveTo>
                  <a:lnTo>
                    <a:pt x="0" y="4560"/>
                  </a:lnTo>
                  <a:lnTo>
                    <a:pt x="13496" y="4560"/>
                  </a:lnTo>
                  <a:lnTo>
                    <a:pt x="13496" y="1"/>
                  </a:ln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8" name="Google Shape;478;p40"/>
            <p:cNvSpPr/>
            <p:nvPr/>
          </p:nvSpPr>
          <p:spPr>
            <a:xfrm>
              <a:off x="3560950" y="3746025"/>
              <a:ext cx="1938525" cy="1391400"/>
            </a:xfrm>
            <a:custGeom>
              <a:avLst/>
              <a:gdLst/>
              <a:ahLst/>
              <a:cxnLst/>
              <a:rect l="l" t="t" r="r" b="b"/>
              <a:pathLst>
                <a:path w="77541" h="55656" extrusionOk="0">
                  <a:moveTo>
                    <a:pt x="77540" y="1"/>
                  </a:moveTo>
                  <a:lnTo>
                    <a:pt x="1" y="1247"/>
                  </a:lnTo>
                  <a:lnTo>
                    <a:pt x="5381" y="54926"/>
                  </a:lnTo>
                  <a:lnTo>
                    <a:pt x="9211" y="54926"/>
                  </a:lnTo>
                  <a:lnTo>
                    <a:pt x="3466" y="3588"/>
                  </a:lnTo>
                  <a:lnTo>
                    <a:pt x="73954" y="2706"/>
                  </a:lnTo>
                  <a:lnTo>
                    <a:pt x="73954" y="2706"/>
                  </a:lnTo>
                  <a:lnTo>
                    <a:pt x="70519" y="55655"/>
                  </a:lnTo>
                  <a:lnTo>
                    <a:pt x="74501" y="55655"/>
                  </a:lnTo>
                  <a:lnTo>
                    <a:pt x="77540" y="1"/>
                  </a:lnTo>
                  <a:close/>
                </a:path>
              </a:pathLst>
            </a:custGeom>
            <a:solidFill>
              <a:srgbClr val="F0593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9" name="Google Shape;479;p40"/>
            <p:cNvSpPr/>
            <p:nvPr/>
          </p:nvSpPr>
          <p:spPr>
            <a:xfrm>
              <a:off x="4445475" y="3801225"/>
              <a:ext cx="110125" cy="1322525"/>
            </a:xfrm>
            <a:custGeom>
              <a:avLst/>
              <a:gdLst/>
              <a:ahLst/>
              <a:cxnLst/>
              <a:rect l="l" t="t" r="r" b="b"/>
              <a:pathLst>
                <a:path w="4405" h="52901" extrusionOk="0">
                  <a:moveTo>
                    <a:pt x="4142" y="0"/>
                  </a:moveTo>
                  <a:lnTo>
                    <a:pt x="4142" y="0"/>
                  </a:lnTo>
                  <a:cubicBezTo>
                    <a:pt x="4139" y="0"/>
                    <a:pt x="4137" y="4"/>
                    <a:pt x="4134" y="12"/>
                  </a:cubicBezTo>
                  <a:cubicBezTo>
                    <a:pt x="4023" y="326"/>
                    <a:pt x="3570" y="431"/>
                    <a:pt x="3016" y="431"/>
                  </a:cubicBezTo>
                  <a:cubicBezTo>
                    <a:pt x="1909" y="431"/>
                    <a:pt x="396" y="12"/>
                    <a:pt x="396" y="12"/>
                  </a:cubicBezTo>
                  <a:lnTo>
                    <a:pt x="1" y="52718"/>
                  </a:lnTo>
                  <a:lnTo>
                    <a:pt x="2432" y="52900"/>
                  </a:lnTo>
                  <a:cubicBezTo>
                    <a:pt x="2432" y="52900"/>
                    <a:pt x="4405" y="0"/>
                    <a:pt x="4142" y="0"/>
                  </a:cubicBezTo>
                  <a:close/>
                </a:path>
              </a:pathLst>
            </a:custGeom>
            <a:solidFill>
              <a:srgbClr val="F0593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0" name="Google Shape;480;p40"/>
            <p:cNvSpPr/>
            <p:nvPr/>
          </p:nvSpPr>
          <p:spPr>
            <a:xfrm>
              <a:off x="6518475" y="2882050"/>
              <a:ext cx="106400" cy="137550"/>
            </a:xfrm>
            <a:custGeom>
              <a:avLst/>
              <a:gdLst/>
              <a:ahLst/>
              <a:cxnLst/>
              <a:rect l="l" t="t" r="r" b="b"/>
              <a:pathLst>
                <a:path w="4256" h="5502" extrusionOk="0">
                  <a:moveTo>
                    <a:pt x="395" y="0"/>
                  </a:moveTo>
                  <a:lnTo>
                    <a:pt x="0" y="5502"/>
                  </a:lnTo>
                  <a:lnTo>
                    <a:pt x="4255" y="1338"/>
                  </a:lnTo>
                  <a:lnTo>
                    <a:pt x="395" y="0"/>
                  </a:lnTo>
                  <a:close/>
                </a:path>
              </a:pathLst>
            </a:custGeom>
            <a:solidFill>
              <a:srgbClr val="F0593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1" name="Google Shape;481;p40"/>
            <p:cNvSpPr/>
            <p:nvPr/>
          </p:nvSpPr>
          <p:spPr>
            <a:xfrm>
              <a:off x="2546500" y="2845575"/>
              <a:ext cx="98825" cy="139075"/>
            </a:xfrm>
            <a:custGeom>
              <a:avLst/>
              <a:gdLst/>
              <a:ahLst/>
              <a:cxnLst/>
              <a:rect l="l" t="t" r="r" b="b"/>
              <a:pathLst>
                <a:path w="3953" h="5563" extrusionOk="0">
                  <a:moveTo>
                    <a:pt x="3739" y="0"/>
                  </a:moveTo>
                  <a:lnTo>
                    <a:pt x="1" y="1216"/>
                  </a:lnTo>
                  <a:lnTo>
                    <a:pt x="3952" y="5563"/>
                  </a:lnTo>
                  <a:lnTo>
                    <a:pt x="3739" y="0"/>
                  </a:lnTo>
                  <a:close/>
                </a:path>
              </a:pathLst>
            </a:custGeom>
            <a:solidFill>
              <a:srgbClr val="F0593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2" name="Google Shape;482;p40"/>
            <p:cNvSpPr/>
            <p:nvPr/>
          </p:nvSpPr>
          <p:spPr>
            <a:xfrm>
              <a:off x="4265375" y="2362275"/>
              <a:ext cx="636050" cy="598050"/>
            </a:xfrm>
            <a:custGeom>
              <a:avLst/>
              <a:gdLst/>
              <a:ahLst/>
              <a:cxnLst/>
              <a:rect l="l" t="t" r="r" b="b"/>
              <a:pathLst>
                <a:path w="25442" h="23922" extrusionOk="0">
                  <a:moveTo>
                    <a:pt x="12098" y="1"/>
                  </a:moveTo>
                  <a:cubicBezTo>
                    <a:pt x="5290" y="1"/>
                    <a:pt x="1" y="5837"/>
                    <a:pt x="1" y="11946"/>
                  </a:cubicBezTo>
                  <a:cubicBezTo>
                    <a:pt x="1" y="19667"/>
                    <a:pt x="6688" y="23922"/>
                    <a:pt x="13527" y="23922"/>
                  </a:cubicBezTo>
                  <a:cubicBezTo>
                    <a:pt x="20335" y="23922"/>
                    <a:pt x="25442" y="17235"/>
                    <a:pt x="25442" y="11095"/>
                  </a:cubicBezTo>
                  <a:cubicBezTo>
                    <a:pt x="25442" y="4985"/>
                    <a:pt x="18907" y="1"/>
                    <a:pt x="12098" y="1"/>
                  </a:cubicBez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3" name="Google Shape;483;p40"/>
            <p:cNvSpPr/>
            <p:nvPr/>
          </p:nvSpPr>
          <p:spPr>
            <a:xfrm>
              <a:off x="4247150" y="2353150"/>
              <a:ext cx="636050" cy="598075"/>
            </a:xfrm>
            <a:custGeom>
              <a:avLst/>
              <a:gdLst/>
              <a:ahLst/>
              <a:cxnLst/>
              <a:rect l="l" t="t" r="r" b="b"/>
              <a:pathLst>
                <a:path w="25442" h="23923" extrusionOk="0">
                  <a:moveTo>
                    <a:pt x="12098" y="1"/>
                  </a:moveTo>
                  <a:cubicBezTo>
                    <a:pt x="5289" y="1"/>
                    <a:pt x="0" y="5837"/>
                    <a:pt x="0" y="11946"/>
                  </a:cubicBezTo>
                  <a:cubicBezTo>
                    <a:pt x="0" y="19697"/>
                    <a:pt x="6718" y="23922"/>
                    <a:pt x="13526" y="23922"/>
                  </a:cubicBezTo>
                  <a:cubicBezTo>
                    <a:pt x="20335" y="23922"/>
                    <a:pt x="25441" y="17235"/>
                    <a:pt x="25441" y="11095"/>
                  </a:cubicBezTo>
                  <a:cubicBezTo>
                    <a:pt x="25441" y="4986"/>
                    <a:pt x="18906" y="1"/>
                    <a:pt x="12098"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4" name="Google Shape;484;p40"/>
            <p:cNvSpPr/>
            <p:nvPr/>
          </p:nvSpPr>
          <p:spPr>
            <a:xfrm>
              <a:off x="4331500" y="2385825"/>
              <a:ext cx="516750" cy="322225"/>
            </a:xfrm>
            <a:custGeom>
              <a:avLst/>
              <a:gdLst/>
              <a:ahLst/>
              <a:cxnLst/>
              <a:rect l="l" t="t" r="r" b="b"/>
              <a:pathLst>
                <a:path w="20670" h="12889" extrusionOk="0">
                  <a:moveTo>
                    <a:pt x="8785" y="1"/>
                  </a:moveTo>
                  <a:cubicBezTo>
                    <a:pt x="5107" y="1"/>
                    <a:pt x="1945" y="1885"/>
                    <a:pt x="0" y="4591"/>
                  </a:cubicBezTo>
                  <a:cubicBezTo>
                    <a:pt x="6626" y="7691"/>
                    <a:pt x="13313" y="10670"/>
                    <a:pt x="20244" y="12889"/>
                  </a:cubicBezTo>
                  <a:cubicBezTo>
                    <a:pt x="20517" y="11916"/>
                    <a:pt x="20669" y="10882"/>
                    <a:pt x="20669" y="9879"/>
                  </a:cubicBezTo>
                  <a:cubicBezTo>
                    <a:pt x="20669" y="4408"/>
                    <a:pt x="14864" y="1"/>
                    <a:pt x="8785" y="1"/>
                  </a:cubicBezTo>
                  <a:close/>
                </a:path>
              </a:pathLst>
            </a:custGeom>
            <a:solidFill>
              <a:srgbClr val="E6E4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5" name="Google Shape;485;p40"/>
            <p:cNvSpPr/>
            <p:nvPr/>
          </p:nvSpPr>
          <p:spPr>
            <a:xfrm>
              <a:off x="4281350" y="2500575"/>
              <a:ext cx="556250" cy="417975"/>
            </a:xfrm>
            <a:custGeom>
              <a:avLst/>
              <a:gdLst/>
              <a:ahLst/>
              <a:cxnLst/>
              <a:rect l="l" t="t" r="r" b="b"/>
              <a:pathLst>
                <a:path w="22250" h="16719" extrusionOk="0">
                  <a:moveTo>
                    <a:pt x="2006" y="1"/>
                  </a:moveTo>
                  <a:cubicBezTo>
                    <a:pt x="760" y="1794"/>
                    <a:pt x="0" y="3891"/>
                    <a:pt x="0" y="6049"/>
                  </a:cubicBezTo>
                  <a:cubicBezTo>
                    <a:pt x="0" y="12949"/>
                    <a:pt x="5988" y="16718"/>
                    <a:pt x="12067" y="16718"/>
                  </a:cubicBezTo>
                  <a:cubicBezTo>
                    <a:pt x="17022" y="16718"/>
                    <a:pt x="20973" y="12736"/>
                    <a:pt x="22250" y="8299"/>
                  </a:cubicBezTo>
                  <a:cubicBezTo>
                    <a:pt x="15319" y="6080"/>
                    <a:pt x="8632" y="3101"/>
                    <a:pt x="200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6" name="Google Shape;486;p40"/>
            <p:cNvSpPr/>
            <p:nvPr/>
          </p:nvSpPr>
          <p:spPr>
            <a:xfrm>
              <a:off x="4525275" y="2515775"/>
              <a:ext cx="79800" cy="160350"/>
            </a:xfrm>
            <a:custGeom>
              <a:avLst/>
              <a:gdLst/>
              <a:ahLst/>
              <a:cxnLst/>
              <a:rect l="l" t="t" r="r" b="b"/>
              <a:pathLst>
                <a:path w="3192" h="6414" extrusionOk="0">
                  <a:moveTo>
                    <a:pt x="1550" y="1"/>
                  </a:moveTo>
                  <a:lnTo>
                    <a:pt x="0" y="2189"/>
                  </a:lnTo>
                  <a:lnTo>
                    <a:pt x="1246" y="2189"/>
                  </a:lnTo>
                  <a:lnTo>
                    <a:pt x="1246" y="6414"/>
                  </a:lnTo>
                  <a:lnTo>
                    <a:pt x="2128" y="6414"/>
                  </a:lnTo>
                  <a:lnTo>
                    <a:pt x="1854" y="1885"/>
                  </a:lnTo>
                  <a:lnTo>
                    <a:pt x="3192" y="1885"/>
                  </a:lnTo>
                  <a:lnTo>
                    <a:pt x="1550" y="1"/>
                  </a:lnTo>
                  <a:close/>
                </a:path>
              </a:pathLst>
            </a:custGeom>
            <a:solidFill>
              <a:srgbClr val="645C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7" name="Google Shape;487;p40"/>
            <p:cNvSpPr/>
            <p:nvPr/>
          </p:nvSpPr>
          <p:spPr>
            <a:xfrm>
              <a:off x="4553375" y="2593275"/>
              <a:ext cx="252325" cy="88175"/>
            </a:xfrm>
            <a:custGeom>
              <a:avLst/>
              <a:gdLst/>
              <a:ahLst/>
              <a:cxnLst/>
              <a:rect l="l" t="t" r="r" b="b"/>
              <a:pathLst>
                <a:path w="10093" h="3527" extrusionOk="0">
                  <a:moveTo>
                    <a:pt x="7600" y="1"/>
                  </a:moveTo>
                  <a:lnTo>
                    <a:pt x="7934" y="1217"/>
                  </a:lnTo>
                  <a:lnTo>
                    <a:pt x="1" y="2676"/>
                  </a:lnTo>
                  <a:lnTo>
                    <a:pt x="244" y="3527"/>
                  </a:lnTo>
                  <a:lnTo>
                    <a:pt x="8390" y="1703"/>
                  </a:lnTo>
                  <a:lnTo>
                    <a:pt x="8755" y="3010"/>
                  </a:lnTo>
                  <a:lnTo>
                    <a:pt x="10092" y="913"/>
                  </a:lnTo>
                  <a:lnTo>
                    <a:pt x="7600" y="1"/>
                  </a:lnTo>
                  <a:close/>
                </a:path>
              </a:pathLst>
            </a:custGeom>
            <a:solidFill>
              <a:srgbClr val="645C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8" name="Google Shape;488;p40"/>
            <p:cNvSpPr/>
            <p:nvPr/>
          </p:nvSpPr>
          <p:spPr>
            <a:xfrm>
              <a:off x="1313950" y="3830375"/>
              <a:ext cx="1361750" cy="101100"/>
            </a:xfrm>
            <a:custGeom>
              <a:avLst/>
              <a:gdLst/>
              <a:ahLst/>
              <a:cxnLst/>
              <a:rect l="l" t="t" r="r" b="b"/>
              <a:pathLst>
                <a:path w="54470" h="4044" extrusionOk="0">
                  <a:moveTo>
                    <a:pt x="54196" y="1"/>
                  </a:moveTo>
                  <a:lnTo>
                    <a:pt x="1" y="1764"/>
                  </a:lnTo>
                  <a:lnTo>
                    <a:pt x="852" y="4043"/>
                  </a:lnTo>
                  <a:lnTo>
                    <a:pt x="54470" y="3466"/>
                  </a:lnTo>
                  <a:lnTo>
                    <a:pt x="54196" y="1"/>
                  </a:lnTo>
                  <a:close/>
                </a:path>
              </a:pathLst>
            </a:custGeom>
            <a:solidFill>
              <a:srgbClr val="F0593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
        <p:nvSpPr>
          <p:cNvPr id="490" name="Google Shape;490;p40"/>
          <p:cNvSpPr/>
          <p:nvPr/>
        </p:nvSpPr>
        <p:spPr>
          <a:xfrm>
            <a:off x="8722949" y="5016467"/>
            <a:ext cx="3488051" cy="1185091"/>
          </a:xfrm>
          <a:custGeom>
            <a:avLst/>
            <a:gdLst/>
            <a:ahLst/>
            <a:cxnLst/>
            <a:rect l="l" t="t" r="r" b="b"/>
            <a:pathLst>
              <a:path w="119304" h="39911" extrusionOk="0">
                <a:moveTo>
                  <a:pt x="0" y="791"/>
                </a:moveTo>
                <a:lnTo>
                  <a:pt x="0" y="39910"/>
                </a:lnTo>
                <a:lnTo>
                  <a:pt x="119303" y="39910"/>
                </a:lnTo>
                <a:lnTo>
                  <a:pt x="118878" y="518"/>
                </a:lnTo>
                <a:lnTo>
                  <a:pt x="0" y="1"/>
                </a:ln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1" name="Google Shape;491;p40"/>
          <p:cNvSpPr/>
          <p:nvPr/>
        </p:nvSpPr>
        <p:spPr>
          <a:xfrm>
            <a:off x="-18967" y="5016481"/>
            <a:ext cx="3488051" cy="1185091"/>
          </a:xfrm>
          <a:custGeom>
            <a:avLst/>
            <a:gdLst/>
            <a:ahLst/>
            <a:cxnLst/>
            <a:rect l="l" t="t" r="r" b="b"/>
            <a:pathLst>
              <a:path w="119304" h="39911" extrusionOk="0">
                <a:moveTo>
                  <a:pt x="0" y="791"/>
                </a:moveTo>
                <a:lnTo>
                  <a:pt x="0" y="39910"/>
                </a:lnTo>
                <a:lnTo>
                  <a:pt x="119303" y="39910"/>
                </a:lnTo>
                <a:lnTo>
                  <a:pt x="118878" y="518"/>
                </a:lnTo>
                <a:lnTo>
                  <a:pt x="0" y="1"/>
                </a:ln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492" name="Google Shape;492;p40"/>
          <p:cNvGrpSpPr/>
          <p:nvPr/>
        </p:nvGrpSpPr>
        <p:grpSpPr>
          <a:xfrm>
            <a:off x="10298997" y="3677713"/>
            <a:ext cx="1472200" cy="2753800"/>
            <a:chOff x="35658225" y="12492275"/>
            <a:chExt cx="1104150" cy="2065350"/>
          </a:xfrm>
        </p:grpSpPr>
        <p:sp>
          <p:nvSpPr>
            <p:cNvPr id="493" name="Google Shape;493;p40"/>
            <p:cNvSpPr/>
            <p:nvPr/>
          </p:nvSpPr>
          <p:spPr>
            <a:xfrm>
              <a:off x="35658225" y="12736025"/>
              <a:ext cx="1104150" cy="1000175"/>
            </a:xfrm>
            <a:custGeom>
              <a:avLst/>
              <a:gdLst/>
              <a:ahLst/>
              <a:cxnLst/>
              <a:rect l="l" t="t" r="r" b="b"/>
              <a:pathLst>
                <a:path w="44166" h="40007" extrusionOk="0">
                  <a:moveTo>
                    <a:pt x="31369" y="1"/>
                  </a:moveTo>
                  <a:lnTo>
                    <a:pt x="1581" y="4591"/>
                  </a:lnTo>
                  <a:cubicBezTo>
                    <a:pt x="1581" y="4591"/>
                    <a:pt x="1" y="26020"/>
                    <a:pt x="9089" y="33436"/>
                  </a:cubicBezTo>
                  <a:cubicBezTo>
                    <a:pt x="14157" y="37572"/>
                    <a:pt x="21816" y="40007"/>
                    <a:pt x="27858" y="40007"/>
                  </a:cubicBezTo>
                  <a:cubicBezTo>
                    <a:pt x="32650" y="40007"/>
                    <a:pt x="36425" y="38475"/>
                    <a:pt x="37083" y="35047"/>
                  </a:cubicBezTo>
                  <a:cubicBezTo>
                    <a:pt x="37083" y="35047"/>
                    <a:pt x="37118" y="35050"/>
                    <a:pt x="37182" y="35050"/>
                  </a:cubicBezTo>
                  <a:cubicBezTo>
                    <a:pt x="37773" y="35050"/>
                    <a:pt x="40829" y="34777"/>
                    <a:pt x="40609" y="29120"/>
                  </a:cubicBezTo>
                  <a:cubicBezTo>
                    <a:pt x="40609" y="29120"/>
                    <a:pt x="43254" y="28542"/>
                    <a:pt x="43710" y="24895"/>
                  </a:cubicBezTo>
                  <a:cubicBezTo>
                    <a:pt x="44166" y="21248"/>
                    <a:pt x="36111" y="18269"/>
                    <a:pt x="34378" y="13162"/>
                  </a:cubicBezTo>
                  <a:cubicBezTo>
                    <a:pt x="32646" y="8025"/>
                    <a:pt x="31369" y="1"/>
                    <a:pt x="31369" y="1"/>
                  </a:cubicBez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4" name="Google Shape;494;p40"/>
            <p:cNvSpPr/>
            <p:nvPr/>
          </p:nvSpPr>
          <p:spPr>
            <a:xfrm>
              <a:off x="35897600" y="13187750"/>
              <a:ext cx="551700" cy="602400"/>
            </a:xfrm>
            <a:custGeom>
              <a:avLst/>
              <a:gdLst/>
              <a:ahLst/>
              <a:cxnLst/>
              <a:rect l="l" t="t" r="r" b="b"/>
              <a:pathLst>
                <a:path w="22068" h="24096" extrusionOk="0">
                  <a:moveTo>
                    <a:pt x="11171" y="0"/>
                  </a:moveTo>
                  <a:cubicBezTo>
                    <a:pt x="9954" y="0"/>
                    <a:pt x="8643" y="74"/>
                    <a:pt x="7265" y="230"/>
                  </a:cubicBezTo>
                  <a:cubicBezTo>
                    <a:pt x="7265" y="230"/>
                    <a:pt x="0" y="929"/>
                    <a:pt x="395" y="5337"/>
                  </a:cubicBezTo>
                  <a:cubicBezTo>
                    <a:pt x="821" y="9744"/>
                    <a:pt x="456" y="19714"/>
                    <a:pt x="2797" y="23392"/>
                  </a:cubicBezTo>
                  <a:cubicBezTo>
                    <a:pt x="3132" y="23900"/>
                    <a:pt x="4690" y="24095"/>
                    <a:pt x="6733" y="24095"/>
                  </a:cubicBezTo>
                  <a:cubicBezTo>
                    <a:pt x="10801" y="24095"/>
                    <a:pt x="16792" y="23320"/>
                    <a:pt x="18876" y="22692"/>
                  </a:cubicBezTo>
                  <a:cubicBezTo>
                    <a:pt x="21976" y="21750"/>
                    <a:pt x="22067" y="18832"/>
                    <a:pt x="21733" y="15853"/>
                  </a:cubicBezTo>
                  <a:cubicBezTo>
                    <a:pt x="21368" y="12875"/>
                    <a:pt x="20426" y="5793"/>
                    <a:pt x="19362" y="2601"/>
                  </a:cubicBezTo>
                  <a:cubicBezTo>
                    <a:pt x="18837" y="1000"/>
                    <a:pt x="15643" y="0"/>
                    <a:pt x="11171"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5" name="Google Shape;495;p40"/>
            <p:cNvSpPr/>
            <p:nvPr/>
          </p:nvSpPr>
          <p:spPr>
            <a:xfrm>
              <a:off x="35917350" y="13186300"/>
              <a:ext cx="551700" cy="602325"/>
            </a:xfrm>
            <a:custGeom>
              <a:avLst/>
              <a:gdLst/>
              <a:ahLst/>
              <a:cxnLst/>
              <a:rect l="l" t="t" r="r" b="b"/>
              <a:pathLst>
                <a:path w="22068" h="24093" extrusionOk="0">
                  <a:moveTo>
                    <a:pt x="11118" y="1"/>
                  </a:moveTo>
                  <a:cubicBezTo>
                    <a:pt x="9916" y="1"/>
                    <a:pt x="8623" y="74"/>
                    <a:pt x="7265" y="227"/>
                  </a:cubicBezTo>
                  <a:cubicBezTo>
                    <a:pt x="7265" y="227"/>
                    <a:pt x="0" y="957"/>
                    <a:pt x="426" y="5364"/>
                  </a:cubicBezTo>
                  <a:cubicBezTo>
                    <a:pt x="852" y="9741"/>
                    <a:pt x="456" y="19741"/>
                    <a:pt x="2827" y="23389"/>
                  </a:cubicBezTo>
                  <a:cubicBezTo>
                    <a:pt x="3152" y="23897"/>
                    <a:pt x="4704" y="24092"/>
                    <a:pt x="6742" y="24092"/>
                  </a:cubicBezTo>
                  <a:cubicBezTo>
                    <a:pt x="10802" y="24092"/>
                    <a:pt x="16792" y="23317"/>
                    <a:pt x="18876" y="22690"/>
                  </a:cubicBezTo>
                  <a:cubicBezTo>
                    <a:pt x="22007" y="21747"/>
                    <a:pt x="22068" y="18860"/>
                    <a:pt x="21733" y="15881"/>
                  </a:cubicBezTo>
                  <a:cubicBezTo>
                    <a:pt x="21369" y="12902"/>
                    <a:pt x="20426" y="5820"/>
                    <a:pt x="19363" y="2629"/>
                  </a:cubicBezTo>
                  <a:cubicBezTo>
                    <a:pt x="18835" y="1021"/>
                    <a:pt x="15618" y="1"/>
                    <a:pt x="11118"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6" name="Google Shape;496;p40"/>
            <p:cNvSpPr/>
            <p:nvPr/>
          </p:nvSpPr>
          <p:spPr>
            <a:xfrm>
              <a:off x="35978900" y="14042275"/>
              <a:ext cx="208225" cy="222675"/>
            </a:xfrm>
            <a:custGeom>
              <a:avLst/>
              <a:gdLst/>
              <a:ahLst/>
              <a:cxnLst/>
              <a:rect l="l" t="t" r="r" b="b"/>
              <a:pathLst>
                <a:path w="8329" h="8907" extrusionOk="0">
                  <a:moveTo>
                    <a:pt x="8329" y="1"/>
                  </a:moveTo>
                  <a:lnTo>
                    <a:pt x="1" y="366"/>
                  </a:lnTo>
                  <a:lnTo>
                    <a:pt x="517" y="4135"/>
                  </a:lnTo>
                  <a:cubicBezTo>
                    <a:pt x="2919" y="6080"/>
                    <a:pt x="5502" y="7752"/>
                    <a:pt x="8268" y="8907"/>
                  </a:cubicBezTo>
                  <a:lnTo>
                    <a:pt x="8329" y="1"/>
                  </a:ln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7" name="Google Shape;497;p40"/>
            <p:cNvSpPr/>
            <p:nvPr/>
          </p:nvSpPr>
          <p:spPr>
            <a:xfrm>
              <a:off x="35991825" y="14145625"/>
              <a:ext cx="193800" cy="328000"/>
            </a:xfrm>
            <a:custGeom>
              <a:avLst/>
              <a:gdLst/>
              <a:ahLst/>
              <a:cxnLst/>
              <a:rect l="l" t="t" r="r" b="b"/>
              <a:pathLst>
                <a:path w="7752" h="13120" extrusionOk="0">
                  <a:moveTo>
                    <a:pt x="0" y="1"/>
                  </a:moveTo>
                  <a:lnTo>
                    <a:pt x="1794" y="12767"/>
                  </a:lnTo>
                  <a:cubicBezTo>
                    <a:pt x="2878" y="13025"/>
                    <a:pt x="3813" y="13119"/>
                    <a:pt x="4600" y="13119"/>
                  </a:cubicBezTo>
                  <a:cubicBezTo>
                    <a:pt x="6680" y="13119"/>
                    <a:pt x="7721" y="12463"/>
                    <a:pt x="7721" y="12463"/>
                  </a:cubicBezTo>
                  <a:lnTo>
                    <a:pt x="7751" y="4773"/>
                  </a:lnTo>
                  <a:cubicBezTo>
                    <a:pt x="4985" y="3618"/>
                    <a:pt x="2402" y="1946"/>
                    <a:pt x="0"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8" name="Google Shape;498;p40"/>
            <p:cNvSpPr/>
            <p:nvPr/>
          </p:nvSpPr>
          <p:spPr>
            <a:xfrm>
              <a:off x="35929500" y="14512100"/>
              <a:ext cx="257875" cy="45525"/>
            </a:xfrm>
            <a:custGeom>
              <a:avLst/>
              <a:gdLst/>
              <a:ahLst/>
              <a:cxnLst/>
              <a:rect l="l" t="t" r="r" b="b"/>
              <a:pathLst>
                <a:path w="10315" h="1821" extrusionOk="0">
                  <a:moveTo>
                    <a:pt x="7831" y="0"/>
                  </a:moveTo>
                  <a:cubicBezTo>
                    <a:pt x="4809" y="0"/>
                    <a:pt x="92" y="266"/>
                    <a:pt x="92" y="266"/>
                  </a:cubicBezTo>
                  <a:cubicBezTo>
                    <a:pt x="92" y="266"/>
                    <a:pt x="1" y="1117"/>
                    <a:pt x="1308" y="1391"/>
                  </a:cubicBezTo>
                  <a:cubicBezTo>
                    <a:pt x="2254" y="1606"/>
                    <a:pt x="3762" y="1821"/>
                    <a:pt x="5295" y="1821"/>
                  </a:cubicBezTo>
                  <a:cubicBezTo>
                    <a:pt x="5930" y="1821"/>
                    <a:pt x="6569" y="1784"/>
                    <a:pt x="7174" y="1695"/>
                  </a:cubicBezTo>
                  <a:cubicBezTo>
                    <a:pt x="9211" y="1421"/>
                    <a:pt x="10153" y="1208"/>
                    <a:pt x="10153" y="1208"/>
                  </a:cubicBezTo>
                  <a:cubicBezTo>
                    <a:pt x="10153" y="1208"/>
                    <a:pt x="10244" y="813"/>
                    <a:pt x="10305" y="236"/>
                  </a:cubicBezTo>
                  <a:cubicBezTo>
                    <a:pt x="10315" y="60"/>
                    <a:pt x="9263" y="0"/>
                    <a:pt x="7831"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9" name="Google Shape;499;p40"/>
            <p:cNvSpPr/>
            <p:nvPr/>
          </p:nvSpPr>
          <p:spPr>
            <a:xfrm>
              <a:off x="35928750" y="14478475"/>
              <a:ext cx="96525" cy="67650"/>
            </a:xfrm>
            <a:custGeom>
              <a:avLst/>
              <a:gdLst/>
              <a:ahLst/>
              <a:cxnLst/>
              <a:rect l="l" t="t" r="r" b="b"/>
              <a:pathLst>
                <a:path w="3861" h="2706" extrusionOk="0">
                  <a:moveTo>
                    <a:pt x="2432" y="0"/>
                  </a:moveTo>
                  <a:cubicBezTo>
                    <a:pt x="1399" y="395"/>
                    <a:pt x="274" y="942"/>
                    <a:pt x="122" y="1611"/>
                  </a:cubicBezTo>
                  <a:cubicBezTo>
                    <a:pt x="0" y="2219"/>
                    <a:pt x="1703" y="2614"/>
                    <a:pt x="3861" y="2705"/>
                  </a:cubicBezTo>
                  <a:cubicBezTo>
                    <a:pt x="3587" y="1763"/>
                    <a:pt x="3131" y="821"/>
                    <a:pt x="2432"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0" name="Google Shape;500;p40"/>
            <p:cNvSpPr/>
            <p:nvPr/>
          </p:nvSpPr>
          <p:spPr>
            <a:xfrm>
              <a:off x="35989550" y="14457175"/>
              <a:ext cx="203675" cy="89850"/>
            </a:xfrm>
            <a:custGeom>
              <a:avLst/>
              <a:gdLst/>
              <a:ahLst/>
              <a:cxnLst/>
              <a:rect l="l" t="t" r="r" b="b"/>
              <a:pathLst>
                <a:path w="8147" h="3594" extrusionOk="0">
                  <a:moveTo>
                    <a:pt x="7812" y="1"/>
                  </a:moveTo>
                  <a:cubicBezTo>
                    <a:pt x="7812" y="1"/>
                    <a:pt x="6413" y="644"/>
                    <a:pt x="4387" y="644"/>
                  </a:cubicBezTo>
                  <a:cubicBezTo>
                    <a:pt x="3628" y="644"/>
                    <a:pt x="2780" y="554"/>
                    <a:pt x="1885" y="305"/>
                  </a:cubicBezTo>
                  <a:cubicBezTo>
                    <a:pt x="1885" y="305"/>
                    <a:pt x="973" y="518"/>
                    <a:pt x="0" y="852"/>
                  </a:cubicBezTo>
                  <a:cubicBezTo>
                    <a:pt x="699" y="1673"/>
                    <a:pt x="1155" y="2615"/>
                    <a:pt x="1429" y="3557"/>
                  </a:cubicBezTo>
                  <a:cubicBezTo>
                    <a:pt x="1866" y="3582"/>
                    <a:pt x="2321" y="3594"/>
                    <a:pt x="2781" y="3594"/>
                  </a:cubicBezTo>
                  <a:cubicBezTo>
                    <a:pt x="4621" y="3594"/>
                    <a:pt x="6547" y="3399"/>
                    <a:pt x="7812" y="3010"/>
                  </a:cubicBezTo>
                  <a:cubicBezTo>
                    <a:pt x="7812" y="3010"/>
                    <a:pt x="8146" y="1247"/>
                    <a:pt x="7812" y="1"/>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1" name="Google Shape;501;p40"/>
            <p:cNvSpPr/>
            <p:nvPr/>
          </p:nvSpPr>
          <p:spPr>
            <a:xfrm>
              <a:off x="35981825" y="14422225"/>
              <a:ext cx="51750" cy="56650"/>
            </a:xfrm>
            <a:custGeom>
              <a:avLst/>
              <a:gdLst/>
              <a:ahLst/>
              <a:cxnLst/>
              <a:rect l="l" t="t" r="r" b="b"/>
              <a:pathLst>
                <a:path w="2070" h="2266" extrusionOk="0">
                  <a:moveTo>
                    <a:pt x="1272" y="233"/>
                  </a:moveTo>
                  <a:cubicBezTo>
                    <a:pt x="1306" y="233"/>
                    <a:pt x="1349" y="245"/>
                    <a:pt x="1403" y="274"/>
                  </a:cubicBezTo>
                  <a:cubicBezTo>
                    <a:pt x="1646" y="396"/>
                    <a:pt x="1646" y="1004"/>
                    <a:pt x="1646" y="1247"/>
                  </a:cubicBezTo>
                  <a:cubicBezTo>
                    <a:pt x="1661" y="1395"/>
                    <a:pt x="1662" y="1536"/>
                    <a:pt x="1658" y="1676"/>
                  </a:cubicBezTo>
                  <a:lnTo>
                    <a:pt x="1658" y="1676"/>
                  </a:lnTo>
                  <a:cubicBezTo>
                    <a:pt x="1571" y="1533"/>
                    <a:pt x="1483" y="1390"/>
                    <a:pt x="1403" y="1247"/>
                  </a:cubicBezTo>
                  <a:cubicBezTo>
                    <a:pt x="1376" y="1165"/>
                    <a:pt x="984" y="233"/>
                    <a:pt x="1272" y="233"/>
                  </a:cubicBezTo>
                  <a:close/>
                  <a:moveTo>
                    <a:pt x="664" y="1084"/>
                  </a:moveTo>
                  <a:cubicBezTo>
                    <a:pt x="686" y="1084"/>
                    <a:pt x="709" y="1088"/>
                    <a:pt x="735" y="1095"/>
                  </a:cubicBezTo>
                  <a:cubicBezTo>
                    <a:pt x="887" y="1156"/>
                    <a:pt x="1039" y="1308"/>
                    <a:pt x="1130" y="1399"/>
                  </a:cubicBezTo>
                  <a:cubicBezTo>
                    <a:pt x="1262" y="1550"/>
                    <a:pt x="1382" y="1713"/>
                    <a:pt x="1491" y="1880"/>
                  </a:cubicBezTo>
                  <a:lnTo>
                    <a:pt x="1491" y="1880"/>
                  </a:lnTo>
                  <a:cubicBezTo>
                    <a:pt x="1517" y="1924"/>
                    <a:pt x="1541" y="1965"/>
                    <a:pt x="1563" y="2002"/>
                  </a:cubicBezTo>
                  <a:lnTo>
                    <a:pt x="1563" y="2002"/>
                  </a:lnTo>
                  <a:cubicBezTo>
                    <a:pt x="1188" y="1894"/>
                    <a:pt x="777" y="1755"/>
                    <a:pt x="552" y="1429"/>
                  </a:cubicBezTo>
                  <a:cubicBezTo>
                    <a:pt x="445" y="1269"/>
                    <a:pt x="503" y="1084"/>
                    <a:pt x="664" y="1084"/>
                  </a:cubicBezTo>
                  <a:close/>
                  <a:moveTo>
                    <a:pt x="1303" y="0"/>
                  </a:moveTo>
                  <a:cubicBezTo>
                    <a:pt x="1296" y="0"/>
                    <a:pt x="1289" y="1"/>
                    <a:pt x="1282" y="1"/>
                  </a:cubicBezTo>
                  <a:cubicBezTo>
                    <a:pt x="780" y="16"/>
                    <a:pt x="852" y="517"/>
                    <a:pt x="1065" y="1039"/>
                  </a:cubicBezTo>
                  <a:lnTo>
                    <a:pt x="1065" y="1039"/>
                  </a:lnTo>
                  <a:cubicBezTo>
                    <a:pt x="1017" y="1004"/>
                    <a:pt x="968" y="972"/>
                    <a:pt x="917" y="943"/>
                  </a:cubicBezTo>
                  <a:cubicBezTo>
                    <a:pt x="834" y="887"/>
                    <a:pt x="712" y="851"/>
                    <a:pt x="596" y="851"/>
                  </a:cubicBezTo>
                  <a:cubicBezTo>
                    <a:pt x="458" y="851"/>
                    <a:pt x="328" y="902"/>
                    <a:pt x="279" y="1034"/>
                  </a:cubicBezTo>
                  <a:cubicBezTo>
                    <a:pt x="0" y="1758"/>
                    <a:pt x="1074" y="2100"/>
                    <a:pt x="1653" y="2175"/>
                  </a:cubicBezTo>
                  <a:lnTo>
                    <a:pt x="1653" y="2175"/>
                  </a:lnTo>
                  <a:cubicBezTo>
                    <a:pt x="1672" y="2235"/>
                    <a:pt x="1728" y="2265"/>
                    <a:pt x="1783" y="2265"/>
                  </a:cubicBezTo>
                  <a:cubicBezTo>
                    <a:pt x="1852" y="2265"/>
                    <a:pt x="1920" y="2220"/>
                    <a:pt x="1920" y="2128"/>
                  </a:cubicBezTo>
                  <a:cubicBezTo>
                    <a:pt x="1950" y="1647"/>
                    <a:pt x="2070" y="0"/>
                    <a:pt x="1303"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2" name="Google Shape;502;p40"/>
            <p:cNvSpPr/>
            <p:nvPr/>
          </p:nvSpPr>
          <p:spPr>
            <a:xfrm>
              <a:off x="36273750" y="13928200"/>
              <a:ext cx="315375" cy="280675"/>
            </a:xfrm>
            <a:custGeom>
              <a:avLst/>
              <a:gdLst/>
              <a:ahLst/>
              <a:cxnLst/>
              <a:rect l="l" t="t" r="r" b="b"/>
              <a:pathLst>
                <a:path w="12615" h="11227" extrusionOk="0">
                  <a:moveTo>
                    <a:pt x="6357" y="0"/>
                  </a:moveTo>
                  <a:cubicBezTo>
                    <a:pt x="4426" y="0"/>
                    <a:pt x="241" y="3110"/>
                    <a:pt x="91" y="4807"/>
                  </a:cubicBezTo>
                  <a:cubicBezTo>
                    <a:pt x="0" y="6327"/>
                    <a:pt x="1277" y="8485"/>
                    <a:pt x="2948" y="10643"/>
                  </a:cubicBezTo>
                  <a:cubicBezTo>
                    <a:pt x="4750" y="11045"/>
                    <a:pt x="6622" y="11226"/>
                    <a:pt x="8495" y="11226"/>
                  </a:cubicBezTo>
                  <a:cubicBezTo>
                    <a:pt x="9877" y="11226"/>
                    <a:pt x="11259" y="11128"/>
                    <a:pt x="12614" y="10947"/>
                  </a:cubicBezTo>
                  <a:cubicBezTo>
                    <a:pt x="10943" y="8090"/>
                    <a:pt x="8754" y="4108"/>
                    <a:pt x="7234" y="491"/>
                  </a:cubicBezTo>
                  <a:cubicBezTo>
                    <a:pt x="7093" y="148"/>
                    <a:pt x="6779" y="0"/>
                    <a:pt x="6357"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3" name="Google Shape;503;p40"/>
            <p:cNvSpPr/>
            <p:nvPr/>
          </p:nvSpPr>
          <p:spPr>
            <a:xfrm>
              <a:off x="36347450" y="14194275"/>
              <a:ext cx="304750" cy="189225"/>
            </a:xfrm>
            <a:custGeom>
              <a:avLst/>
              <a:gdLst/>
              <a:ahLst/>
              <a:cxnLst/>
              <a:rect l="l" t="t" r="r" b="b"/>
              <a:pathLst>
                <a:path w="12190" h="7569" extrusionOk="0">
                  <a:moveTo>
                    <a:pt x="0" y="0"/>
                  </a:moveTo>
                  <a:lnTo>
                    <a:pt x="0" y="0"/>
                  </a:lnTo>
                  <a:cubicBezTo>
                    <a:pt x="2949" y="3800"/>
                    <a:pt x="7143" y="7569"/>
                    <a:pt x="7143" y="7569"/>
                  </a:cubicBezTo>
                  <a:cubicBezTo>
                    <a:pt x="11064" y="6505"/>
                    <a:pt x="12189" y="4438"/>
                    <a:pt x="12189" y="4438"/>
                  </a:cubicBezTo>
                  <a:cubicBezTo>
                    <a:pt x="12189" y="4438"/>
                    <a:pt x="11125" y="2766"/>
                    <a:pt x="9666" y="304"/>
                  </a:cubicBezTo>
                  <a:cubicBezTo>
                    <a:pt x="8311" y="485"/>
                    <a:pt x="6929" y="583"/>
                    <a:pt x="5547" y="583"/>
                  </a:cubicBezTo>
                  <a:cubicBezTo>
                    <a:pt x="3674" y="583"/>
                    <a:pt x="1802" y="402"/>
                    <a:pt x="0"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4" name="Google Shape;504;p40"/>
            <p:cNvSpPr/>
            <p:nvPr/>
          </p:nvSpPr>
          <p:spPr>
            <a:xfrm>
              <a:off x="36459925" y="14357525"/>
              <a:ext cx="231775" cy="136275"/>
            </a:xfrm>
            <a:custGeom>
              <a:avLst/>
              <a:gdLst/>
              <a:ahLst/>
              <a:cxnLst/>
              <a:rect l="l" t="t" r="r" b="b"/>
              <a:pathLst>
                <a:path w="9271" h="5451" extrusionOk="0">
                  <a:moveTo>
                    <a:pt x="8852" y="1"/>
                  </a:moveTo>
                  <a:cubicBezTo>
                    <a:pt x="7919" y="1"/>
                    <a:pt x="0" y="4929"/>
                    <a:pt x="0" y="4929"/>
                  </a:cubicBezTo>
                  <a:cubicBezTo>
                    <a:pt x="0" y="4929"/>
                    <a:pt x="221" y="5451"/>
                    <a:pt x="988" y="5451"/>
                  </a:cubicBezTo>
                  <a:cubicBezTo>
                    <a:pt x="1165" y="5451"/>
                    <a:pt x="1372" y="5423"/>
                    <a:pt x="1611" y="5355"/>
                  </a:cubicBezTo>
                  <a:cubicBezTo>
                    <a:pt x="2918" y="4990"/>
                    <a:pt x="5198" y="4048"/>
                    <a:pt x="6869" y="2802"/>
                  </a:cubicBezTo>
                  <a:cubicBezTo>
                    <a:pt x="8541" y="1586"/>
                    <a:pt x="9271" y="917"/>
                    <a:pt x="9271" y="917"/>
                  </a:cubicBezTo>
                  <a:cubicBezTo>
                    <a:pt x="9271" y="917"/>
                    <a:pt x="9180" y="552"/>
                    <a:pt x="8936" y="36"/>
                  </a:cubicBezTo>
                  <a:cubicBezTo>
                    <a:pt x="8925" y="12"/>
                    <a:pt x="8897" y="1"/>
                    <a:pt x="8852"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5" name="Google Shape;505;p40"/>
            <p:cNvSpPr/>
            <p:nvPr/>
          </p:nvSpPr>
          <p:spPr>
            <a:xfrm>
              <a:off x="36455350" y="14418425"/>
              <a:ext cx="99575" cy="69075"/>
            </a:xfrm>
            <a:custGeom>
              <a:avLst/>
              <a:gdLst/>
              <a:ahLst/>
              <a:cxnLst/>
              <a:rect l="l" t="t" r="r" b="b"/>
              <a:pathLst>
                <a:path w="3983" h="2763" extrusionOk="0">
                  <a:moveTo>
                    <a:pt x="1429" y="1"/>
                  </a:moveTo>
                  <a:cubicBezTo>
                    <a:pt x="700" y="821"/>
                    <a:pt x="1" y="1855"/>
                    <a:pt x="183" y="2493"/>
                  </a:cubicBezTo>
                  <a:cubicBezTo>
                    <a:pt x="239" y="2679"/>
                    <a:pt x="433" y="2762"/>
                    <a:pt x="731" y="2762"/>
                  </a:cubicBezTo>
                  <a:cubicBezTo>
                    <a:pt x="1410" y="2762"/>
                    <a:pt x="2630" y="2328"/>
                    <a:pt x="3982" y="1673"/>
                  </a:cubicBezTo>
                  <a:cubicBezTo>
                    <a:pt x="3283" y="943"/>
                    <a:pt x="2432" y="396"/>
                    <a:pt x="1429"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6" name="Google Shape;506;p40"/>
            <p:cNvSpPr/>
            <p:nvPr/>
          </p:nvSpPr>
          <p:spPr>
            <a:xfrm>
              <a:off x="36491075" y="14305200"/>
              <a:ext cx="197575" cy="155050"/>
            </a:xfrm>
            <a:custGeom>
              <a:avLst/>
              <a:gdLst/>
              <a:ahLst/>
              <a:cxnLst/>
              <a:rect l="l" t="t" r="r" b="b"/>
              <a:pathLst>
                <a:path w="7903" h="6202" extrusionOk="0">
                  <a:moveTo>
                    <a:pt x="6444" y="1"/>
                  </a:moveTo>
                  <a:cubicBezTo>
                    <a:pt x="6444" y="1"/>
                    <a:pt x="4712" y="2341"/>
                    <a:pt x="1398" y="3132"/>
                  </a:cubicBezTo>
                  <a:cubicBezTo>
                    <a:pt x="1398" y="3132"/>
                    <a:pt x="699" y="3740"/>
                    <a:pt x="0" y="4530"/>
                  </a:cubicBezTo>
                  <a:cubicBezTo>
                    <a:pt x="1003" y="4925"/>
                    <a:pt x="1854" y="5502"/>
                    <a:pt x="2553" y="6202"/>
                  </a:cubicBezTo>
                  <a:cubicBezTo>
                    <a:pt x="4529" y="5259"/>
                    <a:pt x="6748" y="3831"/>
                    <a:pt x="7873" y="2645"/>
                  </a:cubicBezTo>
                  <a:cubicBezTo>
                    <a:pt x="7903" y="2645"/>
                    <a:pt x="7326" y="943"/>
                    <a:pt x="6444" y="1"/>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7" name="Google Shape;507;p40"/>
            <p:cNvSpPr/>
            <p:nvPr/>
          </p:nvSpPr>
          <p:spPr>
            <a:xfrm>
              <a:off x="36474800" y="14355275"/>
              <a:ext cx="51525" cy="50275"/>
            </a:xfrm>
            <a:custGeom>
              <a:avLst/>
              <a:gdLst/>
              <a:ahLst/>
              <a:cxnLst/>
              <a:rect l="l" t="t" r="r" b="b"/>
              <a:pathLst>
                <a:path w="2061" h="2011" extrusionOk="0">
                  <a:moveTo>
                    <a:pt x="651" y="247"/>
                  </a:moveTo>
                  <a:cubicBezTo>
                    <a:pt x="955" y="247"/>
                    <a:pt x="1229" y="794"/>
                    <a:pt x="1350" y="977"/>
                  </a:cubicBezTo>
                  <a:cubicBezTo>
                    <a:pt x="1423" y="1108"/>
                    <a:pt x="1490" y="1233"/>
                    <a:pt x="1555" y="1357"/>
                  </a:cubicBezTo>
                  <a:lnTo>
                    <a:pt x="1555" y="1357"/>
                  </a:lnTo>
                  <a:cubicBezTo>
                    <a:pt x="1416" y="1276"/>
                    <a:pt x="1277" y="1191"/>
                    <a:pt x="1138" y="1098"/>
                  </a:cubicBezTo>
                  <a:cubicBezTo>
                    <a:pt x="1046" y="1037"/>
                    <a:pt x="104" y="247"/>
                    <a:pt x="651" y="247"/>
                  </a:cubicBezTo>
                  <a:close/>
                  <a:moveTo>
                    <a:pt x="600" y="1291"/>
                  </a:moveTo>
                  <a:cubicBezTo>
                    <a:pt x="718" y="1291"/>
                    <a:pt x="863" y="1349"/>
                    <a:pt x="955" y="1372"/>
                  </a:cubicBezTo>
                  <a:cubicBezTo>
                    <a:pt x="1162" y="1434"/>
                    <a:pt x="1369" y="1538"/>
                    <a:pt x="1566" y="1646"/>
                  </a:cubicBezTo>
                  <a:lnTo>
                    <a:pt x="1566" y="1646"/>
                  </a:lnTo>
                  <a:cubicBezTo>
                    <a:pt x="1587" y="1659"/>
                    <a:pt x="1608" y="1670"/>
                    <a:pt x="1627" y="1681"/>
                  </a:cubicBezTo>
                  <a:lnTo>
                    <a:pt x="1627" y="1681"/>
                  </a:lnTo>
                  <a:cubicBezTo>
                    <a:pt x="1416" y="1736"/>
                    <a:pt x="1189" y="1782"/>
                    <a:pt x="969" y="1782"/>
                  </a:cubicBezTo>
                  <a:cubicBezTo>
                    <a:pt x="794" y="1782"/>
                    <a:pt x="623" y="1753"/>
                    <a:pt x="469" y="1676"/>
                  </a:cubicBezTo>
                  <a:cubicBezTo>
                    <a:pt x="286" y="1585"/>
                    <a:pt x="256" y="1341"/>
                    <a:pt x="499" y="1311"/>
                  </a:cubicBezTo>
                  <a:cubicBezTo>
                    <a:pt x="529" y="1296"/>
                    <a:pt x="563" y="1291"/>
                    <a:pt x="600" y="1291"/>
                  </a:cubicBezTo>
                  <a:close/>
                  <a:moveTo>
                    <a:pt x="662" y="1"/>
                  </a:moveTo>
                  <a:cubicBezTo>
                    <a:pt x="588" y="1"/>
                    <a:pt x="513" y="21"/>
                    <a:pt x="438" y="65"/>
                  </a:cubicBezTo>
                  <a:cubicBezTo>
                    <a:pt x="0" y="331"/>
                    <a:pt x="295" y="734"/>
                    <a:pt x="730" y="1087"/>
                  </a:cubicBezTo>
                  <a:lnTo>
                    <a:pt x="730" y="1087"/>
                  </a:lnTo>
                  <a:cubicBezTo>
                    <a:pt x="673" y="1078"/>
                    <a:pt x="617" y="1071"/>
                    <a:pt x="560" y="1068"/>
                  </a:cubicBezTo>
                  <a:cubicBezTo>
                    <a:pt x="347" y="1068"/>
                    <a:pt x="13" y="1220"/>
                    <a:pt x="43" y="1463"/>
                  </a:cubicBezTo>
                  <a:cubicBezTo>
                    <a:pt x="102" y="1877"/>
                    <a:pt x="435" y="2010"/>
                    <a:pt x="817" y="2010"/>
                  </a:cubicBezTo>
                  <a:cubicBezTo>
                    <a:pt x="1155" y="2010"/>
                    <a:pt x="1533" y="1905"/>
                    <a:pt x="1793" y="1798"/>
                  </a:cubicBezTo>
                  <a:lnTo>
                    <a:pt x="1793" y="1798"/>
                  </a:lnTo>
                  <a:cubicBezTo>
                    <a:pt x="1814" y="1824"/>
                    <a:pt x="1843" y="1836"/>
                    <a:pt x="1873" y="1836"/>
                  </a:cubicBezTo>
                  <a:cubicBezTo>
                    <a:pt x="1960" y="1836"/>
                    <a:pt x="2061" y="1740"/>
                    <a:pt x="2019" y="1615"/>
                  </a:cubicBezTo>
                  <a:cubicBezTo>
                    <a:pt x="1830" y="1264"/>
                    <a:pt x="1257" y="1"/>
                    <a:pt x="662"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8" name="Google Shape;508;p40"/>
            <p:cNvSpPr/>
            <p:nvPr/>
          </p:nvSpPr>
          <p:spPr>
            <a:xfrm>
              <a:off x="36457625" y="12735950"/>
              <a:ext cx="205950" cy="377525"/>
            </a:xfrm>
            <a:custGeom>
              <a:avLst/>
              <a:gdLst/>
              <a:ahLst/>
              <a:cxnLst/>
              <a:rect l="l" t="t" r="r" b="b"/>
              <a:pathLst>
                <a:path w="8238" h="15101" extrusionOk="0">
                  <a:moveTo>
                    <a:pt x="5792" y="0"/>
                  </a:moveTo>
                  <a:cubicBezTo>
                    <a:pt x="5059" y="0"/>
                    <a:pt x="4621" y="2892"/>
                    <a:pt x="4621" y="2892"/>
                  </a:cubicBezTo>
                  <a:cubicBezTo>
                    <a:pt x="4621" y="2892"/>
                    <a:pt x="4986" y="65"/>
                    <a:pt x="4226" y="34"/>
                  </a:cubicBezTo>
                  <a:cubicBezTo>
                    <a:pt x="4223" y="34"/>
                    <a:pt x="4219" y="34"/>
                    <a:pt x="4216" y="34"/>
                  </a:cubicBezTo>
                  <a:cubicBezTo>
                    <a:pt x="3496" y="34"/>
                    <a:pt x="3405" y="3317"/>
                    <a:pt x="3405" y="3317"/>
                  </a:cubicBezTo>
                  <a:cubicBezTo>
                    <a:pt x="3405" y="3317"/>
                    <a:pt x="3259" y="2318"/>
                    <a:pt x="2761" y="2318"/>
                  </a:cubicBezTo>
                  <a:cubicBezTo>
                    <a:pt x="2657" y="2318"/>
                    <a:pt x="2538" y="2361"/>
                    <a:pt x="2402" y="2466"/>
                  </a:cubicBezTo>
                  <a:cubicBezTo>
                    <a:pt x="1612" y="3074"/>
                    <a:pt x="3284" y="5749"/>
                    <a:pt x="3284" y="5749"/>
                  </a:cubicBezTo>
                  <a:cubicBezTo>
                    <a:pt x="3284" y="5749"/>
                    <a:pt x="3284" y="6205"/>
                    <a:pt x="2615" y="8819"/>
                  </a:cubicBezTo>
                  <a:cubicBezTo>
                    <a:pt x="2068" y="10946"/>
                    <a:pt x="1004" y="13165"/>
                    <a:pt x="1" y="14898"/>
                  </a:cubicBezTo>
                  <a:cubicBezTo>
                    <a:pt x="588" y="15036"/>
                    <a:pt x="1166" y="15101"/>
                    <a:pt x="1733" y="15101"/>
                  </a:cubicBezTo>
                  <a:cubicBezTo>
                    <a:pt x="3163" y="15101"/>
                    <a:pt x="4531" y="14691"/>
                    <a:pt x="5837" y="14016"/>
                  </a:cubicBezTo>
                  <a:cubicBezTo>
                    <a:pt x="6202" y="12953"/>
                    <a:pt x="6536" y="11889"/>
                    <a:pt x="6779" y="10825"/>
                  </a:cubicBezTo>
                  <a:cubicBezTo>
                    <a:pt x="8238" y="4776"/>
                    <a:pt x="7813" y="490"/>
                    <a:pt x="7174" y="430"/>
                  </a:cubicBezTo>
                  <a:cubicBezTo>
                    <a:pt x="7170" y="429"/>
                    <a:pt x="7167" y="429"/>
                    <a:pt x="7163" y="429"/>
                  </a:cubicBezTo>
                  <a:cubicBezTo>
                    <a:pt x="6562" y="429"/>
                    <a:pt x="6201" y="2833"/>
                    <a:pt x="6141" y="3196"/>
                  </a:cubicBezTo>
                  <a:cubicBezTo>
                    <a:pt x="6202" y="2800"/>
                    <a:pt x="6536" y="126"/>
                    <a:pt x="5837" y="4"/>
                  </a:cubicBezTo>
                  <a:cubicBezTo>
                    <a:pt x="5822" y="2"/>
                    <a:pt x="5807" y="0"/>
                    <a:pt x="5792"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9" name="Google Shape;509;p40"/>
            <p:cNvSpPr/>
            <p:nvPr/>
          </p:nvSpPr>
          <p:spPr>
            <a:xfrm>
              <a:off x="36404450" y="13086350"/>
              <a:ext cx="199100" cy="307775"/>
            </a:xfrm>
            <a:custGeom>
              <a:avLst/>
              <a:gdLst/>
              <a:ahLst/>
              <a:cxnLst/>
              <a:rect l="l" t="t" r="r" b="b"/>
              <a:pathLst>
                <a:path w="7964" h="12311" extrusionOk="0">
                  <a:moveTo>
                    <a:pt x="7964" y="0"/>
                  </a:moveTo>
                  <a:lnTo>
                    <a:pt x="7964" y="0"/>
                  </a:lnTo>
                  <a:cubicBezTo>
                    <a:pt x="6658" y="675"/>
                    <a:pt x="5290" y="1085"/>
                    <a:pt x="3860" y="1085"/>
                  </a:cubicBezTo>
                  <a:cubicBezTo>
                    <a:pt x="3293" y="1085"/>
                    <a:pt x="2715" y="1020"/>
                    <a:pt x="2128" y="882"/>
                  </a:cubicBezTo>
                  <a:cubicBezTo>
                    <a:pt x="1034" y="2888"/>
                    <a:pt x="0" y="4317"/>
                    <a:pt x="0" y="4317"/>
                  </a:cubicBezTo>
                  <a:lnTo>
                    <a:pt x="1064" y="12311"/>
                  </a:lnTo>
                  <a:cubicBezTo>
                    <a:pt x="2888" y="10669"/>
                    <a:pt x="5380" y="6505"/>
                    <a:pt x="7204" y="2067"/>
                  </a:cubicBezTo>
                  <a:cubicBezTo>
                    <a:pt x="7477" y="1368"/>
                    <a:pt x="7721" y="699"/>
                    <a:pt x="7964"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0" name="Google Shape;510;p40"/>
            <p:cNvSpPr/>
            <p:nvPr/>
          </p:nvSpPr>
          <p:spPr>
            <a:xfrm>
              <a:off x="35836800" y="13675250"/>
              <a:ext cx="717350" cy="455825"/>
            </a:xfrm>
            <a:custGeom>
              <a:avLst/>
              <a:gdLst/>
              <a:ahLst/>
              <a:cxnLst/>
              <a:rect l="l" t="t" r="r" b="b"/>
              <a:pathLst>
                <a:path w="28694" h="18233" extrusionOk="0">
                  <a:moveTo>
                    <a:pt x="4985" y="1"/>
                  </a:moveTo>
                  <a:lnTo>
                    <a:pt x="5107" y="1004"/>
                  </a:lnTo>
                  <a:lnTo>
                    <a:pt x="5016" y="1004"/>
                  </a:lnTo>
                  <a:lnTo>
                    <a:pt x="1" y="15047"/>
                  </a:lnTo>
                  <a:cubicBezTo>
                    <a:pt x="1" y="15047"/>
                    <a:pt x="1733" y="17266"/>
                    <a:pt x="5502" y="17326"/>
                  </a:cubicBezTo>
                  <a:cubicBezTo>
                    <a:pt x="6088" y="17341"/>
                    <a:pt x="6631" y="17344"/>
                    <a:pt x="7143" y="17344"/>
                  </a:cubicBezTo>
                  <a:cubicBezTo>
                    <a:pt x="7766" y="17344"/>
                    <a:pt x="8344" y="17339"/>
                    <a:pt x="8901" y="17339"/>
                  </a:cubicBezTo>
                  <a:cubicBezTo>
                    <a:pt x="10831" y="17339"/>
                    <a:pt x="12503" y="17408"/>
                    <a:pt x="14894" y="18026"/>
                  </a:cubicBezTo>
                  <a:cubicBezTo>
                    <a:pt x="15464" y="18168"/>
                    <a:pt x="16107" y="18233"/>
                    <a:pt x="16793" y="18233"/>
                  </a:cubicBezTo>
                  <a:cubicBezTo>
                    <a:pt x="20497" y="18233"/>
                    <a:pt x="25463" y="16349"/>
                    <a:pt x="27053" y="14682"/>
                  </a:cubicBezTo>
                  <a:cubicBezTo>
                    <a:pt x="27691" y="14044"/>
                    <a:pt x="28238" y="13375"/>
                    <a:pt x="28694" y="12767"/>
                  </a:cubicBezTo>
                  <a:cubicBezTo>
                    <a:pt x="19758" y="11642"/>
                    <a:pt x="11338" y="6810"/>
                    <a:pt x="4985" y="1"/>
                  </a:cubicBezTo>
                  <a:close/>
                </a:path>
              </a:pathLst>
            </a:custGeom>
            <a:solidFill>
              <a:srgbClr val="1C1B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1" name="Google Shape;511;p40"/>
            <p:cNvSpPr/>
            <p:nvPr/>
          </p:nvSpPr>
          <p:spPr>
            <a:xfrm>
              <a:off x="35890750" y="13159300"/>
              <a:ext cx="612500" cy="496975"/>
            </a:xfrm>
            <a:custGeom>
              <a:avLst/>
              <a:gdLst/>
              <a:ahLst/>
              <a:cxnLst/>
              <a:rect l="l" t="t" r="r" b="b"/>
              <a:pathLst>
                <a:path w="24500" h="19879" extrusionOk="0">
                  <a:moveTo>
                    <a:pt x="20548" y="0"/>
                  </a:moveTo>
                  <a:cubicBezTo>
                    <a:pt x="20548" y="0"/>
                    <a:pt x="19454" y="1885"/>
                    <a:pt x="15806" y="3921"/>
                  </a:cubicBezTo>
                  <a:cubicBezTo>
                    <a:pt x="15778" y="3940"/>
                    <a:pt x="15747" y="3947"/>
                    <a:pt x="15715" y="3947"/>
                  </a:cubicBezTo>
                  <a:cubicBezTo>
                    <a:pt x="15643" y="3947"/>
                    <a:pt x="15565" y="3912"/>
                    <a:pt x="15502" y="3891"/>
                  </a:cubicBezTo>
                  <a:cubicBezTo>
                    <a:pt x="14092" y="3684"/>
                    <a:pt x="12856" y="3603"/>
                    <a:pt x="11784" y="3603"/>
                  </a:cubicBezTo>
                  <a:cubicBezTo>
                    <a:pt x="7983" y="3603"/>
                    <a:pt x="6262" y="4620"/>
                    <a:pt x="6262" y="4620"/>
                  </a:cubicBezTo>
                  <a:cubicBezTo>
                    <a:pt x="6262" y="4620"/>
                    <a:pt x="2128" y="5137"/>
                    <a:pt x="274" y="8177"/>
                  </a:cubicBezTo>
                  <a:cubicBezTo>
                    <a:pt x="153" y="8329"/>
                    <a:pt x="92" y="8511"/>
                    <a:pt x="1" y="8663"/>
                  </a:cubicBezTo>
                  <a:cubicBezTo>
                    <a:pt x="5502" y="14499"/>
                    <a:pt x="12980" y="17599"/>
                    <a:pt x="20579" y="19879"/>
                  </a:cubicBezTo>
                  <a:lnTo>
                    <a:pt x="20639" y="19879"/>
                  </a:lnTo>
                  <a:lnTo>
                    <a:pt x="20214" y="19210"/>
                  </a:lnTo>
                  <a:lnTo>
                    <a:pt x="20031" y="12007"/>
                  </a:lnTo>
                  <a:cubicBezTo>
                    <a:pt x="20031" y="12007"/>
                    <a:pt x="22919" y="10274"/>
                    <a:pt x="24013" y="7599"/>
                  </a:cubicBezTo>
                  <a:cubicBezTo>
                    <a:pt x="24500" y="6414"/>
                    <a:pt x="21186" y="517"/>
                    <a:pt x="2054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2" name="Google Shape;512;p40"/>
            <p:cNvSpPr/>
            <p:nvPr/>
          </p:nvSpPr>
          <p:spPr>
            <a:xfrm>
              <a:off x="35850475" y="13375875"/>
              <a:ext cx="554750" cy="328225"/>
            </a:xfrm>
            <a:custGeom>
              <a:avLst/>
              <a:gdLst/>
              <a:ahLst/>
              <a:cxnLst/>
              <a:rect l="l" t="t" r="r" b="b"/>
              <a:pathLst>
                <a:path w="22190" h="13129" extrusionOk="0">
                  <a:moveTo>
                    <a:pt x="1612" y="0"/>
                  </a:moveTo>
                  <a:cubicBezTo>
                    <a:pt x="1" y="2827"/>
                    <a:pt x="61" y="5015"/>
                    <a:pt x="61" y="5015"/>
                  </a:cubicBezTo>
                  <a:cubicBezTo>
                    <a:pt x="61" y="5015"/>
                    <a:pt x="1247" y="5927"/>
                    <a:pt x="3679" y="6110"/>
                  </a:cubicBezTo>
                  <a:cubicBezTo>
                    <a:pt x="3770" y="6110"/>
                    <a:pt x="3861" y="6140"/>
                    <a:pt x="3983" y="6140"/>
                  </a:cubicBezTo>
                  <a:lnTo>
                    <a:pt x="3952" y="7751"/>
                  </a:lnTo>
                  <a:lnTo>
                    <a:pt x="4438" y="11976"/>
                  </a:lnTo>
                  <a:cubicBezTo>
                    <a:pt x="4803" y="12371"/>
                    <a:pt x="5168" y="12736"/>
                    <a:pt x="5533" y="13101"/>
                  </a:cubicBezTo>
                  <a:cubicBezTo>
                    <a:pt x="6339" y="13118"/>
                    <a:pt x="7152" y="13129"/>
                    <a:pt x="7968" y="13129"/>
                  </a:cubicBezTo>
                  <a:cubicBezTo>
                    <a:pt x="12840" y="13129"/>
                    <a:pt x="17816" y="12752"/>
                    <a:pt x="22190" y="11216"/>
                  </a:cubicBezTo>
                  <a:cubicBezTo>
                    <a:pt x="14591" y="8936"/>
                    <a:pt x="7113" y="5836"/>
                    <a:pt x="1612" y="0"/>
                  </a:cubicBezTo>
                  <a:close/>
                </a:path>
              </a:pathLst>
            </a:custGeom>
            <a:solidFill>
              <a:srgbClr val="E6E4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3" name="Google Shape;513;p40"/>
            <p:cNvSpPr/>
            <p:nvPr/>
          </p:nvSpPr>
          <p:spPr>
            <a:xfrm>
              <a:off x="35988775" y="13655500"/>
              <a:ext cx="602625" cy="338950"/>
            </a:xfrm>
            <a:custGeom>
              <a:avLst/>
              <a:gdLst/>
              <a:ahLst/>
              <a:cxnLst/>
              <a:rect l="l" t="t" r="r" b="b"/>
              <a:pathLst>
                <a:path w="24105" h="13558" extrusionOk="0">
                  <a:moveTo>
                    <a:pt x="16718" y="1"/>
                  </a:moveTo>
                  <a:cubicBezTo>
                    <a:pt x="12315" y="1564"/>
                    <a:pt x="7332" y="1943"/>
                    <a:pt x="2437" y="1943"/>
                  </a:cubicBezTo>
                  <a:cubicBezTo>
                    <a:pt x="1622" y="1943"/>
                    <a:pt x="808" y="1933"/>
                    <a:pt x="1" y="1916"/>
                  </a:cubicBezTo>
                  <a:lnTo>
                    <a:pt x="1" y="1916"/>
                  </a:lnTo>
                  <a:cubicBezTo>
                    <a:pt x="6232" y="8116"/>
                    <a:pt x="14195" y="12493"/>
                    <a:pt x="22615" y="13557"/>
                  </a:cubicBezTo>
                  <a:cubicBezTo>
                    <a:pt x="23557" y="12372"/>
                    <a:pt x="24104" y="11460"/>
                    <a:pt x="24104" y="11460"/>
                  </a:cubicBezTo>
                  <a:lnTo>
                    <a:pt x="16718" y="1"/>
                  </a:lnTo>
                  <a:close/>
                </a:path>
              </a:pathLst>
            </a:custGeom>
            <a:solidFill>
              <a:srgbClr val="2B2B2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4" name="Google Shape;514;p40"/>
            <p:cNvSpPr/>
            <p:nvPr/>
          </p:nvSpPr>
          <p:spPr>
            <a:xfrm>
              <a:off x="36259300" y="13205750"/>
              <a:ext cx="198350" cy="489300"/>
            </a:xfrm>
            <a:custGeom>
              <a:avLst/>
              <a:gdLst/>
              <a:ahLst/>
              <a:cxnLst/>
              <a:rect l="l" t="t" r="r" b="b"/>
              <a:pathLst>
                <a:path w="7934" h="19572" extrusionOk="0">
                  <a:moveTo>
                    <a:pt x="2240" y="0"/>
                  </a:moveTo>
                  <a:cubicBezTo>
                    <a:pt x="1284" y="0"/>
                    <a:pt x="800" y="897"/>
                    <a:pt x="153" y="1121"/>
                  </a:cubicBezTo>
                  <a:cubicBezTo>
                    <a:pt x="61" y="2732"/>
                    <a:pt x="1" y="6349"/>
                    <a:pt x="730" y="9115"/>
                  </a:cubicBezTo>
                  <a:cubicBezTo>
                    <a:pt x="2280" y="14951"/>
                    <a:pt x="4651" y="16836"/>
                    <a:pt x="7934" y="19571"/>
                  </a:cubicBezTo>
                  <a:cubicBezTo>
                    <a:pt x="7812" y="17930"/>
                    <a:pt x="6840" y="14981"/>
                    <a:pt x="6840" y="14981"/>
                  </a:cubicBezTo>
                  <a:cubicBezTo>
                    <a:pt x="6840" y="14981"/>
                    <a:pt x="4742" y="9936"/>
                    <a:pt x="4134" y="7687"/>
                  </a:cubicBezTo>
                  <a:cubicBezTo>
                    <a:pt x="3526" y="5437"/>
                    <a:pt x="2949" y="148"/>
                    <a:pt x="2949" y="148"/>
                  </a:cubicBezTo>
                  <a:cubicBezTo>
                    <a:pt x="2685" y="44"/>
                    <a:pt x="2451" y="0"/>
                    <a:pt x="2240"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5" name="Google Shape;515;p40"/>
            <p:cNvSpPr/>
            <p:nvPr/>
          </p:nvSpPr>
          <p:spPr>
            <a:xfrm>
              <a:off x="36228900" y="13233775"/>
              <a:ext cx="230275" cy="484075"/>
            </a:xfrm>
            <a:custGeom>
              <a:avLst/>
              <a:gdLst/>
              <a:ahLst/>
              <a:cxnLst/>
              <a:rect l="l" t="t" r="r" b="b"/>
              <a:pathLst>
                <a:path w="9211" h="19363" extrusionOk="0">
                  <a:moveTo>
                    <a:pt x="1369" y="0"/>
                  </a:moveTo>
                  <a:lnTo>
                    <a:pt x="1369" y="0"/>
                  </a:lnTo>
                  <a:cubicBezTo>
                    <a:pt x="913" y="152"/>
                    <a:pt x="639" y="395"/>
                    <a:pt x="609" y="760"/>
                  </a:cubicBezTo>
                  <a:cubicBezTo>
                    <a:pt x="457" y="1793"/>
                    <a:pt x="1" y="5958"/>
                    <a:pt x="2128" y="11246"/>
                  </a:cubicBezTo>
                  <a:cubicBezTo>
                    <a:pt x="4226" y="16535"/>
                    <a:pt x="9089" y="19362"/>
                    <a:pt x="9089" y="19362"/>
                  </a:cubicBezTo>
                  <a:cubicBezTo>
                    <a:pt x="9180" y="19180"/>
                    <a:pt x="9211" y="18845"/>
                    <a:pt x="9180" y="18450"/>
                  </a:cubicBezTo>
                  <a:cubicBezTo>
                    <a:pt x="5867" y="15715"/>
                    <a:pt x="3496" y="13800"/>
                    <a:pt x="1946" y="7994"/>
                  </a:cubicBezTo>
                  <a:cubicBezTo>
                    <a:pt x="1217" y="5228"/>
                    <a:pt x="1277" y="1611"/>
                    <a:pt x="1369"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6" name="Google Shape;516;p40"/>
            <p:cNvSpPr/>
            <p:nvPr/>
          </p:nvSpPr>
          <p:spPr>
            <a:xfrm>
              <a:off x="35722825" y="12981525"/>
              <a:ext cx="136025" cy="83300"/>
            </a:xfrm>
            <a:custGeom>
              <a:avLst/>
              <a:gdLst/>
              <a:ahLst/>
              <a:cxnLst/>
              <a:rect l="l" t="t" r="r" b="b"/>
              <a:pathLst>
                <a:path w="5441" h="3332" extrusionOk="0">
                  <a:moveTo>
                    <a:pt x="3464" y="0"/>
                  </a:moveTo>
                  <a:cubicBezTo>
                    <a:pt x="2197" y="0"/>
                    <a:pt x="935" y="483"/>
                    <a:pt x="0" y="1397"/>
                  </a:cubicBezTo>
                  <a:cubicBezTo>
                    <a:pt x="343" y="2424"/>
                    <a:pt x="1299" y="3331"/>
                    <a:pt x="2780" y="3331"/>
                  </a:cubicBezTo>
                  <a:cubicBezTo>
                    <a:pt x="3535" y="3331"/>
                    <a:pt x="4426" y="3096"/>
                    <a:pt x="5441" y="2522"/>
                  </a:cubicBezTo>
                  <a:lnTo>
                    <a:pt x="5076" y="272"/>
                  </a:lnTo>
                  <a:cubicBezTo>
                    <a:pt x="4555" y="89"/>
                    <a:pt x="4009" y="0"/>
                    <a:pt x="3464"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7" name="Google Shape;517;p40"/>
            <p:cNvSpPr/>
            <p:nvPr/>
          </p:nvSpPr>
          <p:spPr>
            <a:xfrm>
              <a:off x="35715975" y="12937200"/>
              <a:ext cx="133775" cy="79250"/>
            </a:xfrm>
            <a:custGeom>
              <a:avLst/>
              <a:gdLst/>
              <a:ahLst/>
              <a:cxnLst/>
              <a:rect l="l" t="t" r="r" b="b"/>
              <a:pathLst>
                <a:path w="5351" h="3170" extrusionOk="0">
                  <a:moveTo>
                    <a:pt x="3042" y="1"/>
                  </a:moveTo>
                  <a:cubicBezTo>
                    <a:pt x="2345" y="1"/>
                    <a:pt x="1564" y="183"/>
                    <a:pt x="852" y="769"/>
                  </a:cubicBezTo>
                  <a:cubicBezTo>
                    <a:pt x="183" y="1316"/>
                    <a:pt x="1" y="2288"/>
                    <a:pt x="305" y="3170"/>
                  </a:cubicBezTo>
                  <a:cubicBezTo>
                    <a:pt x="1218" y="2256"/>
                    <a:pt x="2474" y="1773"/>
                    <a:pt x="3739" y="1773"/>
                  </a:cubicBezTo>
                  <a:cubicBezTo>
                    <a:pt x="4283" y="1773"/>
                    <a:pt x="4829" y="1862"/>
                    <a:pt x="5350" y="2045"/>
                  </a:cubicBezTo>
                  <a:lnTo>
                    <a:pt x="5107" y="495"/>
                  </a:lnTo>
                  <a:cubicBezTo>
                    <a:pt x="5107" y="495"/>
                    <a:pt x="4189" y="1"/>
                    <a:pt x="3042"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8" name="Google Shape;518;p40"/>
            <p:cNvSpPr/>
            <p:nvPr/>
          </p:nvSpPr>
          <p:spPr>
            <a:xfrm>
              <a:off x="35758525" y="12985325"/>
              <a:ext cx="89700" cy="61675"/>
            </a:xfrm>
            <a:custGeom>
              <a:avLst/>
              <a:gdLst/>
              <a:ahLst/>
              <a:cxnLst/>
              <a:rect l="l" t="t" r="r" b="b"/>
              <a:pathLst>
                <a:path w="3588" h="2467" extrusionOk="0">
                  <a:moveTo>
                    <a:pt x="1759" y="1"/>
                  </a:moveTo>
                  <a:cubicBezTo>
                    <a:pt x="1173" y="1"/>
                    <a:pt x="549" y="240"/>
                    <a:pt x="62" y="455"/>
                  </a:cubicBezTo>
                  <a:cubicBezTo>
                    <a:pt x="1" y="485"/>
                    <a:pt x="31" y="515"/>
                    <a:pt x="62" y="515"/>
                  </a:cubicBezTo>
                  <a:cubicBezTo>
                    <a:pt x="615" y="423"/>
                    <a:pt x="1236" y="163"/>
                    <a:pt x="1801" y="163"/>
                  </a:cubicBezTo>
                  <a:cubicBezTo>
                    <a:pt x="2167" y="163"/>
                    <a:pt x="2510" y="272"/>
                    <a:pt x="2797" y="607"/>
                  </a:cubicBezTo>
                  <a:cubicBezTo>
                    <a:pt x="3192" y="1093"/>
                    <a:pt x="3284" y="1792"/>
                    <a:pt x="3405" y="2400"/>
                  </a:cubicBezTo>
                  <a:cubicBezTo>
                    <a:pt x="3405" y="2446"/>
                    <a:pt x="3432" y="2466"/>
                    <a:pt x="3465" y="2466"/>
                  </a:cubicBezTo>
                  <a:cubicBezTo>
                    <a:pt x="3518" y="2466"/>
                    <a:pt x="3587" y="2414"/>
                    <a:pt x="3587" y="2339"/>
                  </a:cubicBezTo>
                  <a:cubicBezTo>
                    <a:pt x="3466" y="1640"/>
                    <a:pt x="3314" y="728"/>
                    <a:pt x="2676" y="272"/>
                  </a:cubicBezTo>
                  <a:cubicBezTo>
                    <a:pt x="2403" y="76"/>
                    <a:pt x="2087" y="1"/>
                    <a:pt x="1759"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9" name="Google Shape;519;p40"/>
            <p:cNvSpPr/>
            <p:nvPr/>
          </p:nvSpPr>
          <p:spPr>
            <a:xfrm>
              <a:off x="35796075" y="13002750"/>
              <a:ext cx="49525" cy="23325"/>
            </a:xfrm>
            <a:custGeom>
              <a:avLst/>
              <a:gdLst/>
              <a:ahLst/>
              <a:cxnLst/>
              <a:rect l="l" t="t" r="r" b="b"/>
              <a:pathLst>
                <a:path w="1981" h="933" extrusionOk="0">
                  <a:moveTo>
                    <a:pt x="739" y="1"/>
                  </a:moveTo>
                  <a:cubicBezTo>
                    <a:pt x="503" y="1"/>
                    <a:pt x="266" y="98"/>
                    <a:pt x="49" y="335"/>
                  </a:cubicBezTo>
                  <a:cubicBezTo>
                    <a:pt x="0" y="360"/>
                    <a:pt x="50" y="443"/>
                    <a:pt x="102" y="443"/>
                  </a:cubicBezTo>
                  <a:cubicBezTo>
                    <a:pt x="115" y="443"/>
                    <a:pt x="128" y="438"/>
                    <a:pt x="140" y="426"/>
                  </a:cubicBezTo>
                  <a:cubicBezTo>
                    <a:pt x="352" y="292"/>
                    <a:pt x="539" y="194"/>
                    <a:pt x="748" y="194"/>
                  </a:cubicBezTo>
                  <a:cubicBezTo>
                    <a:pt x="869" y="194"/>
                    <a:pt x="998" y="227"/>
                    <a:pt x="1143" y="305"/>
                  </a:cubicBezTo>
                  <a:cubicBezTo>
                    <a:pt x="1386" y="457"/>
                    <a:pt x="1569" y="700"/>
                    <a:pt x="1782" y="913"/>
                  </a:cubicBezTo>
                  <a:cubicBezTo>
                    <a:pt x="1795" y="926"/>
                    <a:pt x="1814" y="932"/>
                    <a:pt x="1833" y="932"/>
                  </a:cubicBezTo>
                  <a:cubicBezTo>
                    <a:pt x="1900" y="932"/>
                    <a:pt x="1981" y="862"/>
                    <a:pt x="1933" y="791"/>
                  </a:cubicBezTo>
                  <a:cubicBezTo>
                    <a:pt x="1652" y="369"/>
                    <a:pt x="1199" y="1"/>
                    <a:pt x="739"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0" name="Google Shape;520;p40"/>
            <p:cNvSpPr/>
            <p:nvPr/>
          </p:nvSpPr>
          <p:spPr>
            <a:xfrm>
              <a:off x="36429525" y="12867300"/>
              <a:ext cx="129850" cy="85075"/>
            </a:xfrm>
            <a:custGeom>
              <a:avLst/>
              <a:gdLst/>
              <a:ahLst/>
              <a:cxnLst/>
              <a:rect l="l" t="t" r="r" b="b"/>
              <a:pathLst>
                <a:path w="5194" h="3403" extrusionOk="0">
                  <a:moveTo>
                    <a:pt x="3067" y="0"/>
                  </a:moveTo>
                  <a:cubicBezTo>
                    <a:pt x="1973" y="0"/>
                    <a:pt x="881" y="351"/>
                    <a:pt x="0" y="1011"/>
                  </a:cubicBezTo>
                  <a:lnTo>
                    <a:pt x="365" y="3261"/>
                  </a:lnTo>
                  <a:cubicBezTo>
                    <a:pt x="865" y="3358"/>
                    <a:pt x="1321" y="3403"/>
                    <a:pt x="1737" y="3403"/>
                  </a:cubicBezTo>
                  <a:cubicBezTo>
                    <a:pt x="4176" y="3403"/>
                    <a:pt x="5193" y="1867"/>
                    <a:pt x="5167" y="464"/>
                  </a:cubicBezTo>
                  <a:cubicBezTo>
                    <a:pt x="4505" y="151"/>
                    <a:pt x="3785" y="0"/>
                    <a:pt x="3067"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1" name="Google Shape;521;p40"/>
            <p:cNvSpPr/>
            <p:nvPr/>
          </p:nvSpPr>
          <p:spPr>
            <a:xfrm>
              <a:off x="36423450" y="12831975"/>
              <a:ext cx="135275" cy="61375"/>
            </a:xfrm>
            <a:custGeom>
              <a:avLst/>
              <a:gdLst/>
              <a:ahLst/>
              <a:cxnLst/>
              <a:rect l="l" t="t" r="r" b="b"/>
              <a:pathLst>
                <a:path w="5411" h="2455" extrusionOk="0">
                  <a:moveTo>
                    <a:pt x="2159" y="0"/>
                  </a:moveTo>
                  <a:cubicBezTo>
                    <a:pt x="748" y="0"/>
                    <a:pt x="0" y="881"/>
                    <a:pt x="0" y="905"/>
                  </a:cubicBezTo>
                  <a:lnTo>
                    <a:pt x="243" y="2455"/>
                  </a:lnTo>
                  <a:cubicBezTo>
                    <a:pt x="1128" y="1773"/>
                    <a:pt x="2224" y="1415"/>
                    <a:pt x="3324" y="1415"/>
                  </a:cubicBezTo>
                  <a:cubicBezTo>
                    <a:pt x="4037" y="1415"/>
                    <a:pt x="4752" y="1566"/>
                    <a:pt x="5410" y="1877"/>
                  </a:cubicBezTo>
                  <a:cubicBezTo>
                    <a:pt x="5410" y="965"/>
                    <a:pt x="4377" y="570"/>
                    <a:pt x="3556" y="266"/>
                  </a:cubicBezTo>
                  <a:cubicBezTo>
                    <a:pt x="3036" y="75"/>
                    <a:pt x="2569" y="0"/>
                    <a:pt x="2159"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2" name="Google Shape;522;p40"/>
            <p:cNvSpPr/>
            <p:nvPr/>
          </p:nvSpPr>
          <p:spPr>
            <a:xfrm>
              <a:off x="36442425" y="12871300"/>
              <a:ext cx="76775" cy="75875"/>
            </a:xfrm>
            <a:custGeom>
              <a:avLst/>
              <a:gdLst/>
              <a:ahLst/>
              <a:cxnLst/>
              <a:rect l="l" t="t" r="r" b="b"/>
              <a:pathLst>
                <a:path w="3071" h="3035" extrusionOk="0">
                  <a:moveTo>
                    <a:pt x="2360" y="4"/>
                  </a:moveTo>
                  <a:cubicBezTo>
                    <a:pt x="1632" y="4"/>
                    <a:pt x="844" y="135"/>
                    <a:pt x="426" y="760"/>
                  </a:cubicBezTo>
                  <a:cubicBezTo>
                    <a:pt x="1" y="1368"/>
                    <a:pt x="153" y="2280"/>
                    <a:pt x="274" y="2979"/>
                  </a:cubicBezTo>
                  <a:cubicBezTo>
                    <a:pt x="287" y="3017"/>
                    <a:pt x="327" y="3034"/>
                    <a:pt x="366" y="3034"/>
                  </a:cubicBezTo>
                  <a:cubicBezTo>
                    <a:pt x="420" y="3034"/>
                    <a:pt x="475" y="3002"/>
                    <a:pt x="457" y="2949"/>
                  </a:cubicBezTo>
                  <a:cubicBezTo>
                    <a:pt x="396" y="2310"/>
                    <a:pt x="183" y="1551"/>
                    <a:pt x="518" y="943"/>
                  </a:cubicBezTo>
                  <a:cubicBezTo>
                    <a:pt x="1004" y="0"/>
                    <a:pt x="2159" y="244"/>
                    <a:pt x="3010" y="92"/>
                  </a:cubicBezTo>
                  <a:cubicBezTo>
                    <a:pt x="3071" y="92"/>
                    <a:pt x="3040" y="31"/>
                    <a:pt x="3010" y="31"/>
                  </a:cubicBezTo>
                  <a:cubicBezTo>
                    <a:pt x="2808" y="16"/>
                    <a:pt x="2587" y="4"/>
                    <a:pt x="2360" y="4"/>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3" name="Google Shape;523;p40"/>
            <p:cNvSpPr/>
            <p:nvPr/>
          </p:nvSpPr>
          <p:spPr>
            <a:xfrm>
              <a:off x="36445475" y="12894350"/>
              <a:ext cx="43075" cy="32025"/>
            </a:xfrm>
            <a:custGeom>
              <a:avLst/>
              <a:gdLst/>
              <a:ahLst/>
              <a:cxnLst/>
              <a:rect l="l" t="t" r="r" b="b"/>
              <a:pathLst>
                <a:path w="1723" h="1281" extrusionOk="0">
                  <a:moveTo>
                    <a:pt x="1155" y="1"/>
                  </a:moveTo>
                  <a:cubicBezTo>
                    <a:pt x="596" y="1"/>
                    <a:pt x="167" y="573"/>
                    <a:pt x="0" y="1145"/>
                  </a:cubicBezTo>
                  <a:cubicBezTo>
                    <a:pt x="0" y="1226"/>
                    <a:pt x="68" y="1280"/>
                    <a:pt x="122" y="1280"/>
                  </a:cubicBezTo>
                  <a:cubicBezTo>
                    <a:pt x="149" y="1280"/>
                    <a:pt x="173" y="1267"/>
                    <a:pt x="183" y="1236"/>
                  </a:cubicBezTo>
                  <a:cubicBezTo>
                    <a:pt x="365" y="963"/>
                    <a:pt x="426" y="659"/>
                    <a:pt x="639" y="446"/>
                  </a:cubicBezTo>
                  <a:cubicBezTo>
                    <a:pt x="806" y="260"/>
                    <a:pt x="997" y="188"/>
                    <a:pt x="1196" y="188"/>
                  </a:cubicBezTo>
                  <a:cubicBezTo>
                    <a:pt x="1322" y="188"/>
                    <a:pt x="1452" y="217"/>
                    <a:pt x="1581" y="264"/>
                  </a:cubicBezTo>
                  <a:cubicBezTo>
                    <a:pt x="1591" y="267"/>
                    <a:pt x="1601" y="269"/>
                    <a:pt x="1610" y="269"/>
                  </a:cubicBezTo>
                  <a:cubicBezTo>
                    <a:pt x="1684" y="269"/>
                    <a:pt x="1723" y="169"/>
                    <a:pt x="1642" y="142"/>
                  </a:cubicBezTo>
                  <a:cubicBezTo>
                    <a:pt x="1472" y="44"/>
                    <a:pt x="1308" y="1"/>
                    <a:pt x="115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4" name="Google Shape;524;p40"/>
            <p:cNvSpPr/>
            <p:nvPr/>
          </p:nvSpPr>
          <p:spPr>
            <a:xfrm>
              <a:off x="36094400" y="13210200"/>
              <a:ext cx="151250" cy="77075"/>
            </a:xfrm>
            <a:custGeom>
              <a:avLst/>
              <a:gdLst/>
              <a:ahLst/>
              <a:cxnLst/>
              <a:rect l="l" t="t" r="r" b="b"/>
              <a:pathLst>
                <a:path w="6050" h="3083" extrusionOk="0">
                  <a:moveTo>
                    <a:pt x="6049" y="1"/>
                  </a:moveTo>
                  <a:lnTo>
                    <a:pt x="6049" y="1"/>
                  </a:lnTo>
                  <a:cubicBezTo>
                    <a:pt x="4074" y="122"/>
                    <a:pt x="2128" y="457"/>
                    <a:pt x="213" y="1095"/>
                  </a:cubicBezTo>
                  <a:cubicBezTo>
                    <a:pt x="153" y="1308"/>
                    <a:pt x="92" y="1521"/>
                    <a:pt x="1" y="1703"/>
                  </a:cubicBezTo>
                  <a:cubicBezTo>
                    <a:pt x="1" y="1703"/>
                    <a:pt x="1305" y="3082"/>
                    <a:pt x="3250" y="3082"/>
                  </a:cubicBezTo>
                  <a:cubicBezTo>
                    <a:pt x="4075" y="3082"/>
                    <a:pt x="5015" y="2834"/>
                    <a:pt x="6019" y="2129"/>
                  </a:cubicBezTo>
                  <a:cubicBezTo>
                    <a:pt x="6019" y="2129"/>
                    <a:pt x="5958" y="1156"/>
                    <a:pt x="6049"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5" name="Google Shape;525;p40"/>
            <p:cNvSpPr/>
            <p:nvPr/>
          </p:nvSpPr>
          <p:spPr>
            <a:xfrm>
              <a:off x="36094400" y="13153225"/>
              <a:ext cx="162650" cy="84375"/>
            </a:xfrm>
            <a:custGeom>
              <a:avLst/>
              <a:gdLst/>
              <a:ahLst/>
              <a:cxnLst/>
              <a:rect l="l" t="t" r="r" b="b"/>
              <a:pathLst>
                <a:path w="6506" h="3375" extrusionOk="0">
                  <a:moveTo>
                    <a:pt x="6505" y="0"/>
                  </a:moveTo>
                  <a:lnTo>
                    <a:pt x="1" y="547"/>
                  </a:lnTo>
                  <a:cubicBezTo>
                    <a:pt x="1" y="547"/>
                    <a:pt x="517" y="2128"/>
                    <a:pt x="213" y="3374"/>
                  </a:cubicBezTo>
                  <a:cubicBezTo>
                    <a:pt x="2128" y="2736"/>
                    <a:pt x="4074" y="2401"/>
                    <a:pt x="6049" y="2280"/>
                  </a:cubicBezTo>
                  <a:cubicBezTo>
                    <a:pt x="6110" y="1520"/>
                    <a:pt x="6232" y="699"/>
                    <a:pt x="6505"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6" name="Google Shape;526;p40"/>
            <p:cNvSpPr/>
            <p:nvPr/>
          </p:nvSpPr>
          <p:spPr>
            <a:xfrm>
              <a:off x="35779500" y="12594425"/>
              <a:ext cx="671325" cy="584125"/>
            </a:xfrm>
            <a:custGeom>
              <a:avLst/>
              <a:gdLst/>
              <a:ahLst/>
              <a:cxnLst/>
              <a:rect l="l" t="t" r="r" b="b"/>
              <a:pathLst>
                <a:path w="26853" h="23365" extrusionOk="0">
                  <a:moveTo>
                    <a:pt x="12130" y="0"/>
                  </a:moveTo>
                  <a:cubicBezTo>
                    <a:pt x="6200" y="0"/>
                    <a:pt x="0" y="2436"/>
                    <a:pt x="2080" y="13446"/>
                  </a:cubicBezTo>
                  <a:cubicBezTo>
                    <a:pt x="2080" y="13446"/>
                    <a:pt x="2688" y="17854"/>
                    <a:pt x="4086" y="19829"/>
                  </a:cubicBezTo>
                  <a:cubicBezTo>
                    <a:pt x="5400" y="21674"/>
                    <a:pt x="8821" y="23365"/>
                    <a:pt x="13050" y="23365"/>
                  </a:cubicBezTo>
                  <a:cubicBezTo>
                    <a:pt x="13420" y="23365"/>
                    <a:pt x="13796" y="23352"/>
                    <a:pt x="14177" y="23325"/>
                  </a:cubicBezTo>
                  <a:cubicBezTo>
                    <a:pt x="18949" y="22990"/>
                    <a:pt x="24937" y="20407"/>
                    <a:pt x="25819" y="16790"/>
                  </a:cubicBezTo>
                  <a:cubicBezTo>
                    <a:pt x="26670" y="13142"/>
                    <a:pt x="26852" y="10711"/>
                    <a:pt x="25849" y="7306"/>
                  </a:cubicBezTo>
                  <a:cubicBezTo>
                    <a:pt x="24846" y="3932"/>
                    <a:pt x="24390" y="2413"/>
                    <a:pt x="20925" y="1379"/>
                  </a:cubicBezTo>
                  <a:cubicBezTo>
                    <a:pt x="19577" y="989"/>
                    <a:pt x="15908" y="0"/>
                    <a:pt x="12130"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7" name="Google Shape;527;p40"/>
            <p:cNvSpPr/>
            <p:nvPr/>
          </p:nvSpPr>
          <p:spPr>
            <a:xfrm>
              <a:off x="35973575" y="12924300"/>
              <a:ext cx="38025" cy="42200"/>
            </a:xfrm>
            <a:custGeom>
              <a:avLst/>
              <a:gdLst/>
              <a:ahLst/>
              <a:cxnLst/>
              <a:rect l="l" t="t" r="r" b="b"/>
              <a:pathLst>
                <a:path w="1521" h="1688" extrusionOk="0">
                  <a:moveTo>
                    <a:pt x="702" y="1"/>
                  </a:moveTo>
                  <a:cubicBezTo>
                    <a:pt x="671" y="1"/>
                    <a:pt x="640" y="3"/>
                    <a:pt x="609" y="8"/>
                  </a:cubicBezTo>
                  <a:cubicBezTo>
                    <a:pt x="244" y="69"/>
                    <a:pt x="1" y="494"/>
                    <a:pt x="62" y="981"/>
                  </a:cubicBezTo>
                  <a:cubicBezTo>
                    <a:pt x="145" y="1398"/>
                    <a:pt x="457" y="1688"/>
                    <a:pt x="789" y="1688"/>
                  </a:cubicBezTo>
                  <a:cubicBezTo>
                    <a:pt x="820" y="1688"/>
                    <a:pt x="851" y="1685"/>
                    <a:pt x="882" y="1680"/>
                  </a:cubicBezTo>
                  <a:cubicBezTo>
                    <a:pt x="1277" y="1619"/>
                    <a:pt x="1521" y="1194"/>
                    <a:pt x="1460" y="738"/>
                  </a:cubicBezTo>
                  <a:cubicBezTo>
                    <a:pt x="1376" y="318"/>
                    <a:pt x="1060" y="1"/>
                    <a:pt x="702"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8" name="Google Shape;528;p40"/>
            <p:cNvSpPr/>
            <p:nvPr/>
          </p:nvSpPr>
          <p:spPr>
            <a:xfrm>
              <a:off x="36258550" y="12877325"/>
              <a:ext cx="38000" cy="42250"/>
            </a:xfrm>
            <a:custGeom>
              <a:avLst/>
              <a:gdLst/>
              <a:ahLst/>
              <a:cxnLst/>
              <a:rect l="l" t="t" r="r" b="b"/>
              <a:pathLst>
                <a:path w="1520" h="1690" extrusionOk="0">
                  <a:moveTo>
                    <a:pt x="689" y="0"/>
                  </a:moveTo>
                  <a:cubicBezTo>
                    <a:pt x="672" y="0"/>
                    <a:pt x="655" y="1"/>
                    <a:pt x="638" y="3"/>
                  </a:cubicBezTo>
                  <a:cubicBezTo>
                    <a:pt x="243" y="94"/>
                    <a:pt x="0" y="519"/>
                    <a:pt x="61" y="975"/>
                  </a:cubicBezTo>
                  <a:cubicBezTo>
                    <a:pt x="142" y="1380"/>
                    <a:pt x="439" y="1689"/>
                    <a:pt x="781" y="1689"/>
                  </a:cubicBezTo>
                  <a:cubicBezTo>
                    <a:pt x="824" y="1689"/>
                    <a:pt x="868" y="1684"/>
                    <a:pt x="912" y="1674"/>
                  </a:cubicBezTo>
                  <a:cubicBezTo>
                    <a:pt x="1277" y="1614"/>
                    <a:pt x="1520" y="1218"/>
                    <a:pt x="1459" y="732"/>
                  </a:cubicBezTo>
                  <a:cubicBezTo>
                    <a:pt x="1401" y="297"/>
                    <a:pt x="1039" y="0"/>
                    <a:pt x="689"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9" name="Google Shape;529;p40"/>
            <p:cNvSpPr/>
            <p:nvPr/>
          </p:nvSpPr>
          <p:spPr>
            <a:xfrm>
              <a:off x="36116450" y="12883150"/>
              <a:ext cx="47875" cy="71550"/>
            </a:xfrm>
            <a:custGeom>
              <a:avLst/>
              <a:gdLst/>
              <a:ahLst/>
              <a:cxnLst/>
              <a:rect l="l" t="t" r="r" b="b"/>
              <a:pathLst>
                <a:path w="1915" h="2862" extrusionOk="0">
                  <a:moveTo>
                    <a:pt x="125" y="0"/>
                  </a:moveTo>
                  <a:cubicBezTo>
                    <a:pt x="104" y="0"/>
                    <a:pt x="82" y="22"/>
                    <a:pt x="61" y="43"/>
                  </a:cubicBezTo>
                  <a:cubicBezTo>
                    <a:pt x="31" y="408"/>
                    <a:pt x="61" y="803"/>
                    <a:pt x="31" y="1198"/>
                  </a:cubicBezTo>
                  <a:cubicBezTo>
                    <a:pt x="31" y="1472"/>
                    <a:pt x="0" y="1836"/>
                    <a:pt x="183" y="2080"/>
                  </a:cubicBezTo>
                  <a:cubicBezTo>
                    <a:pt x="278" y="2199"/>
                    <a:pt x="430" y="2281"/>
                    <a:pt x="594" y="2281"/>
                  </a:cubicBezTo>
                  <a:cubicBezTo>
                    <a:pt x="639" y="2281"/>
                    <a:pt x="684" y="2275"/>
                    <a:pt x="730" y="2262"/>
                  </a:cubicBezTo>
                  <a:cubicBezTo>
                    <a:pt x="821" y="2232"/>
                    <a:pt x="912" y="2140"/>
                    <a:pt x="973" y="2080"/>
                  </a:cubicBezTo>
                  <a:cubicBezTo>
                    <a:pt x="1034" y="2019"/>
                    <a:pt x="1125" y="1897"/>
                    <a:pt x="1186" y="1897"/>
                  </a:cubicBezTo>
                  <a:cubicBezTo>
                    <a:pt x="1307" y="2019"/>
                    <a:pt x="1429" y="2171"/>
                    <a:pt x="1581" y="2323"/>
                  </a:cubicBezTo>
                  <a:cubicBezTo>
                    <a:pt x="1520" y="2475"/>
                    <a:pt x="1429" y="2596"/>
                    <a:pt x="1277" y="2657"/>
                  </a:cubicBezTo>
                  <a:cubicBezTo>
                    <a:pt x="1176" y="2707"/>
                    <a:pt x="1221" y="2862"/>
                    <a:pt x="1309" y="2862"/>
                  </a:cubicBezTo>
                  <a:cubicBezTo>
                    <a:pt x="1327" y="2862"/>
                    <a:pt x="1347" y="2855"/>
                    <a:pt x="1368" y="2840"/>
                  </a:cubicBezTo>
                  <a:cubicBezTo>
                    <a:pt x="1672" y="2688"/>
                    <a:pt x="1915" y="2323"/>
                    <a:pt x="1794" y="1988"/>
                  </a:cubicBezTo>
                  <a:cubicBezTo>
                    <a:pt x="1721" y="1794"/>
                    <a:pt x="1511" y="1658"/>
                    <a:pt x="1306" y="1658"/>
                  </a:cubicBezTo>
                  <a:cubicBezTo>
                    <a:pt x="1255" y="1658"/>
                    <a:pt x="1204" y="1666"/>
                    <a:pt x="1155" y="1684"/>
                  </a:cubicBezTo>
                  <a:cubicBezTo>
                    <a:pt x="1003" y="1745"/>
                    <a:pt x="942" y="1897"/>
                    <a:pt x="821" y="1958"/>
                  </a:cubicBezTo>
                  <a:cubicBezTo>
                    <a:pt x="714" y="2020"/>
                    <a:pt x="626" y="2046"/>
                    <a:pt x="553" y="2046"/>
                  </a:cubicBezTo>
                  <a:cubicBezTo>
                    <a:pt x="233" y="2046"/>
                    <a:pt x="213" y="1531"/>
                    <a:pt x="213" y="1259"/>
                  </a:cubicBezTo>
                  <a:cubicBezTo>
                    <a:pt x="243" y="894"/>
                    <a:pt x="395" y="317"/>
                    <a:pt x="152" y="13"/>
                  </a:cubicBezTo>
                  <a:cubicBezTo>
                    <a:pt x="143" y="4"/>
                    <a:pt x="134" y="0"/>
                    <a:pt x="125"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0" name="Google Shape;530;p40"/>
            <p:cNvSpPr/>
            <p:nvPr/>
          </p:nvSpPr>
          <p:spPr>
            <a:xfrm>
              <a:off x="36125850" y="12994175"/>
              <a:ext cx="62800" cy="35625"/>
            </a:xfrm>
            <a:custGeom>
              <a:avLst/>
              <a:gdLst/>
              <a:ahLst/>
              <a:cxnLst/>
              <a:rect l="l" t="t" r="r" b="b"/>
              <a:pathLst>
                <a:path w="2512" h="1425" extrusionOk="0">
                  <a:moveTo>
                    <a:pt x="2292" y="1"/>
                  </a:moveTo>
                  <a:cubicBezTo>
                    <a:pt x="2220" y="1"/>
                    <a:pt x="2147" y="48"/>
                    <a:pt x="2147" y="131"/>
                  </a:cubicBezTo>
                  <a:cubicBezTo>
                    <a:pt x="2177" y="709"/>
                    <a:pt x="1873" y="1104"/>
                    <a:pt x="1296" y="1195"/>
                  </a:cubicBezTo>
                  <a:cubicBezTo>
                    <a:pt x="1083" y="1195"/>
                    <a:pt x="840" y="1165"/>
                    <a:pt x="627" y="1043"/>
                  </a:cubicBezTo>
                  <a:cubicBezTo>
                    <a:pt x="414" y="921"/>
                    <a:pt x="323" y="709"/>
                    <a:pt x="171" y="557"/>
                  </a:cubicBezTo>
                  <a:cubicBezTo>
                    <a:pt x="141" y="557"/>
                    <a:pt x="110" y="557"/>
                    <a:pt x="80" y="587"/>
                  </a:cubicBezTo>
                  <a:cubicBezTo>
                    <a:pt x="0" y="1146"/>
                    <a:pt x="712" y="1425"/>
                    <a:pt x="1196" y="1425"/>
                  </a:cubicBezTo>
                  <a:cubicBezTo>
                    <a:pt x="1266" y="1425"/>
                    <a:pt x="1330" y="1419"/>
                    <a:pt x="1387" y="1408"/>
                  </a:cubicBezTo>
                  <a:cubicBezTo>
                    <a:pt x="2056" y="1316"/>
                    <a:pt x="2512" y="769"/>
                    <a:pt x="2421" y="101"/>
                  </a:cubicBezTo>
                  <a:cubicBezTo>
                    <a:pt x="2407" y="32"/>
                    <a:pt x="2350" y="1"/>
                    <a:pt x="2292"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1" name="Google Shape;531;p40"/>
            <p:cNvSpPr/>
            <p:nvPr/>
          </p:nvSpPr>
          <p:spPr>
            <a:xfrm>
              <a:off x="35908225" y="12827975"/>
              <a:ext cx="51700" cy="49550"/>
            </a:xfrm>
            <a:custGeom>
              <a:avLst/>
              <a:gdLst/>
              <a:ahLst/>
              <a:cxnLst/>
              <a:rect l="l" t="t" r="r" b="b"/>
              <a:pathLst>
                <a:path w="2068" h="1982" extrusionOk="0">
                  <a:moveTo>
                    <a:pt x="1946" y="1"/>
                  </a:moveTo>
                  <a:cubicBezTo>
                    <a:pt x="1095" y="62"/>
                    <a:pt x="31" y="1065"/>
                    <a:pt x="1" y="1946"/>
                  </a:cubicBezTo>
                  <a:cubicBezTo>
                    <a:pt x="1" y="1964"/>
                    <a:pt x="21" y="1981"/>
                    <a:pt x="44" y="1981"/>
                  </a:cubicBezTo>
                  <a:cubicBezTo>
                    <a:pt x="61" y="1981"/>
                    <a:pt x="79" y="1972"/>
                    <a:pt x="92" y="1946"/>
                  </a:cubicBezTo>
                  <a:cubicBezTo>
                    <a:pt x="517" y="1095"/>
                    <a:pt x="1065" y="548"/>
                    <a:pt x="1976" y="183"/>
                  </a:cubicBezTo>
                  <a:cubicBezTo>
                    <a:pt x="2068" y="153"/>
                    <a:pt x="2068" y="1"/>
                    <a:pt x="1946"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2" name="Google Shape;532;p40"/>
            <p:cNvSpPr/>
            <p:nvPr/>
          </p:nvSpPr>
          <p:spPr>
            <a:xfrm>
              <a:off x="36246375" y="12770850"/>
              <a:ext cx="67150" cy="21250"/>
            </a:xfrm>
            <a:custGeom>
              <a:avLst/>
              <a:gdLst/>
              <a:ahLst/>
              <a:cxnLst/>
              <a:rect l="l" t="t" r="r" b="b"/>
              <a:pathLst>
                <a:path w="2686" h="850" extrusionOk="0">
                  <a:moveTo>
                    <a:pt x="791" y="1"/>
                  </a:moveTo>
                  <a:cubicBezTo>
                    <a:pt x="530" y="1"/>
                    <a:pt x="280" y="41"/>
                    <a:pt x="62" y="128"/>
                  </a:cubicBezTo>
                  <a:cubicBezTo>
                    <a:pt x="1" y="158"/>
                    <a:pt x="1" y="249"/>
                    <a:pt x="62" y="249"/>
                  </a:cubicBezTo>
                  <a:cubicBezTo>
                    <a:pt x="913" y="310"/>
                    <a:pt x="1703" y="310"/>
                    <a:pt x="2402" y="827"/>
                  </a:cubicBezTo>
                  <a:cubicBezTo>
                    <a:pt x="2423" y="842"/>
                    <a:pt x="2445" y="849"/>
                    <a:pt x="2468" y="849"/>
                  </a:cubicBezTo>
                  <a:cubicBezTo>
                    <a:pt x="2577" y="849"/>
                    <a:pt x="2685" y="690"/>
                    <a:pt x="2584" y="614"/>
                  </a:cubicBezTo>
                  <a:cubicBezTo>
                    <a:pt x="2151" y="246"/>
                    <a:pt x="1439" y="1"/>
                    <a:pt x="791"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3" name="Google Shape;533;p40"/>
            <p:cNvSpPr/>
            <p:nvPr/>
          </p:nvSpPr>
          <p:spPr>
            <a:xfrm>
              <a:off x="35934825" y="12998850"/>
              <a:ext cx="125400" cy="109650"/>
            </a:xfrm>
            <a:custGeom>
              <a:avLst/>
              <a:gdLst/>
              <a:ahLst/>
              <a:cxnLst/>
              <a:rect l="l" t="t" r="r" b="b"/>
              <a:pathLst>
                <a:path w="5016" h="4386" extrusionOk="0">
                  <a:moveTo>
                    <a:pt x="2574" y="1"/>
                  </a:moveTo>
                  <a:cubicBezTo>
                    <a:pt x="2438" y="1"/>
                    <a:pt x="2299" y="12"/>
                    <a:pt x="2159" y="35"/>
                  </a:cubicBezTo>
                  <a:cubicBezTo>
                    <a:pt x="882" y="218"/>
                    <a:pt x="1" y="1373"/>
                    <a:pt x="213" y="2558"/>
                  </a:cubicBezTo>
                  <a:cubicBezTo>
                    <a:pt x="376" y="3641"/>
                    <a:pt x="1334" y="4386"/>
                    <a:pt x="2443" y="4386"/>
                  </a:cubicBezTo>
                  <a:cubicBezTo>
                    <a:pt x="2579" y="4386"/>
                    <a:pt x="2718" y="4375"/>
                    <a:pt x="2858" y="4351"/>
                  </a:cubicBezTo>
                  <a:cubicBezTo>
                    <a:pt x="4134" y="4139"/>
                    <a:pt x="5016" y="3014"/>
                    <a:pt x="4803" y="1798"/>
                  </a:cubicBezTo>
                  <a:cubicBezTo>
                    <a:pt x="4641" y="743"/>
                    <a:pt x="3683" y="1"/>
                    <a:pt x="2574"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4" name="Google Shape;534;p40"/>
            <p:cNvSpPr/>
            <p:nvPr/>
          </p:nvSpPr>
          <p:spPr>
            <a:xfrm>
              <a:off x="36250175" y="12946625"/>
              <a:ext cx="124650" cy="110200"/>
            </a:xfrm>
            <a:custGeom>
              <a:avLst/>
              <a:gdLst/>
              <a:ahLst/>
              <a:cxnLst/>
              <a:rect l="l" t="t" r="r" b="b"/>
              <a:pathLst>
                <a:path w="4986" h="4408" extrusionOk="0">
                  <a:moveTo>
                    <a:pt x="2495" y="1"/>
                  </a:moveTo>
                  <a:cubicBezTo>
                    <a:pt x="2374" y="1"/>
                    <a:pt x="2252" y="9"/>
                    <a:pt x="2129" y="27"/>
                  </a:cubicBezTo>
                  <a:cubicBezTo>
                    <a:pt x="852" y="240"/>
                    <a:pt x="1" y="1395"/>
                    <a:pt x="183" y="2580"/>
                  </a:cubicBezTo>
                  <a:cubicBezTo>
                    <a:pt x="373" y="3639"/>
                    <a:pt x="1340" y="4407"/>
                    <a:pt x="2454" y="4407"/>
                  </a:cubicBezTo>
                  <a:cubicBezTo>
                    <a:pt x="2587" y="4407"/>
                    <a:pt x="2722" y="4396"/>
                    <a:pt x="2858" y="4374"/>
                  </a:cubicBezTo>
                  <a:cubicBezTo>
                    <a:pt x="4104" y="4161"/>
                    <a:pt x="4986" y="3006"/>
                    <a:pt x="4803" y="1820"/>
                  </a:cubicBezTo>
                  <a:cubicBezTo>
                    <a:pt x="4611" y="749"/>
                    <a:pt x="3625" y="1"/>
                    <a:pt x="2495"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5" name="Google Shape;535;p40"/>
            <p:cNvSpPr/>
            <p:nvPr/>
          </p:nvSpPr>
          <p:spPr>
            <a:xfrm>
              <a:off x="35968250" y="13032400"/>
              <a:ext cx="12200" cy="12325"/>
            </a:xfrm>
            <a:custGeom>
              <a:avLst/>
              <a:gdLst/>
              <a:ahLst/>
              <a:cxnLst/>
              <a:rect l="l" t="t" r="r" b="b"/>
              <a:pathLst>
                <a:path w="488" h="493" extrusionOk="0">
                  <a:moveTo>
                    <a:pt x="183" y="0"/>
                  </a:moveTo>
                  <a:cubicBezTo>
                    <a:pt x="92" y="31"/>
                    <a:pt x="1" y="152"/>
                    <a:pt x="31" y="274"/>
                  </a:cubicBezTo>
                  <a:cubicBezTo>
                    <a:pt x="31" y="406"/>
                    <a:pt x="124" y="492"/>
                    <a:pt x="228" y="492"/>
                  </a:cubicBezTo>
                  <a:cubicBezTo>
                    <a:pt x="243" y="492"/>
                    <a:pt x="259" y="491"/>
                    <a:pt x="275" y="487"/>
                  </a:cubicBezTo>
                  <a:cubicBezTo>
                    <a:pt x="396" y="487"/>
                    <a:pt x="487" y="335"/>
                    <a:pt x="457" y="213"/>
                  </a:cubicBezTo>
                  <a:cubicBezTo>
                    <a:pt x="427" y="91"/>
                    <a:pt x="305"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6" name="Google Shape;536;p40"/>
            <p:cNvSpPr/>
            <p:nvPr/>
          </p:nvSpPr>
          <p:spPr>
            <a:xfrm>
              <a:off x="36010825" y="13061275"/>
              <a:ext cx="12175" cy="12325"/>
            </a:xfrm>
            <a:custGeom>
              <a:avLst/>
              <a:gdLst/>
              <a:ahLst/>
              <a:cxnLst/>
              <a:rect l="l" t="t" r="r" b="b"/>
              <a:pathLst>
                <a:path w="487" h="493" extrusionOk="0">
                  <a:moveTo>
                    <a:pt x="213" y="0"/>
                  </a:moveTo>
                  <a:cubicBezTo>
                    <a:pt x="91" y="31"/>
                    <a:pt x="0" y="152"/>
                    <a:pt x="31" y="274"/>
                  </a:cubicBezTo>
                  <a:cubicBezTo>
                    <a:pt x="57" y="406"/>
                    <a:pt x="130" y="492"/>
                    <a:pt x="228" y="492"/>
                  </a:cubicBezTo>
                  <a:cubicBezTo>
                    <a:pt x="243" y="492"/>
                    <a:pt x="258" y="491"/>
                    <a:pt x="274" y="487"/>
                  </a:cubicBezTo>
                  <a:cubicBezTo>
                    <a:pt x="395" y="487"/>
                    <a:pt x="486" y="335"/>
                    <a:pt x="456" y="213"/>
                  </a:cubicBezTo>
                  <a:cubicBezTo>
                    <a:pt x="426" y="91"/>
                    <a:pt x="335" y="0"/>
                    <a:pt x="21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7" name="Google Shape;537;p40"/>
            <p:cNvSpPr/>
            <p:nvPr/>
          </p:nvSpPr>
          <p:spPr>
            <a:xfrm>
              <a:off x="35969775" y="13092275"/>
              <a:ext cx="12175" cy="12475"/>
            </a:xfrm>
            <a:custGeom>
              <a:avLst/>
              <a:gdLst/>
              <a:ahLst/>
              <a:cxnLst/>
              <a:rect l="l" t="t" r="r" b="b"/>
              <a:pathLst>
                <a:path w="487" h="499" extrusionOk="0">
                  <a:moveTo>
                    <a:pt x="250" y="1"/>
                  </a:moveTo>
                  <a:cubicBezTo>
                    <a:pt x="238" y="1"/>
                    <a:pt x="225" y="3"/>
                    <a:pt x="214" y="7"/>
                  </a:cubicBezTo>
                  <a:cubicBezTo>
                    <a:pt x="92" y="37"/>
                    <a:pt x="1" y="158"/>
                    <a:pt x="31" y="280"/>
                  </a:cubicBezTo>
                  <a:cubicBezTo>
                    <a:pt x="31" y="412"/>
                    <a:pt x="123" y="499"/>
                    <a:pt x="227" y="499"/>
                  </a:cubicBezTo>
                  <a:cubicBezTo>
                    <a:pt x="243" y="499"/>
                    <a:pt x="259" y="497"/>
                    <a:pt x="274" y="493"/>
                  </a:cubicBezTo>
                  <a:cubicBezTo>
                    <a:pt x="396" y="462"/>
                    <a:pt x="487" y="341"/>
                    <a:pt x="457" y="219"/>
                  </a:cubicBezTo>
                  <a:cubicBezTo>
                    <a:pt x="430" y="87"/>
                    <a:pt x="335" y="1"/>
                    <a:pt x="250"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8" name="Google Shape;538;p40"/>
            <p:cNvSpPr/>
            <p:nvPr/>
          </p:nvSpPr>
          <p:spPr>
            <a:xfrm>
              <a:off x="36029825" y="13013250"/>
              <a:ext cx="12175" cy="12475"/>
            </a:xfrm>
            <a:custGeom>
              <a:avLst/>
              <a:gdLst/>
              <a:ahLst/>
              <a:cxnLst/>
              <a:rect l="l" t="t" r="r" b="b"/>
              <a:pathLst>
                <a:path w="487" h="499" extrusionOk="0">
                  <a:moveTo>
                    <a:pt x="260" y="1"/>
                  </a:moveTo>
                  <a:cubicBezTo>
                    <a:pt x="244" y="1"/>
                    <a:pt x="229" y="2"/>
                    <a:pt x="213" y="6"/>
                  </a:cubicBezTo>
                  <a:cubicBezTo>
                    <a:pt x="91" y="37"/>
                    <a:pt x="0" y="158"/>
                    <a:pt x="30" y="280"/>
                  </a:cubicBezTo>
                  <a:cubicBezTo>
                    <a:pt x="57" y="412"/>
                    <a:pt x="153" y="499"/>
                    <a:pt x="257" y="499"/>
                  </a:cubicBezTo>
                  <a:cubicBezTo>
                    <a:pt x="273" y="499"/>
                    <a:pt x="288" y="497"/>
                    <a:pt x="304" y="493"/>
                  </a:cubicBezTo>
                  <a:cubicBezTo>
                    <a:pt x="395" y="462"/>
                    <a:pt x="486" y="341"/>
                    <a:pt x="456" y="219"/>
                  </a:cubicBezTo>
                  <a:cubicBezTo>
                    <a:pt x="456" y="87"/>
                    <a:pt x="364" y="1"/>
                    <a:pt x="260"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9" name="Google Shape;539;p40"/>
            <p:cNvSpPr/>
            <p:nvPr/>
          </p:nvSpPr>
          <p:spPr>
            <a:xfrm>
              <a:off x="36070850" y="13064150"/>
              <a:ext cx="12175" cy="11725"/>
            </a:xfrm>
            <a:custGeom>
              <a:avLst/>
              <a:gdLst/>
              <a:ahLst/>
              <a:cxnLst/>
              <a:rect l="l" t="t" r="r" b="b"/>
              <a:pathLst>
                <a:path w="487" h="469" extrusionOk="0">
                  <a:moveTo>
                    <a:pt x="260" y="1"/>
                  </a:moveTo>
                  <a:cubicBezTo>
                    <a:pt x="245" y="1"/>
                    <a:pt x="229" y="3"/>
                    <a:pt x="213" y="7"/>
                  </a:cubicBezTo>
                  <a:cubicBezTo>
                    <a:pt x="92" y="7"/>
                    <a:pt x="0" y="128"/>
                    <a:pt x="31" y="280"/>
                  </a:cubicBezTo>
                  <a:cubicBezTo>
                    <a:pt x="57" y="386"/>
                    <a:pt x="129" y="469"/>
                    <a:pt x="228" y="469"/>
                  </a:cubicBezTo>
                  <a:cubicBezTo>
                    <a:pt x="243" y="469"/>
                    <a:pt x="258" y="467"/>
                    <a:pt x="274" y="463"/>
                  </a:cubicBezTo>
                  <a:cubicBezTo>
                    <a:pt x="396" y="463"/>
                    <a:pt x="487" y="341"/>
                    <a:pt x="456" y="189"/>
                  </a:cubicBezTo>
                  <a:cubicBezTo>
                    <a:pt x="430" y="84"/>
                    <a:pt x="358" y="1"/>
                    <a:pt x="260"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0" name="Google Shape;540;p40"/>
            <p:cNvSpPr/>
            <p:nvPr/>
          </p:nvSpPr>
          <p:spPr>
            <a:xfrm>
              <a:off x="36242575" y="12987425"/>
              <a:ext cx="12200" cy="12325"/>
            </a:xfrm>
            <a:custGeom>
              <a:avLst/>
              <a:gdLst/>
              <a:ahLst/>
              <a:cxnLst/>
              <a:rect l="l" t="t" r="r" b="b"/>
              <a:pathLst>
                <a:path w="488" h="493" extrusionOk="0">
                  <a:moveTo>
                    <a:pt x="259" y="0"/>
                  </a:moveTo>
                  <a:cubicBezTo>
                    <a:pt x="245" y="0"/>
                    <a:pt x="229" y="2"/>
                    <a:pt x="214" y="6"/>
                  </a:cubicBezTo>
                  <a:cubicBezTo>
                    <a:pt x="92" y="36"/>
                    <a:pt x="1" y="158"/>
                    <a:pt x="31" y="279"/>
                  </a:cubicBezTo>
                  <a:cubicBezTo>
                    <a:pt x="62" y="401"/>
                    <a:pt x="183" y="492"/>
                    <a:pt x="274" y="492"/>
                  </a:cubicBezTo>
                  <a:cubicBezTo>
                    <a:pt x="396" y="462"/>
                    <a:pt x="487" y="340"/>
                    <a:pt x="457" y="219"/>
                  </a:cubicBezTo>
                  <a:cubicBezTo>
                    <a:pt x="430" y="86"/>
                    <a:pt x="358" y="0"/>
                    <a:pt x="259"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1" name="Google Shape;541;p40"/>
            <p:cNvSpPr/>
            <p:nvPr/>
          </p:nvSpPr>
          <p:spPr>
            <a:xfrm>
              <a:off x="36274500" y="13042150"/>
              <a:ext cx="11425" cy="12450"/>
            </a:xfrm>
            <a:custGeom>
              <a:avLst/>
              <a:gdLst/>
              <a:ahLst/>
              <a:cxnLst/>
              <a:rect l="l" t="t" r="r" b="b"/>
              <a:pathLst>
                <a:path w="457" h="498" extrusionOk="0">
                  <a:moveTo>
                    <a:pt x="221" y="1"/>
                  </a:moveTo>
                  <a:cubicBezTo>
                    <a:pt x="209" y="1"/>
                    <a:pt x="196" y="2"/>
                    <a:pt x="183" y="5"/>
                  </a:cubicBezTo>
                  <a:cubicBezTo>
                    <a:pt x="61" y="36"/>
                    <a:pt x="0" y="157"/>
                    <a:pt x="0" y="279"/>
                  </a:cubicBezTo>
                  <a:cubicBezTo>
                    <a:pt x="27" y="411"/>
                    <a:pt x="123" y="498"/>
                    <a:pt x="227" y="498"/>
                  </a:cubicBezTo>
                  <a:cubicBezTo>
                    <a:pt x="243" y="498"/>
                    <a:pt x="258" y="496"/>
                    <a:pt x="274" y="492"/>
                  </a:cubicBezTo>
                  <a:cubicBezTo>
                    <a:pt x="365" y="461"/>
                    <a:pt x="456" y="340"/>
                    <a:pt x="426" y="218"/>
                  </a:cubicBezTo>
                  <a:cubicBezTo>
                    <a:pt x="426" y="109"/>
                    <a:pt x="329" y="1"/>
                    <a:pt x="221"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2" name="Google Shape;542;p40"/>
            <p:cNvSpPr/>
            <p:nvPr/>
          </p:nvSpPr>
          <p:spPr>
            <a:xfrm>
              <a:off x="36310225" y="12979825"/>
              <a:ext cx="12175" cy="12325"/>
            </a:xfrm>
            <a:custGeom>
              <a:avLst/>
              <a:gdLst/>
              <a:ahLst/>
              <a:cxnLst/>
              <a:rect l="l" t="t" r="r" b="b"/>
              <a:pathLst>
                <a:path w="487" h="493" extrusionOk="0">
                  <a:moveTo>
                    <a:pt x="249" y="0"/>
                  </a:moveTo>
                  <a:cubicBezTo>
                    <a:pt x="237" y="0"/>
                    <a:pt x="225" y="2"/>
                    <a:pt x="213" y="6"/>
                  </a:cubicBezTo>
                  <a:cubicBezTo>
                    <a:pt x="91" y="36"/>
                    <a:pt x="0" y="158"/>
                    <a:pt x="30" y="280"/>
                  </a:cubicBezTo>
                  <a:cubicBezTo>
                    <a:pt x="30" y="401"/>
                    <a:pt x="152" y="492"/>
                    <a:pt x="274" y="492"/>
                  </a:cubicBezTo>
                  <a:cubicBezTo>
                    <a:pt x="395" y="462"/>
                    <a:pt x="486" y="340"/>
                    <a:pt x="456" y="219"/>
                  </a:cubicBezTo>
                  <a:cubicBezTo>
                    <a:pt x="430" y="86"/>
                    <a:pt x="334" y="0"/>
                    <a:pt x="249"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3" name="Google Shape;543;p40"/>
            <p:cNvSpPr/>
            <p:nvPr/>
          </p:nvSpPr>
          <p:spPr>
            <a:xfrm>
              <a:off x="36349725" y="13017950"/>
              <a:ext cx="12175" cy="12325"/>
            </a:xfrm>
            <a:custGeom>
              <a:avLst/>
              <a:gdLst/>
              <a:ahLst/>
              <a:cxnLst/>
              <a:rect l="l" t="t" r="r" b="b"/>
              <a:pathLst>
                <a:path w="487" h="493" extrusionOk="0">
                  <a:moveTo>
                    <a:pt x="183" y="1"/>
                  </a:moveTo>
                  <a:cubicBezTo>
                    <a:pt x="92" y="31"/>
                    <a:pt x="1" y="153"/>
                    <a:pt x="31" y="274"/>
                  </a:cubicBezTo>
                  <a:cubicBezTo>
                    <a:pt x="31" y="407"/>
                    <a:pt x="123" y="493"/>
                    <a:pt x="227" y="493"/>
                  </a:cubicBezTo>
                  <a:cubicBezTo>
                    <a:pt x="243" y="493"/>
                    <a:pt x="258" y="491"/>
                    <a:pt x="274" y="487"/>
                  </a:cubicBezTo>
                  <a:cubicBezTo>
                    <a:pt x="396" y="487"/>
                    <a:pt x="487" y="335"/>
                    <a:pt x="457" y="214"/>
                  </a:cubicBezTo>
                  <a:cubicBezTo>
                    <a:pt x="426" y="92"/>
                    <a:pt x="305"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4" name="Google Shape;544;p40"/>
            <p:cNvSpPr/>
            <p:nvPr/>
          </p:nvSpPr>
          <p:spPr>
            <a:xfrm>
              <a:off x="36304900" y="13019325"/>
              <a:ext cx="11425" cy="12325"/>
            </a:xfrm>
            <a:custGeom>
              <a:avLst/>
              <a:gdLst/>
              <a:ahLst/>
              <a:cxnLst/>
              <a:rect l="l" t="t" r="r" b="b"/>
              <a:pathLst>
                <a:path w="457" h="493" extrusionOk="0">
                  <a:moveTo>
                    <a:pt x="230" y="1"/>
                  </a:moveTo>
                  <a:cubicBezTo>
                    <a:pt x="214" y="1"/>
                    <a:pt x="198" y="3"/>
                    <a:pt x="183" y="7"/>
                  </a:cubicBezTo>
                  <a:cubicBezTo>
                    <a:pt x="61" y="37"/>
                    <a:pt x="0" y="159"/>
                    <a:pt x="0" y="280"/>
                  </a:cubicBezTo>
                  <a:cubicBezTo>
                    <a:pt x="31" y="402"/>
                    <a:pt x="152" y="493"/>
                    <a:pt x="274" y="493"/>
                  </a:cubicBezTo>
                  <a:cubicBezTo>
                    <a:pt x="395" y="462"/>
                    <a:pt x="456" y="341"/>
                    <a:pt x="456" y="219"/>
                  </a:cubicBezTo>
                  <a:cubicBezTo>
                    <a:pt x="430" y="87"/>
                    <a:pt x="334" y="1"/>
                    <a:pt x="230"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5" name="Google Shape;545;p40"/>
            <p:cNvSpPr/>
            <p:nvPr/>
          </p:nvSpPr>
          <p:spPr>
            <a:xfrm>
              <a:off x="35879350" y="12782600"/>
              <a:ext cx="520550" cy="261200"/>
            </a:xfrm>
            <a:custGeom>
              <a:avLst/>
              <a:gdLst/>
              <a:ahLst/>
              <a:cxnLst/>
              <a:rect l="l" t="t" r="r" b="b"/>
              <a:pathLst>
                <a:path w="20822" h="10448" extrusionOk="0">
                  <a:moveTo>
                    <a:pt x="16204" y="430"/>
                  </a:moveTo>
                  <a:cubicBezTo>
                    <a:pt x="18062" y="430"/>
                    <a:pt x="19699" y="1778"/>
                    <a:pt x="20001" y="3670"/>
                  </a:cubicBezTo>
                  <a:cubicBezTo>
                    <a:pt x="20335" y="5737"/>
                    <a:pt x="18937" y="7713"/>
                    <a:pt x="16840" y="8077"/>
                  </a:cubicBezTo>
                  <a:cubicBezTo>
                    <a:pt x="16635" y="8110"/>
                    <a:pt x="16431" y="8126"/>
                    <a:pt x="16229" y="8126"/>
                  </a:cubicBezTo>
                  <a:cubicBezTo>
                    <a:pt x="14372" y="8126"/>
                    <a:pt x="12734" y="6781"/>
                    <a:pt x="12433" y="4916"/>
                  </a:cubicBezTo>
                  <a:cubicBezTo>
                    <a:pt x="12098" y="2819"/>
                    <a:pt x="13496" y="843"/>
                    <a:pt x="15594" y="478"/>
                  </a:cubicBezTo>
                  <a:cubicBezTo>
                    <a:pt x="15799" y="446"/>
                    <a:pt x="16003" y="430"/>
                    <a:pt x="16204" y="430"/>
                  </a:cubicBezTo>
                  <a:close/>
                  <a:moveTo>
                    <a:pt x="4593" y="2345"/>
                  </a:moveTo>
                  <a:cubicBezTo>
                    <a:pt x="6451" y="2345"/>
                    <a:pt x="8088" y="3690"/>
                    <a:pt x="8390" y="5555"/>
                  </a:cubicBezTo>
                  <a:cubicBezTo>
                    <a:pt x="8724" y="7652"/>
                    <a:pt x="7326" y="9628"/>
                    <a:pt x="5229" y="9962"/>
                  </a:cubicBezTo>
                  <a:cubicBezTo>
                    <a:pt x="5008" y="10000"/>
                    <a:pt x="4789" y="10019"/>
                    <a:pt x="4573" y="10019"/>
                  </a:cubicBezTo>
                  <a:cubicBezTo>
                    <a:pt x="2734" y="10019"/>
                    <a:pt x="1121" y="8677"/>
                    <a:pt x="821" y="6801"/>
                  </a:cubicBezTo>
                  <a:cubicBezTo>
                    <a:pt x="457" y="4734"/>
                    <a:pt x="1885" y="2728"/>
                    <a:pt x="3983" y="2393"/>
                  </a:cubicBezTo>
                  <a:cubicBezTo>
                    <a:pt x="4188" y="2361"/>
                    <a:pt x="4392" y="2345"/>
                    <a:pt x="4593" y="2345"/>
                  </a:cubicBezTo>
                  <a:close/>
                  <a:moveTo>
                    <a:pt x="16176" y="1"/>
                  </a:moveTo>
                  <a:cubicBezTo>
                    <a:pt x="15954" y="1"/>
                    <a:pt x="15729" y="18"/>
                    <a:pt x="15503" y="53"/>
                  </a:cubicBezTo>
                  <a:cubicBezTo>
                    <a:pt x="13192" y="448"/>
                    <a:pt x="11612" y="2637"/>
                    <a:pt x="12007" y="4977"/>
                  </a:cubicBezTo>
                  <a:cubicBezTo>
                    <a:pt x="12007" y="4977"/>
                    <a:pt x="11495" y="4919"/>
                    <a:pt x="10864" y="4919"/>
                  </a:cubicBezTo>
                  <a:cubicBezTo>
                    <a:pt x="10127" y="4919"/>
                    <a:pt x="9227" y="4998"/>
                    <a:pt x="8785" y="5342"/>
                  </a:cubicBezTo>
                  <a:cubicBezTo>
                    <a:pt x="8562" y="3645"/>
                    <a:pt x="6583" y="1922"/>
                    <a:pt x="4501" y="1922"/>
                  </a:cubicBezTo>
                  <a:cubicBezTo>
                    <a:pt x="4308" y="1922"/>
                    <a:pt x="4115" y="1937"/>
                    <a:pt x="3922" y="1968"/>
                  </a:cubicBezTo>
                  <a:cubicBezTo>
                    <a:pt x="1581" y="2363"/>
                    <a:pt x="1" y="4551"/>
                    <a:pt x="396" y="6892"/>
                  </a:cubicBezTo>
                  <a:cubicBezTo>
                    <a:pt x="723" y="8963"/>
                    <a:pt x="2541" y="10448"/>
                    <a:pt x="4578" y="10448"/>
                  </a:cubicBezTo>
                  <a:cubicBezTo>
                    <a:pt x="4813" y="10448"/>
                    <a:pt x="5051" y="10428"/>
                    <a:pt x="5290" y="10387"/>
                  </a:cubicBezTo>
                  <a:cubicBezTo>
                    <a:pt x="7478" y="10053"/>
                    <a:pt x="8998" y="8077"/>
                    <a:pt x="8876" y="5919"/>
                  </a:cubicBezTo>
                  <a:cubicBezTo>
                    <a:pt x="9007" y="5723"/>
                    <a:pt x="9480" y="5185"/>
                    <a:pt x="10553" y="5185"/>
                  </a:cubicBezTo>
                  <a:cubicBezTo>
                    <a:pt x="10979" y="5185"/>
                    <a:pt x="11499" y="5269"/>
                    <a:pt x="12129" y="5494"/>
                  </a:cubicBezTo>
                  <a:cubicBezTo>
                    <a:pt x="12673" y="7317"/>
                    <a:pt x="14361" y="8555"/>
                    <a:pt x="16236" y="8555"/>
                  </a:cubicBezTo>
                  <a:cubicBezTo>
                    <a:pt x="16455" y="8555"/>
                    <a:pt x="16677" y="8538"/>
                    <a:pt x="16901" y="8503"/>
                  </a:cubicBezTo>
                  <a:cubicBezTo>
                    <a:pt x="19241" y="8108"/>
                    <a:pt x="20822" y="5919"/>
                    <a:pt x="20427" y="3579"/>
                  </a:cubicBezTo>
                  <a:cubicBezTo>
                    <a:pt x="20070" y="1492"/>
                    <a:pt x="18249" y="1"/>
                    <a:pt x="16176"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6" name="Google Shape;546;p40"/>
            <p:cNvSpPr/>
            <p:nvPr/>
          </p:nvSpPr>
          <p:spPr>
            <a:xfrm>
              <a:off x="35691650" y="12692725"/>
              <a:ext cx="217375" cy="180125"/>
            </a:xfrm>
            <a:custGeom>
              <a:avLst/>
              <a:gdLst/>
              <a:ahLst/>
              <a:cxnLst/>
              <a:rect l="l" t="t" r="r" b="b"/>
              <a:pathLst>
                <a:path w="8695" h="7205" extrusionOk="0">
                  <a:moveTo>
                    <a:pt x="1521" y="0"/>
                  </a:moveTo>
                  <a:cubicBezTo>
                    <a:pt x="639" y="1216"/>
                    <a:pt x="1" y="2827"/>
                    <a:pt x="214" y="4894"/>
                  </a:cubicBezTo>
                  <a:cubicBezTo>
                    <a:pt x="244" y="4985"/>
                    <a:pt x="244" y="5076"/>
                    <a:pt x="244" y="5168"/>
                  </a:cubicBezTo>
                  <a:cubicBezTo>
                    <a:pt x="2463" y="6505"/>
                    <a:pt x="5107" y="7174"/>
                    <a:pt x="7752" y="7204"/>
                  </a:cubicBezTo>
                  <a:cubicBezTo>
                    <a:pt x="8086" y="6657"/>
                    <a:pt x="8421" y="6080"/>
                    <a:pt x="8694" y="5472"/>
                  </a:cubicBezTo>
                  <a:cubicBezTo>
                    <a:pt x="6019" y="4134"/>
                    <a:pt x="3648" y="2219"/>
                    <a:pt x="1521"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7" name="Google Shape;547;p40"/>
            <p:cNvSpPr/>
            <p:nvPr/>
          </p:nvSpPr>
          <p:spPr>
            <a:xfrm>
              <a:off x="35729650" y="12492625"/>
              <a:ext cx="527400" cy="336900"/>
            </a:xfrm>
            <a:custGeom>
              <a:avLst/>
              <a:gdLst/>
              <a:ahLst/>
              <a:cxnLst/>
              <a:rect l="l" t="t" r="r" b="b"/>
              <a:pathLst>
                <a:path w="21096" h="13476" extrusionOk="0">
                  <a:moveTo>
                    <a:pt x="4874" y="0"/>
                  </a:moveTo>
                  <a:cubicBezTo>
                    <a:pt x="4815" y="0"/>
                    <a:pt x="4751" y="13"/>
                    <a:pt x="4682" y="41"/>
                  </a:cubicBezTo>
                  <a:cubicBezTo>
                    <a:pt x="3435" y="558"/>
                    <a:pt x="4439" y="4144"/>
                    <a:pt x="4439" y="4144"/>
                  </a:cubicBezTo>
                  <a:cubicBezTo>
                    <a:pt x="4439" y="4144"/>
                    <a:pt x="3256" y="1876"/>
                    <a:pt x="2611" y="1876"/>
                  </a:cubicBezTo>
                  <a:cubicBezTo>
                    <a:pt x="2532" y="1876"/>
                    <a:pt x="2462" y="1910"/>
                    <a:pt x="2402" y="1986"/>
                  </a:cubicBezTo>
                  <a:cubicBezTo>
                    <a:pt x="1824" y="2685"/>
                    <a:pt x="3648" y="5117"/>
                    <a:pt x="3648" y="5117"/>
                  </a:cubicBezTo>
                  <a:cubicBezTo>
                    <a:pt x="3648" y="5117"/>
                    <a:pt x="1490" y="5998"/>
                    <a:pt x="1" y="8004"/>
                  </a:cubicBezTo>
                  <a:cubicBezTo>
                    <a:pt x="2098" y="10223"/>
                    <a:pt x="4469" y="12138"/>
                    <a:pt x="7174" y="13476"/>
                  </a:cubicBezTo>
                  <a:cubicBezTo>
                    <a:pt x="7721" y="12351"/>
                    <a:pt x="8086" y="11196"/>
                    <a:pt x="8056" y="10223"/>
                  </a:cubicBezTo>
                  <a:lnTo>
                    <a:pt x="8056" y="10223"/>
                  </a:lnTo>
                  <a:cubicBezTo>
                    <a:pt x="8056" y="10224"/>
                    <a:pt x="10913" y="12290"/>
                    <a:pt x="13466" y="12959"/>
                  </a:cubicBezTo>
                  <a:cubicBezTo>
                    <a:pt x="13979" y="13077"/>
                    <a:pt x="14479" y="13157"/>
                    <a:pt x="14941" y="13157"/>
                  </a:cubicBezTo>
                  <a:cubicBezTo>
                    <a:pt x="15191" y="13157"/>
                    <a:pt x="15430" y="13134"/>
                    <a:pt x="15655" y="13080"/>
                  </a:cubicBezTo>
                  <a:cubicBezTo>
                    <a:pt x="18025" y="12503"/>
                    <a:pt x="16840" y="10254"/>
                    <a:pt x="16475" y="9646"/>
                  </a:cubicBezTo>
                  <a:lnTo>
                    <a:pt x="16475" y="9646"/>
                  </a:lnTo>
                  <a:cubicBezTo>
                    <a:pt x="16915" y="10320"/>
                    <a:pt x="18827" y="13061"/>
                    <a:pt x="20872" y="13061"/>
                  </a:cubicBezTo>
                  <a:cubicBezTo>
                    <a:pt x="20946" y="13061"/>
                    <a:pt x="21021" y="13058"/>
                    <a:pt x="21095" y="13050"/>
                  </a:cubicBezTo>
                  <a:cubicBezTo>
                    <a:pt x="19545" y="8156"/>
                    <a:pt x="16901" y="3658"/>
                    <a:pt x="12889" y="497"/>
                  </a:cubicBezTo>
                  <a:cubicBezTo>
                    <a:pt x="8603" y="1530"/>
                    <a:pt x="5563" y="3597"/>
                    <a:pt x="5563" y="3597"/>
                  </a:cubicBezTo>
                  <a:cubicBezTo>
                    <a:pt x="5563" y="3597"/>
                    <a:pt x="5861" y="0"/>
                    <a:pt x="4874" y="0"/>
                  </a:cubicBez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8" name="Google Shape;548;p40"/>
            <p:cNvSpPr/>
            <p:nvPr/>
          </p:nvSpPr>
          <p:spPr>
            <a:xfrm>
              <a:off x="36051850" y="12492275"/>
              <a:ext cx="250025" cy="326625"/>
            </a:xfrm>
            <a:custGeom>
              <a:avLst/>
              <a:gdLst/>
              <a:ahLst/>
              <a:cxnLst/>
              <a:rect l="l" t="t" r="r" b="b"/>
              <a:pathLst>
                <a:path w="10001" h="13065" extrusionOk="0">
                  <a:moveTo>
                    <a:pt x="4036" y="0"/>
                  </a:moveTo>
                  <a:cubicBezTo>
                    <a:pt x="3672" y="0"/>
                    <a:pt x="3300" y="18"/>
                    <a:pt x="2919" y="55"/>
                  </a:cubicBezTo>
                  <a:cubicBezTo>
                    <a:pt x="1915" y="146"/>
                    <a:pt x="912" y="298"/>
                    <a:pt x="1" y="511"/>
                  </a:cubicBezTo>
                  <a:cubicBezTo>
                    <a:pt x="4013" y="3672"/>
                    <a:pt x="6657" y="8170"/>
                    <a:pt x="8207" y="13064"/>
                  </a:cubicBezTo>
                  <a:cubicBezTo>
                    <a:pt x="8329" y="13064"/>
                    <a:pt x="8420" y="13064"/>
                    <a:pt x="8511" y="13034"/>
                  </a:cubicBezTo>
                  <a:cubicBezTo>
                    <a:pt x="9302" y="12851"/>
                    <a:pt x="9758" y="12487"/>
                    <a:pt x="10001" y="12031"/>
                  </a:cubicBezTo>
                  <a:cubicBezTo>
                    <a:pt x="9727" y="7836"/>
                    <a:pt x="8603" y="3733"/>
                    <a:pt x="6384" y="237"/>
                  </a:cubicBezTo>
                  <a:cubicBezTo>
                    <a:pt x="5645" y="89"/>
                    <a:pt x="4863" y="0"/>
                    <a:pt x="4036"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9" name="Google Shape;549;p40"/>
            <p:cNvSpPr/>
            <p:nvPr/>
          </p:nvSpPr>
          <p:spPr>
            <a:xfrm>
              <a:off x="36211425" y="12498200"/>
              <a:ext cx="302450" cy="344475"/>
            </a:xfrm>
            <a:custGeom>
              <a:avLst/>
              <a:gdLst/>
              <a:ahLst/>
              <a:cxnLst/>
              <a:rect l="l" t="t" r="r" b="b"/>
              <a:pathLst>
                <a:path w="12098" h="13779" extrusionOk="0">
                  <a:moveTo>
                    <a:pt x="1" y="0"/>
                  </a:moveTo>
                  <a:cubicBezTo>
                    <a:pt x="2220" y="3496"/>
                    <a:pt x="3344" y="7599"/>
                    <a:pt x="3618" y="11794"/>
                  </a:cubicBezTo>
                  <a:cubicBezTo>
                    <a:pt x="4195" y="10821"/>
                    <a:pt x="3831" y="9606"/>
                    <a:pt x="3830" y="9605"/>
                  </a:cubicBezTo>
                  <a:lnTo>
                    <a:pt x="3830" y="9605"/>
                  </a:lnTo>
                  <a:cubicBezTo>
                    <a:pt x="3831" y="9607"/>
                    <a:pt x="5865" y="13778"/>
                    <a:pt x="8528" y="13778"/>
                  </a:cubicBezTo>
                  <a:cubicBezTo>
                    <a:pt x="8722" y="13778"/>
                    <a:pt x="8919" y="13756"/>
                    <a:pt x="9119" y="13709"/>
                  </a:cubicBezTo>
                  <a:cubicBezTo>
                    <a:pt x="12098" y="12979"/>
                    <a:pt x="8694" y="6626"/>
                    <a:pt x="7448" y="4742"/>
                  </a:cubicBezTo>
                  <a:cubicBezTo>
                    <a:pt x="6475" y="3283"/>
                    <a:pt x="3861" y="790"/>
                    <a:pt x="1" y="0"/>
                  </a:cubicBez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0" name="Google Shape;550;p40"/>
            <p:cNvSpPr/>
            <p:nvPr/>
          </p:nvSpPr>
          <p:spPr>
            <a:xfrm>
              <a:off x="35697750" y="12821900"/>
              <a:ext cx="187700" cy="145925"/>
            </a:xfrm>
            <a:custGeom>
              <a:avLst/>
              <a:gdLst/>
              <a:ahLst/>
              <a:cxnLst/>
              <a:rect l="l" t="t" r="r" b="b"/>
              <a:pathLst>
                <a:path w="7508" h="5837" extrusionOk="0">
                  <a:moveTo>
                    <a:pt x="0" y="1"/>
                  </a:moveTo>
                  <a:lnTo>
                    <a:pt x="0" y="1"/>
                  </a:lnTo>
                  <a:cubicBezTo>
                    <a:pt x="547" y="5320"/>
                    <a:pt x="1186" y="5837"/>
                    <a:pt x="1186" y="5837"/>
                  </a:cubicBezTo>
                  <a:cubicBezTo>
                    <a:pt x="1186" y="5837"/>
                    <a:pt x="2242" y="4610"/>
                    <a:pt x="3939" y="4610"/>
                  </a:cubicBezTo>
                  <a:cubicBezTo>
                    <a:pt x="4396" y="4610"/>
                    <a:pt x="4899" y="4699"/>
                    <a:pt x="5441" y="4925"/>
                  </a:cubicBezTo>
                  <a:cubicBezTo>
                    <a:pt x="5441" y="4925"/>
                    <a:pt x="6505" y="3679"/>
                    <a:pt x="7508" y="2037"/>
                  </a:cubicBezTo>
                  <a:cubicBezTo>
                    <a:pt x="4863" y="2007"/>
                    <a:pt x="2189" y="1338"/>
                    <a:pt x="0" y="1"/>
                  </a:cubicBez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1" name="Google Shape;551;p40"/>
            <p:cNvSpPr/>
            <p:nvPr/>
          </p:nvSpPr>
          <p:spPr>
            <a:xfrm>
              <a:off x="36189400" y="12726150"/>
              <a:ext cx="1525" cy="3825"/>
            </a:xfrm>
            <a:custGeom>
              <a:avLst/>
              <a:gdLst/>
              <a:ahLst/>
              <a:cxnLst/>
              <a:rect l="l" t="t" r="r" b="b"/>
              <a:pathLst>
                <a:path w="61" h="153" extrusionOk="0">
                  <a:moveTo>
                    <a:pt x="61" y="153"/>
                  </a:moveTo>
                  <a:cubicBezTo>
                    <a:pt x="31" y="62"/>
                    <a:pt x="0" y="1"/>
                    <a:pt x="0" y="1"/>
                  </a:cubicBezTo>
                  <a:cubicBezTo>
                    <a:pt x="0" y="1"/>
                    <a:pt x="31" y="62"/>
                    <a:pt x="61" y="153"/>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2" name="Google Shape;552;p40"/>
            <p:cNvSpPr/>
            <p:nvPr/>
          </p:nvSpPr>
          <p:spPr>
            <a:xfrm>
              <a:off x="35931800" y="13248625"/>
              <a:ext cx="136025" cy="490500"/>
            </a:xfrm>
            <a:custGeom>
              <a:avLst/>
              <a:gdLst/>
              <a:ahLst/>
              <a:cxnLst/>
              <a:rect l="l" t="t" r="r" b="b"/>
              <a:pathLst>
                <a:path w="5441" h="19620" extrusionOk="0">
                  <a:moveTo>
                    <a:pt x="4019" y="0"/>
                  </a:moveTo>
                  <a:cubicBezTo>
                    <a:pt x="3180" y="0"/>
                    <a:pt x="2028" y="372"/>
                    <a:pt x="851" y="1139"/>
                  </a:cubicBezTo>
                  <a:cubicBezTo>
                    <a:pt x="851" y="1139"/>
                    <a:pt x="1793" y="4908"/>
                    <a:pt x="1611" y="7248"/>
                  </a:cubicBezTo>
                  <a:cubicBezTo>
                    <a:pt x="1459" y="9589"/>
                    <a:pt x="365" y="14908"/>
                    <a:pt x="365" y="14908"/>
                  </a:cubicBezTo>
                  <a:cubicBezTo>
                    <a:pt x="365" y="14908"/>
                    <a:pt x="0" y="18008"/>
                    <a:pt x="152" y="19619"/>
                  </a:cubicBezTo>
                  <a:cubicBezTo>
                    <a:pt x="2857" y="16336"/>
                    <a:pt x="4833" y="13996"/>
                    <a:pt x="5228" y="7978"/>
                  </a:cubicBezTo>
                  <a:cubicBezTo>
                    <a:pt x="5441" y="5120"/>
                    <a:pt x="4681" y="1595"/>
                    <a:pt x="4286" y="14"/>
                  </a:cubicBezTo>
                  <a:cubicBezTo>
                    <a:pt x="4201" y="5"/>
                    <a:pt x="4112" y="0"/>
                    <a:pt x="4019"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3" name="Google Shape;553;p40"/>
            <p:cNvSpPr/>
            <p:nvPr/>
          </p:nvSpPr>
          <p:spPr>
            <a:xfrm>
              <a:off x="35935575" y="13248975"/>
              <a:ext cx="164925" cy="512175"/>
            </a:xfrm>
            <a:custGeom>
              <a:avLst/>
              <a:gdLst/>
              <a:ahLst/>
              <a:cxnLst/>
              <a:rect l="l" t="t" r="r" b="b"/>
              <a:pathLst>
                <a:path w="6597" h="20487" extrusionOk="0">
                  <a:moveTo>
                    <a:pt x="4135" y="0"/>
                  </a:moveTo>
                  <a:lnTo>
                    <a:pt x="4135" y="0"/>
                  </a:lnTo>
                  <a:cubicBezTo>
                    <a:pt x="4530" y="1581"/>
                    <a:pt x="5290" y="5106"/>
                    <a:pt x="5077" y="7964"/>
                  </a:cubicBezTo>
                  <a:cubicBezTo>
                    <a:pt x="4682" y="13982"/>
                    <a:pt x="2706" y="16322"/>
                    <a:pt x="1" y="19605"/>
                  </a:cubicBezTo>
                  <a:cubicBezTo>
                    <a:pt x="62" y="20031"/>
                    <a:pt x="123" y="20335"/>
                    <a:pt x="244" y="20487"/>
                  </a:cubicBezTo>
                  <a:cubicBezTo>
                    <a:pt x="244" y="20487"/>
                    <a:pt x="4469" y="16778"/>
                    <a:pt x="5533" y="11186"/>
                  </a:cubicBezTo>
                  <a:cubicBezTo>
                    <a:pt x="6597" y="5593"/>
                    <a:pt x="5381" y="1611"/>
                    <a:pt x="5047" y="608"/>
                  </a:cubicBezTo>
                  <a:cubicBezTo>
                    <a:pt x="4925" y="274"/>
                    <a:pt x="4591" y="61"/>
                    <a:pt x="4135"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4" name="Google Shape;554;p40"/>
            <p:cNvSpPr/>
            <p:nvPr/>
          </p:nvSpPr>
          <p:spPr>
            <a:xfrm>
              <a:off x="35821600" y="13499725"/>
              <a:ext cx="135275" cy="144400"/>
            </a:xfrm>
            <a:custGeom>
              <a:avLst/>
              <a:gdLst/>
              <a:ahLst/>
              <a:cxnLst/>
              <a:rect l="l" t="t" r="r" b="b"/>
              <a:pathLst>
                <a:path w="5411" h="5776" extrusionOk="0">
                  <a:moveTo>
                    <a:pt x="1460" y="1"/>
                  </a:moveTo>
                  <a:cubicBezTo>
                    <a:pt x="1460" y="1"/>
                    <a:pt x="761" y="1855"/>
                    <a:pt x="1" y="4134"/>
                  </a:cubicBezTo>
                  <a:cubicBezTo>
                    <a:pt x="2226" y="5331"/>
                    <a:pt x="2304" y="5661"/>
                    <a:pt x="2236" y="5747"/>
                  </a:cubicBezTo>
                  <a:lnTo>
                    <a:pt x="2236" y="5747"/>
                  </a:lnTo>
                  <a:cubicBezTo>
                    <a:pt x="3599" y="4901"/>
                    <a:pt x="5411" y="2584"/>
                    <a:pt x="5411" y="2584"/>
                  </a:cubicBezTo>
                  <a:lnTo>
                    <a:pt x="5138" y="973"/>
                  </a:lnTo>
                  <a:cubicBezTo>
                    <a:pt x="5138" y="973"/>
                    <a:pt x="3131" y="730"/>
                    <a:pt x="1460" y="1"/>
                  </a:cubicBezTo>
                  <a:close/>
                  <a:moveTo>
                    <a:pt x="2236" y="5747"/>
                  </a:moveTo>
                  <a:cubicBezTo>
                    <a:pt x="2220" y="5757"/>
                    <a:pt x="2205" y="5766"/>
                    <a:pt x="2189" y="5776"/>
                  </a:cubicBezTo>
                  <a:cubicBezTo>
                    <a:pt x="2189" y="5776"/>
                    <a:pt x="2218" y="5770"/>
                    <a:pt x="2236" y="5747"/>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5" name="Google Shape;555;p40"/>
            <p:cNvSpPr/>
            <p:nvPr/>
          </p:nvSpPr>
          <p:spPr>
            <a:xfrm>
              <a:off x="35795275" y="13432300"/>
              <a:ext cx="349300" cy="360150"/>
            </a:xfrm>
            <a:custGeom>
              <a:avLst/>
              <a:gdLst/>
              <a:ahLst/>
              <a:cxnLst/>
              <a:rect l="l" t="t" r="r" b="b"/>
              <a:pathLst>
                <a:path w="13972" h="14406" extrusionOk="0">
                  <a:moveTo>
                    <a:pt x="11334" y="0"/>
                  </a:moveTo>
                  <a:cubicBezTo>
                    <a:pt x="10733" y="0"/>
                    <a:pt x="9832" y="1103"/>
                    <a:pt x="9534" y="1482"/>
                  </a:cubicBezTo>
                  <a:cubicBezTo>
                    <a:pt x="9319" y="1306"/>
                    <a:pt x="9017" y="1005"/>
                    <a:pt x="8820" y="1005"/>
                  </a:cubicBezTo>
                  <a:cubicBezTo>
                    <a:pt x="8710" y="1005"/>
                    <a:pt x="8633" y="1099"/>
                    <a:pt x="8622" y="1360"/>
                  </a:cubicBezTo>
                  <a:cubicBezTo>
                    <a:pt x="8561" y="2120"/>
                    <a:pt x="8744" y="2546"/>
                    <a:pt x="8744" y="2546"/>
                  </a:cubicBezTo>
                  <a:cubicBezTo>
                    <a:pt x="8744" y="2546"/>
                    <a:pt x="4701" y="7530"/>
                    <a:pt x="3303" y="8442"/>
                  </a:cubicBezTo>
                  <a:cubicBezTo>
                    <a:pt x="3364" y="8351"/>
                    <a:pt x="3273" y="8017"/>
                    <a:pt x="1054" y="6831"/>
                  </a:cubicBezTo>
                  <a:cubicBezTo>
                    <a:pt x="567" y="8382"/>
                    <a:pt x="111" y="9962"/>
                    <a:pt x="81" y="10783"/>
                  </a:cubicBezTo>
                  <a:cubicBezTo>
                    <a:pt x="0" y="12559"/>
                    <a:pt x="1301" y="14406"/>
                    <a:pt x="2908" y="14406"/>
                  </a:cubicBezTo>
                  <a:cubicBezTo>
                    <a:pt x="3116" y="14406"/>
                    <a:pt x="3330" y="14375"/>
                    <a:pt x="3546" y="14309"/>
                  </a:cubicBezTo>
                  <a:cubicBezTo>
                    <a:pt x="5431" y="13701"/>
                    <a:pt x="8409" y="10935"/>
                    <a:pt x="11145" y="6619"/>
                  </a:cubicBezTo>
                  <a:cubicBezTo>
                    <a:pt x="11145" y="6619"/>
                    <a:pt x="11935" y="5676"/>
                    <a:pt x="12391" y="4612"/>
                  </a:cubicBezTo>
                  <a:cubicBezTo>
                    <a:pt x="12391" y="4612"/>
                    <a:pt x="13972" y="2029"/>
                    <a:pt x="13637" y="1421"/>
                  </a:cubicBezTo>
                  <a:cubicBezTo>
                    <a:pt x="13564" y="1293"/>
                    <a:pt x="13472" y="1242"/>
                    <a:pt x="13371" y="1242"/>
                  </a:cubicBezTo>
                  <a:cubicBezTo>
                    <a:pt x="12966" y="1242"/>
                    <a:pt x="12422" y="2059"/>
                    <a:pt x="12422" y="2059"/>
                  </a:cubicBezTo>
                  <a:cubicBezTo>
                    <a:pt x="12422" y="2059"/>
                    <a:pt x="12938" y="935"/>
                    <a:pt x="12574" y="661"/>
                  </a:cubicBezTo>
                  <a:cubicBezTo>
                    <a:pt x="12537" y="637"/>
                    <a:pt x="12496" y="626"/>
                    <a:pt x="12452" y="626"/>
                  </a:cubicBezTo>
                  <a:cubicBezTo>
                    <a:pt x="12053" y="626"/>
                    <a:pt x="11388" y="1512"/>
                    <a:pt x="11388" y="1512"/>
                  </a:cubicBezTo>
                  <a:cubicBezTo>
                    <a:pt x="11388" y="1512"/>
                    <a:pt x="12026" y="357"/>
                    <a:pt x="11540" y="53"/>
                  </a:cubicBezTo>
                  <a:cubicBezTo>
                    <a:pt x="11477" y="17"/>
                    <a:pt x="11408" y="0"/>
                    <a:pt x="11334"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556" name="Google Shape;556;p40"/>
          <p:cNvGrpSpPr/>
          <p:nvPr/>
        </p:nvGrpSpPr>
        <p:grpSpPr>
          <a:xfrm>
            <a:off x="756471" y="3555885"/>
            <a:ext cx="1485367" cy="2967900"/>
            <a:chOff x="31594325" y="12376475"/>
            <a:chExt cx="1114025" cy="2225925"/>
          </a:xfrm>
        </p:grpSpPr>
        <p:sp>
          <p:nvSpPr>
            <p:cNvPr id="557" name="Google Shape;557;p40"/>
            <p:cNvSpPr/>
            <p:nvPr/>
          </p:nvSpPr>
          <p:spPr>
            <a:xfrm>
              <a:off x="31870150" y="13547600"/>
              <a:ext cx="174050" cy="203975"/>
            </a:xfrm>
            <a:custGeom>
              <a:avLst/>
              <a:gdLst/>
              <a:ahLst/>
              <a:cxnLst/>
              <a:rect l="l" t="t" r="r" b="b"/>
              <a:pathLst>
                <a:path w="6962" h="8159" extrusionOk="0">
                  <a:moveTo>
                    <a:pt x="5472" y="0"/>
                  </a:moveTo>
                  <a:lnTo>
                    <a:pt x="1247" y="335"/>
                  </a:lnTo>
                  <a:cubicBezTo>
                    <a:pt x="1247" y="335"/>
                    <a:pt x="1" y="5137"/>
                    <a:pt x="214" y="6566"/>
                  </a:cubicBezTo>
                  <a:cubicBezTo>
                    <a:pt x="385" y="7718"/>
                    <a:pt x="2632" y="8158"/>
                    <a:pt x="4308" y="8158"/>
                  </a:cubicBezTo>
                  <a:cubicBezTo>
                    <a:pt x="4711" y="8158"/>
                    <a:pt x="5081" y="8133"/>
                    <a:pt x="5381" y="8086"/>
                  </a:cubicBezTo>
                  <a:cubicBezTo>
                    <a:pt x="6962" y="7812"/>
                    <a:pt x="5472" y="1"/>
                    <a:pt x="5472"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8" name="Google Shape;558;p40"/>
            <p:cNvSpPr/>
            <p:nvPr/>
          </p:nvSpPr>
          <p:spPr>
            <a:xfrm>
              <a:off x="31887650" y="13490600"/>
              <a:ext cx="146675" cy="80575"/>
            </a:xfrm>
            <a:custGeom>
              <a:avLst/>
              <a:gdLst/>
              <a:ahLst/>
              <a:cxnLst/>
              <a:rect l="l" t="t" r="r" b="b"/>
              <a:pathLst>
                <a:path w="5867" h="3223" extrusionOk="0">
                  <a:moveTo>
                    <a:pt x="1337" y="1"/>
                  </a:moveTo>
                  <a:cubicBezTo>
                    <a:pt x="0" y="31"/>
                    <a:pt x="547" y="2615"/>
                    <a:pt x="547" y="2615"/>
                  </a:cubicBezTo>
                  <a:lnTo>
                    <a:pt x="5866" y="3223"/>
                  </a:lnTo>
                  <a:lnTo>
                    <a:pt x="5289" y="1186"/>
                  </a:lnTo>
                  <a:cubicBezTo>
                    <a:pt x="5289" y="1186"/>
                    <a:pt x="2645" y="1"/>
                    <a:pt x="1337" y="1"/>
                  </a:cubicBezTo>
                  <a:close/>
                </a:path>
              </a:pathLst>
            </a:custGeom>
            <a:solidFill>
              <a:srgbClr val="F8992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9" name="Google Shape;559;p40"/>
            <p:cNvSpPr/>
            <p:nvPr/>
          </p:nvSpPr>
          <p:spPr>
            <a:xfrm>
              <a:off x="31899800" y="13170400"/>
              <a:ext cx="557775" cy="607000"/>
            </a:xfrm>
            <a:custGeom>
              <a:avLst/>
              <a:gdLst/>
              <a:ahLst/>
              <a:cxnLst/>
              <a:rect l="l" t="t" r="r" b="b"/>
              <a:pathLst>
                <a:path w="22311" h="24280" extrusionOk="0">
                  <a:moveTo>
                    <a:pt x="12135" y="0"/>
                  </a:moveTo>
                  <a:cubicBezTo>
                    <a:pt x="8025" y="0"/>
                    <a:pt x="3553" y="1202"/>
                    <a:pt x="3405" y="3295"/>
                  </a:cubicBezTo>
                  <a:cubicBezTo>
                    <a:pt x="3131" y="6942"/>
                    <a:pt x="0" y="19921"/>
                    <a:pt x="244" y="22779"/>
                  </a:cubicBezTo>
                  <a:cubicBezTo>
                    <a:pt x="339" y="23898"/>
                    <a:pt x="2616" y="24280"/>
                    <a:pt x="5534" y="24280"/>
                  </a:cubicBezTo>
                  <a:cubicBezTo>
                    <a:pt x="10066" y="24280"/>
                    <a:pt x="16145" y="23357"/>
                    <a:pt x="17995" y="22839"/>
                  </a:cubicBezTo>
                  <a:cubicBezTo>
                    <a:pt x="21004" y="22019"/>
                    <a:pt x="22311" y="5392"/>
                    <a:pt x="18359" y="1562"/>
                  </a:cubicBezTo>
                  <a:cubicBezTo>
                    <a:pt x="17255" y="494"/>
                    <a:pt x="14769" y="0"/>
                    <a:pt x="12135" y="0"/>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0" name="Google Shape;560;p40"/>
            <p:cNvSpPr/>
            <p:nvPr/>
          </p:nvSpPr>
          <p:spPr>
            <a:xfrm>
              <a:off x="32421075" y="13617400"/>
              <a:ext cx="229525" cy="343025"/>
            </a:xfrm>
            <a:custGeom>
              <a:avLst/>
              <a:gdLst/>
              <a:ahLst/>
              <a:cxnLst/>
              <a:rect l="l" t="t" r="r" b="b"/>
              <a:pathLst>
                <a:path w="9181" h="13721" extrusionOk="0">
                  <a:moveTo>
                    <a:pt x="537" y="0"/>
                  </a:moveTo>
                  <a:cubicBezTo>
                    <a:pt x="358" y="0"/>
                    <a:pt x="179" y="2"/>
                    <a:pt x="1" y="5"/>
                  </a:cubicBezTo>
                  <a:cubicBezTo>
                    <a:pt x="1004" y="1981"/>
                    <a:pt x="1855" y="3744"/>
                    <a:pt x="1855" y="3744"/>
                  </a:cubicBezTo>
                  <a:lnTo>
                    <a:pt x="4043" y="9245"/>
                  </a:lnTo>
                  <a:cubicBezTo>
                    <a:pt x="4043" y="9245"/>
                    <a:pt x="2828" y="11251"/>
                    <a:pt x="3496" y="11403"/>
                  </a:cubicBezTo>
                  <a:cubicBezTo>
                    <a:pt x="3571" y="11421"/>
                    <a:pt x="3646" y="11429"/>
                    <a:pt x="3720" y="11429"/>
                  </a:cubicBezTo>
                  <a:cubicBezTo>
                    <a:pt x="4288" y="11429"/>
                    <a:pt x="4834" y="10978"/>
                    <a:pt x="4834" y="10978"/>
                  </a:cubicBezTo>
                  <a:cubicBezTo>
                    <a:pt x="4834" y="10978"/>
                    <a:pt x="5016" y="13561"/>
                    <a:pt x="5746" y="13713"/>
                  </a:cubicBezTo>
                  <a:cubicBezTo>
                    <a:pt x="5772" y="13719"/>
                    <a:pt x="5797" y="13721"/>
                    <a:pt x="5821" y="13721"/>
                  </a:cubicBezTo>
                  <a:cubicBezTo>
                    <a:pt x="6487" y="13721"/>
                    <a:pt x="6232" y="11740"/>
                    <a:pt x="6232" y="11738"/>
                  </a:cubicBezTo>
                  <a:lnTo>
                    <a:pt x="6232" y="11738"/>
                  </a:lnTo>
                  <a:cubicBezTo>
                    <a:pt x="6232" y="11740"/>
                    <a:pt x="6586" y="13654"/>
                    <a:pt x="7148" y="13654"/>
                  </a:cubicBezTo>
                  <a:cubicBezTo>
                    <a:pt x="7157" y="13654"/>
                    <a:pt x="7165" y="13653"/>
                    <a:pt x="7174" y="13652"/>
                  </a:cubicBezTo>
                  <a:cubicBezTo>
                    <a:pt x="7782" y="13561"/>
                    <a:pt x="7418" y="11526"/>
                    <a:pt x="7417" y="11525"/>
                  </a:cubicBezTo>
                  <a:lnTo>
                    <a:pt x="7417" y="11525"/>
                  </a:lnTo>
                  <a:cubicBezTo>
                    <a:pt x="7418" y="11526"/>
                    <a:pt x="8040" y="13069"/>
                    <a:pt x="8541" y="13069"/>
                  </a:cubicBezTo>
                  <a:cubicBezTo>
                    <a:pt x="8594" y="13069"/>
                    <a:pt x="8645" y="13052"/>
                    <a:pt x="8694" y="13014"/>
                  </a:cubicBezTo>
                  <a:cubicBezTo>
                    <a:pt x="9180" y="12649"/>
                    <a:pt x="8360" y="10279"/>
                    <a:pt x="8360" y="10279"/>
                  </a:cubicBezTo>
                  <a:cubicBezTo>
                    <a:pt x="8360" y="10279"/>
                    <a:pt x="6627" y="4199"/>
                    <a:pt x="5594" y="552"/>
                  </a:cubicBezTo>
                  <a:cubicBezTo>
                    <a:pt x="3970" y="139"/>
                    <a:pt x="2247" y="0"/>
                    <a:pt x="537"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1" name="Google Shape;561;p40"/>
            <p:cNvSpPr/>
            <p:nvPr/>
          </p:nvSpPr>
          <p:spPr>
            <a:xfrm>
              <a:off x="32361050" y="13418425"/>
              <a:ext cx="199875" cy="212775"/>
            </a:xfrm>
            <a:custGeom>
              <a:avLst/>
              <a:gdLst/>
              <a:ahLst/>
              <a:cxnLst/>
              <a:rect l="l" t="t" r="r" b="b"/>
              <a:pathLst>
                <a:path w="7995" h="8511" extrusionOk="0">
                  <a:moveTo>
                    <a:pt x="4925" y="0"/>
                  </a:moveTo>
                  <a:cubicBezTo>
                    <a:pt x="3435" y="2189"/>
                    <a:pt x="1247" y="2462"/>
                    <a:pt x="1" y="3374"/>
                  </a:cubicBezTo>
                  <a:cubicBezTo>
                    <a:pt x="578" y="4408"/>
                    <a:pt x="1551" y="6262"/>
                    <a:pt x="2402" y="7964"/>
                  </a:cubicBezTo>
                  <a:cubicBezTo>
                    <a:pt x="2580" y="7961"/>
                    <a:pt x="2759" y="7959"/>
                    <a:pt x="2938" y="7959"/>
                  </a:cubicBezTo>
                  <a:cubicBezTo>
                    <a:pt x="4648" y="7959"/>
                    <a:pt x="6371" y="8098"/>
                    <a:pt x="7995" y="8511"/>
                  </a:cubicBezTo>
                  <a:cubicBezTo>
                    <a:pt x="7539" y="6930"/>
                    <a:pt x="7235" y="5806"/>
                    <a:pt x="7235" y="5775"/>
                  </a:cubicBezTo>
                  <a:cubicBezTo>
                    <a:pt x="6505" y="3374"/>
                    <a:pt x="5715" y="1490"/>
                    <a:pt x="4925"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2" name="Google Shape;562;p40"/>
            <p:cNvSpPr/>
            <p:nvPr/>
          </p:nvSpPr>
          <p:spPr>
            <a:xfrm>
              <a:off x="32352700" y="14239850"/>
              <a:ext cx="215825" cy="231725"/>
            </a:xfrm>
            <a:custGeom>
              <a:avLst/>
              <a:gdLst/>
              <a:ahLst/>
              <a:cxnLst/>
              <a:rect l="l" t="t" r="r" b="b"/>
              <a:pathLst>
                <a:path w="8633" h="9269" extrusionOk="0">
                  <a:moveTo>
                    <a:pt x="7052" y="1"/>
                  </a:moveTo>
                  <a:cubicBezTo>
                    <a:pt x="5107" y="1764"/>
                    <a:pt x="2553" y="3010"/>
                    <a:pt x="0" y="3800"/>
                  </a:cubicBezTo>
                  <a:lnTo>
                    <a:pt x="2189" y="9180"/>
                  </a:lnTo>
                  <a:cubicBezTo>
                    <a:pt x="2521" y="9242"/>
                    <a:pt x="2855" y="9269"/>
                    <a:pt x="3187" y="9269"/>
                  </a:cubicBezTo>
                  <a:cubicBezTo>
                    <a:pt x="5979" y="9269"/>
                    <a:pt x="8602" y="7326"/>
                    <a:pt x="8602" y="7326"/>
                  </a:cubicBezTo>
                  <a:cubicBezTo>
                    <a:pt x="8633" y="6141"/>
                    <a:pt x="7751" y="2524"/>
                    <a:pt x="7052"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3" name="Google Shape;563;p40"/>
            <p:cNvSpPr/>
            <p:nvPr/>
          </p:nvSpPr>
          <p:spPr>
            <a:xfrm>
              <a:off x="32313175" y="14175275"/>
              <a:ext cx="215825" cy="159600"/>
            </a:xfrm>
            <a:custGeom>
              <a:avLst/>
              <a:gdLst/>
              <a:ahLst/>
              <a:cxnLst/>
              <a:rect l="l" t="t" r="r" b="b"/>
              <a:pathLst>
                <a:path w="8633" h="6384" extrusionOk="0">
                  <a:moveTo>
                    <a:pt x="7904" y="0"/>
                  </a:moveTo>
                  <a:lnTo>
                    <a:pt x="1" y="2584"/>
                  </a:lnTo>
                  <a:lnTo>
                    <a:pt x="1581" y="6383"/>
                  </a:lnTo>
                  <a:cubicBezTo>
                    <a:pt x="4134" y="5593"/>
                    <a:pt x="6688" y="4347"/>
                    <a:pt x="8633" y="2584"/>
                  </a:cubicBezTo>
                  <a:cubicBezTo>
                    <a:pt x="8238" y="1094"/>
                    <a:pt x="7904" y="0"/>
                    <a:pt x="7904"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4" name="Google Shape;564;p40"/>
            <p:cNvSpPr/>
            <p:nvPr/>
          </p:nvSpPr>
          <p:spPr>
            <a:xfrm>
              <a:off x="32421850" y="14440475"/>
              <a:ext cx="286500" cy="117800"/>
            </a:xfrm>
            <a:custGeom>
              <a:avLst/>
              <a:gdLst/>
              <a:ahLst/>
              <a:cxnLst/>
              <a:rect l="l" t="t" r="r" b="b"/>
              <a:pathLst>
                <a:path w="11460" h="4712" extrusionOk="0">
                  <a:moveTo>
                    <a:pt x="11034" y="0"/>
                  </a:moveTo>
                  <a:lnTo>
                    <a:pt x="11034" y="0"/>
                  </a:lnTo>
                  <a:cubicBezTo>
                    <a:pt x="11033" y="1"/>
                    <a:pt x="0" y="3192"/>
                    <a:pt x="274" y="3769"/>
                  </a:cubicBezTo>
                  <a:cubicBezTo>
                    <a:pt x="517" y="4347"/>
                    <a:pt x="760" y="4712"/>
                    <a:pt x="760" y="4712"/>
                  </a:cubicBezTo>
                  <a:cubicBezTo>
                    <a:pt x="760" y="4712"/>
                    <a:pt x="1824" y="4620"/>
                    <a:pt x="4104" y="4134"/>
                  </a:cubicBezTo>
                  <a:cubicBezTo>
                    <a:pt x="6414" y="3678"/>
                    <a:pt x="8906" y="2493"/>
                    <a:pt x="10183" y="1672"/>
                  </a:cubicBezTo>
                  <a:cubicBezTo>
                    <a:pt x="11459" y="882"/>
                    <a:pt x="11034" y="0"/>
                    <a:pt x="11034" y="0"/>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5" name="Google Shape;565;p40"/>
            <p:cNvSpPr/>
            <p:nvPr/>
          </p:nvSpPr>
          <p:spPr>
            <a:xfrm>
              <a:off x="32608025" y="14419950"/>
              <a:ext cx="99550" cy="85125"/>
            </a:xfrm>
            <a:custGeom>
              <a:avLst/>
              <a:gdLst/>
              <a:ahLst/>
              <a:cxnLst/>
              <a:rect l="l" t="t" r="r" b="b"/>
              <a:pathLst>
                <a:path w="3982" h="3405" extrusionOk="0">
                  <a:moveTo>
                    <a:pt x="578" y="1"/>
                  </a:moveTo>
                  <a:cubicBezTo>
                    <a:pt x="152" y="1125"/>
                    <a:pt x="0" y="2280"/>
                    <a:pt x="61" y="3405"/>
                  </a:cubicBezTo>
                  <a:cubicBezTo>
                    <a:pt x="2310" y="2493"/>
                    <a:pt x="3982" y="1460"/>
                    <a:pt x="3587" y="821"/>
                  </a:cubicBezTo>
                  <a:cubicBezTo>
                    <a:pt x="3192" y="183"/>
                    <a:pt x="1824" y="31"/>
                    <a:pt x="578" y="1"/>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6" name="Google Shape;566;p40"/>
            <p:cNvSpPr/>
            <p:nvPr/>
          </p:nvSpPr>
          <p:spPr>
            <a:xfrm>
              <a:off x="32408175" y="14419950"/>
              <a:ext cx="214300" cy="129200"/>
            </a:xfrm>
            <a:custGeom>
              <a:avLst/>
              <a:gdLst/>
              <a:ahLst/>
              <a:cxnLst/>
              <a:rect l="l" t="t" r="r" b="b"/>
              <a:pathLst>
                <a:path w="8572" h="5168" extrusionOk="0">
                  <a:moveTo>
                    <a:pt x="8572" y="1"/>
                  </a:moveTo>
                  <a:cubicBezTo>
                    <a:pt x="7417" y="1"/>
                    <a:pt x="6383" y="122"/>
                    <a:pt x="6383" y="122"/>
                  </a:cubicBezTo>
                  <a:cubicBezTo>
                    <a:pt x="3917" y="1806"/>
                    <a:pt x="1413" y="1991"/>
                    <a:pt x="432" y="1991"/>
                  </a:cubicBezTo>
                  <a:cubicBezTo>
                    <a:pt x="156" y="1991"/>
                    <a:pt x="0" y="1976"/>
                    <a:pt x="0" y="1976"/>
                  </a:cubicBezTo>
                  <a:lnTo>
                    <a:pt x="0" y="1976"/>
                  </a:lnTo>
                  <a:cubicBezTo>
                    <a:pt x="91" y="3405"/>
                    <a:pt x="1094" y="5168"/>
                    <a:pt x="1094" y="5168"/>
                  </a:cubicBezTo>
                  <a:cubicBezTo>
                    <a:pt x="2949" y="5107"/>
                    <a:pt x="5775" y="4317"/>
                    <a:pt x="8055" y="3405"/>
                  </a:cubicBezTo>
                  <a:cubicBezTo>
                    <a:pt x="7994" y="2280"/>
                    <a:pt x="8146" y="1125"/>
                    <a:pt x="8572" y="1"/>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7" name="Google Shape;567;p40"/>
            <p:cNvSpPr/>
            <p:nvPr/>
          </p:nvSpPr>
          <p:spPr>
            <a:xfrm>
              <a:off x="32554825" y="14368375"/>
              <a:ext cx="71775" cy="65475"/>
            </a:xfrm>
            <a:custGeom>
              <a:avLst/>
              <a:gdLst/>
              <a:ahLst/>
              <a:cxnLst/>
              <a:rect l="l" t="t" r="r" b="b"/>
              <a:pathLst>
                <a:path w="2871" h="2619" extrusionOk="0">
                  <a:moveTo>
                    <a:pt x="974" y="269"/>
                  </a:moveTo>
                  <a:cubicBezTo>
                    <a:pt x="1230" y="269"/>
                    <a:pt x="1182" y="1291"/>
                    <a:pt x="1156" y="1395"/>
                  </a:cubicBezTo>
                  <a:cubicBezTo>
                    <a:pt x="1139" y="1591"/>
                    <a:pt x="1105" y="1779"/>
                    <a:pt x="1068" y="1967"/>
                  </a:cubicBezTo>
                  <a:lnTo>
                    <a:pt x="1068" y="1967"/>
                  </a:lnTo>
                  <a:cubicBezTo>
                    <a:pt x="1011" y="1812"/>
                    <a:pt x="958" y="1653"/>
                    <a:pt x="912" y="1486"/>
                  </a:cubicBezTo>
                  <a:cubicBezTo>
                    <a:pt x="821" y="1243"/>
                    <a:pt x="608" y="605"/>
                    <a:pt x="821" y="361"/>
                  </a:cubicBezTo>
                  <a:cubicBezTo>
                    <a:pt x="882" y="297"/>
                    <a:pt x="932" y="269"/>
                    <a:pt x="974" y="269"/>
                  </a:cubicBezTo>
                  <a:close/>
                  <a:moveTo>
                    <a:pt x="1955" y="961"/>
                  </a:moveTo>
                  <a:cubicBezTo>
                    <a:pt x="2094" y="961"/>
                    <a:pt x="2175" y="1108"/>
                    <a:pt x="2128" y="1273"/>
                  </a:cubicBezTo>
                  <a:cubicBezTo>
                    <a:pt x="2026" y="1707"/>
                    <a:pt x="1646" y="2012"/>
                    <a:pt x="1274" y="2261"/>
                  </a:cubicBezTo>
                  <a:lnTo>
                    <a:pt x="1274" y="2261"/>
                  </a:lnTo>
                  <a:cubicBezTo>
                    <a:pt x="1339" y="1993"/>
                    <a:pt x="1402" y="1715"/>
                    <a:pt x="1520" y="1456"/>
                  </a:cubicBezTo>
                  <a:cubicBezTo>
                    <a:pt x="1581" y="1304"/>
                    <a:pt x="1672" y="1091"/>
                    <a:pt x="1824" y="1000"/>
                  </a:cubicBezTo>
                  <a:cubicBezTo>
                    <a:pt x="1872" y="973"/>
                    <a:pt x="1916" y="961"/>
                    <a:pt x="1955" y="961"/>
                  </a:cubicBezTo>
                  <a:close/>
                  <a:moveTo>
                    <a:pt x="1000" y="0"/>
                  </a:moveTo>
                  <a:cubicBezTo>
                    <a:pt x="946" y="0"/>
                    <a:pt x="887" y="9"/>
                    <a:pt x="821" y="27"/>
                  </a:cubicBezTo>
                  <a:cubicBezTo>
                    <a:pt x="1" y="301"/>
                    <a:pt x="760" y="2033"/>
                    <a:pt x="943" y="2520"/>
                  </a:cubicBezTo>
                  <a:cubicBezTo>
                    <a:pt x="966" y="2589"/>
                    <a:pt x="1025" y="2619"/>
                    <a:pt x="1085" y="2619"/>
                  </a:cubicBezTo>
                  <a:cubicBezTo>
                    <a:pt x="1165" y="2619"/>
                    <a:pt x="1248" y="2566"/>
                    <a:pt x="1254" y="2485"/>
                  </a:cubicBezTo>
                  <a:lnTo>
                    <a:pt x="1254" y="2485"/>
                  </a:lnTo>
                  <a:cubicBezTo>
                    <a:pt x="1824" y="2183"/>
                    <a:pt x="2870" y="1431"/>
                    <a:pt x="2280" y="757"/>
                  </a:cubicBezTo>
                  <a:cubicBezTo>
                    <a:pt x="2217" y="683"/>
                    <a:pt x="2132" y="653"/>
                    <a:pt x="2041" y="653"/>
                  </a:cubicBezTo>
                  <a:cubicBezTo>
                    <a:pt x="1870" y="653"/>
                    <a:pt x="1680" y="759"/>
                    <a:pt x="1581" y="878"/>
                  </a:cubicBezTo>
                  <a:cubicBezTo>
                    <a:pt x="1538" y="928"/>
                    <a:pt x="1499" y="980"/>
                    <a:pt x="1461" y="1035"/>
                  </a:cubicBezTo>
                  <a:lnTo>
                    <a:pt x="1461" y="1035"/>
                  </a:lnTo>
                  <a:cubicBezTo>
                    <a:pt x="1491" y="487"/>
                    <a:pt x="1405" y="0"/>
                    <a:pt x="1000" y="0"/>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8" name="Google Shape;568;p40"/>
            <p:cNvSpPr/>
            <p:nvPr/>
          </p:nvSpPr>
          <p:spPr>
            <a:xfrm>
              <a:off x="31978825" y="14315100"/>
              <a:ext cx="199125" cy="193300"/>
            </a:xfrm>
            <a:custGeom>
              <a:avLst/>
              <a:gdLst/>
              <a:ahLst/>
              <a:cxnLst/>
              <a:rect l="l" t="t" r="r" b="b"/>
              <a:pathLst>
                <a:path w="7965" h="7732" extrusionOk="0">
                  <a:moveTo>
                    <a:pt x="7964" y="0"/>
                  </a:moveTo>
                  <a:lnTo>
                    <a:pt x="7964" y="0"/>
                  </a:lnTo>
                  <a:cubicBezTo>
                    <a:pt x="6001" y="736"/>
                    <a:pt x="3760" y="1056"/>
                    <a:pt x="1562" y="1056"/>
                  </a:cubicBezTo>
                  <a:cubicBezTo>
                    <a:pt x="1038" y="1056"/>
                    <a:pt x="516" y="1038"/>
                    <a:pt x="1" y="1003"/>
                  </a:cubicBezTo>
                  <a:lnTo>
                    <a:pt x="1" y="1003"/>
                  </a:lnTo>
                  <a:lnTo>
                    <a:pt x="183" y="6839"/>
                  </a:lnTo>
                  <a:cubicBezTo>
                    <a:pt x="1324" y="7531"/>
                    <a:pt x="2682" y="7732"/>
                    <a:pt x="3870" y="7732"/>
                  </a:cubicBezTo>
                  <a:cubicBezTo>
                    <a:pt x="5499" y="7732"/>
                    <a:pt x="6809" y="7356"/>
                    <a:pt x="6809" y="7356"/>
                  </a:cubicBezTo>
                  <a:cubicBezTo>
                    <a:pt x="7265" y="6292"/>
                    <a:pt x="7721" y="2584"/>
                    <a:pt x="7964"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9" name="Google Shape;569;p40"/>
            <p:cNvSpPr/>
            <p:nvPr/>
          </p:nvSpPr>
          <p:spPr>
            <a:xfrm>
              <a:off x="31976550" y="14237575"/>
              <a:ext cx="208225" cy="103950"/>
            </a:xfrm>
            <a:custGeom>
              <a:avLst/>
              <a:gdLst/>
              <a:ahLst/>
              <a:cxnLst/>
              <a:rect l="l" t="t" r="r" b="b"/>
              <a:pathLst>
                <a:path w="8329" h="4158" extrusionOk="0">
                  <a:moveTo>
                    <a:pt x="0" y="1"/>
                  </a:moveTo>
                  <a:lnTo>
                    <a:pt x="92" y="4104"/>
                  </a:lnTo>
                  <a:cubicBezTo>
                    <a:pt x="607" y="4139"/>
                    <a:pt x="1129" y="4157"/>
                    <a:pt x="1653" y="4157"/>
                  </a:cubicBezTo>
                  <a:cubicBezTo>
                    <a:pt x="3851" y="4157"/>
                    <a:pt x="6092" y="3837"/>
                    <a:pt x="8055" y="3101"/>
                  </a:cubicBezTo>
                  <a:cubicBezTo>
                    <a:pt x="8238" y="1551"/>
                    <a:pt x="8329" y="396"/>
                    <a:pt x="8329" y="396"/>
                  </a:cubicBezTo>
                  <a:lnTo>
                    <a:pt x="0" y="1"/>
                  </a:ln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0" name="Google Shape;570;p40"/>
            <p:cNvSpPr/>
            <p:nvPr/>
          </p:nvSpPr>
          <p:spPr>
            <a:xfrm>
              <a:off x="31978650" y="14549025"/>
              <a:ext cx="287450" cy="53375"/>
            </a:xfrm>
            <a:custGeom>
              <a:avLst/>
              <a:gdLst/>
              <a:ahLst/>
              <a:cxnLst/>
              <a:rect l="l" t="t" r="r" b="b"/>
              <a:pathLst>
                <a:path w="11498" h="2135" extrusionOk="0">
                  <a:moveTo>
                    <a:pt x="1743" y="1"/>
                  </a:moveTo>
                  <a:cubicBezTo>
                    <a:pt x="694" y="1"/>
                    <a:pt x="0" y="60"/>
                    <a:pt x="8" y="218"/>
                  </a:cubicBezTo>
                  <a:cubicBezTo>
                    <a:pt x="38" y="856"/>
                    <a:pt x="129" y="1281"/>
                    <a:pt x="129" y="1281"/>
                  </a:cubicBezTo>
                  <a:cubicBezTo>
                    <a:pt x="129" y="1281"/>
                    <a:pt x="1193" y="1555"/>
                    <a:pt x="3473" y="1950"/>
                  </a:cubicBezTo>
                  <a:cubicBezTo>
                    <a:pt x="4310" y="2082"/>
                    <a:pt x="5207" y="2135"/>
                    <a:pt x="6081" y="2135"/>
                  </a:cubicBezTo>
                  <a:cubicBezTo>
                    <a:pt x="7620" y="2135"/>
                    <a:pt x="9088" y="1973"/>
                    <a:pt x="10038" y="1798"/>
                  </a:cubicBezTo>
                  <a:cubicBezTo>
                    <a:pt x="11497" y="1494"/>
                    <a:pt x="11436" y="552"/>
                    <a:pt x="11436" y="552"/>
                  </a:cubicBezTo>
                  <a:cubicBezTo>
                    <a:pt x="11436" y="552"/>
                    <a:pt x="4940" y="1"/>
                    <a:pt x="1743" y="1"/>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1" name="Google Shape;571;p40"/>
            <p:cNvSpPr/>
            <p:nvPr/>
          </p:nvSpPr>
          <p:spPr>
            <a:xfrm>
              <a:off x="32158925" y="14516450"/>
              <a:ext cx="108675" cy="74500"/>
            </a:xfrm>
            <a:custGeom>
              <a:avLst/>
              <a:gdLst/>
              <a:ahLst/>
              <a:cxnLst/>
              <a:rect l="l" t="t" r="r" b="b"/>
              <a:pathLst>
                <a:path w="4347" h="2980" extrusionOk="0">
                  <a:moveTo>
                    <a:pt x="1703" y="1"/>
                  </a:moveTo>
                  <a:cubicBezTo>
                    <a:pt x="882" y="882"/>
                    <a:pt x="335" y="1916"/>
                    <a:pt x="0" y="2980"/>
                  </a:cubicBezTo>
                  <a:cubicBezTo>
                    <a:pt x="2432" y="2919"/>
                    <a:pt x="4347" y="2554"/>
                    <a:pt x="4225" y="1855"/>
                  </a:cubicBezTo>
                  <a:cubicBezTo>
                    <a:pt x="4073" y="1095"/>
                    <a:pt x="2858" y="457"/>
                    <a:pt x="1703" y="1"/>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2" name="Google Shape;572;p40"/>
            <p:cNvSpPr/>
            <p:nvPr/>
          </p:nvSpPr>
          <p:spPr>
            <a:xfrm>
              <a:off x="31972750" y="14486075"/>
              <a:ext cx="228750" cy="105075"/>
            </a:xfrm>
            <a:custGeom>
              <a:avLst/>
              <a:gdLst/>
              <a:ahLst/>
              <a:cxnLst/>
              <a:rect l="l" t="t" r="r" b="b"/>
              <a:pathLst>
                <a:path w="9150" h="4203" extrusionOk="0">
                  <a:moveTo>
                    <a:pt x="426" y="0"/>
                  </a:moveTo>
                  <a:cubicBezTo>
                    <a:pt x="0" y="1368"/>
                    <a:pt x="304" y="3374"/>
                    <a:pt x="304" y="3374"/>
                  </a:cubicBezTo>
                  <a:cubicBezTo>
                    <a:pt x="1919" y="3903"/>
                    <a:pt x="4502" y="4202"/>
                    <a:pt x="6817" y="4202"/>
                  </a:cubicBezTo>
                  <a:cubicBezTo>
                    <a:pt x="7029" y="4202"/>
                    <a:pt x="7240" y="4200"/>
                    <a:pt x="7447" y="4195"/>
                  </a:cubicBezTo>
                  <a:cubicBezTo>
                    <a:pt x="7782" y="3131"/>
                    <a:pt x="8329" y="2097"/>
                    <a:pt x="9150" y="1216"/>
                  </a:cubicBezTo>
                  <a:cubicBezTo>
                    <a:pt x="8055" y="790"/>
                    <a:pt x="7052" y="517"/>
                    <a:pt x="7052" y="517"/>
                  </a:cubicBezTo>
                  <a:cubicBezTo>
                    <a:pt x="6155" y="737"/>
                    <a:pt x="5304" y="821"/>
                    <a:pt x="4530" y="821"/>
                  </a:cubicBezTo>
                  <a:cubicBezTo>
                    <a:pt x="2103" y="821"/>
                    <a:pt x="426" y="0"/>
                    <a:pt x="426" y="0"/>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3" name="Google Shape;573;p40"/>
            <p:cNvSpPr/>
            <p:nvPr/>
          </p:nvSpPr>
          <p:spPr>
            <a:xfrm>
              <a:off x="32153675" y="14452600"/>
              <a:ext cx="56975" cy="62650"/>
            </a:xfrm>
            <a:custGeom>
              <a:avLst/>
              <a:gdLst/>
              <a:ahLst/>
              <a:cxnLst/>
              <a:rect l="l" t="t" r="r" b="b"/>
              <a:pathLst>
                <a:path w="2279" h="2506" extrusionOk="0">
                  <a:moveTo>
                    <a:pt x="887" y="237"/>
                  </a:moveTo>
                  <a:cubicBezTo>
                    <a:pt x="1204" y="237"/>
                    <a:pt x="752" y="1290"/>
                    <a:pt x="697" y="1400"/>
                  </a:cubicBezTo>
                  <a:cubicBezTo>
                    <a:pt x="599" y="1562"/>
                    <a:pt x="502" y="1715"/>
                    <a:pt x="400" y="1869"/>
                  </a:cubicBezTo>
                  <a:lnTo>
                    <a:pt x="400" y="1869"/>
                  </a:lnTo>
                  <a:cubicBezTo>
                    <a:pt x="400" y="1703"/>
                    <a:pt x="408" y="1536"/>
                    <a:pt x="423" y="1369"/>
                  </a:cubicBezTo>
                  <a:cubicBezTo>
                    <a:pt x="454" y="1126"/>
                    <a:pt x="454" y="427"/>
                    <a:pt x="757" y="275"/>
                  </a:cubicBezTo>
                  <a:cubicBezTo>
                    <a:pt x="810" y="249"/>
                    <a:pt x="853" y="237"/>
                    <a:pt x="887" y="237"/>
                  </a:cubicBezTo>
                  <a:close/>
                  <a:moveTo>
                    <a:pt x="1529" y="1238"/>
                  </a:moveTo>
                  <a:cubicBezTo>
                    <a:pt x="1716" y="1238"/>
                    <a:pt x="1775" y="1450"/>
                    <a:pt x="1639" y="1613"/>
                  </a:cubicBezTo>
                  <a:cubicBezTo>
                    <a:pt x="1388" y="1964"/>
                    <a:pt x="930" y="2108"/>
                    <a:pt x="504" y="2216"/>
                  </a:cubicBezTo>
                  <a:lnTo>
                    <a:pt x="504" y="2216"/>
                  </a:lnTo>
                  <a:cubicBezTo>
                    <a:pt x="539" y="2163"/>
                    <a:pt x="577" y="2104"/>
                    <a:pt x="617" y="2040"/>
                  </a:cubicBezTo>
                  <a:lnTo>
                    <a:pt x="617" y="2040"/>
                  </a:lnTo>
                  <a:cubicBezTo>
                    <a:pt x="735" y="1871"/>
                    <a:pt x="863" y="1707"/>
                    <a:pt x="1001" y="1552"/>
                  </a:cubicBezTo>
                  <a:cubicBezTo>
                    <a:pt x="1122" y="1461"/>
                    <a:pt x="1274" y="1278"/>
                    <a:pt x="1457" y="1248"/>
                  </a:cubicBezTo>
                  <a:cubicBezTo>
                    <a:pt x="1483" y="1241"/>
                    <a:pt x="1507" y="1238"/>
                    <a:pt x="1529" y="1238"/>
                  </a:cubicBezTo>
                  <a:close/>
                  <a:moveTo>
                    <a:pt x="838" y="0"/>
                  </a:moveTo>
                  <a:cubicBezTo>
                    <a:pt x="0" y="0"/>
                    <a:pt x="89" y="1834"/>
                    <a:pt x="89" y="2342"/>
                  </a:cubicBezTo>
                  <a:cubicBezTo>
                    <a:pt x="89" y="2453"/>
                    <a:pt x="179" y="2506"/>
                    <a:pt x="266" y="2506"/>
                  </a:cubicBezTo>
                  <a:cubicBezTo>
                    <a:pt x="330" y="2506"/>
                    <a:pt x="393" y="2476"/>
                    <a:pt x="415" y="2419"/>
                  </a:cubicBezTo>
                  <a:lnTo>
                    <a:pt x="415" y="2419"/>
                  </a:lnTo>
                  <a:cubicBezTo>
                    <a:pt x="1086" y="2346"/>
                    <a:pt x="2279" y="2020"/>
                    <a:pt x="1973" y="1187"/>
                  </a:cubicBezTo>
                  <a:cubicBezTo>
                    <a:pt x="1922" y="1034"/>
                    <a:pt x="1776" y="976"/>
                    <a:pt x="1620" y="976"/>
                  </a:cubicBezTo>
                  <a:cubicBezTo>
                    <a:pt x="1497" y="976"/>
                    <a:pt x="1368" y="1012"/>
                    <a:pt x="1274" y="1065"/>
                  </a:cubicBezTo>
                  <a:cubicBezTo>
                    <a:pt x="1214" y="1096"/>
                    <a:pt x="1155" y="1130"/>
                    <a:pt x="1099" y="1168"/>
                  </a:cubicBezTo>
                  <a:lnTo>
                    <a:pt x="1099" y="1168"/>
                  </a:lnTo>
                  <a:cubicBezTo>
                    <a:pt x="1360" y="590"/>
                    <a:pt x="1459" y="33"/>
                    <a:pt x="879" y="2"/>
                  </a:cubicBezTo>
                  <a:cubicBezTo>
                    <a:pt x="865" y="1"/>
                    <a:pt x="851" y="0"/>
                    <a:pt x="838" y="0"/>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4" name="Google Shape;574;p40"/>
            <p:cNvSpPr/>
            <p:nvPr/>
          </p:nvSpPr>
          <p:spPr>
            <a:xfrm>
              <a:off x="32675650" y="12757325"/>
              <a:ext cx="775" cy="1525"/>
            </a:xfrm>
            <a:custGeom>
              <a:avLst/>
              <a:gdLst/>
              <a:ahLst/>
              <a:cxnLst/>
              <a:rect l="l" t="t" r="r" b="b"/>
              <a:pathLst>
                <a:path w="31" h="61" extrusionOk="0">
                  <a:moveTo>
                    <a:pt x="31" y="0"/>
                  </a:moveTo>
                  <a:cubicBezTo>
                    <a:pt x="0" y="30"/>
                    <a:pt x="0" y="61"/>
                    <a:pt x="0" y="61"/>
                  </a:cubicBezTo>
                  <a:cubicBezTo>
                    <a:pt x="0" y="61"/>
                    <a:pt x="0" y="30"/>
                    <a:pt x="31"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5" name="Google Shape;575;p40"/>
            <p:cNvSpPr/>
            <p:nvPr/>
          </p:nvSpPr>
          <p:spPr>
            <a:xfrm>
              <a:off x="31594325" y="12659175"/>
              <a:ext cx="266750" cy="472800"/>
            </a:xfrm>
            <a:custGeom>
              <a:avLst/>
              <a:gdLst/>
              <a:ahLst/>
              <a:cxnLst/>
              <a:rect l="l" t="t" r="r" b="b"/>
              <a:pathLst>
                <a:path w="10670" h="18912" extrusionOk="0">
                  <a:moveTo>
                    <a:pt x="2731" y="0"/>
                  </a:moveTo>
                  <a:cubicBezTo>
                    <a:pt x="2712" y="0"/>
                    <a:pt x="2694" y="2"/>
                    <a:pt x="2675" y="5"/>
                  </a:cubicBezTo>
                  <a:cubicBezTo>
                    <a:pt x="1885" y="127"/>
                    <a:pt x="2280" y="3136"/>
                    <a:pt x="2341" y="3561"/>
                  </a:cubicBezTo>
                  <a:cubicBezTo>
                    <a:pt x="2280" y="3138"/>
                    <a:pt x="1889" y="491"/>
                    <a:pt x="1198" y="491"/>
                  </a:cubicBezTo>
                  <a:cubicBezTo>
                    <a:pt x="1194" y="491"/>
                    <a:pt x="1190" y="491"/>
                    <a:pt x="1186" y="491"/>
                  </a:cubicBezTo>
                  <a:cubicBezTo>
                    <a:pt x="456" y="552"/>
                    <a:pt x="0" y="5355"/>
                    <a:pt x="1672" y="12102"/>
                  </a:cubicBezTo>
                  <a:cubicBezTo>
                    <a:pt x="2128" y="13987"/>
                    <a:pt x="2797" y="15932"/>
                    <a:pt x="3587" y="17847"/>
                  </a:cubicBezTo>
                  <a:cubicBezTo>
                    <a:pt x="5897" y="18546"/>
                    <a:pt x="8268" y="18911"/>
                    <a:pt x="10669" y="18911"/>
                  </a:cubicBezTo>
                  <a:cubicBezTo>
                    <a:pt x="9393" y="16935"/>
                    <a:pt x="7265" y="13318"/>
                    <a:pt x="6323" y="9823"/>
                  </a:cubicBezTo>
                  <a:cubicBezTo>
                    <a:pt x="5563" y="6935"/>
                    <a:pt x="5563" y="6388"/>
                    <a:pt x="5563" y="6388"/>
                  </a:cubicBezTo>
                  <a:cubicBezTo>
                    <a:pt x="5563" y="6388"/>
                    <a:pt x="7417" y="3409"/>
                    <a:pt x="6505" y="2710"/>
                  </a:cubicBezTo>
                  <a:cubicBezTo>
                    <a:pt x="6356" y="2597"/>
                    <a:pt x="6225" y="2550"/>
                    <a:pt x="6110" y="2550"/>
                  </a:cubicBezTo>
                  <a:cubicBezTo>
                    <a:pt x="5548" y="2550"/>
                    <a:pt x="5380" y="3683"/>
                    <a:pt x="5380" y="3683"/>
                  </a:cubicBezTo>
                  <a:cubicBezTo>
                    <a:pt x="5380" y="3683"/>
                    <a:pt x="5290" y="35"/>
                    <a:pt x="4479" y="35"/>
                  </a:cubicBezTo>
                  <a:cubicBezTo>
                    <a:pt x="4475" y="35"/>
                    <a:pt x="4472" y="35"/>
                    <a:pt x="4469" y="35"/>
                  </a:cubicBezTo>
                  <a:cubicBezTo>
                    <a:pt x="3617" y="66"/>
                    <a:pt x="4043" y="3227"/>
                    <a:pt x="4043" y="3227"/>
                  </a:cubicBezTo>
                  <a:cubicBezTo>
                    <a:pt x="4043" y="3227"/>
                    <a:pt x="3549" y="0"/>
                    <a:pt x="2731"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6" name="Google Shape;576;p40"/>
            <p:cNvSpPr/>
            <p:nvPr/>
          </p:nvSpPr>
          <p:spPr>
            <a:xfrm>
              <a:off x="31684000" y="13105350"/>
              <a:ext cx="202150" cy="287250"/>
            </a:xfrm>
            <a:custGeom>
              <a:avLst/>
              <a:gdLst/>
              <a:ahLst/>
              <a:cxnLst/>
              <a:rect l="l" t="t" r="r" b="b"/>
              <a:pathLst>
                <a:path w="8086" h="11490" extrusionOk="0">
                  <a:moveTo>
                    <a:pt x="0" y="0"/>
                  </a:moveTo>
                  <a:cubicBezTo>
                    <a:pt x="30" y="31"/>
                    <a:pt x="30" y="61"/>
                    <a:pt x="30" y="91"/>
                  </a:cubicBezTo>
                  <a:cubicBezTo>
                    <a:pt x="2097" y="5046"/>
                    <a:pt x="4894" y="9666"/>
                    <a:pt x="6930" y="11490"/>
                  </a:cubicBezTo>
                  <a:lnTo>
                    <a:pt x="8085" y="2584"/>
                  </a:lnTo>
                  <a:cubicBezTo>
                    <a:pt x="8085" y="2584"/>
                    <a:pt x="7660" y="2006"/>
                    <a:pt x="7082" y="1064"/>
                  </a:cubicBezTo>
                  <a:cubicBezTo>
                    <a:pt x="4681" y="1064"/>
                    <a:pt x="2310" y="699"/>
                    <a:pt x="0"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7" name="Google Shape;577;p40"/>
            <p:cNvSpPr/>
            <p:nvPr/>
          </p:nvSpPr>
          <p:spPr>
            <a:xfrm>
              <a:off x="32073825" y="13290000"/>
              <a:ext cx="0" cy="25"/>
            </a:xfrm>
            <a:custGeom>
              <a:avLst/>
              <a:gdLst/>
              <a:ahLst/>
              <a:cxnLst/>
              <a:rect l="l" t="t" r="r" b="b"/>
              <a:pathLst>
                <a:path h="1" extrusionOk="0">
                  <a:moveTo>
                    <a:pt x="0" y="0"/>
                  </a:move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8" name="Google Shape;578;p40"/>
            <p:cNvSpPr/>
            <p:nvPr/>
          </p:nvSpPr>
          <p:spPr>
            <a:xfrm>
              <a:off x="31731100" y="12870975"/>
              <a:ext cx="145175" cy="91975"/>
            </a:xfrm>
            <a:custGeom>
              <a:avLst/>
              <a:gdLst/>
              <a:ahLst/>
              <a:cxnLst/>
              <a:rect l="l" t="t" r="r" b="b"/>
              <a:pathLst>
                <a:path w="5807" h="3679" extrusionOk="0">
                  <a:moveTo>
                    <a:pt x="3178" y="1"/>
                  </a:moveTo>
                  <a:cubicBezTo>
                    <a:pt x="2059" y="1"/>
                    <a:pt x="941" y="331"/>
                    <a:pt x="1" y="986"/>
                  </a:cubicBezTo>
                  <a:cubicBezTo>
                    <a:pt x="206" y="2358"/>
                    <a:pt x="1324" y="3679"/>
                    <a:pt x="3419" y="3679"/>
                  </a:cubicBezTo>
                  <a:cubicBezTo>
                    <a:pt x="4108" y="3679"/>
                    <a:pt x="4903" y="3536"/>
                    <a:pt x="5806" y="3205"/>
                  </a:cubicBezTo>
                  <a:lnTo>
                    <a:pt x="5806" y="652"/>
                  </a:lnTo>
                  <a:cubicBezTo>
                    <a:pt x="4991" y="217"/>
                    <a:pt x="4084" y="1"/>
                    <a:pt x="3178"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9" name="Google Shape;579;p40"/>
            <p:cNvSpPr/>
            <p:nvPr/>
          </p:nvSpPr>
          <p:spPr>
            <a:xfrm>
              <a:off x="31727300" y="12819075"/>
              <a:ext cx="148975" cy="76575"/>
            </a:xfrm>
            <a:custGeom>
              <a:avLst/>
              <a:gdLst/>
              <a:ahLst/>
              <a:cxnLst/>
              <a:rect l="l" t="t" r="r" b="b"/>
              <a:pathLst>
                <a:path w="5959" h="3063" extrusionOk="0">
                  <a:moveTo>
                    <a:pt x="3108" y="0"/>
                  </a:moveTo>
                  <a:cubicBezTo>
                    <a:pt x="2510" y="0"/>
                    <a:pt x="1863" y="136"/>
                    <a:pt x="1216" y="509"/>
                  </a:cubicBezTo>
                  <a:cubicBezTo>
                    <a:pt x="365" y="995"/>
                    <a:pt x="1" y="2059"/>
                    <a:pt x="153" y="3062"/>
                  </a:cubicBezTo>
                  <a:cubicBezTo>
                    <a:pt x="1093" y="2407"/>
                    <a:pt x="2211" y="2077"/>
                    <a:pt x="3330" y="2077"/>
                  </a:cubicBezTo>
                  <a:cubicBezTo>
                    <a:pt x="4236" y="2077"/>
                    <a:pt x="5143" y="2293"/>
                    <a:pt x="5958" y="2728"/>
                  </a:cubicBezTo>
                  <a:lnTo>
                    <a:pt x="5958" y="965"/>
                  </a:lnTo>
                  <a:cubicBezTo>
                    <a:pt x="5958" y="965"/>
                    <a:pt x="4704" y="0"/>
                    <a:pt x="3108"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0" name="Google Shape;580;p40"/>
            <p:cNvSpPr/>
            <p:nvPr/>
          </p:nvSpPr>
          <p:spPr>
            <a:xfrm>
              <a:off x="31774425" y="12875100"/>
              <a:ext cx="90450" cy="76000"/>
            </a:xfrm>
            <a:custGeom>
              <a:avLst/>
              <a:gdLst/>
              <a:ahLst/>
              <a:cxnLst/>
              <a:rect l="l" t="t" r="r" b="b"/>
              <a:pathLst>
                <a:path w="3618" h="3040" extrusionOk="0">
                  <a:moveTo>
                    <a:pt x="1523" y="0"/>
                  </a:moveTo>
                  <a:cubicBezTo>
                    <a:pt x="1014" y="0"/>
                    <a:pt x="487" y="110"/>
                    <a:pt x="31" y="213"/>
                  </a:cubicBezTo>
                  <a:cubicBezTo>
                    <a:pt x="0" y="244"/>
                    <a:pt x="0" y="304"/>
                    <a:pt x="61" y="304"/>
                  </a:cubicBezTo>
                  <a:cubicBezTo>
                    <a:pt x="532" y="304"/>
                    <a:pt x="1087" y="183"/>
                    <a:pt x="1611" y="183"/>
                  </a:cubicBezTo>
                  <a:cubicBezTo>
                    <a:pt x="2135" y="183"/>
                    <a:pt x="2629" y="304"/>
                    <a:pt x="2979" y="791"/>
                  </a:cubicBezTo>
                  <a:cubicBezTo>
                    <a:pt x="3404" y="1399"/>
                    <a:pt x="3344" y="2250"/>
                    <a:pt x="3374" y="2949"/>
                  </a:cubicBezTo>
                  <a:cubicBezTo>
                    <a:pt x="3374" y="3010"/>
                    <a:pt x="3427" y="3040"/>
                    <a:pt x="3480" y="3040"/>
                  </a:cubicBezTo>
                  <a:cubicBezTo>
                    <a:pt x="3534" y="3040"/>
                    <a:pt x="3587" y="3010"/>
                    <a:pt x="3587" y="2949"/>
                  </a:cubicBezTo>
                  <a:cubicBezTo>
                    <a:pt x="3617" y="2128"/>
                    <a:pt x="3587" y="1125"/>
                    <a:pt x="2979" y="517"/>
                  </a:cubicBezTo>
                  <a:cubicBezTo>
                    <a:pt x="2587" y="125"/>
                    <a:pt x="2065" y="0"/>
                    <a:pt x="152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1" name="Google Shape;581;p40"/>
            <p:cNvSpPr/>
            <p:nvPr/>
          </p:nvSpPr>
          <p:spPr>
            <a:xfrm>
              <a:off x="31812625" y="12896725"/>
              <a:ext cx="52050" cy="31200"/>
            </a:xfrm>
            <a:custGeom>
              <a:avLst/>
              <a:gdLst/>
              <a:ahLst/>
              <a:cxnLst/>
              <a:rect l="l" t="t" r="r" b="b"/>
              <a:pathLst>
                <a:path w="2082" h="1248" extrusionOk="0">
                  <a:moveTo>
                    <a:pt x="743" y="0"/>
                  </a:moveTo>
                  <a:cubicBezTo>
                    <a:pt x="520" y="0"/>
                    <a:pt x="286" y="78"/>
                    <a:pt x="53" y="260"/>
                  </a:cubicBezTo>
                  <a:cubicBezTo>
                    <a:pt x="0" y="312"/>
                    <a:pt x="61" y="388"/>
                    <a:pt x="118" y="388"/>
                  </a:cubicBezTo>
                  <a:cubicBezTo>
                    <a:pt x="127" y="388"/>
                    <a:pt x="136" y="386"/>
                    <a:pt x="144" y="382"/>
                  </a:cubicBezTo>
                  <a:cubicBezTo>
                    <a:pt x="345" y="281"/>
                    <a:pt x="532" y="221"/>
                    <a:pt x="712" y="221"/>
                  </a:cubicBezTo>
                  <a:cubicBezTo>
                    <a:pt x="914" y="221"/>
                    <a:pt x="1106" y="296"/>
                    <a:pt x="1299" y="473"/>
                  </a:cubicBezTo>
                  <a:cubicBezTo>
                    <a:pt x="1542" y="686"/>
                    <a:pt x="1664" y="959"/>
                    <a:pt x="1876" y="1202"/>
                  </a:cubicBezTo>
                  <a:cubicBezTo>
                    <a:pt x="1901" y="1235"/>
                    <a:pt x="1927" y="1248"/>
                    <a:pt x="1952" y="1248"/>
                  </a:cubicBezTo>
                  <a:cubicBezTo>
                    <a:pt x="2021" y="1248"/>
                    <a:pt x="2081" y="1148"/>
                    <a:pt x="2059" y="1081"/>
                  </a:cubicBezTo>
                  <a:cubicBezTo>
                    <a:pt x="1798" y="494"/>
                    <a:pt x="1304" y="0"/>
                    <a:pt x="74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2" name="Google Shape;582;p40"/>
            <p:cNvSpPr/>
            <p:nvPr/>
          </p:nvSpPr>
          <p:spPr>
            <a:xfrm>
              <a:off x="32532800" y="12869450"/>
              <a:ext cx="144400" cy="91875"/>
            </a:xfrm>
            <a:custGeom>
              <a:avLst/>
              <a:gdLst/>
              <a:ahLst/>
              <a:cxnLst/>
              <a:rect l="l" t="t" r="r" b="b"/>
              <a:pathLst>
                <a:path w="5776" h="3675" extrusionOk="0">
                  <a:moveTo>
                    <a:pt x="2603" y="1"/>
                  </a:moveTo>
                  <a:cubicBezTo>
                    <a:pt x="1701" y="1"/>
                    <a:pt x="802" y="217"/>
                    <a:pt x="0" y="652"/>
                  </a:cubicBezTo>
                  <a:lnTo>
                    <a:pt x="0" y="3205"/>
                  </a:lnTo>
                  <a:cubicBezTo>
                    <a:pt x="896" y="3534"/>
                    <a:pt x="1685" y="3675"/>
                    <a:pt x="2370" y="3675"/>
                  </a:cubicBezTo>
                  <a:cubicBezTo>
                    <a:pt x="4474" y="3675"/>
                    <a:pt x="5592" y="2339"/>
                    <a:pt x="5775" y="986"/>
                  </a:cubicBezTo>
                  <a:cubicBezTo>
                    <a:pt x="4834" y="331"/>
                    <a:pt x="3717" y="1"/>
                    <a:pt x="2603"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3" name="Google Shape;583;p40"/>
            <p:cNvSpPr/>
            <p:nvPr/>
          </p:nvSpPr>
          <p:spPr>
            <a:xfrm>
              <a:off x="32532800" y="12817250"/>
              <a:ext cx="148200" cy="76875"/>
            </a:xfrm>
            <a:custGeom>
              <a:avLst/>
              <a:gdLst/>
              <a:ahLst/>
              <a:cxnLst/>
              <a:rect l="l" t="t" r="r" b="b"/>
              <a:pathLst>
                <a:path w="5928" h="3075" extrusionOk="0">
                  <a:moveTo>
                    <a:pt x="2854" y="1"/>
                  </a:moveTo>
                  <a:cubicBezTo>
                    <a:pt x="1253" y="1"/>
                    <a:pt x="0" y="977"/>
                    <a:pt x="0" y="977"/>
                  </a:cubicBezTo>
                  <a:lnTo>
                    <a:pt x="0" y="2740"/>
                  </a:lnTo>
                  <a:cubicBezTo>
                    <a:pt x="802" y="2305"/>
                    <a:pt x="1701" y="2089"/>
                    <a:pt x="2603" y="2089"/>
                  </a:cubicBezTo>
                  <a:cubicBezTo>
                    <a:pt x="3717" y="2089"/>
                    <a:pt x="4834" y="2419"/>
                    <a:pt x="5775" y="3074"/>
                  </a:cubicBezTo>
                  <a:cubicBezTo>
                    <a:pt x="5927" y="2041"/>
                    <a:pt x="5562" y="1007"/>
                    <a:pt x="4711" y="491"/>
                  </a:cubicBezTo>
                  <a:cubicBezTo>
                    <a:pt x="4075" y="132"/>
                    <a:pt x="3441" y="1"/>
                    <a:pt x="2854"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4" name="Google Shape;584;p40"/>
            <p:cNvSpPr/>
            <p:nvPr/>
          </p:nvSpPr>
          <p:spPr>
            <a:xfrm>
              <a:off x="32544175" y="12873200"/>
              <a:ext cx="90450" cy="76400"/>
            </a:xfrm>
            <a:custGeom>
              <a:avLst/>
              <a:gdLst/>
              <a:ahLst/>
              <a:cxnLst/>
              <a:rect l="l" t="t" r="r" b="b"/>
              <a:pathLst>
                <a:path w="3618" h="3056" extrusionOk="0">
                  <a:moveTo>
                    <a:pt x="2095" y="0"/>
                  </a:moveTo>
                  <a:cubicBezTo>
                    <a:pt x="1553" y="0"/>
                    <a:pt x="1031" y="126"/>
                    <a:pt x="639" y="502"/>
                  </a:cubicBezTo>
                  <a:cubicBezTo>
                    <a:pt x="31" y="1140"/>
                    <a:pt x="1" y="2143"/>
                    <a:pt x="31" y="2964"/>
                  </a:cubicBezTo>
                  <a:cubicBezTo>
                    <a:pt x="31" y="3025"/>
                    <a:pt x="85" y="3055"/>
                    <a:pt x="138" y="3055"/>
                  </a:cubicBezTo>
                  <a:cubicBezTo>
                    <a:pt x="191" y="3055"/>
                    <a:pt x="244" y="3025"/>
                    <a:pt x="244" y="2964"/>
                  </a:cubicBezTo>
                  <a:cubicBezTo>
                    <a:pt x="275" y="2234"/>
                    <a:pt x="214" y="1414"/>
                    <a:pt x="639" y="806"/>
                  </a:cubicBezTo>
                  <a:cubicBezTo>
                    <a:pt x="984" y="304"/>
                    <a:pt x="1500" y="182"/>
                    <a:pt x="2047" y="182"/>
                  </a:cubicBezTo>
                  <a:cubicBezTo>
                    <a:pt x="2560" y="182"/>
                    <a:pt x="3101" y="289"/>
                    <a:pt x="3557" y="289"/>
                  </a:cubicBezTo>
                  <a:cubicBezTo>
                    <a:pt x="3588" y="289"/>
                    <a:pt x="3618" y="228"/>
                    <a:pt x="3588" y="228"/>
                  </a:cubicBezTo>
                  <a:cubicBezTo>
                    <a:pt x="3131" y="111"/>
                    <a:pt x="2604" y="0"/>
                    <a:pt x="2095"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5" name="Google Shape;585;p40"/>
            <p:cNvSpPr/>
            <p:nvPr/>
          </p:nvSpPr>
          <p:spPr>
            <a:xfrm>
              <a:off x="32544400" y="12894575"/>
              <a:ext cx="51950" cy="31825"/>
            </a:xfrm>
            <a:custGeom>
              <a:avLst/>
              <a:gdLst/>
              <a:ahLst/>
              <a:cxnLst/>
              <a:rect l="l" t="t" r="r" b="b"/>
              <a:pathLst>
                <a:path w="2078" h="1273" extrusionOk="0">
                  <a:moveTo>
                    <a:pt x="1353" y="1"/>
                  </a:moveTo>
                  <a:cubicBezTo>
                    <a:pt x="786" y="1"/>
                    <a:pt x="286" y="514"/>
                    <a:pt x="22" y="1106"/>
                  </a:cubicBezTo>
                  <a:cubicBezTo>
                    <a:pt x="0" y="1173"/>
                    <a:pt x="60" y="1273"/>
                    <a:pt x="129" y="1273"/>
                  </a:cubicBezTo>
                  <a:cubicBezTo>
                    <a:pt x="154" y="1273"/>
                    <a:pt x="181" y="1260"/>
                    <a:pt x="205" y="1227"/>
                  </a:cubicBezTo>
                  <a:cubicBezTo>
                    <a:pt x="418" y="984"/>
                    <a:pt x="539" y="711"/>
                    <a:pt x="782" y="498"/>
                  </a:cubicBezTo>
                  <a:cubicBezTo>
                    <a:pt x="981" y="316"/>
                    <a:pt x="1180" y="242"/>
                    <a:pt x="1383" y="242"/>
                  </a:cubicBezTo>
                  <a:cubicBezTo>
                    <a:pt x="1554" y="242"/>
                    <a:pt x="1727" y="293"/>
                    <a:pt x="1907" y="376"/>
                  </a:cubicBezTo>
                  <a:cubicBezTo>
                    <a:pt x="1924" y="388"/>
                    <a:pt x="1942" y="393"/>
                    <a:pt x="1958" y="393"/>
                  </a:cubicBezTo>
                  <a:cubicBezTo>
                    <a:pt x="2027" y="393"/>
                    <a:pt x="2078" y="304"/>
                    <a:pt x="2028" y="255"/>
                  </a:cubicBezTo>
                  <a:cubicBezTo>
                    <a:pt x="1800" y="77"/>
                    <a:pt x="1571" y="1"/>
                    <a:pt x="135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6" name="Google Shape;586;p40"/>
            <p:cNvSpPr/>
            <p:nvPr/>
          </p:nvSpPr>
          <p:spPr>
            <a:xfrm>
              <a:off x="32136875" y="13195000"/>
              <a:ext cx="168725" cy="79250"/>
            </a:xfrm>
            <a:custGeom>
              <a:avLst/>
              <a:gdLst/>
              <a:ahLst/>
              <a:cxnLst/>
              <a:rect l="l" t="t" r="r" b="b"/>
              <a:pathLst>
                <a:path w="6749" h="3170" extrusionOk="0">
                  <a:moveTo>
                    <a:pt x="6749" y="1"/>
                  </a:moveTo>
                  <a:lnTo>
                    <a:pt x="6749" y="1"/>
                  </a:lnTo>
                  <a:cubicBezTo>
                    <a:pt x="4530" y="153"/>
                    <a:pt x="2372" y="548"/>
                    <a:pt x="244" y="1247"/>
                  </a:cubicBezTo>
                  <a:cubicBezTo>
                    <a:pt x="183" y="1490"/>
                    <a:pt x="92" y="1733"/>
                    <a:pt x="1" y="1916"/>
                  </a:cubicBezTo>
                  <a:cubicBezTo>
                    <a:pt x="1" y="1916"/>
                    <a:pt x="1069" y="3170"/>
                    <a:pt x="3360" y="3170"/>
                  </a:cubicBezTo>
                  <a:cubicBezTo>
                    <a:pt x="4279" y="3170"/>
                    <a:pt x="5395" y="2968"/>
                    <a:pt x="6718" y="2402"/>
                  </a:cubicBezTo>
                  <a:cubicBezTo>
                    <a:pt x="6718" y="2402"/>
                    <a:pt x="6627" y="1308"/>
                    <a:pt x="6749"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7" name="Google Shape;587;p40"/>
            <p:cNvSpPr/>
            <p:nvPr/>
          </p:nvSpPr>
          <p:spPr>
            <a:xfrm>
              <a:off x="32136125" y="13131175"/>
              <a:ext cx="181625" cy="95025"/>
            </a:xfrm>
            <a:custGeom>
              <a:avLst/>
              <a:gdLst/>
              <a:ahLst/>
              <a:cxnLst/>
              <a:rect l="l" t="t" r="r" b="b"/>
              <a:pathLst>
                <a:path w="7265" h="3801" extrusionOk="0">
                  <a:moveTo>
                    <a:pt x="7265" y="1"/>
                  </a:moveTo>
                  <a:lnTo>
                    <a:pt x="0" y="639"/>
                  </a:lnTo>
                  <a:cubicBezTo>
                    <a:pt x="0" y="639"/>
                    <a:pt x="578" y="2432"/>
                    <a:pt x="274" y="3800"/>
                  </a:cubicBezTo>
                  <a:cubicBezTo>
                    <a:pt x="2402" y="3101"/>
                    <a:pt x="4560" y="2706"/>
                    <a:pt x="6779" y="2554"/>
                  </a:cubicBezTo>
                  <a:cubicBezTo>
                    <a:pt x="6840" y="1733"/>
                    <a:pt x="6991" y="791"/>
                    <a:pt x="7265"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8" name="Google Shape;588;p40"/>
            <p:cNvSpPr/>
            <p:nvPr/>
          </p:nvSpPr>
          <p:spPr>
            <a:xfrm>
              <a:off x="31859725" y="12488175"/>
              <a:ext cx="701950" cy="660750"/>
            </a:xfrm>
            <a:custGeom>
              <a:avLst/>
              <a:gdLst/>
              <a:ahLst/>
              <a:cxnLst/>
              <a:rect l="l" t="t" r="r" b="b"/>
              <a:pathLst>
                <a:path w="28078" h="26430" extrusionOk="0">
                  <a:moveTo>
                    <a:pt x="10605" y="0"/>
                  </a:moveTo>
                  <a:cubicBezTo>
                    <a:pt x="5093" y="0"/>
                    <a:pt x="1" y="2804"/>
                    <a:pt x="266" y="13319"/>
                  </a:cubicBezTo>
                  <a:cubicBezTo>
                    <a:pt x="266" y="13319"/>
                    <a:pt x="144" y="18243"/>
                    <a:pt x="1330" y="20705"/>
                  </a:cubicBezTo>
                  <a:cubicBezTo>
                    <a:pt x="2546" y="23137"/>
                    <a:pt x="6528" y="25873"/>
                    <a:pt x="11847" y="26359"/>
                  </a:cubicBezTo>
                  <a:cubicBezTo>
                    <a:pt x="12395" y="26406"/>
                    <a:pt x="12962" y="26429"/>
                    <a:pt x="13539" y="26429"/>
                  </a:cubicBezTo>
                  <a:cubicBezTo>
                    <a:pt x="18567" y="26429"/>
                    <a:pt x="24411" y="24654"/>
                    <a:pt x="25829" y="21192"/>
                  </a:cubicBezTo>
                  <a:cubicBezTo>
                    <a:pt x="27440" y="17362"/>
                    <a:pt x="28078" y="14687"/>
                    <a:pt x="27561" y="10766"/>
                  </a:cubicBezTo>
                  <a:cubicBezTo>
                    <a:pt x="27075" y="6845"/>
                    <a:pt x="26862" y="5112"/>
                    <a:pt x="23215" y="3380"/>
                  </a:cubicBezTo>
                  <a:cubicBezTo>
                    <a:pt x="21439" y="2522"/>
                    <a:pt x="15833" y="0"/>
                    <a:pt x="10605"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9" name="Google Shape;589;p40"/>
            <p:cNvSpPr/>
            <p:nvPr/>
          </p:nvSpPr>
          <p:spPr>
            <a:xfrm>
              <a:off x="32021375" y="12842425"/>
              <a:ext cx="39550" cy="47125"/>
            </a:xfrm>
            <a:custGeom>
              <a:avLst/>
              <a:gdLst/>
              <a:ahLst/>
              <a:cxnLst/>
              <a:rect l="l" t="t" r="r" b="b"/>
              <a:pathLst>
                <a:path w="1582" h="1885" extrusionOk="0">
                  <a:moveTo>
                    <a:pt x="791" y="0"/>
                  </a:moveTo>
                  <a:cubicBezTo>
                    <a:pt x="365" y="0"/>
                    <a:pt x="1" y="426"/>
                    <a:pt x="1" y="943"/>
                  </a:cubicBezTo>
                  <a:cubicBezTo>
                    <a:pt x="1" y="1459"/>
                    <a:pt x="365" y="1885"/>
                    <a:pt x="791" y="1885"/>
                  </a:cubicBezTo>
                  <a:cubicBezTo>
                    <a:pt x="1217" y="1885"/>
                    <a:pt x="1581" y="1459"/>
                    <a:pt x="1581" y="943"/>
                  </a:cubicBezTo>
                  <a:cubicBezTo>
                    <a:pt x="1581" y="426"/>
                    <a:pt x="1217" y="0"/>
                    <a:pt x="791"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0" name="Google Shape;590;p40"/>
            <p:cNvSpPr/>
            <p:nvPr/>
          </p:nvSpPr>
          <p:spPr>
            <a:xfrm>
              <a:off x="32344325" y="12841650"/>
              <a:ext cx="39550" cy="47150"/>
            </a:xfrm>
            <a:custGeom>
              <a:avLst/>
              <a:gdLst/>
              <a:ahLst/>
              <a:cxnLst/>
              <a:rect l="l" t="t" r="r" b="b"/>
              <a:pathLst>
                <a:path w="1582" h="1886" extrusionOk="0">
                  <a:moveTo>
                    <a:pt x="791" y="1"/>
                  </a:moveTo>
                  <a:cubicBezTo>
                    <a:pt x="335" y="1"/>
                    <a:pt x="1" y="427"/>
                    <a:pt x="1" y="943"/>
                  </a:cubicBezTo>
                  <a:cubicBezTo>
                    <a:pt x="1" y="1460"/>
                    <a:pt x="366" y="1885"/>
                    <a:pt x="791" y="1885"/>
                  </a:cubicBezTo>
                  <a:cubicBezTo>
                    <a:pt x="1217" y="1885"/>
                    <a:pt x="1581" y="1460"/>
                    <a:pt x="1581" y="943"/>
                  </a:cubicBezTo>
                  <a:cubicBezTo>
                    <a:pt x="1581" y="427"/>
                    <a:pt x="1217" y="1"/>
                    <a:pt x="791"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1" name="Google Shape;591;p40"/>
            <p:cNvSpPr/>
            <p:nvPr/>
          </p:nvSpPr>
          <p:spPr>
            <a:xfrm>
              <a:off x="32180950" y="12819825"/>
              <a:ext cx="49425" cy="84425"/>
            </a:xfrm>
            <a:custGeom>
              <a:avLst/>
              <a:gdLst/>
              <a:ahLst/>
              <a:cxnLst/>
              <a:rect l="l" t="t" r="r" b="b"/>
              <a:pathLst>
                <a:path w="1977" h="3377" extrusionOk="0">
                  <a:moveTo>
                    <a:pt x="430" y="0"/>
                  </a:moveTo>
                  <a:cubicBezTo>
                    <a:pt x="411" y="0"/>
                    <a:pt x="396" y="8"/>
                    <a:pt x="396" y="23"/>
                  </a:cubicBezTo>
                  <a:cubicBezTo>
                    <a:pt x="274" y="448"/>
                    <a:pt x="214" y="935"/>
                    <a:pt x="122" y="1360"/>
                  </a:cubicBezTo>
                  <a:cubicBezTo>
                    <a:pt x="92" y="1634"/>
                    <a:pt x="1" y="1999"/>
                    <a:pt x="153" y="2272"/>
                  </a:cubicBezTo>
                  <a:cubicBezTo>
                    <a:pt x="244" y="2485"/>
                    <a:pt x="426" y="2607"/>
                    <a:pt x="670" y="2607"/>
                  </a:cubicBezTo>
                  <a:cubicBezTo>
                    <a:pt x="791" y="2607"/>
                    <a:pt x="882" y="2515"/>
                    <a:pt x="973" y="2455"/>
                  </a:cubicBezTo>
                  <a:cubicBezTo>
                    <a:pt x="1034" y="2424"/>
                    <a:pt x="1095" y="2363"/>
                    <a:pt x="1156" y="2333"/>
                  </a:cubicBezTo>
                  <a:cubicBezTo>
                    <a:pt x="1222" y="2285"/>
                    <a:pt x="1277" y="2262"/>
                    <a:pt x="1320" y="2262"/>
                  </a:cubicBezTo>
                  <a:cubicBezTo>
                    <a:pt x="1414" y="2262"/>
                    <a:pt x="1450" y="2377"/>
                    <a:pt x="1429" y="2607"/>
                  </a:cubicBezTo>
                  <a:cubicBezTo>
                    <a:pt x="1642" y="2880"/>
                    <a:pt x="1581" y="3032"/>
                    <a:pt x="1247" y="3123"/>
                  </a:cubicBezTo>
                  <a:cubicBezTo>
                    <a:pt x="1112" y="3177"/>
                    <a:pt x="1169" y="3376"/>
                    <a:pt x="1269" y="3376"/>
                  </a:cubicBezTo>
                  <a:cubicBezTo>
                    <a:pt x="1282" y="3376"/>
                    <a:pt x="1295" y="3373"/>
                    <a:pt x="1308" y="3366"/>
                  </a:cubicBezTo>
                  <a:cubicBezTo>
                    <a:pt x="1673" y="3245"/>
                    <a:pt x="1977" y="2941"/>
                    <a:pt x="1946" y="2546"/>
                  </a:cubicBezTo>
                  <a:cubicBezTo>
                    <a:pt x="1917" y="2259"/>
                    <a:pt x="1672" y="2026"/>
                    <a:pt x="1415" y="2026"/>
                  </a:cubicBezTo>
                  <a:cubicBezTo>
                    <a:pt x="1400" y="2026"/>
                    <a:pt x="1384" y="2027"/>
                    <a:pt x="1369" y="2029"/>
                  </a:cubicBezTo>
                  <a:cubicBezTo>
                    <a:pt x="1156" y="2029"/>
                    <a:pt x="1034" y="2181"/>
                    <a:pt x="882" y="2272"/>
                  </a:cubicBezTo>
                  <a:cubicBezTo>
                    <a:pt x="774" y="2316"/>
                    <a:pt x="684" y="2335"/>
                    <a:pt x="610" y="2335"/>
                  </a:cubicBezTo>
                  <a:cubicBezTo>
                    <a:pt x="164" y="2335"/>
                    <a:pt x="283" y="1643"/>
                    <a:pt x="335" y="1330"/>
                  </a:cubicBezTo>
                  <a:cubicBezTo>
                    <a:pt x="426" y="965"/>
                    <a:pt x="670" y="388"/>
                    <a:pt x="487" y="23"/>
                  </a:cubicBezTo>
                  <a:cubicBezTo>
                    <a:pt x="472" y="8"/>
                    <a:pt x="449" y="0"/>
                    <a:pt x="430"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2" name="Google Shape;592;p40"/>
            <p:cNvSpPr/>
            <p:nvPr/>
          </p:nvSpPr>
          <p:spPr>
            <a:xfrm>
              <a:off x="32156650" y="12947500"/>
              <a:ext cx="101850" cy="70475"/>
            </a:xfrm>
            <a:custGeom>
              <a:avLst/>
              <a:gdLst/>
              <a:ahLst/>
              <a:cxnLst/>
              <a:rect l="l" t="t" r="r" b="b"/>
              <a:pathLst>
                <a:path w="4074" h="2819" extrusionOk="0">
                  <a:moveTo>
                    <a:pt x="472" y="0"/>
                  </a:moveTo>
                  <a:cubicBezTo>
                    <a:pt x="336" y="0"/>
                    <a:pt x="208" y="76"/>
                    <a:pt x="122" y="296"/>
                  </a:cubicBezTo>
                  <a:cubicBezTo>
                    <a:pt x="61" y="509"/>
                    <a:pt x="0" y="782"/>
                    <a:pt x="31" y="1086"/>
                  </a:cubicBezTo>
                  <a:cubicBezTo>
                    <a:pt x="1064" y="1573"/>
                    <a:pt x="2219" y="2089"/>
                    <a:pt x="3222" y="2819"/>
                  </a:cubicBezTo>
                  <a:cubicBezTo>
                    <a:pt x="3921" y="2393"/>
                    <a:pt x="4073" y="1542"/>
                    <a:pt x="4073" y="1056"/>
                  </a:cubicBezTo>
                  <a:cubicBezTo>
                    <a:pt x="4073" y="614"/>
                    <a:pt x="3928" y="485"/>
                    <a:pt x="3787" y="485"/>
                  </a:cubicBezTo>
                  <a:cubicBezTo>
                    <a:pt x="3695" y="485"/>
                    <a:pt x="3604" y="540"/>
                    <a:pt x="3556" y="600"/>
                  </a:cubicBezTo>
                  <a:cubicBezTo>
                    <a:pt x="3232" y="998"/>
                    <a:pt x="2744" y="1231"/>
                    <a:pt x="2278" y="1231"/>
                  </a:cubicBezTo>
                  <a:cubicBezTo>
                    <a:pt x="1783" y="1231"/>
                    <a:pt x="1314" y="967"/>
                    <a:pt x="1094" y="357"/>
                  </a:cubicBezTo>
                  <a:cubicBezTo>
                    <a:pt x="1094" y="357"/>
                    <a:pt x="766" y="0"/>
                    <a:pt x="472"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3" name="Google Shape;593;p40"/>
            <p:cNvSpPr/>
            <p:nvPr/>
          </p:nvSpPr>
          <p:spPr>
            <a:xfrm>
              <a:off x="32156650" y="12974650"/>
              <a:ext cx="80550" cy="49350"/>
            </a:xfrm>
            <a:custGeom>
              <a:avLst/>
              <a:gdLst/>
              <a:ahLst/>
              <a:cxnLst/>
              <a:rect l="l" t="t" r="r" b="b"/>
              <a:pathLst>
                <a:path w="3222" h="1974" extrusionOk="0">
                  <a:moveTo>
                    <a:pt x="0" y="0"/>
                  </a:moveTo>
                  <a:lnTo>
                    <a:pt x="0" y="0"/>
                  </a:lnTo>
                  <a:cubicBezTo>
                    <a:pt x="31" y="730"/>
                    <a:pt x="335" y="1581"/>
                    <a:pt x="1459" y="1854"/>
                  </a:cubicBezTo>
                  <a:cubicBezTo>
                    <a:pt x="1765" y="1937"/>
                    <a:pt x="2040" y="1974"/>
                    <a:pt x="2284" y="1974"/>
                  </a:cubicBezTo>
                  <a:cubicBezTo>
                    <a:pt x="2670" y="1974"/>
                    <a:pt x="2980" y="1882"/>
                    <a:pt x="3222" y="1733"/>
                  </a:cubicBezTo>
                  <a:cubicBezTo>
                    <a:pt x="2219" y="1003"/>
                    <a:pt x="1064" y="487"/>
                    <a:pt x="0" y="0"/>
                  </a:cubicBezTo>
                  <a:close/>
                </a:path>
              </a:pathLst>
            </a:custGeom>
            <a:solidFill>
              <a:srgbClr val="F067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4" name="Google Shape;594;p40"/>
            <p:cNvSpPr/>
            <p:nvPr/>
          </p:nvSpPr>
          <p:spPr>
            <a:xfrm>
              <a:off x="31960050" y="12729875"/>
              <a:ext cx="65900" cy="46325"/>
            </a:xfrm>
            <a:custGeom>
              <a:avLst/>
              <a:gdLst/>
              <a:ahLst/>
              <a:cxnLst/>
              <a:rect l="l" t="t" r="r" b="b"/>
              <a:pathLst>
                <a:path w="2636" h="1853" extrusionOk="0">
                  <a:moveTo>
                    <a:pt x="2390" y="1"/>
                  </a:moveTo>
                  <a:cubicBezTo>
                    <a:pt x="1455" y="1"/>
                    <a:pt x="198" y="855"/>
                    <a:pt x="22" y="1767"/>
                  </a:cubicBezTo>
                  <a:cubicBezTo>
                    <a:pt x="1" y="1810"/>
                    <a:pt x="40" y="1853"/>
                    <a:pt x="75" y="1853"/>
                  </a:cubicBezTo>
                  <a:cubicBezTo>
                    <a:pt x="90" y="1853"/>
                    <a:pt x="104" y="1845"/>
                    <a:pt x="113" y="1828"/>
                  </a:cubicBezTo>
                  <a:cubicBezTo>
                    <a:pt x="752" y="946"/>
                    <a:pt x="1451" y="429"/>
                    <a:pt x="2515" y="217"/>
                  </a:cubicBezTo>
                  <a:cubicBezTo>
                    <a:pt x="2636" y="186"/>
                    <a:pt x="2606" y="4"/>
                    <a:pt x="2484" y="4"/>
                  </a:cubicBezTo>
                  <a:cubicBezTo>
                    <a:pt x="2453" y="2"/>
                    <a:pt x="2422" y="1"/>
                    <a:pt x="2390"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5" name="Google Shape;595;p40"/>
            <p:cNvSpPr/>
            <p:nvPr/>
          </p:nvSpPr>
          <p:spPr>
            <a:xfrm>
              <a:off x="32351175" y="12721350"/>
              <a:ext cx="71575" cy="31575"/>
            </a:xfrm>
            <a:custGeom>
              <a:avLst/>
              <a:gdLst/>
              <a:ahLst/>
              <a:cxnLst/>
              <a:rect l="l" t="t" r="r" b="b"/>
              <a:pathLst>
                <a:path w="2863" h="1263" extrusionOk="0">
                  <a:moveTo>
                    <a:pt x="497" y="1"/>
                  </a:moveTo>
                  <a:cubicBezTo>
                    <a:pt x="355" y="1"/>
                    <a:pt x="219" y="14"/>
                    <a:pt x="92" y="41"/>
                  </a:cubicBezTo>
                  <a:cubicBezTo>
                    <a:pt x="0" y="41"/>
                    <a:pt x="0" y="162"/>
                    <a:pt x="92" y="162"/>
                  </a:cubicBezTo>
                  <a:cubicBezTo>
                    <a:pt x="973" y="406"/>
                    <a:pt x="1855" y="527"/>
                    <a:pt x="2554" y="1226"/>
                  </a:cubicBezTo>
                  <a:cubicBezTo>
                    <a:pt x="2579" y="1252"/>
                    <a:pt x="2609" y="1263"/>
                    <a:pt x="2638" y="1263"/>
                  </a:cubicBezTo>
                  <a:cubicBezTo>
                    <a:pt x="2750" y="1263"/>
                    <a:pt x="2863" y="1110"/>
                    <a:pt x="2766" y="1014"/>
                  </a:cubicBezTo>
                  <a:cubicBezTo>
                    <a:pt x="2275" y="419"/>
                    <a:pt x="1301" y="1"/>
                    <a:pt x="497"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6" name="Google Shape;596;p40"/>
            <p:cNvSpPr/>
            <p:nvPr/>
          </p:nvSpPr>
          <p:spPr>
            <a:xfrm>
              <a:off x="31962100" y="12924500"/>
              <a:ext cx="130725" cy="122350"/>
            </a:xfrm>
            <a:custGeom>
              <a:avLst/>
              <a:gdLst/>
              <a:ahLst/>
              <a:cxnLst/>
              <a:rect l="l" t="t" r="r" b="b"/>
              <a:pathLst>
                <a:path w="5229" h="4894" extrusionOk="0">
                  <a:moveTo>
                    <a:pt x="2615" y="0"/>
                  </a:moveTo>
                  <a:cubicBezTo>
                    <a:pt x="1156" y="0"/>
                    <a:pt x="1" y="1094"/>
                    <a:pt x="1" y="2462"/>
                  </a:cubicBezTo>
                  <a:cubicBezTo>
                    <a:pt x="1" y="3800"/>
                    <a:pt x="1186" y="4894"/>
                    <a:pt x="2615" y="4894"/>
                  </a:cubicBezTo>
                  <a:cubicBezTo>
                    <a:pt x="4074" y="4894"/>
                    <a:pt x="5229" y="3800"/>
                    <a:pt x="5229" y="2432"/>
                  </a:cubicBezTo>
                  <a:cubicBezTo>
                    <a:pt x="5229" y="1094"/>
                    <a:pt x="4043" y="0"/>
                    <a:pt x="2615"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7" name="Google Shape;597;p40"/>
            <p:cNvSpPr/>
            <p:nvPr/>
          </p:nvSpPr>
          <p:spPr>
            <a:xfrm>
              <a:off x="32318500" y="12923725"/>
              <a:ext cx="130725" cy="122375"/>
            </a:xfrm>
            <a:custGeom>
              <a:avLst/>
              <a:gdLst/>
              <a:ahLst/>
              <a:cxnLst/>
              <a:rect l="l" t="t" r="r" b="b"/>
              <a:pathLst>
                <a:path w="5229" h="4895" extrusionOk="0">
                  <a:moveTo>
                    <a:pt x="2614" y="1"/>
                  </a:moveTo>
                  <a:cubicBezTo>
                    <a:pt x="1155" y="1"/>
                    <a:pt x="0" y="1095"/>
                    <a:pt x="0" y="2463"/>
                  </a:cubicBezTo>
                  <a:cubicBezTo>
                    <a:pt x="0" y="3800"/>
                    <a:pt x="1186" y="4894"/>
                    <a:pt x="2614" y="4894"/>
                  </a:cubicBezTo>
                  <a:cubicBezTo>
                    <a:pt x="4073" y="4894"/>
                    <a:pt x="5228" y="3800"/>
                    <a:pt x="5228" y="2432"/>
                  </a:cubicBezTo>
                  <a:cubicBezTo>
                    <a:pt x="5228" y="1095"/>
                    <a:pt x="4043" y="1"/>
                    <a:pt x="2614"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8" name="Google Shape;598;p40"/>
            <p:cNvSpPr/>
            <p:nvPr/>
          </p:nvSpPr>
          <p:spPr>
            <a:xfrm>
              <a:off x="31822300" y="12524800"/>
              <a:ext cx="810050" cy="318400"/>
            </a:xfrm>
            <a:custGeom>
              <a:avLst/>
              <a:gdLst/>
              <a:ahLst/>
              <a:cxnLst/>
              <a:rect l="l" t="t" r="r" b="b"/>
              <a:pathLst>
                <a:path w="32402" h="12736" extrusionOk="0">
                  <a:moveTo>
                    <a:pt x="23374" y="0"/>
                  </a:moveTo>
                  <a:cubicBezTo>
                    <a:pt x="23374" y="1876"/>
                    <a:pt x="22405" y="4367"/>
                    <a:pt x="20738" y="4367"/>
                  </a:cubicBezTo>
                  <a:cubicBezTo>
                    <a:pt x="20515" y="4367"/>
                    <a:pt x="20279" y="4322"/>
                    <a:pt x="20031" y="4225"/>
                  </a:cubicBezTo>
                  <a:cubicBezTo>
                    <a:pt x="18754" y="3374"/>
                    <a:pt x="17903" y="1702"/>
                    <a:pt x="16657" y="456"/>
                  </a:cubicBezTo>
                  <a:cubicBezTo>
                    <a:pt x="16165" y="3597"/>
                    <a:pt x="14558" y="4653"/>
                    <a:pt x="12560" y="4653"/>
                  </a:cubicBezTo>
                  <a:cubicBezTo>
                    <a:pt x="9493" y="4653"/>
                    <a:pt x="5505" y="2164"/>
                    <a:pt x="3222" y="912"/>
                  </a:cubicBezTo>
                  <a:cubicBezTo>
                    <a:pt x="1824" y="4407"/>
                    <a:pt x="1885" y="8480"/>
                    <a:pt x="0" y="11915"/>
                  </a:cubicBezTo>
                  <a:cubicBezTo>
                    <a:pt x="1246" y="12158"/>
                    <a:pt x="2158" y="12736"/>
                    <a:pt x="2158" y="12736"/>
                  </a:cubicBezTo>
                  <a:cubicBezTo>
                    <a:pt x="4985" y="12189"/>
                    <a:pt x="4468" y="2494"/>
                    <a:pt x="4468" y="2492"/>
                  </a:cubicBezTo>
                  <a:lnTo>
                    <a:pt x="4468" y="2492"/>
                  </a:lnTo>
                  <a:cubicBezTo>
                    <a:pt x="4469" y="2493"/>
                    <a:pt x="10639" y="6535"/>
                    <a:pt x="13800" y="6809"/>
                  </a:cubicBezTo>
                  <a:cubicBezTo>
                    <a:pt x="13933" y="6820"/>
                    <a:pt x="14062" y="6826"/>
                    <a:pt x="14186" y="6826"/>
                  </a:cubicBezTo>
                  <a:cubicBezTo>
                    <a:pt x="16971" y="6826"/>
                    <a:pt x="17417" y="4012"/>
                    <a:pt x="17417" y="4012"/>
                  </a:cubicBezTo>
                  <a:cubicBezTo>
                    <a:pt x="17417" y="4012"/>
                    <a:pt x="18693" y="6110"/>
                    <a:pt x="21003" y="6322"/>
                  </a:cubicBezTo>
                  <a:cubicBezTo>
                    <a:pt x="21085" y="6329"/>
                    <a:pt x="21163" y="6332"/>
                    <a:pt x="21239" y="6332"/>
                  </a:cubicBezTo>
                  <a:cubicBezTo>
                    <a:pt x="23303" y="6332"/>
                    <a:pt x="23162" y="4013"/>
                    <a:pt x="23162" y="4012"/>
                  </a:cubicBezTo>
                  <a:lnTo>
                    <a:pt x="23162" y="4012"/>
                  </a:lnTo>
                  <a:cubicBezTo>
                    <a:pt x="24410" y="5582"/>
                    <a:pt x="25361" y="6021"/>
                    <a:pt x="26035" y="6021"/>
                  </a:cubicBezTo>
                  <a:cubicBezTo>
                    <a:pt x="26888" y="6021"/>
                    <a:pt x="27295" y="5319"/>
                    <a:pt x="27295" y="5319"/>
                  </a:cubicBezTo>
                  <a:cubicBezTo>
                    <a:pt x="27295" y="5319"/>
                    <a:pt x="27326" y="11824"/>
                    <a:pt x="29545" y="12067"/>
                  </a:cubicBezTo>
                  <a:cubicBezTo>
                    <a:pt x="29657" y="12080"/>
                    <a:pt x="29763" y="12085"/>
                    <a:pt x="29865" y="12085"/>
                  </a:cubicBezTo>
                  <a:cubicBezTo>
                    <a:pt x="31736" y="12085"/>
                    <a:pt x="31764" y="10061"/>
                    <a:pt x="31764" y="10061"/>
                  </a:cubicBezTo>
                  <a:cubicBezTo>
                    <a:pt x="31897" y="10111"/>
                    <a:pt x="32022" y="10134"/>
                    <a:pt x="32138" y="10134"/>
                  </a:cubicBezTo>
                  <a:cubicBezTo>
                    <a:pt x="32232" y="10134"/>
                    <a:pt x="32320" y="10119"/>
                    <a:pt x="32402" y="10091"/>
                  </a:cubicBezTo>
                  <a:cubicBezTo>
                    <a:pt x="30365" y="8541"/>
                    <a:pt x="29636" y="5137"/>
                    <a:pt x="29241" y="2097"/>
                  </a:cubicBezTo>
                  <a:cubicBezTo>
                    <a:pt x="28857" y="3078"/>
                    <a:pt x="28194" y="3421"/>
                    <a:pt x="27467" y="3421"/>
                  </a:cubicBezTo>
                  <a:cubicBezTo>
                    <a:pt x="26638" y="3421"/>
                    <a:pt x="25726" y="2976"/>
                    <a:pt x="25046" y="2523"/>
                  </a:cubicBezTo>
                  <a:cubicBezTo>
                    <a:pt x="24621" y="1702"/>
                    <a:pt x="23374" y="1277"/>
                    <a:pt x="23374" y="0"/>
                  </a:cubicBezTo>
                  <a:close/>
                </a:path>
              </a:pathLst>
            </a:custGeom>
            <a:solidFill>
              <a:srgbClr val="5829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9" name="Google Shape;599;p40"/>
            <p:cNvSpPr/>
            <p:nvPr/>
          </p:nvSpPr>
          <p:spPr>
            <a:xfrm>
              <a:off x="31735650" y="12376475"/>
              <a:ext cx="972700" cy="446225"/>
            </a:xfrm>
            <a:custGeom>
              <a:avLst/>
              <a:gdLst/>
              <a:ahLst/>
              <a:cxnLst/>
              <a:rect l="l" t="t" r="r" b="b"/>
              <a:pathLst>
                <a:path w="38908" h="17849" extrusionOk="0">
                  <a:moveTo>
                    <a:pt x="18940" y="1"/>
                  </a:moveTo>
                  <a:cubicBezTo>
                    <a:pt x="13405" y="1"/>
                    <a:pt x="7387" y="4383"/>
                    <a:pt x="7387" y="4383"/>
                  </a:cubicBezTo>
                  <a:cubicBezTo>
                    <a:pt x="7387" y="4383"/>
                    <a:pt x="8360" y="887"/>
                    <a:pt x="6597" y="735"/>
                  </a:cubicBezTo>
                  <a:cubicBezTo>
                    <a:pt x="6572" y="734"/>
                    <a:pt x="6549" y="733"/>
                    <a:pt x="6525" y="733"/>
                  </a:cubicBezTo>
                  <a:cubicBezTo>
                    <a:pt x="4892" y="733"/>
                    <a:pt x="5867" y="4869"/>
                    <a:pt x="5867" y="4869"/>
                  </a:cubicBezTo>
                  <a:cubicBezTo>
                    <a:pt x="5867" y="4869"/>
                    <a:pt x="4621" y="2982"/>
                    <a:pt x="3559" y="2982"/>
                  </a:cubicBezTo>
                  <a:cubicBezTo>
                    <a:pt x="3234" y="2982"/>
                    <a:pt x="2925" y="3159"/>
                    <a:pt x="2676" y="3623"/>
                  </a:cubicBezTo>
                  <a:cubicBezTo>
                    <a:pt x="1642" y="5568"/>
                    <a:pt x="4986" y="7453"/>
                    <a:pt x="4986" y="7453"/>
                  </a:cubicBezTo>
                  <a:cubicBezTo>
                    <a:pt x="4606" y="7634"/>
                    <a:pt x="4361" y="7683"/>
                    <a:pt x="4175" y="7683"/>
                  </a:cubicBezTo>
                  <a:cubicBezTo>
                    <a:pt x="3957" y="7683"/>
                    <a:pt x="3821" y="7616"/>
                    <a:pt x="3643" y="7616"/>
                  </a:cubicBezTo>
                  <a:cubicBezTo>
                    <a:pt x="3438" y="7616"/>
                    <a:pt x="3178" y="7706"/>
                    <a:pt x="2676" y="8091"/>
                  </a:cubicBezTo>
                  <a:cubicBezTo>
                    <a:pt x="366" y="10280"/>
                    <a:pt x="2129" y="13502"/>
                    <a:pt x="2129" y="13502"/>
                  </a:cubicBezTo>
                  <a:cubicBezTo>
                    <a:pt x="1" y="15599"/>
                    <a:pt x="2129" y="17757"/>
                    <a:pt x="2129" y="17757"/>
                  </a:cubicBezTo>
                  <a:cubicBezTo>
                    <a:pt x="2250" y="17749"/>
                    <a:pt x="2370" y="17745"/>
                    <a:pt x="2488" y="17745"/>
                  </a:cubicBezTo>
                  <a:cubicBezTo>
                    <a:pt x="2841" y="17745"/>
                    <a:pt x="3177" y="17780"/>
                    <a:pt x="3496" y="17848"/>
                  </a:cubicBezTo>
                  <a:cubicBezTo>
                    <a:pt x="5351" y="14413"/>
                    <a:pt x="5290" y="10340"/>
                    <a:pt x="6688" y="6845"/>
                  </a:cubicBezTo>
                  <a:cubicBezTo>
                    <a:pt x="8971" y="8097"/>
                    <a:pt x="12959" y="10586"/>
                    <a:pt x="16026" y="10586"/>
                  </a:cubicBezTo>
                  <a:cubicBezTo>
                    <a:pt x="18024" y="10586"/>
                    <a:pt x="19631" y="9530"/>
                    <a:pt x="20123" y="6389"/>
                  </a:cubicBezTo>
                  <a:cubicBezTo>
                    <a:pt x="21369" y="7635"/>
                    <a:pt x="22220" y="9307"/>
                    <a:pt x="23497" y="10158"/>
                  </a:cubicBezTo>
                  <a:cubicBezTo>
                    <a:pt x="23745" y="10255"/>
                    <a:pt x="23981" y="10300"/>
                    <a:pt x="24205" y="10300"/>
                  </a:cubicBezTo>
                  <a:cubicBezTo>
                    <a:pt x="25872" y="10300"/>
                    <a:pt x="26840" y="7813"/>
                    <a:pt x="26840" y="5963"/>
                  </a:cubicBezTo>
                  <a:cubicBezTo>
                    <a:pt x="26840" y="7210"/>
                    <a:pt x="28087" y="7635"/>
                    <a:pt x="28512" y="8456"/>
                  </a:cubicBezTo>
                  <a:cubicBezTo>
                    <a:pt x="29192" y="8909"/>
                    <a:pt x="30104" y="9354"/>
                    <a:pt x="30933" y="9354"/>
                  </a:cubicBezTo>
                  <a:cubicBezTo>
                    <a:pt x="31660" y="9354"/>
                    <a:pt x="32323" y="9011"/>
                    <a:pt x="32707" y="8030"/>
                  </a:cubicBezTo>
                  <a:cubicBezTo>
                    <a:pt x="33102" y="11100"/>
                    <a:pt x="33831" y="14474"/>
                    <a:pt x="35868" y="16024"/>
                  </a:cubicBezTo>
                  <a:cubicBezTo>
                    <a:pt x="36537" y="15812"/>
                    <a:pt x="36993" y="15021"/>
                    <a:pt x="36993" y="15021"/>
                  </a:cubicBezTo>
                  <a:cubicBezTo>
                    <a:pt x="38907" y="11617"/>
                    <a:pt x="36354" y="10827"/>
                    <a:pt x="36354" y="10827"/>
                  </a:cubicBezTo>
                  <a:cubicBezTo>
                    <a:pt x="36552" y="7127"/>
                    <a:pt x="33549" y="6996"/>
                    <a:pt x="33122" y="6996"/>
                  </a:cubicBezTo>
                  <a:cubicBezTo>
                    <a:pt x="33089" y="6996"/>
                    <a:pt x="33071" y="6997"/>
                    <a:pt x="33071" y="6997"/>
                  </a:cubicBezTo>
                  <a:cubicBezTo>
                    <a:pt x="32289" y="3390"/>
                    <a:pt x="28846" y="2719"/>
                    <a:pt x="26392" y="2719"/>
                  </a:cubicBezTo>
                  <a:cubicBezTo>
                    <a:pt x="24938" y="2719"/>
                    <a:pt x="23831" y="2954"/>
                    <a:pt x="23831" y="2954"/>
                  </a:cubicBezTo>
                  <a:cubicBezTo>
                    <a:pt x="23831" y="2954"/>
                    <a:pt x="24865" y="219"/>
                    <a:pt x="19272" y="6"/>
                  </a:cubicBezTo>
                  <a:cubicBezTo>
                    <a:pt x="19162" y="2"/>
                    <a:pt x="19051" y="1"/>
                    <a:pt x="18940" y="1"/>
                  </a:cubicBezTo>
                  <a:close/>
                </a:path>
              </a:pathLst>
            </a:custGeom>
            <a:solidFill>
              <a:srgbClr val="6634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0" name="Google Shape;600;p40"/>
            <p:cNvSpPr/>
            <p:nvPr/>
          </p:nvSpPr>
          <p:spPr>
            <a:xfrm>
              <a:off x="32018625" y="12420175"/>
              <a:ext cx="186675" cy="182475"/>
            </a:xfrm>
            <a:custGeom>
              <a:avLst/>
              <a:gdLst/>
              <a:ahLst/>
              <a:cxnLst/>
              <a:rect l="l" t="t" r="r" b="b"/>
              <a:pathLst>
                <a:path w="7467" h="7299" extrusionOk="0">
                  <a:moveTo>
                    <a:pt x="5432" y="1"/>
                  </a:moveTo>
                  <a:cubicBezTo>
                    <a:pt x="5321" y="1"/>
                    <a:pt x="5210" y="187"/>
                    <a:pt x="5339" y="264"/>
                  </a:cubicBezTo>
                  <a:cubicBezTo>
                    <a:pt x="6220" y="963"/>
                    <a:pt x="6615" y="2240"/>
                    <a:pt x="6767" y="3334"/>
                  </a:cubicBezTo>
                  <a:cubicBezTo>
                    <a:pt x="6906" y="4303"/>
                    <a:pt x="6591" y="5372"/>
                    <a:pt x="5523" y="5372"/>
                  </a:cubicBezTo>
                  <a:cubicBezTo>
                    <a:pt x="5419" y="5372"/>
                    <a:pt x="5306" y="5362"/>
                    <a:pt x="5187" y="5340"/>
                  </a:cubicBezTo>
                  <a:cubicBezTo>
                    <a:pt x="4427" y="5188"/>
                    <a:pt x="3697" y="4519"/>
                    <a:pt x="3302" y="3881"/>
                  </a:cubicBezTo>
                  <a:cubicBezTo>
                    <a:pt x="3273" y="3832"/>
                    <a:pt x="3233" y="3811"/>
                    <a:pt x="3196" y="3811"/>
                  </a:cubicBezTo>
                  <a:cubicBezTo>
                    <a:pt x="3118" y="3811"/>
                    <a:pt x="3048" y="3900"/>
                    <a:pt x="3089" y="4003"/>
                  </a:cubicBezTo>
                  <a:cubicBezTo>
                    <a:pt x="3333" y="4580"/>
                    <a:pt x="3697" y="5644"/>
                    <a:pt x="3424" y="6282"/>
                  </a:cubicBezTo>
                  <a:cubicBezTo>
                    <a:pt x="3273" y="6696"/>
                    <a:pt x="2901" y="6889"/>
                    <a:pt x="2495" y="6889"/>
                  </a:cubicBezTo>
                  <a:cubicBezTo>
                    <a:pt x="2246" y="6889"/>
                    <a:pt x="1984" y="6816"/>
                    <a:pt x="1752" y="6677"/>
                  </a:cubicBezTo>
                  <a:cubicBezTo>
                    <a:pt x="1023" y="6252"/>
                    <a:pt x="536" y="5492"/>
                    <a:pt x="202" y="4702"/>
                  </a:cubicBezTo>
                  <a:cubicBezTo>
                    <a:pt x="190" y="4655"/>
                    <a:pt x="157" y="4635"/>
                    <a:pt x="121" y="4635"/>
                  </a:cubicBezTo>
                  <a:cubicBezTo>
                    <a:pt x="63" y="4635"/>
                    <a:pt x="1" y="4687"/>
                    <a:pt x="20" y="4763"/>
                  </a:cubicBezTo>
                  <a:cubicBezTo>
                    <a:pt x="273" y="5598"/>
                    <a:pt x="1454" y="7298"/>
                    <a:pt x="2597" y="7298"/>
                  </a:cubicBezTo>
                  <a:cubicBezTo>
                    <a:pt x="2826" y="7298"/>
                    <a:pt x="3054" y="7230"/>
                    <a:pt x="3272" y="7073"/>
                  </a:cubicBezTo>
                  <a:cubicBezTo>
                    <a:pt x="3789" y="6708"/>
                    <a:pt x="3758" y="5918"/>
                    <a:pt x="3728" y="5340"/>
                  </a:cubicBezTo>
                  <a:cubicBezTo>
                    <a:pt x="3688" y="5122"/>
                    <a:pt x="3648" y="4891"/>
                    <a:pt x="3592" y="4672"/>
                  </a:cubicBezTo>
                  <a:lnTo>
                    <a:pt x="3592" y="4672"/>
                  </a:lnTo>
                  <a:cubicBezTo>
                    <a:pt x="4037" y="5238"/>
                    <a:pt x="4857" y="5627"/>
                    <a:pt x="5593" y="5627"/>
                  </a:cubicBezTo>
                  <a:cubicBezTo>
                    <a:pt x="6222" y="5627"/>
                    <a:pt x="6791" y="5342"/>
                    <a:pt x="7011" y="4641"/>
                  </a:cubicBezTo>
                  <a:cubicBezTo>
                    <a:pt x="7466" y="3243"/>
                    <a:pt x="6646" y="872"/>
                    <a:pt x="5491" y="21"/>
                  </a:cubicBezTo>
                  <a:cubicBezTo>
                    <a:pt x="5472" y="7"/>
                    <a:pt x="5452" y="1"/>
                    <a:pt x="5432"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1" name="Google Shape;601;p40"/>
            <p:cNvSpPr/>
            <p:nvPr/>
          </p:nvSpPr>
          <p:spPr>
            <a:xfrm>
              <a:off x="32461600" y="12543450"/>
              <a:ext cx="103875" cy="94575"/>
            </a:xfrm>
            <a:custGeom>
              <a:avLst/>
              <a:gdLst/>
              <a:ahLst/>
              <a:cxnLst/>
              <a:rect l="l" t="t" r="r" b="b"/>
              <a:pathLst>
                <a:path w="4155" h="3783" extrusionOk="0">
                  <a:moveTo>
                    <a:pt x="114" y="0"/>
                  </a:moveTo>
                  <a:cubicBezTo>
                    <a:pt x="62" y="0"/>
                    <a:pt x="1" y="54"/>
                    <a:pt x="21" y="135"/>
                  </a:cubicBezTo>
                  <a:cubicBezTo>
                    <a:pt x="325" y="1260"/>
                    <a:pt x="872" y="3753"/>
                    <a:pt x="2422" y="3783"/>
                  </a:cubicBezTo>
                  <a:cubicBezTo>
                    <a:pt x="3699" y="3783"/>
                    <a:pt x="4155" y="1777"/>
                    <a:pt x="4155" y="804"/>
                  </a:cubicBezTo>
                  <a:cubicBezTo>
                    <a:pt x="4155" y="704"/>
                    <a:pt x="4091" y="659"/>
                    <a:pt x="4022" y="659"/>
                  </a:cubicBezTo>
                  <a:cubicBezTo>
                    <a:pt x="3967" y="659"/>
                    <a:pt x="3909" y="689"/>
                    <a:pt x="3881" y="743"/>
                  </a:cubicBezTo>
                  <a:cubicBezTo>
                    <a:pt x="3600" y="1531"/>
                    <a:pt x="3579" y="3489"/>
                    <a:pt x="2447" y="3489"/>
                  </a:cubicBezTo>
                  <a:cubicBezTo>
                    <a:pt x="2355" y="3489"/>
                    <a:pt x="2256" y="3476"/>
                    <a:pt x="2149" y="3449"/>
                  </a:cubicBezTo>
                  <a:cubicBezTo>
                    <a:pt x="872" y="3084"/>
                    <a:pt x="751" y="1017"/>
                    <a:pt x="173" y="44"/>
                  </a:cubicBezTo>
                  <a:cubicBezTo>
                    <a:pt x="163" y="14"/>
                    <a:pt x="139" y="0"/>
                    <a:pt x="114"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2" name="Google Shape;602;p40"/>
            <p:cNvSpPr/>
            <p:nvPr/>
          </p:nvSpPr>
          <p:spPr>
            <a:xfrm>
              <a:off x="31809900" y="12675375"/>
              <a:ext cx="86875" cy="104250"/>
            </a:xfrm>
            <a:custGeom>
              <a:avLst/>
              <a:gdLst/>
              <a:ahLst/>
              <a:cxnLst/>
              <a:rect l="l" t="t" r="r" b="b"/>
              <a:pathLst>
                <a:path w="3475" h="4170" extrusionOk="0">
                  <a:moveTo>
                    <a:pt x="2681" y="0"/>
                  </a:moveTo>
                  <a:cubicBezTo>
                    <a:pt x="2602" y="0"/>
                    <a:pt x="2526" y="66"/>
                    <a:pt x="2563" y="178"/>
                  </a:cubicBezTo>
                  <a:cubicBezTo>
                    <a:pt x="2837" y="968"/>
                    <a:pt x="2988" y="1880"/>
                    <a:pt x="2897" y="2731"/>
                  </a:cubicBezTo>
                  <a:cubicBezTo>
                    <a:pt x="2837" y="3248"/>
                    <a:pt x="2593" y="3916"/>
                    <a:pt x="1985" y="3916"/>
                  </a:cubicBezTo>
                  <a:cubicBezTo>
                    <a:pt x="1973" y="3917"/>
                    <a:pt x="1960" y="3917"/>
                    <a:pt x="1948" y="3917"/>
                  </a:cubicBezTo>
                  <a:cubicBezTo>
                    <a:pt x="1263" y="3917"/>
                    <a:pt x="641" y="3117"/>
                    <a:pt x="253" y="2640"/>
                  </a:cubicBezTo>
                  <a:cubicBezTo>
                    <a:pt x="225" y="2611"/>
                    <a:pt x="195" y="2600"/>
                    <a:pt x="167" y="2600"/>
                  </a:cubicBezTo>
                  <a:cubicBezTo>
                    <a:pt x="74" y="2600"/>
                    <a:pt x="1" y="2729"/>
                    <a:pt x="71" y="2822"/>
                  </a:cubicBezTo>
                  <a:cubicBezTo>
                    <a:pt x="517" y="3332"/>
                    <a:pt x="1335" y="4169"/>
                    <a:pt x="2057" y="4169"/>
                  </a:cubicBezTo>
                  <a:cubicBezTo>
                    <a:pt x="2367" y="4169"/>
                    <a:pt x="2660" y="4015"/>
                    <a:pt x="2897" y="3612"/>
                  </a:cubicBezTo>
                  <a:cubicBezTo>
                    <a:pt x="3475" y="2640"/>
                    <a:pt x="3140" y="1090"/>
                    <a:pt x="2806" y="87"/>
                  </a:cubicBezTo>
                  <a:cubicBezTo>
                    <a:pt x="2782" y="27"/>
                    <a:pt x="2731" y="0"/>
                    <a:pt x="2681"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3" name="Google Shape;603;p40"/>
            <p:cNvSpPr/>
            <p:nvPr/>
          </p:nvSpPr>
          <p:spPr>
            <a:xfrm>
              <a:off x="32007700" y="13764175"/>
              <a:ext cx="469650" cy="208975"/>
            </a:xfrm>
            <a:custGeom>
              <a:avLst/>
              <a:gdLst/>
              <a:ahLst/>
              <a:cxnLst/>
              <a:rect l="l" t="t" r="r" b="b"/>
              <a:pathLst>
                <a:path w="18786" h="8359" extrusionOk="0">
                  <a:moveTo>
                    <a:pt x="16141" y="0"/>
                  </a:moveTo>
                  <a:cubicBezTo>
                    <a:pt x="16141" y="0"/>
                    <a:pt x="13133" y="1455"/>
                    <a:pt x="8494" y="1455"/>
                  </a:cubicBezTo>
                  <a:cubicBezTo>
                    <a:pt x="6263" y="1455"/>
                    <a:pt x="3654" y="1119"/>
                    <a:pt x="821" y="122"/>
                  </a:cubicBezTo>
                  <a:cubicBezTo>
                    <a:pt x="821" y="122"/>
                    <a:pt x="426" y="1733"/>
                    <a:pt x="1" y="3800"/>
                  </a:cubicBezTo>
                  <a:cubicBezTo>
                    <a:pt x="5563" y="7174"/>
                    <a:pt x="12159" y="8268"/>
                    <a:pt x="18785" y="8359"/>
                  </a:cubicBezTo>
                  <a:lnTo>
                    <a:pt x="16141" y="0"/>
                  </a:lnTo>
                  <a:close/>
                </a:path>
              </a:pathLst>
            </a:custGeom>
            <a:solidFill>
              <a:srgbClr val="1C1B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4" name="Google Shape;604;p40"/>
            <p:cNvSpPr/>
            <p:nvPr/>
          </p:nvSpPr>
          <p:spPr>
            <a:xfrm>
              <a:off x="31944625" y="13859150"/>
              <a:ext cx="592750" cy="404700"/>
            </a:xfrm>
            <a:custGeom>
              <a:avLst/>
              <a:gdLst/>
              <a:ahLst/>
              <a:cxnLst/>
              <a:rect l="l" t="t" r="r" b="b"/>
              <a:pathLst>
                <a:path w="23710" h="16188" extrusionOk="0">
                  <a:moveTo>
                    <a:pt x="2524" y="1"/>
                  </a:moveTo>
                  <a:cubicBezTo>
                    <a:pt x="2128" y="1885"/>
                    <a:pt x="1673" y="4165"/>
                    <a:pt x="1429" y="5837"/>
                  </a:cubicBezTo>
                  <a:cubicBezTo>
                    <a:pt x="943" y="9393"/>
                    <a:pt x="1" y="14439"/>
                    <a:pt x="1" y="14439"/>
                  </a:cubicBezTo>
                  <a:cubicBezTo>
                    <a:pt x="1" y="14439"/>
                    <a:pt x="3244" y="16188"/>
                    <a:pt x="7261" y="16188"/>
                  </a:cubicBezTo>
                  <a:cubicBezTo>
                    <a:pt x="8433" y="16188"/>
                    <a:pt x="9671" y="16039"/>
                    <a:pt x="10913" y="15654"/>
                  </a:cubicBezTo>
                  <a:lnTo>
                    <a:pt x="11186" y="8055"/>
                  </a:lnTo>
                  <a:cubicBezTo>
                    <a:pt x="11186" y="8055"/>
                    <a:pt x="12068" y="7964"/>
                    <a:pt x="12737" y="7843"/>
                  </a:cubicBezTo>
                  <a:lnTo>
                    <a:pt x="13314" y="15107"/>
                  </a:lnTo>
                  <a:cubicBezTo>
                    <a:pt x="13314" y="15107"/>
                    <a:pt x="13879" y="15171"/>
                    <a:pt x="14772" y="15171"/>
                  </a:cubicBezTo>
                  <a:cubicBezTo>
                    <a:pt x="16950" y="15171"/>
                    <a:pt x="21079" y="14789"/>
                    <a:pt x="23709" y="12159"/>
                  </a:cubicBezTo>
                  <a:lnTo>
                    <a:pt x="21308" y="4560"/>
                  </a:lnTo>
                  <a:cubicBezTo>
                    <a:pt x="14682" y="4469"/>
                    <a:pt x="8086" y="3375"/>
                    <a:pt x="2524" y="1"/>
                  </a:cubicBezTo>
                  <a:close/>
                </a:path>
              </a:pathLst>
            </a:custGeom>
            <a:solidFill>
              <a:srgbClr val="2B2B2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5" name="Google Shape;605;p40"/>
            <p:cNvSpPr/>
            <p:nvPr/>
          </p:nvSpPr>
          <p:spPr>
            <a:xfrm>
              <a:off x="31993275" y="13556725"/>
              <a:ext cx="444550" cy="286425"/>
            </a:xfrm>
            <a:custGeom>
              <a:avLst/>
              <a:gdLst/>
              <a:ahLst/>
              <a:cxnLst/>
              <a:rect l="l" t="t" r="r" b="b"/>
              <a:pathLst>
                <a:path w="17782" h="11457" extrusionOk="0">
                  <a:moveTo>
                    <a:pt x="517" y="0"/>
                  </a:moveTo>
                  <a:lnTo>
                    <a:pt x="0" y="10426"/>
                  </a:lnTo>
                  <a:cubicBezTo>
                    <a:pt x="1625" y="11177"/>
                    <a:pt x="3575" y="11456"/>
                    <a:pt x="5580" y="11456"/>
                  </a:cubicBezTo>
                  <a:cubicBezTo>
                    <a:pt x="11448" y="11456"/>
                    <a:pt x="17782" y="9058"/>
                    <a:pt x="17782" y="9058"/>
                  </a:cubicBezTo>
                  <a:cubicBezTo>
                    <a:pt x="17782" y="8937"/>
                    <a:pt x="17782" y="8754"/>
                    <a:pt x="17782" y="8511"/>
                  </a:cubicBezTo>
                  <a:cubicBezTo>
                    <a:pt x="11581" y="6839"/>
                    <a:pt x="5714" y="3557"/>
                    <a:pt x="517" y="0"/>
                  </a:cubicBezTo>
                  <a:close/>
                </a:path>
              </a:pathLst>
            </a:custGeom>
            <a:solidFill>
              <a:srgbClr val="E6E4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6" name="Google Shape;606;p40"/>
            <p:cNvSpPr/>
            <p:nvPr/>
          </p:nvSpPr>
          <p:spPr>
            <a:xfrm>
              <a:off x="31830650" y="13157775"/>
              <a:ext cx="675575" cy="611725"/>
            </a:xfrm>
            <a:custGeom>
              <a:avLst/>
              <a:gdLst/>
              <a:ahLst/>
              <a:cxnLst/>
              <a:rect l="l" t="t" r="r" b="b"/>
              <a:pathLst>
                <a:path w="27023" h="24469" extrusionOk="0">
                  <a:moveTo>
                    <a:pt x="2310" y="1"/>
                  </a:moveTo>
                  <a:cubicBezTo>
                    <a:pt x="2007" y="2949"/>
                    <a:pt x="0" y="9210"/>
                    <a:pt x="0" y="9210"/>
                  </a:cubicBezTo>
                  <a:cubicBezTo>
                    <a:pt x="1307" y="10639"/>
                    <a:pt x="7174" y="13283"/>
                    <a:pt x="7174" y="13283"/>
                  </a:cubicBezTo>
                  <a:lnTo>
                    <a:pt x="7022" y="15958"/>
                  </a:lnTo>
                  <a:cubicBezTo>
                    <a:pt x="12219" y="19484"/>
                    <a:pt x="18086" y="22797"/>
                    <a:pt x="24317" y="24469"/>
                  </a:cubicBezTo>
                  <a:cubicBezTo>
                    <a:pt x="24287" y="22736"/>
                    <a:pt x="23770" y="17934"/>
                    <a:pt x="23223" y="13496"/>
                  </a:cubicBezTo>
                  <a:lnTo>
                    <a:pt x="27022" y="11672"/>
                  </a:lnTo>
                  <a:cubicBezTo>
                    <a:pt x="25685" y="7569"/>
                    <a:pt x="22828" y="4955"/>
                    <a:pt x="21825" y="4681"/>
                  </a:cubicBezTo>
                  <a:cubicBezTo>
                    <a:pt x="21794" y="4621"/>
                    <a:pt x="21733" y="4560"/>
                    <a:pt x="21673" y="4529"/>
                  </a:cubicBezTo>
                  <a:cubicBezTo>
                    <a:pt x="20943" y="3952"/>
                    <a:pt x="18967" y="3891"/>
                    <a:pt x="18967" y="3891"/>
                  </a:cubicBezTo>
                  <a:cubicBezTo>
                    <a:pt x="17963" y="4368"/>
                    <a:pt x="16995" y="4539"/>
                    <a:pt x="16120" y="4539"/>
                  </a:cubicBezTo>
                  <a:cubicBezTo>
                    <a:pt x="13873" y="4539"/>
                    <a:pt x="12250" y="3405"/>
                    <a:pt x="12250" y="3405"/>
                  </a:cubicBezTo>
                  <a:lnTo>
                    <a:pt x="8846" y="3891"/>
                  </a:lnTo>
                  <a:lnTo>
                    <a:pt x="2310"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7" name="Google Shape;607;p40"/>
            <p:cNvSpPr/>
            <p:nvPr/>
          </p:nvSpPr>
          <p:spPr>
            <a:xfrm>
              <a:off x="31975775" y="13235050"/>
              <a:ext cx="174800" cy="504075"/>
            </a:xfrm>
            <a:custGeom>
              <a:avLst/>
              <a:gdLst/>
              <a:ahLst/>
              <a:cxnLst/>
              <a:rect l="l" t="t" r="r" b="b"/>
              <a:pathLst>
                <a:path w="6992" h="20163" extrusionOk="0">
                  <a:moveTo>
                    <a:pt x="5656" y="1"/>
                  </a:moveTo>
                  <a:cubicBezTo>
                    <a:pt x="4823" y="1"/>
                    <a:pt x="3722" y="292"/>
                    <a:pt x="2585" y="861"/>
                  </a:cubicBezTo>
                  <a:cubicBezTo>
                    <a:pt x="2585" y="861"/>
                    <a:pt x="3193" y="4934"/>
                    <a:pt x="2797" y="7335"/>
                  </a:cubicBezTo>
                  <a:cubicBezTo>
                    <a:pt x="2372" y="9767"/>
                    <a:pt x="700" y="15238"/>
                    <a:pt x="700" y="15238"/>
                  </a:cubicBezTo>
                  <a:cubicBezTo>
                    <a:pt x="700" y="15238"/>
                    <a:pt x="1" y="18430"/>
                    <a:pt x="1" y="20162"/>
                  </a:cubicBezTo>
                  <a:cubicBezTo>
                    <a:pt x="3162" y="16971"/>
                    <a:pt x="5442" y="14752"/>
                    <a:pt x="6475" y="8490"/>
                  </a:cubicBezTo>
                  <a:cubicBezTo>
                    <a:pt x="6992" y="5511"/>
                    <a:pt x="6536" y="1742"/>
                    <a:pt x="6293" y="71"/>
                  </a:cubicBezTo>
                  <a:cubicBezTo>
                    <a:pt x="6105" y="24"/>
                    <a:pt x="5891" y="1"/>
                    <a:pt x="5656" y="1"/>
                  </a:cubicBezTo>
                  <a:close/>
                </a:path>
              </a:pathLst>
            </a:custGeom>
            <a:solidFill>
              <a:srgbClr val="F8992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8" name="Google Shape;608;p40"/>
            <p:cNvSpPr/>
            <p:nvPr/>
          </p:nvSpPr>
          <p:spPr>
            <a:xfrm>
              <a:off x="31975775" y="13236800"/>
              <a:ext cx="208250" cy="525875"/>
            </a:xfrm>
            <a:custGeom>
              <a:avLst/>
              <a:gdLst/>
              <a:ahLst/>
              <a:cxnLst/>
              <a:rect l="l" t="t" r="r" b="b"/>
              <a:pathLst>
                <a:path w="8330" h="21035" extrusionOk="0">
                  <a:moveTo>
                    <a:pt x="6293" y="1"/>
                  </a:moveTo>
                  <a:lnTo>
                    <a:pt x="6293" y="1"/>
                  </a:lnTo>
                  <a:cubicBezTo>
                    <a:pt x="6536" y="1672"/>
                    <a:pt x="6992" y="5441"/>
                    <a:pt x="6475" y="8420"/>
                  </a:cubicBezTo>
                  <a:cubicBezTo>
                    <a:pt x="5442" y="14682"/>
                    <a:pt x="3162" y="16901"/>
                    <a:pt x="1" y="20092"/>
                  </a:cubicBezTo>
                  <a:cubicBezTo>
                    <a:pt x="1" y="20518"/>
                    <a:pt x="62" y="20852"/>
                    <a:pt x="153" y="21034"/>
                  </a:cubicBezTo>
                  <a:cubicBezTo>
                    <a:pt x="153" y="21034"/>
                    <a:pt x="4955" y="17569"/>
                    <a:pt x="6658" y="11825"/>
                  </a:cubicBezTo>
                  <a:cubicBezTo>
                    <a:pt x="8329" y="6080"/>
                    <a:pt x="7418" y="1794"/>
                    <a:pt x="7174" y="730"/>
                  </a:cubicBezTo>
                  <a:cubicBezTo>
                    <a:pt x="7083" y="335"/>
                    <a:pt x="6779" y="92"/>
                    <a:pt x="6293" y="1"/>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9" name="Google Shape;609;p40"/>
            <p:cNvSpPr/>
            <p:nvPr/>
          </p:nvSpPr>
          <p:spPr>
            <a:xfrm>
              <a:off x="32308625" y="13228600"/>
              <a:ext cx="138325" cy="499875"/>
            </a:xfrm>
            <a:custGeom>
              <a:avLst/>
              <a:gdLst/>
              <a:ahLst/>
              <a:cxnLst/>
              <a:rect l="l" t="t" r="r" b="b"/>
              <a:pathLst>
                <a:path w="5533" h="19995" extrusionOk="0">
                  <a:moveTo>
                    <a:pt x="1313" y="1"/>
                  </a:moveTo>
                  <a:cubicBezTo>
                    <a:pt x="1100" y="1"/>
                    <a:pt x="905" y="19"/>
                    <a:pt x="730" y="55"/>
                  </a:cubicBezTo>
                  <a:cubicBezTo>
                    <a:pt x="487" y="1727"/>
                    <a:pt x="0" y="5496"/>
                    <a:pt x="456" y="8475"/>
                  </a:cubicBezTo>
                  <a:cubicBezTo>
                    <a:pt x="1398" y="14736"/>
                    <a:pt x="2371" y="16773"/>
                    <a:pt x="5502" y="19995"/>
                  </a:cubicBezTo>
                  <a:cubicBezTo>
                    <a:pt x="5532" y="18262"/>
                    <a:pt x="4894" y="15071"/>
                    <a:pt x="4894" y="15071"/>
                  </a:cubicBezTo>
                  <a:cubicBezTo>
                    <a:pt x="4894" y="15071"/>
                    <a:pt x="4529" y="9812"/>
                    <a:pt x="4165" y="7380"/>
                  </a:cubicBezTo>
                  <a:cubicBezTo>
                    <a:pt x="3800" y="4979"/>
                    <a:pt x="4468" y="906"/>
                    <a:pt x="4468" y="906"/>
                  </a:cubicBezTo>
                  <a:cubicBezTo>
                    <a:pt x="3299" y="297"/>
                    <a:pt x="2169" y="1"/>
                    <a:pt x="1313" y="1"/>
                  </a:cubicBezTo>
                  <a:close/>
                </a:path>
              </a:pathLst>
            </a:custGeom>
            <a:solidFill>
              <a:srgbClr val="F8992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0" name="Google Shape;610;p40"/>
            <p:cNvSpPr/>
            <p:nvPr/>
          </p:nvSpPr>
          <p:spPr>
            <a:xfrm>
              <a:off x="32274425" y="13229975"/>
              <a:ext cx="171750" cy="522050"/>
            </a:xfrm>
            <a:custGeom>
              <a:avLst/>
              <a:gdLst/>
              <a:ahLst/>
              <a:cxnLst/>
              <a:rect l="l" t="t" r="r" b="b"/>
              <a:pathLst>
                <a:path w="6870" h="20882" extrusionOk="0">
                  <a:moveTo>
                    <a:pt x="2098" y="0"/>
                  </a:moveTo>
                  <a:cubicBezTo>
                    <a:pt x="1642" y="122"/>
                    <a:pt x="1308" y="334"/>
                    <a:pt x="1216" y="730"/>
                  </a:cubicBezTo>
                  <a:cubicBezTo>
                    <a:pt x="973" y="1793"/>
                    <a:pt x="0" y="6079"/>
                    <a:pt x="1611" y="11854"/>
                  </a:cubicBezTo>
                  <a:cubicBezTo>
                    <a:pt x="3222" y="17599"/>
                    <a:pt x="6688" y="20882"/>
                    <a:pt x="6688" y="20882"/>
                  </a:cubicBezTo>
                  <a:cubicBezTo>
                    <a:pt x="6809" y="20700"/>
                    <a:pt x="6870" y="20365"/>
                    <a:pt x="6870" y="19940"/>
                  </a:cubicBezTo>
                  <a:cubicBezTo>
                    <a:pt x="3739" y="16718"/>
                    <a:pt x="2766" y="14681"/>
                    <a:pt x="1824" y="8420"/>
                  </a:cubicBezTo>
                  <a:cubicBezTo>
                    <a:pt x="1368" y="5441"/>
                    <a:pt x="1855" y="1672"/>
                    <a:pt x="2098" y="0"/>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 name="Google Shape;611;p40"/>
            <p:cNvSpPr/>
            <p:nvPr/>
          </p:nvSpPr>
          <p:spPr>
            <a:xfrm>
              <a:off x="32125475" y="14015375"/>
              <a:ext cx="233550" cy="66450"/>
            </a:xfrm>
            <a:custGeom>
              <a:avLst/>
              <a:gdLst/>
              <a:ahLst/>
              <a:cxnLst/>
              <a:rect l="l" t="t" r="r" b="b"/>
              <a:pathLst>
                <a:path w="9342" h="2658" extrusionOk="0">
                  <a:moveTo>
                    <a:pt x="9140" y="1"/>
                  </a:moveTo>
                  <a:cubicBezTo>
                    <a:pt x="9123" y="1"/>
                    <a:pt x="9106" y="5"/>
                    <a:pt x="9089" y="13"/>
                  </a:cubicBezTo>
                  <a:cubicBezTo>
                    <a:pt x="6232" y="1594"/>
                    <a:pt x="3405" y="1867"/>
                    <a:pt x="214" y="2323"/>
                  </a:cubicBezTo>
                  <a:cubicBezTo>
                    <a:pt x="1" y="2354"/>
                    <a:pt x="31" y="2658"/>
                    <a:pt x="244" y="2658"/>
                  </a:cubicBezTo>
                  <a:cubicBezTo>
                    <a:pt x="2341" y="2536"/>
                    <a:pt x="4530" y="2384"/>
                    <a:pt x="6566" y="1746"/>
                  </a:cubicBezTo>
                  <a:cubicBezTo>
                    <a:pt x="7569" y="1442"/>
                    <a:pt x="8360" y="803"/>
                    <a:pt x="9211" y="226"/>
                  </a:cubicBezTo>
                  <a:cubicBezTo>
                    <a:pt x="9342" y="147"/>
                    <a:pt x="9247" y="1"/>
                    <a:pt x="9140" y="1"/>
                  </a:cubicBezTo>
                  <a:close/>
                </a:path>
              </a:pathLst>
            </a:custGeom>
            <a:solidFill>
              <a:srgbClr val="1C1B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
        <p:nvSpPr>
          <p:cNvPr id="15" name="TextBox 14"/>
          <p:cNvSpPr txBox="1"/>
          <p:nvPr/>
        </p:nvSpPr>
        <p:spPr>
          <a:xfrm>
            <a:off x="3390900" y="1800861"/>
            <a:ext cx="5496560" cy="2214068"/>
          </a:xfrm>
          <a:prstGeom prst="rect">
            <a:avLst/>
          </a:prstGeom>
          <a:noFill/>
        </p:spPr>
        <p:txBody>
          <a:bodyPr wrap="square" rtlCol="0">
            <a:spAutoFit/>
          </a:bodyPr>
          <a:lstStyle/>
          <a:p>
            <a:pPr algn="ctr" defTabSz="1219170">
              <a:lnSpc>
                <a:spcPct val="120000"/>
              </a:lnSpc>
              <a:buClr>
                <a:srgbClr val="000000"/>
              </a:buClr>
            </a:pPr>
            <a:r>
              <a:rPr lang="en-US" sz="5867" kern="0" dirty="0">
                <a:ln w="13462">
                  <a:solidFill>
                    <a:srgbClr val="FFFFFF"/>
                  </a:solidFill>
                  <a:prstDash val="solid"/>
                </a:ln>
                <a:solidFill>
                  <a:srgbClr val="000000">
                    <a:lumMod val="85000"/>
                    <a:lumOff val="15000"/>
                  </a:srgbClr>
                </a:solidFill>
                <a:effectLst>
                  <a:outerShdw dist="38100" dir="2700000" algn="bl" rotWithShape="0">
                    <a:srgbClr val="B3AAD3"/>
                  </a:outerShdw>
                </a:effectLst>
                <a:latin typeface="Coiny" panose="02000903060500060000" charset="0"/>
                <a:cs typeface="Coiny" panose="02000903060500060000" charset="0"/>
                <a:sym typeface="Arial" panose="020B0604020202020204"/>
              </a:rPr>
              <a:t>TẠM BIỆT VÀ </a:t>
            </a:r>
          </a:p>
          <a:p>
            <a:pPr algn="ctr" defTabSz="1219170">
              <a:lnSpc>
                <a:spcPct val="120000"/>
              </a:lnSpc>
              <a:buClr>
                <a:srgbClr val="000000"/>
              </a:buClr>
            </a:pPr>
            <a:r>
              <a:rPr lang="en-US" sz="5867" kern="0" dirty="0">
                <a:ln w="13462">
                  <a:solidFill>
                    <a:srgbClr val="FFFFFF"/>
                  </a:solidFill>
                  <a:prstDash val="solid"/>
                </a:ln>
                <a:solidFill>
                  <a:srgbClr val="000000">
                    <a:lumMod val="85000"/>
                    <a:lumOff val="15000"/>
                  </a:srgbClr>
                </a:solidFill>
                <a:effectLst>
                  <a:outerShdw dist="38100" dir="2700000" algn="bl" rotWithShape="0">
                    <a:srgbClr val="B3AAD3"/>
                  </a:outerShdw>
                </a:effectLst>
                <a:latin typeface="Coiny" panose="02000903060500060000" charset="0"/>
                <a:cs typeface="Coiny" panose="02000903060500060000" charset="0"/>
                <a:sym typeface="Arial" panose="020B0604020202020204"/>
              </a:rPr>
              <a:t>HẸN GẶP LẠI</a:t>
            </a:r>
          </a:p>
        </p:txBody>
      </p:sp>
    </p:spTree>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40"/>
          <p:cNvSpPr/>
          <p:nvPr/>
        </p:nvSpPr>
        <p:spPr>
          <a:xfrm>
            <a:off x="10708747" y="1340334"/>
            <a:ext cx="1374677" cy="109728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227" name="Google Shape;227;p40"/>
          <p:cNvGrpSpPr/>
          <p:nvPr/>
        </p:nvGrpSpPr>
        <p:grpSpPr>
          <a:xfrm>
            <a:off x="134974" y="1870515"/>
            <a:ext cx="2589180" cy="2998348"/>
            <a:chOff x="5293245" y="6083019"/>
            <a:chExt cx="1941885" cy="2248761"/>
          </a:xfrm>
        </p:grpSpPr>
        <p:sp>
          <p:nvSpPr>
            <p:cNvPr id="228" name="Google Shape;228;p40"/>
            <p:cNvSpPr/>
            <p:nvPr/>
          </p:nvSpPr>
          <p:spPr>
            <a:xfrm>
              <a:off x="5874526" y="7937279"/>
              <a:ext cx="271002" cy="394502"/>
            </a:xfrm>
            <a:custGeom>
              <a:avLst/>
              <a:gdLst/>
              <a:ahLst/>
              <a:cxnLst/>
              <a:rect l="l" t="t" r="r" b="b"/>
              <a:pathLst>
                <a:path w="10274" h="14956" extrusionOk="0">
                  <a:moveTo>
                    <a:pt x="10274" y="1"/>
                  </a:moveTo>
                  <a:lnTo>
                    <a:pt x="10274" y="1"/>
                  </a:lnTo>
                  <a:cubicBezTo>
                    <a:pt x="6809" y="852"/>
                    <a:pt x="3344" y="1612"/>
                    <a:pt x="0" y="2584"/>
                  </a:cubicBezTo>
                  <a:lnTo>
                    <a:pt x="1368" y="14955"/>
                  </a:lnTo>
                  <a:lnTo>
                    <a:pt x="7994" y="14955"/>
                  </a:lnTo>
                  <a:lnTo>
                    <a:pt x="10274" y="1"/>
                  </a:lnTo>
                  <a:close/>
                </a:path>
              </a:pathLst>
            </a:custGeom>
            <a:solidFill>
              <a:srgbClr val="8C4C5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29" name="Google Shape;229;p40"/>
            <p:cNvSpPr/>
            <p:nvPr/>
          </p:nvSpPr>
          <p:spPr>
            <a:xfrm>
              <a:off x="5856880" y="7757701"/>
              <a:ext cx="315923" cy="247764"/>
            </a:xfrm>
            <a:custGeom>
              <a:avLst/>
              <a:gdLst/>
              <a:ahLst/>
              <a:cxnLst/>
              <a:rect l="l" t="t" r="r" b="b"/>
              <a:pathLst>
                <a:path w="11977" h="9393" extrusionOk="0">
                  <a:moveTo>
                    <a:pt x="11977" y="0"/>
                  </a:moveTo>
                  <a:lnTo>
                    <a:pt x="1" y="3526"/>
                  </a:lnTo>
                  <a:lnTo>
                    <a:pt x="669" y="9392"/>
                  </a:lnTo>
                  <a:cubicBezTo>
                    <a:pt x="4013" y="8450"/>
                    <a:pt x="7478" y="7660"/>
                    <a:pt x="10943" y="6809"/>
                  </a:cubicBezTo>
                  <a:lnTo>
                    <a:pt x="11977" y="0"/>
                  </a:ln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0" name="Google Shape;230;p40"/>
            <p:cNvSpPr/>
            <p:nvPr/>
          </p:nvSpPr>
          <p:spPr>
            <a:xfrm>
              <a:off x="5678093" y="6086027"/>
              <a:ext cx="215689" cy="360000"/>
            </a:xfrm>
            <a:custGeom>
              <a:avLst/>
              <a:gdLst/>
              <a:ahLst/>
              <a:cxnLst/>
              <a:rect l="l" t="t" r="r" b="b"/>
              <a:pathLst>
                <a:path w="8177" h="13648" extrusionOk="0">
                  <a:moveTo>
                    <a:pt x="7599" y="0"/>
                  </a:moveTo>
                  <a:cubicBezTo>
                    <a:pt x="4742" y="274"/>
                    <a:pt x="2219" y="760"/>
                    <a:pt x="0" y="1490"/>
                  </a:cubicBezTo>
                  <a:cubicBezTo>
                    <a:pt x="2067" y="5867"/>
                    <a:pt x="4742" y="9940"/>
                    <a:pt x="8177" y="13648"/>
                  </a:cubicBezTo>
                  <a:cubicBezTo>
                    <a:pt x="7903" y="9119"/>
                    <a:pt x="7690" y="4560"/>
                    <a:pt x="7599"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1" name="Google Shape;231;p40"/>
            <p:cNvSpPr/>
            <p:nvPr/>
          </p:nvSpPr>
          <p:spPr>
            <a:xfrm>
              <a:off x="5306065" y="6265605"/>
              <a:ext cx="623801" cy="844291"/>
            </a:xfrm>
            <a:custGeom>
              <a:avLst/>
              <a:gdLst/>
              <a:ahLst/>
              <a:cxnLst/>
              <a:rect l="l" t="t" r="r" b="b"/>
              <a:pathLst>
                <a:path w="23649" h="32008" extrusionOk="0">
                  <a:moveTo>
                    <a:pt x="5472" y="1"/>
                  </a:moveTo>
                  <a:cubicBezTo>
                    <a:pt x="2341" y="3405"/>
                    <a:pt x="669" y="7995"/>
                    <a:pt x="1" y="13557"/>
                  </a:cubicBezTo>
                  <a:cubicBezTo>
                    <a:pt x="6779" y="21187"/>
                    <a:pt x="13375" y="29819"/>
                    <a:pt x="23649" y="32007"/>
                  </a:cubicBezTo>
                  <a:cubicBezTo>
                    <a:pt x="23649" y="31947"/>
                    <a:pt x="23649" y="31916"/>
                    <a:pt x="23649" y="31886"/>
                  </a:cubicBezTo>
                  <a:cubicBezTo>
                    <a:pt x="23588" y="31764"/>
                    <a:pt x="23557" y="31612"/>
                    <a:pt x="23618" y="31491"/>
                  </a:cubicBezTo>
                  <a:cubicBezTo>
                    <a:pt x="23345" y="27144"/>
                    <a:pt x="23102" y="22828"/>
                    <a:pt x="22889" y="18481"/>
                  </a:cubicBezTo>
                  <a:cubicBezTo>
                    <a:pt x="18907" y="17478"/>
                    <a:pt x="14895" y="12342"/>
                    <a:pt x="12433" y="9484"/>
                  </a:cubicBezTo>
                  <a:cubicBezTo>
                    <a:pt x="9819" y="6506"/>
                    <a:pt x="7478" y="3375"/>
                    <a:pt x="5472"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2" name="Google Shape;232;p40"/>
            <p:cNvSpPr/>
            <p:nvPr/>
          </p:nvSpPr>
          <p:spPr>
            <a:xfrm>
              <a:off x="5913802" y="6083019"/>
              <a:ext cx="118699" cy="338160"/>
            </a:xfrm>
            <a:custGeom>
              <a:avLst/>
              <a:gdLst/>
              <a:ahLst/>
              <a:cxnLst/>
              <a:rect l="l" t="t" r="r" b="b"/>
              <a:pathLst>
                <a:path w="4500" h="12820" extrusionOk="0">
                  <a:moveTo>
                    <a:pt x="913" y="0"/>
                  </a:moveTo>
                  <a:cubicBezTo>
                    <a:pt x="609" y="0"/>
                    <a:pt x="305" y="8"/>
                    <a:pt x="1" y="23"/>
                  </a:cubicBezTo>
                  <a:cubicBezTo>
                    <a:pt x="31" y="4279"/>
                    <a:pt x="183" y="8564"/>
                    <a:pt x="396" y="12820"/>
                  </a:cubicBezTo>
                  <a:cubicBezTo>
                    <a:pt x="1855" y="11817"/>
                    <a:pt x="3375" y="9750"/>
                    <a:pt x="4499" y="8108"/>
                  </a:cubicBezTo>
                  <a:cubicBezTo>
                    <a:pt x="3587" y="4917"/>
                    <a:pt x="2645" y="2212"/>
                    <a:pt x="1824" y="23"/>
                  </a:cubicBezTo>
                  <a:cubicBezTo>
                    <a:pt x="1520" y="8"/>
                    <a:pt x="1217" y="0"/>
                    <a:pt x="913"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3" name="Google Shape;233;p40"/>
            <p:cNvSpPr/>
            <p:nvPr/>
          </p:nvSpPr>
          <p:spPr>
            <a:xfrm>
              <a:off x="5293245" y="6665698"/>
              <a:ext cx="660677" cy="819417"/>
            </a:xfrm>
            <a:custGeom>
              <a:avLst/>
              <a:gdLst/>
              <a:ahLst/>
              <a:cxnLst/>
              <a:rect l="l" t="t" r="r" b="b"/>
              <a:pathLst>
                <a:path w="25047" h="31065" extrusionOk="0">
                  <a:moveTo>
                    <a:pt x="335" y="0"/>
                  </a:moveTo>
                  <a:lnTo>
                    <a:pt x="335" y="0"/>
                  </a:lnTo>
                  <a:cubicBezTo>
                    <a:pt x="0" y="4256"/>
                    <a:pt x="183" y="9028"/>
                    <a:pt x="730" y="14256"/>
                  </a:cubicBezTo>
                  <a:cubicBezTo>
                    <a:pt x="7204" y="22037"/>
                    <a:pt x="15046" y="30062"/>
                    <a:pt x="25046" y="31065"/>
                  </a:cubicBezTo>
                  <a:cubicBezTo>
                    <a:pt x="24743" y="26536"/>
                    <a:pt x="24469" y="22007"/>
                    <a:pt x="24165" y="17447"/>
                  </a:cubicBezTo>
                  <a:cubicBezTo>
                    <a:pt x="24104" y="17478"/>
                    <a:pt x="24043" y="17508"/>
                    <a:pt x="23983" y="17508"/>
                  </a:cubicBezTo>
                  <a:cubicBezTo>
                    <a:pt x="14286" y="15624"/>
                    <a:pt x="6779" y="7690"/>
                    <a:pt x="335"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4" name="Google Shape;234;p40"/>
            <p:cNvSpPr/>
            <p:nvPr/>
          </p:nvSpPr>
          <p:spPr>
            <a:xfrm>
              <a:off x="5468840" y="6134139"/>
              <a:ext cx="440188" cy="600537"/>
            </a:xfrm>
            <a:custGeom>
              <a:avLst/>
              <a:gdLst/>
              <a:ahLst/>
              <a:cxnLst/>
              <a:rect l="l" t="t" r="r" b="b"/>
              <a:pathLst>
                <a:path w="16688" h="22767" extrusionOk="0">
                  <a:moveTo>
                    <a:pt x="6900" y="0"/>
                  </a:moveTo>
                  <a:cubicBezTo>
                    <a:pt x="4104" y="1064"/>
                    <a:pt x="1824" y="2493"/>
                    <a:pt x="0" y="4255"/>
                  </a:cubicBezTo>
                  <a:cubicBezTo>
                    <a:pt x="2006" y="7660"/>
                    <a:pt x="4255" y="10882"/>
                    <a:pt x="6900" y="13830"/>
                  </a:cubicBezTo>
                  <a:cubicBezTo>
                    <a:pt x="9362" y="16596"/>
                    <a:pt x="12979" y="21399"/>
                    <a:pt x="16687" y="22766"/>
                  </a:cubicBezTo>
                  <a:cubicBezTo>
                    <a:pt x="16657" y="22219"/>
                    <a:pt x="16627" y="21672"/>
                    <a:pt x="16596" y="21125"/>
                  </a:cubicBezTo>
                  <a:cubicBezTo>
                    <a:pt x="16475" y="18389"/>
                    <a:pt x="16323" y="15593"/>
                    <a:pt x="16140" y="12827"/>
                  </a:cubicBezTo>
                  <a:cubicBezTo>
                    <a:pt x="12219" y="9149"/>
                    <a:pt x="9210" y="4772"/>
                    <a:pt x="6900"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5" name="Google Shape;235;p40"/>
            <p:cNvSpPr/>
            <p:nvPr/>
          </p:nvSpPr>
          <p:spPr>
            <a:xfrm>
              <a:off x="5961123" y="7012853"/>
              <a:ext cx="186832" cy="473054"/>
            </a:xfrm>
            <a:custGeom>
              <a:avLst/>
              <a:gdLst/>
              <a:ahLst/>
              <a:cxnLst/>
              <a:rect l="l" t="t" r="r" b="b"/>
              <a:pathLst>
                <a:path w="7083" h="17934" extrusionOk="0">
                  <a:moveTo>
                    <a:pt x="6930" y="1"/>
                  </a:moveTo>
                  <a:cubicBezTo>
                    <a:pt x="4711" y="1308"/>
                    <a:pt x="2401" y="2493"/>
                    <a:pt x="0" y="3496"/>
                  </a:cubicBezTo>
                  <a:cubicBezTo>
                    <a:pt x="274" y="8299"/>
                    <a:pt x="578" y="13132"/>
                    <a:pt x="851" y="17934"/>
                  </a:cubicBezTo>
                  <a:cubicBezTo>
                    <a:pt x="2736" y="17022"/>
                    <a:pt x="4559" y="16080"/>
                    <a:pt x="6292" y="15016"/>
                  </a:cubicBezTo>
                  <a:cubicBezTo>
                    <a:pt x="6900" y="9758"/>
                    <a:pt x="7082" y="4742"/>
                    <a:pt x="6930"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6" name="Google Shape;236;p40"/>
            <p:cNvSpPr/>
            <p:nvPr/>
          </p:nvSpPr>
          <p:spPr>
            <a:xfrm>
              <a:off x="5985153" y="7446604"/>
              <a:ext cx="137928" cy="300677"/>
            </a:xfrm>
            <a:custGeom>
              <a:avLst/>
              <a:gdLst/>
              <a:ahLst/>
              <a:cxnLst/>
              <a:rect l="l" t="t" r="r" b="b"/>
              <a:pathLst>
                <a:path w="5229" h="11399" extrusionOk="0">
                  <a:moveTo>
                    <a:pt x="5229" y="1"/>
                  </a:moveTo>
                  <a:lnTo>
                    <a:pt x="5229" y="1"/>
                  </a:lnTo>
                  <a:cubicBezTo>
                    <a:pt x="3557" y="943"/>
                    <a:pt x="1825" y="1672"/>
                    <a:pt x="1" y="2220"/>
                  </a:cubicBezTo>
                  <a:cubicBezTo>
                    <a:pt x="183" y="5289"/>
                    <a:pt x="335" y="8329"/>
                    <a:pt x="518" y="11399"/>
                  </a:cubicBezTo>
                  <a:cubicBezTo>
                    <a:pt x="1338" y="10913"/>
                    <a:pt x="2311" y="10791"/>
                    <a:pt x="3284" y="10639"/>
                  </a:cubicBezTo>
                  <a:cubicBezTo>
                    <a:pt x="4135" y="7022"/>
                    <a:pt x="4773" y="3466"/>
                    <a:pt x="5229"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7" name="Google Shape;237;p40"/>
            <p:cNvSpPr/>
            <p:nvPr/>
          </p:nvSpPr>
          <p:spPr>
            <a:xfrm>
              <a:off x="5925039" y="6336164"/>
              <a:ext cx="179604" cy="400120"/>
            </a:xfrm>
            <a:custGeom>
              <a:avLst/>
              <a:gdLst/>
              <a:ahLst/>
              <a:cxnLst/>
              <a:rect l="l" t="t" r="r" b="b"/>
              <a:pathLst>
                <a:path w="6809" h="15169" extrusionOk="0">
                  <a:moveTo>
                    <a:pt x="4499" y="1"/>
                  </a:moveTo>
                  <a:cubicBezTo>
                    <a:pt x="3161" y="1824"/>
                    <a:pt x="1642" y="3557"/>
                    <a:pt x="0" y="4165"/>
                  </a:cubicBezTo>
                  <a:cubicBezTo>
                    <a:pt x="183" y="7843"/>
                    <a:pt x="395" y="11521"/>
                    <a:pt x="578" y="15168"/>
                  </a:cubicBezTo>
                  <a:cubicBezTo>
                    <a:pt x="2918" y="13861"/>
                    <a:pt x="4985" y="12311"/>
                    <a:pt x="6809" y="10639"/>
                  </a:cubicBezTo>
                  <a:cubicBezTo>
                    <a:pt x="6171" y="6718"/>
                    <a:pt x="5350" y="3162"/>
                    <a:pt x="4499"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8" name="Google Shape;238;p40"/>
            <p:cNvSpPr/>
            <p:nvPr/>
          </p:nvSpPr>
          <p:spPr>
            <a:xfrm>
              <a:off x="5941868" y="6657680"/>
              <a:ext cx="200469" cy="420932"/>
            </a:xfrm>
            <a:custGeom>
              <a:avLst/>
              <a:gdLst/>
              <a:ahLst/>
              <a:cxnLst/>
              <a:rect l="l" t="t" r="r" b="b"/>
              <a:pathLst>
                <a:path w="7600" h="15958" extrusionOk="0">
                  <a:moveTo>
                    <a:pt x="6444" y="0"/>
                  </a:moveTo>
                  <a:cubicBezTo>
                    <a:pt x="4469" y="1611"/>
                    <a:pt x="2341" y="2918"/>
                    <a:pt x="1" y="3830"/>
                  </a:cubicBezTo>
                  <a:cubicBezTo>
                    <a:pt x="1" y="4104"/>
                    <a:pt x="31" y="4377"/>
                    <a:pt x="31" y="4651"/>
                  </a:cubicBezTo>
                  <a:cubicBezTo>
                    <a:pt x="213" y="8420"/>
                    <a:pt x="456" y="12189"/>
                    <a:pt x="669" y="15958"/>
                  </a:cubicBezTo>
                  <a:cubicBezTo>
                    <a:pt x="3101" y="14833"/>
                    <a:pt x="5411" y="13557"/>
                    <a:pt x="7599" y="12159"/>
                  </a:cubicBezTo>
                  <a:cubicBezTo>
                    <a:pt x="7448" y="7842"/>
                    <a:pt x="7022" y="3769"/>
                    <a:pt x="6444"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9" name="Google Shape;239;p40"/>
            <p:cNvSpPr/>
            <p:nvPr/>
          </p:nvSpPr>
          <p:spPr>
            <a:xfrm>
              <a:off x="5999608" y="7757701"/>
              <a:ext cx="64941" cy="137928"/>
            </a:xfrm>
            <a:custGeom>
              <a:avLst/>
              <a:gdLst/>
              <a:ahLst/>
              <a:cxnLst/>
              <a:rect l="l" t="t" r="r" b="b"/>
              <a:pathLst>
                <a:path w="2462" h="5229" extrusionOk="0">
                  <a:moveTo>
                    <a:pt x="2462" y="0"/>
                  </a:moveTo>
                  <a:lnTo>
                    <a:pt x="2462" y="0"/>
                  </a:lnTo>
                  <a:cubicBezTo>
                    <a:pt x="1672" y="152"/>
                    <a:pt x="851" y="274"/>
                    <a:pt x="0" y="334"/>
                  </a:cubicBezTo>
                  <a:cubicBezTo>
                    <a:pt x="91" y="1976"/>
                    <a:pt x="152" y="3587"/>
                    <a:pt x="243" y="5228"/>
                  </a:cubicBezTo>
                  <a:cubicBezTo>
                    <a:pt x="486" y="5228"/>
                    <a:pt x="730" y="5228"/>
                    <a:pt x="1034" y="5198"/>
                  </a:cubicBezTo>
                  <a:cubicBezTo>
                    <a:pt x="1550" y="3465"/>
                    <a:pt x="2006" y="1733"/>
                    <a:pt x="2462"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0" name="Google Shape;240;p40"/>
            <p:cNvSpPr/>
            <p:nvPr/>
          </p:nvSpPr>
          <p:spPr>
            <a:xfrm>
              <a:off x="5516926" y="7639820"/>
              <a:ext cx="462661" cy="254200"/>
            </a:xfrm>
            <a:custGeom>
              <a:avLst/>
              <a:gdLst/>
              <a:ahLst/>
              <a:cxnLst/>
              <a:rect l="l" t="t" r="r" b="b"/>
              <a:pathLst>
                <a:path w="17540" h="9637" extrusionOk="0">
                  <a:moveTo>
                    <a:pt x="1" y="1"/>
                  </a:moveTo>
                  <a:cubicBezTo>
                    <a:pt x="7205" y="8573"/>
                    <a:pt x="17053" y="9606"/>
                    <a:pt x="17539" y="9636"/>
                  </a:cubicBezTo>
                  <a:cubicBezTo>
                    <a:pt x="17448" y="8269"/>
                    <a:pt x="17387" y="6870"/>
                    <a:pt x="17296" y="5472"/>
                  </a:cubicBezTo>
                  <a:cubicBezTo>
                    <a:pt x="17266" y="5503"/>
                    <a:pt x="17266" y="5533"/>
                    <a:pt x="17205" y="5563"/>
                  </a:cubicBezTo>
                  <a:cubicBezTo>
                    <a:pt x="16183" y="5888"/>
                    <a:pt x="15124" y="6033"/>
                    <a:pt x="14047" y="6033"/>
                  </a:cubicBezTo>
                  <a:cubicBezTo>
                    <a:pt x="9071" y="6033"/>
                    <a:pt x="3724" y="2925"/>
                    <a:pt x="1"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1" name="Google Shape;241;p40"/>
            <p:cNvSpPr/>
            <p:nvPr/>
          </p:nvSpPr>
          <p:spPr>
            <a:xfrm>
              <a:off x="5318910" y="7096232"/>
              <a:ext cx="653450" cy="680803"/>
            </a:xfrm>
            <a:custGeom>
              <a:avLst/>
              <a:gdLst/>
              <a:ahLst/>
              <a:cxnLst/>
              <a:rect l="l" t="t" r="r" b="b"/>
              <a:pathLst>
                <a:path w="24773" h="25810" extrusionOk="0">
                  <a:moveTo>
                    <a:pt x="0" y="1"/>
                  </a:moveTo>
                  <a:lnTo>
                    <a:pt x="0" y="1"/>
                  </a:lnTo>
                  <a:cubicBezTo>
                    <a:pt x="152" y="1277"/>
                    <a:pt x="334" y="2584"/>
                    <a:pt x="517" y="3891"/>
                  </a:cubicBezTo>
                  <a:cubicBezTo>
                    <a:pt x="1368" y="9819"/>
                    <a:pt x="3222" y="14378"/>
                    <a:pt x="5532" y="17965"/>
                  </a:cubicBezTo>
                  <a:cubicBezTo>
                    <a:pt x="10367" y="22460"/>
                    <a:pt x="15899" y="25809"/>
                    <a:pt x="21703" y="25809"/>
                  </a:cubicBezTo>
                  <a:cubicBezTo>
                    <a:pt x="22649" y="25809"/>
                    <a:pt x="23602" y="25720"/>
                    <a:pt x="24560" y="25533"/>
                  </a:cubicBezTo>
                  <a:cubicBezTo>
                    <a:pt x="24587" y="25524"/>
                    <a:pt x="24611" y="25520"/>
                    <a:pt x="24633" y="25520"/>
                  </a:cubicBezTo>
                  <a:cubicBezTo>
                    <a:pt x="24687" y="25520"/>
                    <a:pt x="24730" y="25542"/>
                    <a:pt x="24773" y="25563"/>
                  </a:cubicBezTo>
                  <a:cubicBezTo>
                    <a:pt x="24590" y="22311"/>
                    <a:pt x="24377" y="19028"/>
                    <a:pt x="24165" y="15776"/>
                  </a:cubicBezTo>
                  <a:cubicBezTo>
                    <a:pt x="23982" y="15715"/>
                    <a:pt x="23891" y="15503"/>
                    <a:pt x="24013" y="15381"/>
                  </a:cubicBezTo>
                  <a:cubicBezTo>
                    <a:pt x="14590" y="15351"/>
                    <a:pt x="6414" y="7539"/>
                    <a:pt x="0"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2" name="Google Shape;242;p40"/>
            <p:cNvSpPr/>
            <p:nvPr/>
          </p:nvSpPr>
          <p:spPr>
            <a:xfrm>
              <a:off x="6043685" y="6154160"/>
              <a:ext cx="283057" cy="462661"/>
            </a:xfrm>
            <a:custGeom>
              <a:avLst/>
              <a:gdLst/>
              <a:ahLst/>
              <a:cxnLst/>
              <a:rect l="l" t="t" r="r" b="b"/>
              <a:pathLst>
                <a:path w="10731" h="17540" extrusionOk="0">
                  <a:moveTo>
                    <a:pt x="4591" y="1"/>
                  </a:moveTo>
                  <a:cubicBezTo>
                    <a:pt x="3952" y="1034"/>
                    <a:pt x="3314" y="2068"/>
                    <a:pt x="2615" y="3071"/>
                  </a:cubicBezTo>
                  <a:cubicBezTo>
                    <a:pt x="1885" y="4044"/>
                    <a:pt x="1004" y="5503"/>
                    <a:pt x="1" y="6901"/>
                  </a:cubicBezTo>
                  <a:cubicBezTo>
                    <a:pt x="852" y="10062"/>
                    <a:pt x="1673" y="13618"/>
                    <a:pt x="2341" y="17539"/>
                  </a:cubicBezTo>
                  <a:cubicBezTo>
                    <a:pt x="5624" y="14530"/>
                    <a:pt x="8299" y="11004"/>
                    <a:pt x="10731" y="7144"/>
                  </a:cubicBezTo>
                  <a:cubicBezTo>
                    <a:pt x="9089" y="4196"/>
                    <a:pt x="7053" y="1734"/>
                    <a:pt x="4591"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3" name="Google Shape;243;p40"/>
            <p:cNvSpPr/>
            <p:nvPr/>
          </p:nvSpPr>
          <p:spPr>
            <a:xfrm>
              <a:off x="5961915" y="6083626"/>
              <a:ext cx="176413" cy="213288"/>
            </a:xfrm>
            <a:custGeom>
              <a:avLst/>
              <a:gdLst/>
              <a:ahLst/>
              <a:cxnLst/>
              <a:rect l="l" t="t" r="r" b="b"/>
              <a:pathLst>
                <a:path w="6688" h="8086" extrusionOk="0">
                  <a:moveTo>
                    <a:pt x="0" y="0"/>
                  </a:moveTo>
                  <a:cubicBezTo>
                    <a:pt x="821" y="2158"/>
                    <a:pt x="1763" y="4894"/>
                    <a:pt x="2675" y="8085"/>
                  </a:cubicBezTo>
                  <a:cubicBezTo>
                    <a:pt x="3131" y="7477"/>
                    <a:pt x="3496" y="6900"/>
                    <a:pt x="3800" y="6474"/>
                  </a:cubicBezTo>
                  <a:cubicBezTo>
                    <a:pt x="4803" y="5015"/>
                    <a:pt x="5776" y="3526"/>
                    <a:pt x="6688" y="2006"/>
                  </a:cubicBezTo>
                  <a:cubicBezTo>
                    <a:pt x="4712" y="851"/>
                    <a:pt x="2493" y="122"/>
                    <a:pt x="0"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4" name="Google Shape;244;p40"/>
            <p:cNvSpPr/>
            <p:nvPr/>
          </p:nvSpPr>
          <p:spPr>
            <a:xfrm>
              <a:off x="6071751" y="7084204"/>
              <a:ext cx="411331" cy="643057"/>
            </a:xfrm>
            <a:custGeom>
              <a:avLst/>
              <a:gdLst/>
              <a:ahLst/>
              <a:cxnLst/>
              <a:rect l="l" t="t" r="r" b="b"/>
              <a:pathLst>
                <a:path w="15594" h="24379" extrusionOk="0">
                  <a:moveTo>
                    <a:pt x="15594" y="1"/>
                  </a:moveTo>
                  <a:lnTo>
                    <a:pt x="15594" y="1"/>
                  </a:lnTo>
                  <a:cubicBezTo>
                    <a:pt x="12189" y="5381"/>
                    <a:pt x="7569" y="10548"/>
                    <a:pt x="1946" y="13740"/>
                  </a:cubicBezTo>
                  <a:cubicBezTo>
                    <a:pt x="1490" y="17205"/>
                    <a:pt x="852" y="20761"/>
                    <a:pt x="1" y="24378"/>
                  </a:cubicBezTo>
                  <a:cubicBezTo>
                    <a:pt x="396" y="24317"/>
                    <a:pt x="791" y="24226"/>
                    <a:pt x="1186" y="24105"/>
                  </a:cubicBezTo>
                  <a:cubicBezTo>
                    <a:pt x="5077" y="22828"/>
                    <a:pt x="8147" y="20153"/>
                    <a:pt x="10882" y="17174"/>
                  </a:cubicBezTo>
                  <a:cubicBezTo>
                    <a:pt x="12068" y="15898"/>
                    <a:pt x="13284" y="14651"/>
                    <a:pt x="14469" y="13375"/>
                  </a:cubicBezTo>
                  <a:cubicBezTo>
                    <a:pt x="15199" y="9606"/>
                    <a:pt x="15594" y="4955"/>
                    <a:pt x="15594"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5" name="Google Shape;245;p40"/>
            <p:cNvSpPr/>
            <p:nvPr/>
          </p:nvSpPr>
          <p:spPr>
            <a:xfrm>
              <a:off x="6111844" y="6377049"/>
              <a:ext cx="338371" cy="601354"/>
            </a:xfrm>
            <a:custGeom>
              <a:avLst/>
              <a:gdLst/>
              <a:ahLst/>
              <a:cxnLst/>
              <a:rect l="l" t="t" r="r" b="b"/>
              <a:pathLst>
                <a:path w="12828" h="22798" extrusionOk="0">
                  <a:moveTo>
                    <a:pt x="8815" y="1"/>
                  </a:moveTo>
                  <a:cubicBezTo>
                    <a:pt x="6444" y="3952"/>
                    <a:pt x="3526" y="7752"/>
                    <a:pt x="0" y="10639"/>
                  </a:cubicBezTo>
                  <a:cubicBezTo>
                    <a:pt x="578" y="14408"/>
                    <a:pt x="973" y="18481"/>
                    <a:pt x="1155" y="22798"/>
                  </a:cubicBezTo>
                  <a:cubicBezTo>
                    <a:pt x="5532" y="20001"/>
                    <a:pt x="9454" y="16688"/>
                    <a:pt x="12827" y="12858"/>
                  </a:cubicBezTo>
                  <a:cubicBezTo>
                    <a:pt x="12007" y="8208"/>
                    <a:pt x="10669" y="3770"/>
                    <a:pt x="8815"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6" name="Google Shape;246;p40"/>
            <p:cNvSpPr/>
            <p:nvPr/>
          </p:nvSpPr>
          <p:spPr>
            <a:xfrm>
              <a:off x="6026856" y="7527583"/>
              <a:ext cx="404921" cy="367228"/>
            </a:xfrm>
            <a:custGeom>
              <a:avLst/>
              <a:gdLst/>
              <a:ahLst/>
              <a:cxnLst/>
              <a:rect l="l" t="t" r="r" b="b"/>
              <a:pathLst>
                <a:path w="15351" h="13922" extrusionOk="0">
                  <a:moveTo>
                    <a:pt x="15350" y="1"/>
                  </a:moveTo>
                  <a:cubicBezTo>
                    <a:pt x="13891" y="1399"/>
                    <a:pt x="12372" y="2767"/>
                    <a:pt x="10882" y="4013"/>
                  </a:cubicBezTo>
                  <a:cubicBezTo>
                    <a:pt x="7934" y="6475"/>
                    <a:pt x="4955" y="8055"/>
                    <a:pt x="1399" y="8724"/>
                  </a:cubicBezTo>
                  <a:cubicBezTo>
                    <a:pt x="973" y="10457"/>
                    <a:pt x="517" y="12189"/>
                    <a:pt x="1" y="13922"/>
                  </a:cubicBezTo>
                  <a:cubicBezTo>
                    <a:pt x="3557" y="13770"/>
                    <a:pt x="11612" y="12068"/>
                    <a:pt x="15198" y="578"/>
                  </a:cubicBezTo>
                  <a:cubicBezTo>
                    <a:pt x="15259" y="396"/>
                    <a:pt x="15290" y="183"/>
                    <a:pt x="15350"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7" name="Google Shape;247;p40"/>
            <p:cNvSpPr/>
            <p:nvPr/>
          </p:nvSpPr>
          <p:spPr>
            <a:xfrm>
              <a:off x="6127064" y="6761106"/>
              <a:ext cx="355226" cy="647831"/>
            </a:xfrm>
            <a:custGeom>
              <a:avLst/>
              <a:gdLst/>
              <a:ahLst/>
              <a:cxnLst/>
              <a:rect l="l" t="t" r="r" b="b"/>
              <a:pathLst>
                <a:path w="13467" h="24560" extrusionOk="0">
                  <a:moveTo>
                    <a:pt x="12554" y="0"/>
                  </a:moveTo>
                  <a:cubicBezTo>
                    <a:pt x="9059" y="3709"/>
                    <a:pt x="5047" y="6931"/>
                    <a:pt x="639" y="9545"/>
                  </a:cubicBezTo>
                  <a:cubicBezTo>
                    <a:pt x="791" y="14286"/>
                    <a:pt x="609" y="19302"/>
                    <a:pt x="1" y="24560"/>
                  </a:cubicBezTo>
                  <a:cubicBezTo>
                    <a:pt x="1855" y="23405"/>
                    <a:pt x="3618" y="22068"/>
                    <a:pt x="5259" y="20457"/>
                  </a:cubicBezTo>
                  <a:cubicBezTo>
                    <a:pt x="8360" y="17326"/>
                    <a:pt x="10883" y="13800"/>
                    <a:pt x="13466" y="10274"/>
                  </a:cubicBezTo>
                  <a:cubicBezTo>
                    <a:pt x="13375" y="6900"/>
                    <a:pt x="13071" y="3405"/>
                    <a:pt x="12554"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8" name="Google Shape;248;p40"/>
            <p:cNvSpPr/>
            <p:nvPr/>
          </p:nvSpPr>
          <p:spPr>
            <a:xfrm>
              <a:off x="5929840" y="7105068"/>
              <a:ext cx="53757" cy="387274"/>
            </a:xfrm>
            <a:custGeom>
              <a:avLst/>
              <a:gdLst/>
              <a:ahLst/>
              <a:cxnLst/>
              <a:rect l="l" t="t" r="r" b="b"/>
              <a:pathLst>
                <a:path w="2038" h="14682" extrusionOk="0">
                  <a:moveTo>
                    <a:pt x="1" y="61"/>
                  </a:moveTo>
                  <a:cubicBezTo>
                    <a:pt x="1" y="91"/>
                    <a:pt x="1" y="122"/>
                    <a:pt x="1" y="182"/>
                  </a:cubicBezTo>
                  <a:lnTo>
                    <a:pt x="31" y="182"/>
                  </a:lnTo>
                  <a:cubicBezTo>
                    <a:pt x="59" y="187"/>
                    <a:pt x="83" y="195"/>
                    <a:pt x="106" y="205"/>
                  </a:cubicBezTo>
                  <a:lnTo>
                    <a:pt x="106" y="205"/>
                  </a:lnTo>
                  <a:cubicBezTo>
                    <a:pt x="64" y="165"/>
                    <a:pt x="28" y="116"/>
                    <a:pt x="1" y="61"/>
                  </a:cubicBezTo>
                  <a:close/>
                  <a:moveTo>
                    <a:pt x="106" y="205"/>
                  </a:moveTo>
                  <a:cubicBezTo>
                    <a:pt x="133" y="231"/>
                    <a:pt x="164" y="253"/>
                    <a:pt x="197" y="269"/>
                  </a:cubicBezTo>
                  <a:lnTo>
                    <a:pt x="197" y="269"/>
                  </a:lnTo>
                  <a:cubicBezTo>
                    <a:pt x="174" y="243"/>
                    <a:pt x="143" y="221"/>
                    <a:pt x="106" y="205"/>
                  </a:cubicBezTo>
                  <a:close/>
                  <a:moveTo>
                    <a:pt x="1186" y="0"/>
                  </a:moveTo>
                  <a:cubicBezTo>
                    <a:pt x="943" y="91"/>
                    <a:pt x="730" y="182"/>
                    <a:pt x="487" y="274"/>
                  </a:cubicBezTo>
                  <a:cubicBezTo>
                    <a:pt x="437" y="295"/>
                    <a:pt x="389" y="305"/>
                    <a:pt x="343" y="305"/>
                  </a:cubicBezTo>
                  <a:cubicBezTo>
                    <a:pt x="291" y="305"/>
                    <a:pt x="242" y="292"/>
                    <a:pt x="197" y="269"/>
                  </a:cubicBezTo>
                  <a:lnTo>
                    <a:pt x="197" y="269"/>
                  </a:lnTo>
                  <a:cubicBezTo>
                    <a:pt x="328" y="417"/>
                    <a:pt x="244" y="696"/>
                    <a:pt x="31" y="790"/>
                  </a:cubicBezTo>
                  <a:cubicBezTo>
                    <a:pt x="335" y="5350"/>
                    <a:pt x="609" y="9879"/>
                    <a:pt x="912" y="14408"/>
                  </a:cubicBezTo>
                  <a:cubicBezTo>
                    <a:pt x="1034" y="14438"/>
                    <a:pt x="1156" y="14468"/>
                    <a:pt x="1247" y="14468"/>
                  </a:cubicBezTo>
                  <a:cubicBezTo>
                    <a:pt x="1399" y="14468"/>
                    <a:pt x="1490" y="14590"/>
                    <a:pt x="1520" y="14681"/>
                  </a:cubicBezTo>
                  <a:cubicBezTo>
                    <a:pt x="1703" y="14590"/>
                    <a:pt x="1855" y="14499"/>
                    <a:pt x="2037" y="14438"/>
                  </a:cubicBezTo>
                  <a:cubicBezTo>
                    <a:pt x="1764" y="9605"/>
                    <a:pt x="1460" y="4803"/>
                    <a:pt x="1186"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9" name="Google Shape;249;p40"/>
            <p:cNvSpPr/>
            <p:nvPr/>
          </p:nvSpPr>
          <p:spPr>
            <a:xfrm>
              <a:off x="5909793" y="6753087"/>
              <a:ext cx="49748" cy="343171"/>
            </a:xfrm>
            <a:custGeom>
              <a:avLst/>
              <a:gdLst/>
              <a:ahLst/>
              <a:cxnLst/>
              <a:rect l="l" t="t" r="r" b="b"/>
              <a:pathLst>
                <a:path w="1886" h="13010" extrusionOk="0">
                  <a:moveTo>
                    <a:pt x="1" y="0"/>
                  </a:moveTo>
                  <a:lnTo>
                    <a:pt x="1" y="0"/>
                  </a:lnTo>
                  <a:cubicBezTo>
                    <a:pt x="214" y="4347"/>
                    <a:pt x="457" y="8663"/>
                    <a:pt x="730" y="13010"/>
                  </a:cubicBezTo>
                  <a:cubicBezTo>
                    <a:pt x="761" y="12919"/>
                    <a:pt x="791" y="12827"/>
                    <a:pt x="913" y="12797"/>
                  </a:cubicBezTo>
                  <a:cubicBezTo>
                    <a:pt x="1247" y="12645"/>
                    <a:pt x="1551" y="12493"/>
                    <a:pt x="1885" y="12311"/>
                  </a:cubicBezTo>
                  <a:cubicBezTo>
                    <a:pt x="1642" y="8572"/>
                    <a:pt x="1429" y="4803"/>
                    <a:pt x="1247" y="1034"/>
                  </a:cubicBezTo>
                  <a:cubicBezTo>
                    <a:pt x="1247" y="760"/>
                    <a:pt x="1217" y="456"/>
                    <a:pt x="1217" y="183"/>
                  </a:cubicBezTo>
                  <a:cubicBezTo>
                    <a:pt x="1065" y="244"/>
                    <a:pt x="913" y="304"/>
                    <a:pt x="791" y="365"/>
                  </a:cubicBezTo>
                  <a:cubicBezTo>
                    <a:pt x="752" y="382"/>
                    <a:pt x="715" y="389"/>
                    <a:pt x="680" y="389"/>
                  </a:cubicBezTo>
                  <a:cubicBezTo>
                    <a:pt x="527" y="389"/>
                    <a:pt x="421" y="241"/>
                    <a:pt x="396" y="92"/>
                  </a:cubicBezTo>
                  <a:cubicBezTo>
                    <a:pt x="244" y="61"/>
                    <a:pt x="122" y="31"/>
                    <a:pt x="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0" name="Google Shape;250;p40"/>
            <p:cNvSpPr/>
            <p:nvPr/>
          </p:nvSpPr>
          <p:spPr>
            <a:xfrm>
              <a:off x="5878535" y="6083257"/>
              <a:ext cx="61750" cy="660229"/>
            </a:xfrm>
            <a:custGeom>
              <a:avLst/>
              <a:gdLst/>
              <a:ahLst/>
              <a:cxnLst/>
              <a:rect l="l" t="t" r="r" b="b"/>
              <a:pathLst>
                <a:path w="2341" h="25030" extrusionOk="0">
                  <a:moveTo>
                    <a:pt x="1065" y="1"/>
                  </a:moveTo>
                  <a:cubicBezTo>
                    <a:pt x="1024" y="1"/>
                    <a:pt x="983" y="4"/>
                    <a:pt x="943" y="14"/>
                  </a:cubicBezTo>
                  <a:cubicBezTo>
                    <a:pt x="608" y="14"/>
                    <a:pt x="335" y="45"/>
                    <a:pt x="0" y="75"/>
                  </a:cubicBezTo>
                  <a:cubicBezTo>
                    <a:pt x="91" y="4634"/>
                    <a:pt x="304" y="9194"/>
                    <a:pt x="578" y="13723"/>
                  </a:cubicBezTo>
                  <a:cubicBezTo>
                    <a:pt x="791" y="13966"/>
                    <a:pt x="1003" y="14239"/>
                    <a:pt x="1216" y="14482"/>
                  </a:cubicBezTo>
                  <a:cubicBezTo>
                    <a:pt x="1428" y="14694"/>
                    <a:pt x="1239" y="14996"/>
                    <a:pt x="1003" y="14996"/>
                  </a:cubicBezTo>
                  <a:cubicBezTo>
                    <a:pt x="933" y="14996"/>
                    <a:pt x="860" y="14970"/>
                    <a:pt x="791" y="14908"/>
                  </a:cubicBezTo>
                  <a:cubicBezTo>
                    <a:pt x="730" y="14847"/>
                    <a:pt x="669" y="14786"/>
                    <a:pt x="639" y="14726"/>
                  </a:cubicBezTo>
                  <a:lnTo>
                    <a:pt x="639" y="14726"/>
                  </a:lnTo>
                  <a:cubicBezTo>
                    <a:pt x="791" y="17522"/>
                    <a:pt x="943" y="20318"/>
                    <a:pt x="1064" y="23054"/>
                  </a:cubicBezTo>
                  <a:cubicBezTo>
                    <a:pt x="1095" y="23601"/>
                    <a:pt x="1125" y="24148"/>
                    <a:pt x="1155" y="24695"/>
                  </a:cubicBezTo>
                  <a:cubicBezTo>
                    <a:pt x="1338" y="24787"/>
                    <a:pt x="1550" y="24878"/>
                    <a:pt x="1733" y="24939"/>
                  </a:cubicBezTo>
                  <a:cubicBezTo>
                    <a:pt x="1824" y="24939"/>
                    <a:pt x="1854" y="24999"/>
                    <a:pt x="1885" y="25030"/>
                  </a:cubicBezTo>
                  <a:cubicBezTo>
                    <a:pt x="2037" y="24939"/>
                    <a:pt x="2189" y="24847"/>
                    <a:pt x="2341" y="24756"/>
                  </a:cubicBezTo>
                  <a:cubicBezTo>
                    <a:pt x="2158" y="21109"/>
                    <a:pt x="1946" y="17431"/>
                    <a:pt x="1763" y="13723"/>
                  </a:cubicBezTo>
                  <a:cubicBezTo>
                    <a:pt x="1550" y="13814"/>
                    <a:pt x="1338" y="13875"/>
                    <a:pt x="1095" y="13905"/>
                  </a:cubicBezTo>
                  <a:cubicBezTo>
                    <a:pt x="1064" y="13912"/>
                    <a:pt x="1034" y="13915"/>
                    <a:pt x="1006" y="13915"/>
                  </a:cubicBezTo>
                  <a:cubicBezTo>
                    <a:pt x="646" y="13915"/>
                    <a:pt x="517" y="13408"/>
                    <a:pt x="912" y="13267"/>
                  </a:cubicBezTo>
                  <a:cubicBezTo>
                    <a:pt x="1186" y="13145"/>
                    <a:pt x="1459" y="12993"/>
                    <a:pt x="1733" y="12811"/>
                  </a:cubicBezTo>
                  <a:cubicBezTo>
                    <a:pt x="1520" y="8525"/>
                    <a:pt x="1368" y="4270"/>
                    <a:pt x="1338" y="14"/>
                  </a:cubicBezTo>
                  <a:cubicBezTo>
                    <a:pt x="1236" y="14"/>
                    <a:pt x="1149" y="1"/>
                    <a:pt x="106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1" name="Google Shape;251;p40"/>
            <p:cNvSpPr/>
            <p:nvPr/>
          </p:nvSpPr>
          <p:spPr>
            <a:xfrm>
              <a:off x="5956296" y="7505136"/>
              <a:ext cx="49748" cy="390493"/>
            </a:xfrm>
            <a:custGeom>
              <a:avLst/>
              <a:gdLst/>
              <a:ahLst/>
              <a:cxnLst/>
              <a:rect l="l" t="t" r="r" b="b"/>
              <a:pathLst>
                <a:path w="1886" h="14804" extrusionOk="0">
                  <a:moveTo>
                    <a:pt x="1095" y="1"/>
                  </a:moveTo>
                  <a:cubicBezTo>
                    <a:pt x="761" y="92"/>
                    <a:pt x="426" y="213"/>
                    <a:pt x="92" y="274"/>
                  </a:cubicBezTo>
                  <a:cubicBezTo>
                    <a:pt x="82" y="284"/>
                    <a:pt x="72" y="288"/>
                    <a:pt x="61" y="288"/>
                  </a:cubicBezTo>
                  <a:cubicBezTo>
                    <a:pt x="41" y="288"/>
                    <a:pt x="21" y="274"/>
                    <a:pt x="1" y="274"/>
                  </a:cubicBezTo>
                  <a:lnTo>
                    <a:pt x="1" y="274"/>
                  </a:lnTo>
                  <a:cubicBezTo>
                    <a:pt x="213" y="3526"/>
                    <a:pt x="426" y="6809"/>
                    <a:pt x="609" y="10061"/>
                  </a:cubicBezTo>
                  <a:cubicBezTo>
                    <a:pt x="821" y="10183"/>
                    <a:pt x="852" y="10457"/>
                    <a:pt x="639" y="10578"/>
                  </a:cubicBezTo>
                  <a:cubicBezTo>
                    <a:pt x="730" y="11976"/>
                    <a:pt x="791" y="13375"/>
                    <a:pt x="882" y="14742"/>
                  </a:cubicBezTo>
                  <a:lnTo>
                    <a:pt x="913" y="14742"/>
                  </a:lnTo>
                  <a:cubicBezTo>
                    <a:pt x="913" y="14742"/>
                    <a:pt x="1277" y="14803"/>
                    <a:pt x="1885" y="14803"/>
                  </a:cubicBezTo>
                  <a:cubicBezTo>
                    <a:pt x="1794" y="13162"/>
                    <a:pt x="1733" y="11551"/>
                    <a:pt x="1642" y="9909"/>
                  </a:cubicBezTo>
                  <a:cubicBezTo>
                    <a:pt x="1551" y="9909"/>
                    <a:pt x="1460" y="9940"/>
                    <a:pt x="1338" y="9940"/>
                  </a:cubicBezTo>
                  <a:cubicBezTo>
                    <a:pt x="1125" y="9940"/>
                    <a:pt x="1004" y="9636"/>
                    <a:pt x="1156" y="9484"/>
                  </a:cubicBezTo>
                  <a:cubicBezTo>
                    <a:pt x="1308" y="9362"/>
                    <a:pt x="1460" y="9271"/>
                    <a:pt x="1612" y="9180"/>
                  </a:cubicBezTo>
                  <a:cubicBezTo>
                    <a:pt x="1429" y="6110"/>
                    <a:pt x="1277" y="3070"/>
                    <a:pt x="109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2" name="Google Shape;252;p40"/>
            <p:cNvSpPr/>
            <p:nvPr/>
          </p:nvSpPr>
          <p:spPr>
            <a:xfrm>
              <a:off x="5450376" y="6246375"/>
              <a:ext cx="459443" cy="506738"/>
            </a:xfrm>
            <a:custGeom>
              <a:avLst/>
              <a:gdLst/>
              <a:ahLst/>
              <a:cxnLst/>
              <a:rect l="l" t="t" r="r" b="b"/>
              <a:pathLst>
                <a:path w="17418" h="19211" extrusionOk="0">
                  <a:moveTo>
                    <a:pt x="700" y="0"/>
                  </a:moveTo>
                  <a:cubicBezTo>
                    <a:pt x="457" y="244"/>
                    <a:pt x="214" y="487"/>
                    <a:pt x="1" y="730"/>
                  </a:cubicBezTo>
                  <a:cubicBezTo>
                    <a:pt x="2038" y="4104"/>
                    <a:pt x="4348" y="7265"/>
                    <a:pt x="6962" y="10244"/>
                  </a:cubicBezTo>
                  <a:cubicBezTo>
                    <a:pt x="9424" y="13071"/>
                    <a:pt x="13436" y="18207"/>
                    <a:pt x="17418" y="19210"/>
                  </a:cubicBezTo>
                  <a:cubicBezTo>
                    <a:pt x="17418" y="18967"/>
                    <a:pt x="17387" y="18755"/>
                    <a:pt x="17387" y="18511"/>
                  </a:cubicBezTo>
                  <a:cubicBezTo>
                    <a:pt x="13679" y="17113"/>
                    <a:pt x="10062" y="12341"/>
                    <a:pt x="7600" y="9605"/>
                  </a:cubicBezTo>
                  <a:cubicBezTo>
                    <a:pt x="4955" y="6627"/>
                    <a:pt x="2706" y="3405"/>
                    <a:pt x="70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3" name="Google Shape;253;p40"/>
            <p:cNvSpPr/>
            <p:nvPr/>
          </p:nvSpPr>
          <p:spPr>
            <a:xfrm>
              <a:off x="5909001" y="6734649"/>
              <a:ext cx="19256" cy="20865"/>
            </a:xfrm>
            <a:custGeom>
              <a:avLst/>
              <a:gdLst/>
              <a:ahLst/>
              <a:cxnLst/>
              <a:rect l="l" t="t" r="r" b="b"/>
              <a:pathLst>
                <a:path w="730" h="791" extrusionOk="0">
                  <a:moveTo>
                    <a:pt x="0" y="0"/>
                  </a:moveTo>
                  <a:cubicBezTo>
                    <a:pt x="0" y="244"/>
                    <a:pt x="31" y="487"/>
                    <a:pt x="31" y="699"/>
                  </a:cubicBezTo>
                  <a:cubicBezTo>
                    <a:pt x="152" y="730"/>
                    <a:pt x="304" y="760"/>
                    <a:pt x="426" y="791"/>
                  </a:cubicBezTo>
                  <a:cubicBezTo>
                    <a:pt x="395" y="669"/>
                    <a:pt x="426" y="517"/>
                    <a:pt x="547" y="456"/>
                  </a:cubicBezTo>
                  <a:cubicBezTo>
                    <a:pt x="608" y="426"/>
                    <a:pt x="669" y="365"/>
                    <a:pt x="730" y="335"/>
                  </a:cubicBezTo>
                  <a:cubicBezTo>
                    <a:pt x="699" y="304"/>
                    <a:pt x="669" y="274"/>
                    <a:pt x="578" y="244"/>
                  </a:cubicBezTo>
                  <a:cubicBezTo>
                    <a:pt x="395" y="183"/>
                    <a:pt x="183" y="92"/>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4" name="Google Shape;254;p40"/>
            <p:cNvSpPr/>
            <p:nvPr/>
          </p:nvSpPr>
          <p:spPr>
            <a:xfrm>
              <a:off x="5302055" y="6623204"/>
              <a:ext cx="628602" cy="504338"/>
            </a:xfrm>
            <a:custGeom>
              <a:avLst/>
              <a:gdLst/>
              <a:ahLst/>
              <a:cxnLst/>
              <a:rect l="l" t="t" r="r" b="b"/>
              <a:pathLst>
                <a:path w="23831" h="19120" extrusionOk="0">
                  <a:moveTo>
                    <a:pt x="183" y="0"/>
                  </a:moveTo>
                  <a:cubicBezTo>
                    <a:pt x="92" y="517"/>
                    <a:pt x="62" y="1064"/>
                    <a:pt x="1" y="1611"/>
                  </a:cubicBezTo>
                  <a:cubicBezTo>
                    <a:pt x="6445" y="9301"/>
                    <a:pt x="13952" y="17235"/>
                    <a:pt x="23649" y="19119"/>
                  </a:cubicBezTo>
                  <a:cubicBezTo>
                    <a:pt x="23709" y="19119"/>
                    <a:pt x="23770" y="19089"/>
                    <a:pt x="23831" y="19058"/>
                  </a:cubicBezTo>
                  <a:cubicBezTo>
                    <a:pt x="23831" y="18846"/>
                    <a:pt x="23801" y="18663"/>
                    <a:pt x="23801" y="18450"/>
                  </a:cubicBezTo>
                  <a:cubicBezTo>
                    <a:pt x="13527" y="16262"/>
                    <a:pt x="6931" y="7599"/>
                    <a:pt x="18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5" name="Google Shape;255;p40"/>
            <p:cNvSpPr/>
            <p:nvPr/>
          </p:nvSpPr>
          <p:spPr>
            <a:xfrm>
              <a:off x="5929840" y="7109869"/>
              <a:ext cx="10445" cy="16064"/>
            </a:xfrm>
            <a:custGeom>
              <a:avLst/>
              <a:gdLst/>
              <a:ahLst/>
              <a:cxnLst/>
              <a:rect l="l" t="t" r="r" b="b"/>
              <a:pathLst>
                <a:path w="396" h="609" extrusionOk="0">
                  <a:moveTo>
                    <a:pt x="1" y="0"/>
                  </a:moveTo>
                  <a:cubicBezTo>
                    <a:pt x="1" y="213"/>
                    <a:pt x="31" y="396"/>
                    <a:pt x="31" y="608"/>
                  </a:cubicBezTo>
                  <a:cubicBezTo>
                    <a:pt x="305" y="517"/>
                    <a:pt x="396" y="61"/>
                    <a:pt x="3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6" name="Google Shape;256;p40"/>
            <p:cNvSpPr/>
            <p:nvPr/>
          </p:nvSpPr>
          <p:spPr>
            <a:xfrm>
              <a:off x="5313292" y="7041710"/>
              <a:ext cx="642239" cy="460235"/>
            </a:xfrm>
            <a:custGeom>
              <a:avLst/>
              <a:gdLst/>
              <a:ahLst/>
              <a:cxnLst/>
              <a:rect l="l" t="t" r="r" b="b"/>
              <a:pathLst>
                <a:path w="24348" h="17448" extrusionOk="0">
                  <a:moveTo>
                    <a:pt x="0" y="1"/>
                  </a:moveTo>
                  <a:cubicBezTo>
                    <a:pt x="61" y="670"/>
                    <a:pt x="122" y="1369"/>
                    <a:pt x="213" y="2068"/>
                  </a:cubicBezTo>
                  <a:cubicBezTo>
                    <a:pt x="6627" y="9606"/>
                    <a:pt x="14803" y="17418"/>
                    <a:pt x="24226" y="17448"/>
                  </a:cubicBezTo>
                  <a:cubicBezTo>
                    <a:pt x="24256" y="17418"/>
                    <a:pt x="24256" y="17387"/>
                    <a:pt x="24286" y="17387"/>
                  </a:cubicBezTo>
                  <a:cubicBezTo>
                    <a:pt x="24286" y="17357"/>
                    <a:pt x="24317" y="17357"/>
                    <a:pt x="24347" y="17357"/>
                  </a:cubicBezTo>
                  <a:cubicBezTo>
                    <a:pt x="24317" y="17174"/>
                    <a:pt x="24317" y="16992"/>
                    <a:pt x="24317" y="16810"/>
                  </a:cubicBezTo>
                  <a:cubicBezTo>
                    <a:pt x="14286" y="15776"/>
                    <a:pt x="6444" y="7782"/>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7" name="Google Shape;257;p40"/>
            <p:cNvSpPr/>
            <p:nvPr/>
          </p:nvSpPr>
          <p:spPr>
            <a:xfrm>
              <a:off x="5953896" y="7485089"/>
              <a:ext cx="16064" cy="14455"/>
            </a:xfrm>
            <a:custGeom>
              <a:avLst/>
              <a:gdLst/>
              <a:ahLst/>
              <a:cxnLst/>
              <a:rect l="l" t="t" r="r" b="b"/>
              <a:pathLst>
                <a:path w="609" h="548" extrusionOk="0">
                  <a:moveTo>
                    <a:pt x="0" y="1"/>
                  </a:moveTo>
                  <a:lnTo>
                    <a:pt x="0" y="1"/>
                  </a:lnTo>
                  <a:cubicBezTo>
                    <a:pt x="31" y="183"/>
                    <a:pt x="31" y="365"/>
                    <a:pt x="61" y="548"/>
                  </a:cubicBezTo>
                  <a:cubicBezTo>
                    <a:pt x="244" y="457"/>
                    <a:pt x="426" y="365"/>
                    <a:pt x="608" y="274"/>
                  </a:cubicBezTo>
                  <a:cubicBezTo>
                    <a:pt x="578" y="183"/>
                    <a:pt x="487" y="61"/>
                    <a:pt x="335" y="61"/>
                  </a:cubicBezTo>
                  <a:cubicBezTo>
                    <a:pt x="244" y="61"/>
                    <a:pt x="122" y="31"/>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8" name="Google Shape;258;p40"/>
            <p:cNvSpPr/>
            <p:nvPr/>
          </p:nvSpPr>
          <p:spPr>
            <a:xfrm>
              <a:off x="5464831" y="7570077"/>
              <a:ext cx="508321" cy="228904"/>
            </a:xfrm>
            <a:custGeom>
              <a:avLst/>
              <a:gdLst/>
              <a:ahLst/>
              <a:cxnLst/>
              <a:rect l="l" t="t" r="r" b="b"/>
              <a:pathLst>
                <a:path w="19271" h="8678" extrusionOk="0">
                  <a:moveTo>
                    <a:pt x="0" y="1"/>
                  </a:moveTo>
                  <a:lnTo>
                    <a:pt x="0" y="1"/>
                  </a:lnTo>
                  <a:cubicBezTo>
                    <a:pt x="638" y="943"/>
                    <a:pt x="1307" y="1824"/>
                    <a:pt x="1976" y="2645"/>
                  </a:cubicBezTo>
                  <a:cubicBezTo>
                    <a:pt x="5699" y="5569"/>
                    <a:pt x="11046" y="8677"/>
                    <a:pt x="16022" y="8677"/>
                  </a:cubicBezTo>
                  <a:cubicBezTo>
                    <a:pt x="17099" y="8677"/>
                    <a:pt x="18158" y="8532"/>
                    <a:pt x="19180" y="8207"/>
                  </a:cubicBezTo>
                  <a:cubicBezTo>
                    <a:pt x="19241" y="8177"/>
                    <a:pt x="19241" y="8147"/>
                    <a:pt x="19271" y="8116"/>
                  </a:cubicBezTo>
                  <a:cubicBezTo>
                    <a:pt x="19271" y="7964"/>
                    <a:pt x="19271" y="7782"/>
                    <a:pt x="19241" y="7599"/>
                  </a:cubicBezTo>
                  <a:cubicBezTo>
                    <a:pt x="19198" y="7578"/>
                    <a:pt x="19155" y="7556"/>
                    <a:pt x="19090" y="7556"/>
                  </a:cubicBezTo>
                  <a:cubicBezTo>
                    <a:pt x="19063" y="7556"/>
                    <a:pt x="19033" y="7560"/>
                    <a:pt x="18997" y="7569"/>
                  </a:cubicBezTo>
                  <a:cubicBezTo>
                    <a:pt x="18043" y="7756"/>
                    <a:pt x="17094" y="7845"/>
                    <a:pt x="16152" y="7845"/>
                  </a:cubicBezTo>
                  <a:cubicBezTo>
                    <a:pt x="10367" y="7845"/>
                    <a:pt x="4835" y="4496"/>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9" name="Google Shape;259;p40"/>
            <p:cNvSpPr/>
            <p:nvPr/>
          </p:nvSpPr>
          <p:spPr>
            <a:xfrm>
              <a:off x="5972334" y="7770520"/>
              <a:ext cx="5645" cy="13664"/>
            </a:xfrm>
            <a:custGeom>
              <a:avLst/>
              <a:gdLst/>
              <a:ahLst/>
              <a:cxnLst/>
              <a:rect l="l" t="t" r="r" b="b"/>
              <a:pathLst>
                <a:path w="214" h="518" extrusionOk="0">
                  <a:moveTo>
                    <a:pt x="1" y="0"/>
                  </a:moveTo>
                  <a:cubicBezTo>
                    <a:pt x="31" y="183"/>
                    <a:pt x="31" y="365"/>
                    <a:pt x="31" y="517"/>
                  </a:cubicBezTo>
                  <a:cubicBezTo>
                    <a:pt x="213" y="396"/>
                    <a:pt x="213" y="122"/>
                    <a:pt x="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0" name="Google Shape;260;p40"/>
            <p:cNvSpPr/>
            <p:nvPr/>
          </p:nvSpPr>
          <p:spPr>
            <a:xfrm>
              <a:off x="5650819" y="6125303"/>
              <a:ext cx="244572" cy="347181"/>
            </a:xfrm>
            <a:custGeom>
              <a:avLst/>
              <a:gdLst/>
              <a:ahLst/>
              <a:cxnLst/>
              <a:rect l="l" t="t" r="r" b="b"/>
              <a:pathLst>
                <a:path w="9272" h="13162" extrusionOk="0">
                  <a:moveTo>
                    <a:pt x="1034" y="1"/>
                  </a:moveTo>
                  <a:cubicBezTo>
                    <a:pt x="670" y="92"/>
                    <a:pt x="335" y="213"/>
                    <a:pt x="1" y="335"/>
                  </a:cubicBezTo>
                  <a:cubicBezTo>
                    <a:pt x="2311" y="5107"/>
                    <a:pt x="5351" y="9484"/>
                    <a:pt x="9272" y="13162"/>
                  </a:cubicBezTo>
                  <a:lnTo>
                    <a:pt x="9211" y="12159"/>
                  </a:lnTo>
                  <a:cubicBezTo>
                    <a:pt x="5746" y="8451"/>
                    <a:pt x="3101" y="4378"/>
                    <a:pt x="1034"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1" name="Google Shape;261;p40"/>
            <p:cNvSpPr/>
            <p:nvPr/>
          </p:nvSpPr>
          <p:spPr>
            <a:xfrm>
              <a:off x="5893755" y="6445209"/>
              <a:ext cx="22447" cy="33631"/>
            </a:xfrm>
            <a:custGeom>
              <a:avLst/>
              <a:gdLst/>
              <a:ahLst/>
              <a:cxnLst/>
              <a:rect l="l" t="t" r="r" b="b"/>
              <a:pathLst>
                <a:path w="851" h="1275" extrusionOk="0">
                  <a:moveTo>
                    <a:pt x="1" y="1"/>
                  </a:moveTo>
                  <a:cubicBezTo>
                    <a:pt x="1" y="365"/>
                    <a:pt x="31" y="669"/>
                    <a:pt x="62" y="1004"/>
                  </a:cubicBezTo>
                  <a:cubicBezTo>
                    <a:pt x="92" y="1064"/>
                    <a:pt x="153" y="1125"/>
                    <a:pt x="214" y="1186"/>
                  </a:cubicBezTo>
                  <a:cubicBezTo>
                    <a:pt x="276" y="1248"/>
                    <a:pt x="346" y="1274"/>
                    <a:pt x="413" y="1274"/>
                  </a:cubicBezTo>
                  <a:cubicBezTo>
                    <a:pt x="644" y="1274"/>
                    <a:pt x="851" y="972"/>
                    <a:pt x="639" y="760"/>
                  </a:cubicBezTo>
                  <a:cubicBezTo>
                    <a:pt x="426" y="517"/>
                    <a:pt x="214" y="244"/>
                    <a:pt x="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2" name="Google Shape;262;p40"/>
            <p:cNvSpPr/>
            <p:nvPr/>
          </p:nvSpPr>
          <p:spPr>
            <a:xfrm>
              <a:off x="5924221" y="6296888"/>
              <a:ext cx="119490" cy="149138"/>
            </a:xfrm>
            <a:custGeom>
              <a:avLst/>
              <a:gdLst/>
              <a:ahLst/>
              <a:cxnLst/>
              <a:rect l="l" t="t" r="r" b="b"/>
              <a:pathLst>
                <a:path w="4530" h="5654" extrusionOk="0">
                  <a:moveTo>
                    <a:pt x="4135" y="0"/>
                  </a:moveTo>
                  <a:cubicBezTo>
                    <a:pt x="2980" y="1642"/>
                    <a:pt x="1460" y="3709"/>
                    <a:pt x="1" y="4712"/>
                  </a:cubicBezTo>
                  <a:cubicBezTo>
                    <a:pt x="31" y="5016"/>
                    <a:pt x="31" y="5350"/>
                    <a:pt x="31" y="5654"/>
                  </a:cubicBezTo>
                  <a:cubicBezTo>
                    <a:pt x="1673" y="5046"/>
                    <a:pt x="3192" y="3313"/>
                    <a:pt x="4530" y="1490"/>
                  </a:cubicBezTo>
                  <a:cubicBezTo>
                    <a:pt x="4378" y="1003"/>
                    <a:pt x="4256" y="487"/>
                    <a:pt x="4135"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3" name="Google Shape;263;p40"/>
            <p:cNvSpPr/>
            <p:nvPr/>
          </p:nvSpPr>
          <p:spPr>
            <a:xfrm>
              <a:off x="6032475" y="6136539"/>
              <a:ext cx="132310" cy="199651"/>
            </a:xfrm>
            <a:custGeom>
              <a:avLst/>
              <a:gdLst/>
              <a:ahLst/>
              <a:cxnLst/>
              <a:rect l="l" t="t" r="r" b="b"/>
              <a:pathLst>
                <a:path w="5016" h="7569" extrusionOk="0">
                  <a:moveTo>
                    <a:pt x="4013" y="0"/>
                  </a:moveTo>
                  <a:cubicBezTo>
                    <a:pt x="3101" y="1520"/>
                    <a:pt x="2128" y="3009"/>
                    <a:pt x="1125" y="4468"/>
                  </a:cubicBezTo>
                  <a:cubicBezTo>
                    <a:pt x="821" y="4894"/>
                    <a:pt x="456" y="5471"/>
                    <a:pt x="0" y="6079"/>
                  </a:cubicBezTo>
                  <a:cubicBezTo>
                    <a:pt x="152" y="6566"/>
                    <a:pt x="274" y="7052"/>
                    <a:pt x="426" y="7569"/>
                  </a:cubicBezTo>
                  <a:cubicBezTo>
                    <a:pt x="1429" y="6171"/>
                    <a:pt x="2310" y="4742"/>
                    <a:pt x="3009" y="3739"/>
                  </a:cubicBezTo>
                  <a:cubicBezTo>
                    <a:pt x="3709" y="2736"/>
                    <a:pt x="4377" y="1702"/>
                    <a:pt x="5016" y="669"/>
                  </a:cubicBezTo>
                  <a:cubicBezTo>
                    <a:pt x="4681" y="426"/>
                    <a:pt x="4347" y="213"/>
                    <a:pt x="401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4" name="Google Shape;264;p40"/>
            <p:cNvSpPr/>
            <p:nvPr/>
          </p:nvSpPr>
          <p:spPr>
            <a:xfrm>
              <a:off x="5891909" y="6421153"/>
              <a:ext cx="33157" cy="29807"/>
            </a:xfrm>
            <a:custGeom>
              <a:avLst/>
              <a:gdLst/>
              <a:ahLst/>
              <a:cxnLst/>
              <a:rect l="l" t="t" r="r" b="b"/>
              <a:pathLst>
                <a:path w="1257" h="1130" extrusionOk="0">
                  <a:moveTo>
                    <a:pt x="1226" y="1"/>
                  </a:moveTo>
                  <a:cubicBezTo>
                    <a:pt x="952" y="183"/>
                    <a:pt x="679" y="335"/>
                    <a:pt x="405" y="457"/>
                  </a:cubicBezTo>
                  <a:cubicBezTo>
                    <a:pt x="1" y="601"/>
                    <a:pt x="145" y="1130"/>
                    <a:pt x="526" y="1130"/>
                  </a:cubicBezTo>
                  <a:cubicBezTo>
                    <a:pt x="546" y="1130"/>
                    <a:pt x="566" y="1128"/>
                    <a:pt x="588" y="1125"/>
                  </a:cubicBezTo>
                  <a:cubicBezTo>
                    <a:pt x="831" y="1095"/>
                    <a:pt x="1043" y="1004"/>
                    <a:pt x="1256" y="943"/>
                  </a:cubicBezTo>
                  <a:cubicBezTo>
                    <a:pt x="1256" y="609"/>
                    <a:pt x="1226" y="305"/>
                    <a:pt x="1226"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5" name="Google Shape;265;p40"/>
            <p:cNvSpPr/>
            <p:nvPr/>
          </p:nvSpPr>
          <p:spPr>
            <a:xfrm>
              <a:off x="5940259" y="6616795"/>
              <a:ext cx="171612" cy="141937"/>
            </a:xfrm>
            <a:custGeom>
              <a:avLst/>
              <a:gdLst/>
              <a:ahLst/>
              <a:cxnLst/>
              <a:rect l="l" t="t" r="r" b="b"/>
              <a:pathLst>
                <a:path w="6506" h="5381" extrusionOk="0">
                  <a:moveTo>
                    <a:pt x="6232" y="0"/>
                  </a:moveTo>
                  <a:cubicBezTo>
                    <a:pt x="4408" y="1672"/>
                    <a:pt x="2341" y="3222"/>
                    <a:pt x="1" y="4529"/>
                  </a:cubicBezTo>
                  <a:cubicBezTo>
                    <a:pt x="31" y="4803"/>
                    <a:pt x="31" y="5076"/>
                    <a:pt x="62" y="5380"/>
                  </a:cubicBezTo>
                  <a:cubicBezTo>
                    <a:pt x="2402" y="4468"/>
                    <a:pt x="4530" y="3161"/>
                    <a:pt x="6505" y="1550"/>
                  </a:cubicBezTo>
                  <a:cubicBezTo>
                    <a:pt x="6414" y="1003"/>
                    <a:pt x="6323" y="517"/>
                    <a:pt x="6232"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6" name="Google Shape;266;p40"/>
            <p:cNvSpPr/>
            <p:nvPr/>
          </p:nvSpPr>
          <p:spPr>
            <a:xfrm>
              <a:off x="6104617" y="6342574"/>
              <a:ext cx="239771" cy="315132"/>
            </a:xfrm>
            <a:custGeom>
              <a:avLst/>
              <a:gdLst/>
              <a:ahLst/>
              <a:cxnLst/>
              <a:rect l="l" t="t" r="r" b="b"/>
              <a:pathLst>
                <a:path w="9090" h="11947" extrusionOk="0">
                  <a:moveTo>
                    <a:pt x="8421" y="1"/>
                  </a:moveTo>
                  <a:cubicBezTo>
                    <a:pt x="5989" y="3861"/>
                    <a:pt x="3314" y="7387"/>
                    <a:pt x="1" y="10396"/>
                  </a:cubicBezTo>
                  <a:cubicBezTo>
                    <a:pt x="92" y="10913"/>
                    <a:pt x="183" y="11430"/>
                    <a:pt x="274" y="11946"/>
                  </a:cubicBezTo>
                  <a:cubicBezTo>
                    <a:pt x="3800" y="9059"/>
                    <a:pt x="6718" y="5259"/>
                    <a:pt x="9089" y="1308"/>
                  </a:cubicBezTo>
                  <a:cubicBezTo>
                    <a:pt x="8876" y="852"/>
                    <a:pt x="8664" y="426"/>
                    <a:pt x="842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7" name="Google Shape;267;p40"/>
            <p:cNvSpPr/>
            <p:nvPr/>
          </p:nvSpPr>
          <p:spPr>
            <a:xfrm>
              <a:off x="5920212" y="6736258"/>
              <a:ext cx="21682" cy="27116"/>
            </a:xfrm>
            <a:custGeom>
              <a:avLst/>
              <a:gdLst/>
              <a:ahLst/>
              <a:cxnLst/>
              <a:rect l="l" t="t" r="r" b="b"/>
              <a:pathLst>
                <a:path w="822" h="1028" extrusionOk="0">
                  <a:moveTo>
                    <a:pt x="761" y="0"/>
                  </a:moveTo>
                  <a:cubicBezTo>
                    <a:pt x="609" y="91"/>
                    <a:pt x="457" y="183"/>
                    <a:pt x="305" y="274"/>
                  </a:cubicBezTo>
                  <a:cubicBezTo>
                    <a:pt x="417" y="441"/>
                    <a:pt x="323" y="737"/>
                    <a:pt x="72" y="737"/>
                  </a:cubicBezTo>
                  <a:cubicBezTo>
                    <a:pt x="49" y="737"/>
                    <a:pt x="26" y="735"/>
                    <a:pt x="1" y="730"/>
                  </a:cubicBezTo>
                  <a:lnTo>
                    <a:pt x="1" y="730"/>
                  </a:lnTo>
                  <a:cubicBezTo>
                    <a:pt x="26" y="879"/>
                    <a:pt x="132" y="1027"/>
                    <a:pt x="285" y="1027"/>
                  </a:cubicBezTo>
                  <a:cubicBezTo>
                    <a:pt x="320" y="1027"/>
                    <a:pt x="357" y="1020"/>
                    <a:pt x="396" y="1003"/>
                  </a:cubicBezTo>
                  <a:cubicBezTo>
                    <a:pt x="548" y="942"/>
                    <a:pt x="670" y="882"/>
                    <a:pt x="822" y="851"/>
                  </a:cubicBezTo>
                  <a:cubicBezTo>
                    <a:pt x="791" y="547"/>
                    <a:pt x="791" y="274"/>
                    <a:pt x="76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8" name="Google Shape;268;p40"/>
            <p:cNvSpPr/>
            <p:nvPr/>
          </p:nvSpPr>
          <p:spPr>
            <a:xfrm>
              <a:off x="5919421" y="6743459"/>
              <a:ext cx="11791" cy="12239"/>
            </a:xfrm>
            <a:custGeom>
              <a:avLst/>
              <a:gdLst/>
              <a:ahLst/>
              <a:cxnLst/>
              <a:rect l="l" t="t" r="r" b="b"/>
              <a:pathLst>
                <a:path w="447" h="464" extrusionOk="0">
                  <a:moveTo>
                    <a:pt x="335" y="1"/>
                  </a:moveTo>
                  <a:lnTo>
                    <a:pt x="335" y="1"/>
                  </a:lnTo>
                  <a:cubicBezTo>
                    <a:pt x="274" y="31"/>
                    <a:pt x="213" y="92"/>
                    <a:pt x="152" y="92"/>
                  </a:cubicBezTo>
                  <a:cubicBezTo>
                    <a:pt x="31" y="183"/>
                    <a:pt x="0" y="335"/>
                    <a:pt x="31" y="457"/>
                  </a:cubicBezTo>
                  <a:cubicBezTo>
                    <a:pt x="56" y="462"/>
                    <a:pt x="79" y="464"/>
                    <a:pt x="102" y="464"/>
                  </a:cubicBezTo>
                  <a:cubicBezTo>
                    <a:pt x="353" y="464"/>
                    <a:pt x="447" y="168"/>
                    <a:pt x="33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9" name="Google Shape;269;p40"/>
            <p:cNvSpPr/>
            <p:nvPr/>
          </p:nvSpPr>
          <p:spPr>
            <a:xfrm>
              <a:off x="5927439" y="7096232"/>
              <a:ext cx="2427" cy="10445"/>
            </a:xfrm>
            <a:custGeom>
              <a:avLst/>
              <a:gdLst/>
              <a:ahLst/>
              <a:cxnLst/>
              <a:rect l="l" t="t" r="r" b="b"/>
              <a:pathLst>
                <a:path w="92" h="396" extrusionOk="0">
                  <a:moveTo>
                    <a:pt x="61" y="1"/>
                  </a:moveTo>
                  <a:cubicBezTo>
                    <a:pt x="0" y="122"/>
                    <a:pt x="31" y="274"/>
                    <a:pt x="92" y="396"/>
                  </a:cubicBezTo>
                  <a:cubicBezTo>
                    <a:pt x="92" y="274"/>
                    <a:pt x="61" y="122"/>
                    <a:pt x="6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70" name="Google Shape;270;p40"/>
            <p:cNvSpPr/>
            <p:nvPr/>
          </p:nvSpPr>
          <p:spPr>
            <a:xfrm>
              <a:off x="5959514" y="6978377"/>
              <a:ext cx="184431" cy="126718"/>
            </a:xfrm>
            <a:custGeom>
              <a:avLst/>
              <a:gdLst/>
              <a:ahLst/>
              <a:cxnLst/>
              <a:rect l="l" t="t" r="r" b="b"/>
              <a:pathLst>
                <a:path w="6992" h="4804" extrusionOk="0">
                  <a:moveTo>
                    <a:pt x="6930" y="1"/>
                  </a:moveTo>
                  <a:cubicBezTo>
                    <a:pt x="4742" y="1399"/>
                    <a:pt x="2432" y="2645"/>
                    <a:pt x="0" y="3770"/>
                  </a:cubicBezTo>
                  <a:cubicBezTo>
                    <a:pt x="0" y="4134"/>
                    <a:pt x="31" y="4469"/>
                    <a:pt x="61" y="4803"/>
                  </a:cubicBezTo>
                  <a:cubicBezTo>
                    <a:pt x="2462" y="3800"/>
                    <a:pt x="4772" y="2615"/>
                    <a:pt x="6991" y="1308"/>
                  </a:cubicBezTo>
                  <a:cubicBezTo>
                    <a:pt x="6961" y="882"/>
                    <a:pt x="6961" y="426"/>
                    <a:pt x="693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71" name="Google Shape;271;p40"/>
            <p:cNvSpPr/>
            <p:nvPr/>
          </p:nvSpPr>
          <p:spPr>
            <a:xfrm>
              <a:off x="6142310" y="6716211"/>
              <a:ext cx="315106" cy="296668"/>
            </a:xfrm>
            <a:custGeom>
              <a:avLst/>
              <a:gdLst/>
              <a:ahLst/>
              <a:cxnLst/>
              <a:rect l="l" t="t" r="r" b="b"/>
              <a:pathLst>
                <a:path w="11946" h="11247" extrusionOk="0">
                  <a:moveTo>
                    <a:pt x="11672" y="0"/>
                  </a:moveTo>
                  <a:cubicBezTo>
                    <a:pt x="8299" y="3830"/>
                    <a:pt x="4377" y="7143"/>
                    <a:pt x="0" y="9940"/>
                  </a:cubicBezTo>
                  <a:cubicBezTo>
                    <a:pt x="31" y="10365"/>
                    <a:pt x="61" y="10821"/>
                    <a:pt x="61" y="11247"/>
                  </a:cubicBezTo>
                  <a:cubicBezTo>
                    <a:pt x="4469" y="8633"/>
                    <a:pt x="8481" y="5411"/>
                    <a:pt x="11946" y="1702"/>
                  </a:cubicBezTo>
                  <a:cubicBezTo>
                    <a:pt x="11885" y="1125"/>
                    <a:pt x="11764" y="547"/>
                    <a:pt x="11672"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72" name="Google Shape;272;p40"/>
            <p:cNvSpPr/>
            <p:nvPr/>
          </p:nvSpPr>
          <p:spPr>
            <a:xfrm>
              <a:off x="5929048" y="7077794"/>
              <a:ext cx="32075" cy="36032"/>
            </a:xfrm>
            <a:custGeom>
              <a:avLst/>
              <a:gdLst/>
              <a:ahLst/>
              <a:cxnLst/>
              <a:rect l="l" t="t" r="r" b="b"/>
              <a:pathLst>
                <a:path w="1216" h="1366" extrusionOk="0">
                  <a:moveTo>
                    <a:pt x="1155" y="1"/>
                  </a:moveTo>
                  <a:cubicBezTo>
                    <a:pt x="821" y="153"/>
                    <a:pt x="517" y="335"/>
                    <a:pt x="183" y="487"/>
                  </a:cubicBezTo>
                  <a:cubicBezTo>
                    <a:pt x="91" y="548"/>
                    <a:pt x="31" y="609"/>
                    <a:pt x="0" y="700"/>
                  </a:cubicBezTo>
                  <a:cubicBezTo>
                    <a:pt x="0" y="821"/>
                    <a:pt x="31" y="973"/>
                    <a:pt x="31" y="1095"/>
                  </a:cubicBezTo>
                  <a:cubicBezTo>
                    <a:pt x="103" y="1240"/>
                    <a:pt x="233" y="1365"/>
                    <a:pt x="390" y="1365"/>
                  </a:cubicBezTo>
                  <a:cubicBezTo>
                    <a:pt x="431" y="1365"/>
                    <a:pt x="473" y="1357"/>
                    <a:pt x="517" y="1338"/>
                  </a:cubicBezTo>
                  <a:cubicBezTo>
                    <a:pt x="760" y="1247"/>
                    <a:pt x="973" y="1125"/>
                    <a:pt x="1216" y="1034"/>
                  </a:cubicBezTo>
                  <a:cubicBezTo>
                    <a:pt x="1186" y="700"/>
                    <a:pt x="1155" y="365"/>
                    <a:pt x="115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73" name="Google Shape;273;p40"/>
            <p:cNvSpPr/>
            <p:nvPr/>
          </p:nvSpPr>
          <p:spPr>
            <a:xfrm>
              <a:off x="5949095" y="7501918"/>
              <a:ext cx="7227" cy="10445"/>
            </a:xfrm>
            <a:custGeom>
              <a:avLst/>
              <a:gdLst/>
              <a:ahLst/>
              <a:cxnLst/>
              <a:rect l="l" t="t" r="r" b="b"/>
              <a:pathLst>
                <a:path w="274" h="396" extrusionOk="0">
                  <a:moveTo>
                    <a:pt x="122" y="1"/>
                  </a:moveTo>
                  <a:cubicBezTo>
                    <a:pt x="0" y="123"/>
                    <a:pt x="91" y="335"/>
                    <a:pt x="274" y="396"/>
                  </a:cubicBezTo>
                  <a:cubicBezTo>
                    <a:pt x="243" y="274"/>
                    <a:pt x="243" y="123"/>
                    <a:pt x="243"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74" name="Google Shape;274;p40"/>
            <p:cNvSpPr/>
            <p:nvPr/>
          </p:nvSpPr>
          <p:spPr>
            <a:xfrm>
              <a:off x="5983571" y="7408937"/>
              <a:ext cx="143520" cy="96225"/>
            </a:xfrm>
            <a:custGeom>
              <a:avLst/>
              <a:gdLst/>
              <a:ahLst/>
              <a:cxnLst/>
              <a:rect l="l" t="t" r="r" b="b"/>
              <a:pathLst>
                <a:path w="5441" h="3648" extrusionOk="0">
                  <a:moveTo>
                    <a:pt x="5441" y="0"/>
                  </a:moveTo>
                  <a:lnTo>
                    <a:pt x="5441" y="0"/>
                  </a:lnTo>
                  <a:cubicBezTo>
                    <a:pt x="3708" y="1064"/>
                    <a:pt x="1885" y="2006"/>
                    <a:pt x="0" y="2918"/>
                  </a:cubicBezTo>
                  <a:cubicBezTo>
                    <a:pt x="31" y="3161"/>
                    <a:pt x="31" y="3404"/>
                    <a:pt x="31" y="3648"/>
                  </a:cubicBezTo>
                  <a:cubicBezTo>
                    <a:pt x="1885" y="3100"/>
                    <a:pt x="3617" y="2371"/>
                    <a:pt x="5289" y="1429"/>
                  </a:cubicBezTo>
                  <a:cubicBezTo>
                    <a:pt x="5350" y="942"/>
                    <a:pt x="5380" y="486"/>
                    <a:pt x="544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75" name="Google Shape;275;p40"/>
            <p:cNvSpPr/>
            <p:nvPr/>
          </p:nvSpPr>
          <p:spPr>
            <a:xfrm>
              <a:off x="6123055" y="7032108"/>
              <a:ext cx="359235" cy="414522"/>
            </a:xfrm>
            <a:custGeom>
              <a:avLst/>
              <a:gdLst/>
              <a:ahLst/>
              <a:cxnLst/>
              <a:rect l="l" t="t" r="r" b="b"/>
              <a:pathLst>
                <a:path w="13619" h="15715" extrusionOk="0">
                  <a:moveTo>
                    <a:pt x="13618" y="0"/>
                  </a:moveTo>
                  <a:cubicBezTo>
                    <a:pt x="11004" y="3526"/>
                    <a:pt x="8512" y="7052"/>
                    <a:pt x="5411" y="10152"/>
                  </a:cubicBezTo>
                  <a:cubicBezTo>
                    <a:pt x="3770" y="11794"/>
                    <a:pt x="2007" y="13131"/>
                    <a:pt x="153" y="14286"/>
                  </a:cubicBezTo>
                  <a:cubicBezTo>
                    <a:pt x="92" y="14772"/>
                    <a:pt x="62" y="15228"/>
                    <a:pt x="1" y="15715"/>
                  </a:cubicBezTo>
                  <a:cubicBezTo>
                    <a:pt x="5594" y="12523"/>
                    <a:pt x="10244" y="7356"/>
                    <a:pt x="13618" y="1976"/>
                  </a:cubicBezTo>
                  <a:cubicBezTo>
                    <a:pt x="13618" y="1307"/>
                    <a:pt x="13618" y="669"/>
                    <a:pt x="13618"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76" name="Google Shape;276;p40"/>
            <p:cNvSpPr/>
            <p:nvPr/>
          </p:nvSpPr>
          <p:spPr>
            <a:xfrm>
              <a:off x="5955505" y="7485907"/>
              <a:ext cx="29675" cy="26826"/>
            </a:xfrm>
            <a:custGeom>
              <a:avLst/>
              <a:gdLst/>
              <a:ahLst/>
              <a:cxnLst/>
              <a:rect l="l" t="t" r="r" b="b"/>
              <a:pathLst>
                <a:path w="1125" h="1017" extrusionOk="0">
                  <a:moveTo>
                    <a:pt x="1064" y="0"/>
                  </a:moveTo>
                  <a:cubicBezTo>
                    <a:pt x="882" y="91"/>
                    <a:pt x="730" y="152"/>
                    <a:pt x="547" y="243"/>
                  </a:cubicBezTo>
                  <a:cubicBezTo>
                    <a:pt x="578" y="426"/>
                    <a:pt x="517" y="608"/>
                    <a:pt x="274" y="608"/>
                  </a:cubicBezTo>
                  <a:cubicBezTo>
                    <a:pt x="243" y="618"/>
                    <a:pt x="213" y="621"/>
                    <a:pt x="183" y="621"/>
                  </a:cubicBezTo>
                  <a:cubicBezTo>
                    <a:pt x="122" y="621"/>
                    <a:pt x="61" y="608"/>
                    <a:pt x="0" y="608"/>
                  </a:cubicBezTo>
                  <a:cubicBezTo>
                    <a:pt x="0" y="730"/>
                    <a:pt x="0" y="851"/>
                    <a:pt x="31" y="1003"/>
                  </a:cubicBezTo>
                  <a:cubicBezTo>
                    <a:pt x="51" y="1003"/>
                    <a:pt x="71" y="1017"/>
                    <a:pt x="91" y="1017"/>
                  </a:cubicBezTo>
                  <a:cubicBezTo>
                    <a:pt x="102" y="1017"/>
                    <a:pt x="112" y="1013"/>
                    <a:pt x="122" y="1003"/>
                  </a:cubicBezTo>
                  <a:cubicBezTo>
                    <a:pt x="456" y="942"/>
                    <a:pt x="791" y="821"/>
                    <a:pt x="1125" y="730"/>
                  </a:cubicBezTo>
                  <a:cubicBezTo>
                    <a:pt x="1095" y="486"/>
                    <a:pt x="1095" y="243"/>
                    <a:pt x="1064"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77" name="Google Shape;277;p40"/>
            <p:cNvSpPr/>
            <p:nvPr/>
          </p:nvSpPr>
          <p:spPr>
            <a:xfrm>
              <a:off x="5952287" y="7499518"/>
              <a:ext cx="3244" cy="2427"/>
            </a:xfrm>
            <a:custGeom>
              <a:avLst/>
              <a:gdLst/>
              <a:ahLst/>
              <a:cxnLst/>
              <a:rect l="l" t="t" r="r" b="b"/>
              <a:pathLst>
                <a:path w="123" h="92" extrusionOk="0">
                  <a:moveTo>
                    <a:pt x="122" y="1"/>
                  </a:moveTo>
                  <a:cubicBezTo>
                    <a:pt x="92" y="1"/>
                    <a:pt x="61" y="31"/>
                    <a:pt x="61" y="31"/>
                  </a:cubicBezTo>
                  <a:cubicBezTo>
                    <a:pt x="31" y="31"/>
                    <a:pt x="1" y="62"/>
                    <a:pt x="1" y="92"/>
                  </a:cubicBezTo>
                  <a:lnTo>
                    <a:pt x="122" y="92"/>
                  </a:lnTo>
                  <a:cubicBezTo>
                    <a:pt x="122" y="62"/>
                    <a:pt x="122" y="31"/>
                    <a:pt x="12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78" name="Google Shape;278;p40"/>
            <p:cNvSpPr/>
            <p:nvPr/>
          </p:nvSpPr>
          <p:spPr>
            <a:xfrm>
              <a:off x="5954687" y="7492317"/>
              <a:ext cx="16064" cy="9997"/>
            </a:xfrm>
            <a:custGeom>
              <a:avLst/>
              <a:gdLst/>
              <a:ahLst/>
              <a:cxnLst/>
              <a:rect l="l" t="t" r="r" b="b"/>
              <a:pathLst>
                <a:path w="609" h="379" extrusionOk="0">
                  <a:moveTo>
                    <a:pt x="578" y="0"/>
                  </a:moveTo>
                  <a:cubicBezTo>
                    <a:pt x="396" y="91"/>
                    <a:pt x="214" y="183"/>
                    <a:pt x="1" y="274"/>
                  </a:cubicBezTo>
                  <a:cubicBezTo>
                    <a:pt x="31" y="304"/>
                    <a:pt x="31" y="335"/>
                    <a:pt x="31" y="365"/>
                  </a:cubicBezTo>
                  <a:cubicBezTo>
                    <a:pt x="92" y="365"/>
                    <a:pt x="153" y="378"/>
                    <a:pt x="214" y="378"/>
                  </a:cubicBezTo>
                  <a:cubicBezTo>
                    <a:pt x="244" y="378"/>
                    <a:pt x="274" y="375"/>
                    <a:pt x="305" y="365"/>
                  </a:cubicBezTo>
                  <a:cubicBezTo>
                    <a:pt x="548" y="365"/>
                    <a:pt x="609" y="183"/>
                    <a:pt x="578"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79" name="Google Shape;279;p40"/>
            <p:cNvSpPr/>
            <p:nvPr/>
          </p:nvSpPr>
          <p:spPr>
            <a:xfrm>
              <a:off x="5998790" y="7727235"/>
              <a:ext cx="72987" cy="39302"/>
            </a:xfrm>
            <a:custGeom>
              <a:avLst/>
              <a:gdLst/>
              <a:ahLst/>
              <a:cxnLst/>
              <a:rect l="l" t="t" r="r" b="b"/>
              <a:pathLst>
                <a:path w="2767" h="1490" extrusionOk="0">
                  <a:moveTo>
                    <a:pt x="2767" y="0"/>
                  </a:moveTo>
                  <a:lnTo>
                    <a:pt x="2767" y="0"/>
                  </a:lnTo>
                  <a:cubicBezTo>
                    <a:pt x="1794" y="152"/>
                    <a:pt x="821" y="274"/>
                    <a:pt x="1" y="760"/>
                  </a:cubicBezTo>
                  <a:cubicBezTo>
                    <a:pt x="1" y="1003"/>
                    <a:pt x="31" y="1246"/>
                    <a:pt x="31" y="1489"/>
                  </a:cubicBezTo>
                  <a:cubicBezTo>
                    <a:pt x="882" y="1429"/>
                    <a:pt x="1703" y="1307"/>
                    <a:pt x="2463" y="1155"/>
                  </a:cubicBezTo>
                  <a:cubicBezTo>
                    <a:pt x="2584" y="760"/>
                    <a:pt x="2675" y="395"/>
                    <a:pt x="2767"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0" name="Google Shape;280;p40"/>
            <p:cNvSpPr/>
            <p:nvPr/>
          </p:nvSpPr>
          <p:spPr>
            <a:xfrm>
              <a:off x="6063732" y="7436977"/>
              <a:ext cx="389675" cy="320750"/>
            </a:xfrm>
            <a:custGeom>
              <a:avLst/>
              <a:gdLst/>
              <a:ahLst/>
              <a:cxnLst/>
              <a:rect l="l" t="t" r="r" b="b"/>
              <a:pathLst>
                <a:path w="14773" h="12160" extrusionOk="0">
                  <a:moveTo>
                    <a:pt x="14773" y="1"/>
                  </a:moveTo>
                  <a:lnTo>
                    <a:pt x="14773" y="1"/>
                  </a:lnTo>
                  <a:cubicBezTo>
                    <a:pt x="13588" y="1277"/>
                    <a:pt x="12372" y="2524"/>
                    <a:pt x="11186" y="3800"/>
                  </a:cubicBezTo>
                  <a:cubicBezTo>
                    <a:pt x="8451" y="6779"/>
                    <a:pt x="5381" y="9454"/>
                    <a:pt x="1490" y="10731"/>
                  </a:cubicBezTo>
                  <a:cubicBezTo>
                    <a:pt x="1095" y="10852"/>
                    <a:pt x="700" y="10943"/>
                    <a:pt x="305" y="11004"/>
                  </a:cubicBezTo>
                  <a:cubicBezTo>
                    <a:pt x="213" y="11399"/>
                    <a:pt x="122" y="11794"/>
                    <a:pt x="1" y="12159"/>
                  </a:cubicBezTo>
                  <a:cubicBezTo>
                    <a:pt x="3557" y="11490"/>
                    <a:pt x="6505" y="9910"/>
                    <a:pt x="9484" y="7448"/>
                  </a:cubicBezTo>
                  <a:cubicBezTo>
                    <a:pt x="10974" y="6202"/>
                    <a:pt x="12463" y="4834"/>
                    <a:pt x="13952" y="3436"/>
                  </a:cubicBezTo>
                  <a:cubicBezTo>
                    <a:pt x="14256" y="2402"/>
                    <a:pt x="14530" y="1247"/>
                    <a:pt x="14773"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1" name="Google Shape;281;p40"/>
            <p:cNvSpPr/>
            <p:nvPr/>
          </p:nvSpPr>
          <p:spPr>
            <a:xfrm>
              <a:off x="5982938" y="7747255"/>
              <a:ext cx="16671" cy="20126"/>
            </a:xfrm>
            <a:custGeom>
              <a:avLst/>
              <a:gdLst/>
              <a:ahLst/>
              <a:cxnLst/>
              <a:rect l="l" t="t" r="r" b="b"/>
              <a:pathLst>
                <a:path w="632" h="763" extrusionOk="0">
                  <a:moveTo>
                    <a:pt x="602" y="1"/>
                  </a:moveTo>
                  <a:cubicBezTo>
                    <a:pt x="450" y="92"/>
                    <a:pt x="298" y="183"/>
                    <a:pt x="146" y="335"/>
                  </a:cubicBezTo>
                  <a:cubicBezTo>
                    <a:pt x="0" y="452"/>
                    <a:pt x="105" y="763"/>
                    <a:pt x="301" y="763"/>
                  </a:cubicBezTo>
                  <a:cubicBezTo>
                    <a:pt x="310" y="763"/>
                    <a:pt x="319" y="762"/>
                    <a:pt x="328" y="761"/>
                  </a:cubicBezTo>
                  <a:cubicBezTo>
                    <a:pt x="450" y="761"/>
                    <a:pt x="541" y="730"/>
                    <a:pt x="632" y="730"/>
                  </a:cubicBezTo>
                  <a:cubicBezTo>
                    <a:pt x="632" y="487"/>
                    <a:pt x="602" y="244"/>
                    <a:pt x="60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2" name="Google Shape;282;p40"/>
            <p:cNvSpPr/>
            <p:nvPr/>
          </p:nvSpPr>
          <p:spPr>
            <a:xfrm>
              <a:off x="6713964" y="7863527"/>
              <a:ext cx="232544" cy="337553"/>
            </a:xfrm>
            <a:custGeom>
              <a:avLst/>
              <a:gdLst/>
              <a:ahLst/>
              <a:cxnLst/>
              <a:rect l="l" t="t" r="r" b="b"/>
              <a:pathLst>
                <a:path w="8816" h="12797" extrusionOk="0">
                  <a:moveTo>
                    <a:pt x="8815" y="0"/>
                  </a:moveTo>
                  <a:lnTo>
                    <a:pt x="8815" y="0"/>
                  </a:lnTo>
                  <a:cubicBezTo>
                    <a:pt x="5837" y="730"/>
                    <a:pt x="2858" y="1399"/>
                    <a:pt x="1" y="2219"/>
                  </a:cubicBezTo>
                  <a:lnTo>
                    <a:pt x="1186" y="12797"/>
                  </a:lnTo>
                  <a:lnTo>
                    <a:pt x="6870" y="12797"/>
                  </a:lnTo>
                  <a:lnTo>
                    <a:pt x="8815" y="0"/>
                  </a:lnTo>
                  <a:close/>
                </a:path>
              </a:pathLst>
            </a:custGeom>
            <a:solidFill>
              <a:srgbClr val="8C4C5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3" name="Google Shape;283;p40"/>
            <p:cNvSpPr/>
            <p:nvPr/>
          </p:nvSpPr>
          <p:spPr>
            <a:xfrm>
              <a:off x="6699535" y="7710379"/>
              <a:ext cx="270211" cy="211706"/>
            </a:xfrm>
            <a:custGeom>
              <a:avLst/>
              <a:gdLst/>
              <a:ahLst/>
              <a:cxnLst/>
              <a:rect l="l" t="t" r="r" b="b"/>
              <a:pathLst>
                <a:path w="10244" h="8026" extrusionOk="0">
                  <a:moveTo>
                    <a:pt x="10244" y="1"/>
                  </a:moveTo>
                  <a:lnTo>
                    <a:pt x="1" y="3010"/>
                  </a:lnTo>
                  <a:lnTo>
                    <a:pt x="548" y="8025"/>
                  </a:lnTo>
                  <a:cubicBezTo>
                    <a:pt x="3405" y="7205"/>
                    <a:pt x="6384" y="6536"/>
                    <a:pt x="9362" y="5806"/>
                  </a:cubicBezTo>
                  <a:lnTo>
                    <a:pt x="10244" y="1"/>
                  </a:ln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4" name="Google Shape;284;p40"/>
            <p:cNvSpPr/>
            <p:nvPr/>
          </p:nvSpPr>
          <p:spPr>
            <a:xfrm>
              <a:off x="6546387" y="6280059"/>
              <a:ext cx="184431" cy="307878"/>
            </a:xfrm>
            <a:custGeom>
              <a:avLst/>
              <a:gdLst/>
              <a:ahLst/>
              <a:cxnLst/>
              <a:rect l="l" t="t" r="r" b="b"/>
              <a:pathLst>
                <a:path w="6992" h="11672" extrusionOk="0">
                  <a:moveTo>
                    <a:pt x="6506" y="0"/>
                  </a:moveTo>
                  <a:cubicBezTo>
                    <a:pt x="4044" y="213"/>
                    <a:pt x="1885" y="638"/>
                    <a:pt x="1" y="1246"/>
                  </a:cubicBezTo>
                  <a:cubicBezTo>
                    <a:pt x="1764" y="5015"/>
                    <a:pt x="4044" y="8480"/>
                    <a:pt x="6992" y="11672"/>
                  </a:cubicBezTo>
                  <a:cubicBezTo>
                    <a:pt x="6749" y="7781"/>
                    <a:pt x="6566" y="3891"/>
                    <a:pt x="6506"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5" name="Google Shape;285;p40"/>
            <p:cNvSpPr/>
            <p:nvPr/>
          </p:nvSpPr>
          <p:spPr>
            <a:xfrm>
              <a:off x="6228090" y="6433181"/>
              <a:ext cx="534012" cy="722401"/>
            </a:xfrm>
            <a:custGeom>
              <a:avLst/>
              <a:gdLst/>
              <a:ahLst/>
              <a:cxnLst/>
              <a:rect l="l" t="t" r="r" b="b"/>
              <a:pathLst>
                <a:path w="20245" h="27387" extrusionOk="0">
                  <a:moveTo>
                    <a:pt x="4682" y="1"/>
                  </a:moveTo>
                  <a:cubicBezTo>
                    <a:pt x="2007" y="2919"/>
                    <a:pt x="578" y="6840"/>
                    <a:pt x="1" y="11612"/>
                  </a:cubicBezTo>
                  <a:cubicBezTo>
                    <a:pt x="5806" y="18147"/>
                    <a:pt x="11430" y="25533"/>
                    <a:pt x="20244" y="27387"/>
                  </a:cubicBezTo>
                  <a:cubicBezTo>
                    <a:pt x="20214" y="27357"/>
                    <a:pt x="20214" y="27326"/>
                    <a:pt x="20214" y="27296"/>
                  </a:cubicBezTo>
                  <a:cubicBezTo>
                    <a:pt x="20153" y="27174"/>
                    <a:pt x="20153" y="27083"/>
                    <a:pt x="20214" y="26961"/>
                  </a:cubicBezTo>
                  <a:cubicBezTo>
                    <a:pt x="19971" y="23253"/>
                    <a:pt x="19758" y="19545"/>
                    <a:pt x="19576" y="15837"/>
                  </a:cubicBezTo>
                  <a:cubicBezTo>
                    <a:pt x="16171" y="14955"/>
                    <a:pt x="12737" y="10578"/>
                    <a:pt x="10639" y="8147"/>
                  </a:cubicBezTo>
                  <a:cubicBezTo>
                    <a:pt x="8390" y="5593"/>
                    <a:pt x="6414" y="2888"/>
                    <a:pt x="4682"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6" name="Google Shape;286;p40"/>
            <p:cNvSpPr/>
            <p:nvPr/>
          </p:nvSpPr>
          <p:spPr>
            <a:xfrm>
              <a:off x="6747648" y="6277290"/>
              <a:ext cx="101844" cy="289810"/>
            </a:xfrm>
            <a:custGeom>
              <a:avLst/>
              <a:gdLst/>
              <a:ahLst/>
              <a:cxnLst/>
              <a:rect l="l" t="t" r="r" b="b"/>
              <a:pathLst>
                <a:path w="3861" h="10987" extrusionOk="0">
                  <a:moveTo>
                    <a:pt x="1054" y="0"/>
                  </a:moveTo>
                  <a:cubicBezTo>
                    <a:pt x="716" y="0"/>
                    <a:pt x="365" y="14"/>
                    <a:pt x="0" y="14"/>
                  </a:cubicBezTo>
                  <a:cubicBezTo>
                    <a:pt x="61" y="3661"/>
                    <a:pt x="183" y="7339"/>
                    <a:pt x="365" y="10987"/>
                  </a:cubicBezTo>
                  <a:cubicBezTo>
                    <a:pt x="1581" y="10105"/>
                    <a:pt x="2888" y="8342"/>
                    <a:pt x="3860" y="6944"/>
                  </a:cubicBezTo>
                  <a:cubicBezTo>
                    <a:pt x="3101" y="4208"/>
                    <a:pt x="2280" y="1898"/>
                    <a:pt x="1550" y="14"/>
                  </a:cubicBezTo>
                  <a:cubicBezTo>
                    <a:pt x="1388" y="4"/>
                    <a:pt x="1223" y="0"/>
                    <a:pt x="1054"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7" name="Google Shape;287;p40"/>
            <p:cNvSpPr/>
            <p:nvPr/>
          </p:nvSpPr>
          <p:spPr>
            <a:xfrm>
              <a:off x="6216880" y="6776326"/>
              <a:ext cx="566061" cy="700771"/>
            </a:xfrm>
            <a:custGeom>
              <a:avLst/>
              <a:gdLst/>
              <a:ahLst/>
              <a:cxnLst/>
              <a:rect l="l" t="t" r="r" b="b"/>
              <a:pathLst>
                <a:path w="21460" h="26567" extrusionOk="0">
                  <a:moveTo>
                    <a:pt x="304" y="1"/>
                  </a:moveTo>
                  <a:cubicBezTo>
                    <a:pt x="0" y="3618"/>
                    <a:pt x="183" y="7691"/>
                    <a:pt x="639" y="12159"/>
                  </a:cubicBezTo>
                  <a:cubicBezTo>
                    <a:pt x="6171" y="18846"/>
                    <a:pt x="12888" y="25685"/>
                    <a:pt x="21460" y="26567"/>
                  </a:cubicBezTo>
                  <a:cubicBezTo>
                    <a:pt x="21186" y="22706"/>
                    <a:pt x="20943" y="18816"/>
                    <a:pt x="20700" y="14925"/>
                  </a:cubicBezTo>
                  <a:cubicBezTo>
                    <a:pt x="20639" y="14956"/>
                    <a:pt x="20578" y="14956"/>
                    <a:pt x="20517" y="14956"/>
                  </a:cubicBezTo>
                  <a:cubicBezTo>
                    <a:pt x="12219" y="13375"/>
                    <a:pt x="5806" y="6566"/>
                    <a:pt x="304"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8" name="Google Shape;288;p40"/>
            <p:cNvSpPr/>
            <p:nvPr/>
          </p:nvSpPr>
          <p:spPr>
            <a:xfrm>
              <a:off x="6366809" y="6320945"/>
              <a:ext cx="376855" cy="513939"/>
            </a:xfrm>
            <a:custGeom>
              <a:avLst/>
              <a:gdLst/>
              <a:ahLst/>
              <a:cxnLst/>
              <a:rect l="l" t="t" r="r" b="b"/>
              <a:pathLst>
                <a:path w="14287" h="19484" extrusionOk="0">
                  <a:moveTo>
                    <a:pt x="5897" y="0"/>
                  </a:moveTo>
                  <a:cubicBezTo>
                    <a:pt x="3526" y="912"/>
                    <a:pt x="1581" y="2128"/>
                    <a:pt x="0" y="3648"/>
                  </a:cubicBezTo>
                  <a:cubicBezTo>
                    <a:pt x="1733" y="6566"/>
                    <a:pt x="3648" y="9332"/>
                    <a:pt x="5927" y="11855"/>
                  </a:cubicBezTo>
                  <a:cubicBezTo>
                    <a:pt x="8025" y="14225"/>
                    <a:pt x="11125" y="18298"/>
                    <a:pt x="14286" y="19484"/>
                  </a:cubicBezTo>
                  <a:cubicBezTo>
                    <a:pt x="14256" y="19028"/>
                    <a:pt x="14225" y="18572"/>
                    <a:pt x="14225" y="18086"/>
                  </a:cubicBezTo>
                  <a:cubicBezTo>
                    <a:pt x="14104" y="15745"/>
                    <a:pt x="13982" y="13344"/>
                    <a:pt x="13830" y="10973"/>
                  </a:cubicBezTo>
                  <a:cubicBezTo>
                    <a:pt x="10487" y="7842"/>
                    <a:pt x="7873" y="4104"/>
                    <a:pt x="5897"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9" name="Google Shape;289;p40"/>
            <p:cNvSpPr/>
            <p:nvPr/>
          </p:nvSpPr>
          <p:spPr>
            <a:xfrm>
              <a:off x="6787742" y="7072993"/>
              <a:ext cx="160375" cy="404895"/>
            </a:xfrm>
            <a:custGeom>
              <a:avLst/>
              <a:gdLst/>
              <a:ahLst/>
              <a:cxnLst/>
              <a:rect l="l" t="t" r="r" b="b"/>
              <a:pathLst>
                <a:path w="6080" h="15350" extrusionOk="0">
                  <a:moveTo>
                    <a:pt x="5958" y="0"/>
                  </a:moveTo>
                  <a:lnTo>
                    <a:pt x="5958" y="0"/>
                  </a:lnTo>
                  <a:cubicBezTo>
                    <a:pt x="4043" y="1125"/>
                    <a:pt x="2067" y="2128"/>
                    <a:pt x="0" y="3009"/>
                  </a:cubicBezTo>
                  <a:cubicBezTo>
                    <a:pt x="274" y="7113"/>
                    <a:pt x="517" y="11216"/>
                    <a:pt x="760" y="15350"/>
                  </a:cubicBezTo>
                  <a:cubicBezTo>
                    <a:pt x="2371" y="14560"/>
                    <a:pt x="3921" y="13769"/>
                    <a:pt x="5410" y="12858"/>
                  </a:cubicBezTo>
                  <a:cubicBezTo>
                    <a:pt x="5927" y="8359"/>
                    <a:pt x="6079" y="4073"/>
                    <a:pt x="5958"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0" name="Google Shape;290;p40"/>
            <p:cNvSpPr/>
            <p:nvPr/>
          </p:nvSpPr>
          <p:spPr>
            <a:xfrm>
              <a:off x="6808580" y="7444204"/>
              <a:ext cx="117881" cy="257392"/>
            </a:xfrm>
            <a:custGeom>
              <a:avLst/>
              <a:gdLst/>
              <a:ahLst/>
              <a:cxnLst/>
              <a:rect l="l" t="t" r="r" b="b"/>
              <a:pathLst>
                <a:path w="4469" h="9758" extrusionOk="0">
                  <a:moveTo>
                    <a:pt x="4468" y="0"/>
                  </a:moveTo>
                  <a:cubicBezTo>
                    <a:pt x="3070" y="791"/>
                    <a:pt x="1581" y="1429"/>
                    <a:pt x="0" y="1915"/>
                  </a:cubicBezTo>
                  <a:cubicBezTo>
                    <a:pt x="152" y="4529"/>
                    <a:pt x="304" y="7143"/>
                    <a:pt x="456" y="9757"/>
                  </a:cubicBezTo>
                  <a:cubicBezTo>
                    <a:pt x="1155" y="9332"/>
                    <a:pt x="1976" y="9241"/>
                    <a:pt x="2827" y="9089"/>
                  </a:cubicBezTo>
                  <a:cubicBezTo>
                    <a:pt x="3557" y="5988"/>
                    <a:pt x="4104" y="2949"/>
                    <a:pt x="4468"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1" name="Google Shape;291;p40"/>
            <p:cNvSpPr/>
            <p:nvPr/>
          </p:nvSpPr>
          <p:spPr>
            <a:xfrm>
              <a:off x="6758067" y="6494113"/>
              <a:ext cx="153965" cy="342380"/>
            </a:xfrm>
            <a:custGeom>
              <a:avLst/>
              <a:gdLst/>
              <a:ahLst/>
              <a:cxnLst/>
              <a:rect l="l" t="t" r="r" b="b"/>
              <a:pathLst>
                <a:path w="5837" h="12980" extrusionOk="0">
                  <a:moveTo>
                    <a:pt x="3830" y="1"/>
                  </a:moveTo>
                  <a:cubicBezTo>
                    <a:pt x="2706" y="1551"/>
                    <a:pt x="1368" y="3040"/>
                    <a:pt x="0" y="3557"/>
                  </a:cubicBezTo>
                  <a:cubicBezTo>
                    <a:pt x="152" y="6718"/>
                    <a:pt x="335" y="9849"/>
                    <a:pt x="487" y="12980"/>
                  </a:cubicBezTo>
                  <a:cubicBezTo>
                    <a:pt x="2493" y="11825"/>
                    <a:pt x="4225" y="10518"/>
                    <a:pt x="5836" y="9089"/>
                  </a:cubicBezTo>
                  <a:cubicBezTo>
                    <a:pt x="5259" y="5745"/>
                    <a:pt x="4560" y="2706"/>
                    <a:pt x="3830"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2" name="Google Shape;292;p40"/>
            <p:cNvSpPr/>
            <p:nvPr/>
          </p:nvSpPr>
          <p:spPr>
            <a:xfrm>
              <a:off x="6771704" y="6769125"/>
              <a:ext cx="172403" cy="360000"/>
            </a:xfrm>
            <a:custGeom>
              <a:avLst/>
              <a:gdLst/>
              <a:ahLst/>
              <a:cxnLst/>
              <a:rect l="l" t="t" r="r" b="b"/>
              <a:pathLst>
                <a:path w="6536" h="13648" extrusionOk="0">
                  <a:moveTo>
                    <a:pt x="5532" y="0"/>
                  </a:moveTo>
                  <a:cubicBezTo>
                    <a:pt x="3830" y="1368"/>
                    <a:pt x="2006" y="2493"/>
                    <a:pt x="0" y="3253"/>
                  </a:cubicBezTo>
                  <a:cubicBezTo>
                    <a:pt x="0" y="3496"/>
                    <a:pt x="31" y="3739"/>
                    <a:pt x="31" y="3982"/>
                  </a:cubicBezTo>
                  <a:cubicBezTo>
                    <a:pt x="213" y="7204"/>
                    <a:pt x="395" y="10426"/>
                    <a:pt x="578" y="13648"/>
                  </a:cubicBezTo>
                  <a:cubicBezTo>
                    <a:pt x="2645" y="12675"/>
                    <a:pt x="4651" y="11581"/>
                    <a:pt x="6535" y="10396"/>
                  </a:cubicBezTo>
                  <a:cubicBezTo>
                    <a:pt x="6353" y="6687"/>
                    <a:pt x="6018" y="3222"/>
                    <a:pt x="5532"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3" name="Google Shape;293;p40"/>
            <p:cNvSpPr/>
            <p:nvPr/>
          </p:nvSpPr>
          <p:spPr>
            <a:xfrm>
              <a:off x="6821399" y="7710379"/>
              <a:ext cx="55340" cy="117881"/>
            </a:xfrm>
            <a:custGeom>
              <a:avLst/>
              <a:gdLst/>
              <a:ahLst/>
              <a:cxnLst/>
              <a:rect l="l" t="t" r="r" b="b"/>
              <a:pathLst>
                <a:path w="2098" h="4469" extrusionOk="0">
                  <a:moveTo>
                    <a:pt x="2098" y="1"/>
                  </a:moveTo>
                  <a:lnTo>
                    <a:pt x="2098" y="1"/>
                  </a:lnTo>
                  <a:cubicBezTo>
                    <a:pt x="1429" y="153"/>
                    <a:pt x="730" y="244"/>
                    <a:pt x="1" y="274"/>
                  </a:cubicBezTo>
                  <a:cubicBezTo>
                    <a:pt x="92" y="1673"/>
                    <a:pt x="122" y="3071"/>
                    <a:pt x="213" y="4469"/>
                  </a:cubicBezTo>
                  <a:lnTo>
                    <a:pt x="882" y="4469"/>
                  </a:lnTo>
                  <a:cubicBezTo>
                    <a:pt x="1338" y="2949"/>
                    <a:pt x="1733" y="1490"/>
                    <a:pt x="2098"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4" name="Google Shape;294;p40"/>
            <p:cNvSpPr/>
            <p:nvPr/>
          </p:nvSpPr>
          <p:spPr>
            <a:xfrm>
              <a:off x="6408486" y="7610171"/>
              <a:ext cx="395293" cy="217298"/>
            </a:xfrm>
            <a:custGeom>
              <a:avLst/>
              <a:gdLst/>
              <a:ahLst/>
              <a:cxnLst/>
              <a:rect l="l" t="t" r="r" b="b"/>
              <a:pathLst>
                <a:path w="14986" h="8238" extrusionOk="0">
                  <a:moveTo>
                    <a:pt x="1" y="0"/>
                  </a:moveTo>
                  <a:lnTo>
                    <a:pt x="1" y="0"/>
                  </a:lnTo>
                  <a:cubicBezTo>
                    <a:pt x="6171" y="7326"/>
                    <a:pt x="14591" y="8177"/>
                    <a:pt x="14986" y="8238"/>
                  </a:cubicBezTo>
                  <a:cubicBezTo>
                    <a:pt x="14925" y="7052"/>
                    <a:pt x="14864" y="5836"/>
                    <a:pt x="14804" y="4651"/>
                  </a:cubicBezTo>
                  <a:cubicBezTo>
                    <a:pt x="14773" y="4681"/>
                    <a:pt x="14773" y="4712"/>
                    <a:pt x="14712" y="4712"/>
                  </a:cubicBezTo>
                  <a:cubicBezTo>
                    <a:pt x="13834" y="4995"/>
                    <a:pt x="12922" y="5122"/>
                    <a:pt x="11995" y="5122"/>
                  </a:cubicBezTo>
                  <a:cubicBezTo>
                    <a:pt x="7756" y="5122"/>
                    <a:pt x="3193" y="2469"/>
                    <a:pt x="1"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5" name="Google Shape;295;p40"/>
            <p:cNvSpPr/>
            <p:nvPr/>
          </p:nvSpPr>
          <p:spPr>
            <a:xfrm>
              <a:off x="6239327" y="7144345"/>
              <a:ext cx="558860" cy="582811"/>
            </a:xfrm>
            <a:custGeom>
              <a:avLst/>
              <a:gdLst/>
              <a:ahLst/>
              <a:cxnLst/>
              <a:rect l="l" t="t" r="r" b="b"/>
              <a:pathLst>
                <a:path w="21187" h="22095" extrusionOk="0">
                  <a:moveTo>
                    <a:pt x="0" y="0"/>
                  </a:moveTo>
                  <a:lnTo>
                    <a:pt x="0" y="0"/>
                  </a:lnTo>
                  <a:cubicBezTo>
                    <a:pt x="122" y="1095"/>
                    <a:pt x="274" y="2189"/>
                    <a:pt x="426" y="3344"/>
                  </a:cubicBezTo>
                  <a:cubicBezTo>
                    <a:pt x="1155" y="8390"/>
                    <a:pt x="2736" y="12311"/>
                    <a:pt x="4742" y="15350"/>
                  </a:cubicBezTo>
                  <a:cubicBezTo>
                    <a:pt x="8843" y="19216"/>
                    <a:pt x="13573" y="22094"/>
                    <a:pt x="18526" y="22094"/>
                  </a:cubicBezTo>
                  <a:cubicBezTo>
                    <a:pt x="19336" y="22094"/>
                    <a:pt x="20153" y="22017"/>
                    <a:pt x="20973" y="21855"/>
                  </a:cubicBezTo>
                  <a:cubicBezTo>
                    <a:pt x="21000" y="21846"/>
                    <a:pt x="21024" y="21842"/>
                    <a:pt x="21046" y="21842"/>
                  </a:cubicBezTo>
                  <a:cubicBezTo>
                    <a:pt x="21100" y="21842"/>
                    <a:pt x="21143" y="21864"/>
                    <a:pt x="21186" y="21885"/>
                  </a:cubicBezTo>
                  <a:cubicBezTo>
                    <a:pt x="21034" y="19089"/>
                    <a:pt x="20852" y="16293"/>
                    <a:pt x="20639" y="13496"/>
                  </a:cubicBezTo>
                  <a:cubicBezTo>
                    <a:pt x="20487" y="13466"/>
                    <a:pt x="20426" y="13283"/>
                    <a:pt x="20517" y="13162"/>
                  </a:cubicBezTo>
                  <a:cubicBezTo>
                    <a:pt x="12463" y="13131"/>
                    <a:pt x="5472" y="6444"/>
                    <a:pt x="0"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6" name="Google Shape;296;p40"/>
            <p:cNvSpPr/>
            <p:nvPr/>
          </p:nvSpPr>
          <p:spPr>
            <a:xfrm>
              <a:off x="6859093" y="6338565"/>
              <a:ext cx="242145" cy="395293"/>
            </a:xfrm>
            <a:custGeom>
              <a:avLst/>
              <a:gdLst/>
              <a:ahLst/>
              <a:cxnLst/>
              <a:rect l="l" t="t" r="r" b="b"/>
              <a:pathLst>
                <a:path w="9180" h="14986" extrusionOk="0">
                  <a:moveTo>
                    <a:pt x="3921" y="1"/>
                  </a:moveTo>
                  <a:cubicBezTo>
                    <a:pt x="3374" y="882"/>
                    <a:pt x="2827" y="1764"/>
                    <a:pt x="2219" y="2615"/>
                  </a:cubicBezTo>
                  <a:cubicBezTo>
                    <a:pt x="1611" y="3466"/>
                    <a:pt x="851" y="4682"/>
                    <a:pt x="0" y="5898"/>
                  </a:cubicBezTo>
                  <a:cubicBezTo>
                    <a:pt x="730" y="8603"/>
                    <a:pt x="1429" y="11642"/>
                    <a:pt x="1976" y="14986"/>
                  </a:cubicBezTo>
                  <a:cubicBezTo>
                    <a:pt x="4803" y="12402"/>
                    <a:pt x="7082" y="9393"/>
                    <a:pt x="9180" y="6110"/>
                  </a:cubicBezTo>
                  <a:cubicBezTo>
                    <a:pt x="7782" y="3588"/>
                    <a:pt x="6049" y="1460"/>
                    <a:pt x="3921"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7" name="Google Shape;297;p40"/>
            <p:cNvSpPr/>
            <p:nvPr/>
          </p:nvSpPr>
          <p:spPr>
            <a:xfrm>
              <a:off x="6788533" y="6277633"/>
              <a:ext cx="151565" cy="182849"/>
            </a:xfrm>
            <a:custGeom>
              <a:avLst/>
              <a:gdLst/>
              <a:ahLst/>
              <a:cxnLst/>
              <a:rect l="l" t="t" r="r" b="b"/>
              <a:pathLst>
                <a:path w="5746" h="6932" extrusionOk="0">
                  <a:moveTo>
                    <a:pt x="0" y="1"/>
                  </a:moveTo>
                  <a:lnTo>
                    <a:pt x="0" y="1"/>
                  </a:lnTo>
                  <a:cubicBezTo>
                    <a:pt x="730" y="1885"/>
                    <a:pt x="1551" y="4195"/>
                    <a:pt x="2310" y="6931"/>
                  </a:cubicBezTo>
                  <a:cubicBezTo>
                    <a:pt x="2675" y="6384"/>
                    <a:pt x="3010" y="5928"/>
                    <a:pt x="3283" y="5563"/>
                  </a:cubicBezTo>
                  <a:cubicBezTo>
                    <a:pt x="4134" y="4317"/>
                    <a:pt x="4955" y="3040"/>
                    <a:pt x="5745" y="1733"/>
                  </a:cubicBezTo>
                  <a:cubicBezTo>
                    <a:pt x="4073" y="730"/>
                    <a:pt x="2159" y="122"/>
                    <a:pt x="0"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8" name="Google Shape;298;p40"/>
            <p:cNvSpPr/>
            <p:nvPr/>
          </p:nvSpPr>
          <p:spPr>
            <a:xfrm>
              <a:off x="6883149" y="7133925"/>
              <a:ext cx="351981" cy="550024"/>
            </a:xfrm>
            <a:custGeom>
              <a:avLst/>
              <a:gdLst/>
              <a:ahLst/>
              <a:cxnLst/>
              <a:rect l="l" t="t" r="r" b="b"/>
              <a:pathLst>
                <a:path w="13344" h="20852" extrusionOk="0">
                  <a:moveTo>
                    <a:pt x="13313" y="0"/>
                  </a:moveTo>
                  <a:cubicBezTo>
                    <a:pt x="10426" y="4590"/>
                    <a:pt x="6474" y="9028"/>
                    <a:pt x="1641" y="11763"/>
                  </a:cubicBezTo>
                  <a:cubicBezTo>
                    <a:pt x="1277" y="14712"/>
                    <a:pt x="730" y="17751"/>
                    <a:pt x="0" y="20852"/>
                  </a:cubicBezTo>
                  <a:cubicBezTo>
                    <a:pt x="334" y="20791"/>
                    <a:pt x="669" y="20730"/>
                    <a:pt x="1003" y="20639"/>
                  </a:cubicBezTo>
                  <a:cubicBezTo>
                    <a:pt x="4347" y="19545"/>
                    <a:pt x="6961" y="17265"/>
                    <a:pt x="9301" y="14712"/>
                  </a:cubicBezTo>
                  <a:cubicBezTo>
                    <a:pt x="10304" y="13618"/>
                    <a:pt x="11338" y="12554"/>
                    <a:pt x="12371" y="11459"/>
                  </a:cubicBezTo>
                  <a:cubicBezTo>
                    <a:pt x="12979" y="8207"/>
                    <a:pt x="13344" y="4256"/>
                    <a:pt x="13313"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9" name="Google Shape;299;p40"/>
            <p:cNvSpPr/>
            <p:nvPr/>
          </p:nvSpPr>
          <p:spPr>
            <a:xfrm>
              <a:off x="6917624" y="6529406"/>
              <a:ext cx="289440" cy="513939"/>
            </a:xfrm>
            <a:custGeom>
              <a:avLst/>
              <a:gdLst/>
              <a:ahLst/>
              <a:cxnLst/>
              <a:rect l="l" t="t" r="r" b="b"/>
              <a:pathLst>
                <a:path w="10973" h="19484" extrusionOk="0">
                  <a:moveTo>
                    <a:pt x="7538" y="0"/>
                  </a:moveTo>
                  <a:cubicBezTo>
                    <a:pt x="5502" y="3374"/>
                    <a:pt x="3009" y="6626"/>
                    <a:pt x="0" y="9088"/>
                  </a:cubicBezTo>
                  <a:cubicBezTo>
                    <a:pt x="486" y="12310"/>
                    <a:pt x="821" y="15806"/>
                    <a:pt x="973" y="19484"/>
                  </a:cubicBezTo>
                  <a:cubicBezTo>
                    <a:pt x="4742" y="17113"/>
                    <a:pt x="8055" y="14256"/>
                    <a:pt x="10973" y="10973"/>
                  </a:cubicBezTo>
                  <a:cubicBezTo>
                    <a:pt x="10243" y="6991"/>
                    <a:pt x="9119" y="3222"/>
                    <a:pt x="7538"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00" name="Google Shape;300;p40"/>
            <p:cNvSpPr/>
            <p:nvPr/>
          </p:nvSpPr>
          <p:spPr>
            <a:xfrm>
              <a:off x="6844664" y="7513946"/>
              <a:ext cx="346363" cy="314314"/>
            </a:xfrm>
            <a:custGeom>
              <a:avLst/>
              <a:gdLst/>
              <a:ahLst/>
              <a:cxnLst/>
              <a:rect l="l" t="t" r="r" b="b"/>
              <a:pathLst>
                <a:path w="13131" h="11916" extrusionOk="0">
                  <a:moveTo>
                    <a:pt x="13131" y="1"/>
                  </a:moveTo>
                  <a:lnTo>
                    <a:pt x="13131" y="1"/>
                  </a:lnTo>
                  <a:cubicBezTo>
                    <a:pt x="11885" y="1186"/>
                    <a:pt x="10608" y="2341"/>
                    <a:pt x="9301" y="3405"/>
                  </a:cubicBezTo>
                  <a:cubicBezTo>
                    <a:pt x="6778" y="5502"/>
                    <a:pt x="4225" y="6870"/>
                    <a:pt x="1216" y="7448"/>
                  </a:cubicBezTo>
                  <a:cubicBezTo>
                    <a:pt x="851" y="8937"/>
                    <a:pt x="456" y="10396"/>
                    <a:pt x="0" y="11916"/>
                  </a:cubicBezTo>
                  <a:cubicBezTo>
                    <a:pt x="3040" y="11764"/>
                    <a:pt x="9909" y="10305"/>
                    <a:pt x="13009" y="487"/>
                  </a:cubicBezTo>
                  <a:cubicBezTo>
                    <a:pt x="13040" y="335"/>
                    <a:pt x="13101" y="153"/>
                    <a:pt x="13131"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01" name="Google Shape;301;p40"/>
            <p:cNvSpPr/>
            <p:nvPr/>
          </p:nvSpPr>
          <p:spPr>
            <a:xfrm>
              <a:off x="6930444" y="6857305"/>
              <a:ext cx="303895" cy="554059"/>
            </a:xfrm>
            <a:custGeom>
              <a:avLst/>
              <a:gdLst/>
              <a:ahLst/>
              <a:cxnLst/>
              <a:rect l="l" t="t" r="r" b="b"/>
              <a:pathLst>
                <a:path w="11521" h="21005" extrusionOk="0">
                  <a:moveTo>
                    <a:pt x="10730" y="1"/>
                  </a:moveTo>
                  <a:cubicBezTo>
                    <a:pt x="7751" y="3192"/>
                    <a:pt x="4317" y="5928"/>
                    <a:pt x="548" y="8177"/>
                  </a:cubicBezTo>
                  <a:cubicBezTo>
                    <a:pt x="669" y="12220"/>
                    <a:pt x="517" y="16536"/>
                    <a:pt x="0" y="21004"/>
                  </a:cubicBezTo>
                  <a:cubicBezTo>
                    <a:pt x="1581" y="20032"/>
                    <a:pt x="3101" y="18907"/>
                    <a:pt x="4499" y="17509"/>
                  </a:cubicBezTo>
                  <a:cubicBezTo>
                    <a:pt x="7143" y="14834"/>
                    <a:pt x="9302" y="11825"/>
                    <a:pt x="11520" y="8816"/>
                  </a:cubicBezTo>
                  <a:cubicBezTo>
                    <a:pt x="11429" y="5898"/>
                    <a:pt x="11186" y="2919"/>
                    <a:pt x="10730"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02" name="Google Shape;302;p40"/>
            <p:cNvSpPr/>
            <p:nvPr/>
          </p:nvSpPr>
          <p:spPr>
            <a:xfrm>
              <a:off x="6761259" y="7152363"/>
              <a:ext cx="46530" cy="331143"/>
            </a:xfrm>
            <a:custGeom>
              <a:avLst/>
              <a:gdLst/>
              <a:ahLst/>
              <a:cxnLst/>
              <a:rect l="l" t="t" r="r" b="b"/>
              <a:pathLst>
                <a:path w="1764" h="12554" extrusionOk="0">
                  <a:moveTo>
                    <a:pt x="1004" y="0"/>
                  </a:moveTo>
                  <a:cubicBezTo>
                    <a:pt x="822" y="61"/>
                    <a:pt x="639" y="152"/>
                    <a:pt x="427" y="244"/>
                  </a:cubicBezTo>
                  <a:cubicBezTo>
                    <a:pt x="394" y="255"/>
                    <a:pt x="362" y="260"/>
                    <a:pt x="331" y="260"/>
                  </a:cubicBezTo>
                  <a:cubicBezTo>
                    <a:pt x="191" y="260"/>
                    <a:pt x="76" y="155"/>
                    <a:pt x="1" y="31"/>
                  </a:cubicBezTo>
                  <a:cubicBezTo>
                    <a:pt x="1" y="61"/>
                    <a:pt x="1" y="92"/>
                    <a:pt x="1" y="152"/>
                  </a:cubicBezTo>
                  <a:lnTo>
                    <a:pt x="31" y="152"/>
                  </a:lnTo>
                  <a:cubicBezTo>
                    <a:pt x="335" y="213"/>
                    <a:pt x="275" y="578"/>
                    <a:pt x="62" y="669"/>
                  </a:cubicBezTo>
                  <a:cubicBezTo>
                    <a:pt x="305" y="4560"/>
                    <a:pt x="548" y="8450"/>
                    <a:pt x="791" y="12341"/>
                  </a:cubicBezTo>
                  <a:cubicBezTo>
                    <a:pt x="913" y="12341"/>
                    <a:pt x="974" y="12371"/>
                    <a:pt x="1095" y="12371"/>
                  </a:cubicBezTo>
                  <a:cubicBezTo>
                    <a:pt x="1217" y="12371"/>
                    <a:pt x="1278" y="12463"/>
                    <a:pt x="1308" y="12554"/>
                  </a:cubicBezTo>
                  <a:lnTo>
                    <a:pt x="1764" y="12341"/>
                  </a:lnTo>
                  <a:cubicBezTo>
                    <a:pt x="1521" y="8207"/>
                    <a:pt x="1247" y="4104"/>
                    <a:pt x="1004"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03" name="Google Shape;303;p40"/>
            <p:cNvSpPr/>
            <p:nvPr/>
          </p:nvSpPr>
          <p:spPr>
            <a:xfrm>
              <a:off x="6744430" y="6850895"/>
              <a:ext cx="42521" cy="293476"/>
            </a:xfrm>
            <a:custGeom>
              <a:avLst/>
              <a:gdLst/>
              <a:ahLst/>
              <a:cxnLst/>
              <a:rect l="l" t="t" r="r" b="b"/>
              <a:pathLst>
                <a:path w="1612" h="11126" extrusionOk="0">
                  <a:moveTo>
                    <a:pt x="1" y="1"/>
                  </a:moveTo>
                  <a:lnTo>
                    <a:pt x="1" y="1"/>
                  </a:lnTo>
                  <a:cubicBezTo>
                    <a:pt x="183" y="3709"/>
                    <a:pt x="396" y="7417"/>
                    <a:pt x="609" y="11125"/>
                  </a:cubicBezTo>
                  <a:cubicBezTo>
                    <a:pt x="639" y="11065"/>
                    <a:pt x="700" y="10974"/>
                    <a:pt x="761" y="10943"/>
                  </a:cubicBezTo>
                  <a:cubicBezTo>
                    <a:pt x="1065" y="10822"/>
                    <a:pt x="1338" y="10670"/>
                    <a:pt x="1612" y="10548"/>
                  </a:cubicBezTo>
                  <a:cubicBezTo>
                    <a:pt x="1429" y="7326"/>
                    <a:pt x="1247" y="4104"/>
                    <a:pt x="1065" y="882"/>
                  </a:cubicBezTo>
                  <a:cubicBezTo>
                    <a:pt x="1065" y="639"/>
                    <a:pt x="1034" y="396"/>
                    <a:pt x="1034" y="153"/>
                  </a:cubicBezTo>
                  <a:cubicBezTo>
                    <a:pt x="913" y="213"/>
                    <a:pt x="791" y="274"/>
                    <a:pt x="669" y="305"/>
                  </a:cubicBezTo>
                  <a:cubicBezTo>
                    <a:pt x="637" y="315"/>
                    <a:pt x="607" y="320"/>
                    <a:pt x="578" y="320"/>
                  </a:cubicBezTo>
                  <a:cubicBezTo>
                    <a:pt x="447" y="320"/>
                    <a:pt x="360" y="212"/>
                    <a:pt x="335" y="62"/>
                  </a:cubicBezTo>
                  <a:cubicBezTo>
                    <a:pt x="213" y="62"/>
                    <a:pt x="122" y="31"/>
                    <a:pt x="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04" name="Google Shape;304;p40"/>
            <p:cNvSpPr/>
            <p:nvPr/>
          </p:nvSpPr>
          <p:spPr>
            <a:xfrm>
              <a:off x="6717973" y="6278081"/>
              <a:ext cx="52940" cy="564821"/>
            </a:xfrm>
            <a:custGeom>
              <a:avLst/>
              <a:gdLst/>
              <a:ahLst/>
              <a:cxnLst/>
              <a:rect l="l" t="t" r="r" b="b"/>
              <a:pathLst>
                <a:path w="2007" h="21413" extrusionOk="0">
                  <a:moveTo>
                    <a:pt x="905" y="1"/>
                  </a:moveTo>
                  <a:cubicBezTo>
                    <a:pt x="869" y="1"/>
                    <a:pt x="831" y="4"/>
                    <a:pt x="791" y="14"/>
                  </a:cubicBezTo>
                  <a:cubicBezTo>
                    <a:pt x="517" y="14"/>
                    <a:pt x="274" y="45"/>
                    <a:pt x="1" y="75"/>
                  </a:cubicBezTo>
                  <a:cubicBezTo>
                    <a:pt x="61" y="3966"/>
                    <a:pt x="274" y="7856"/>
                    <a:pt x="487" y="11747"/>
                  </a:cubicBezTo>
                  <a:cubicBezTo>
                    <a:pt x="669" y="11929"/>
                    <a:pt x="852" y="12173"/>
                    <a:pt x="1034" y="12355"/>
                  </a:cubicBezTo>
                  <a:cubicBezTo>
                    <a:pt x="1226" y="12547"/>
                    <a:pt x="1039" y="12814"/>
                    <a:pt x="833" y="12814"/>
                  </a:cubicBezTo>
                  <a:cubicBezTo>
                    <a:pt x="777" y="12814"/>
                    <a:pt x="721" y="12795"/>
                    <a:pt x="669" y="12750"/>
                  </a:cubicBezTo>
                  <a:cubicBezTo>
                    <a:pt x="609" y="12689"/>
                    <a:pt x="578" y="12659"/>
                    <a:pt x="517" y="12598"/>
                  </a:cubicBezTo>
                  <a:lnTo>
                    <a:pt x="517" y="12598"/>
                  </a:lnTo>
                  <a:cubicBezTo>
                    <a:pt x="669" y="14999"/>
                    <a:pt x="791" y="17370"/>
                    <a:pt x="912" y="19711"/>
                  </a:cubicBezTo>
                  <a:cubicBezTo>
                    <a:pt x="943" y="20197"/>
                    <a:pt x="973" y="20653"/>
                    <a:pt x="973" y="21139"/>
                  </a:cubicBezTo>
                  <a:cubicBezTo>
                    <a:pt x="1156" y="21200"/>
                    <a:pt x="1308" y="21291"/>
                    <a:pt x="1490" y="21322"/>
                  </a:cubicBezTo>
                  <a:cubicBezTo>
                    <a:pt x="1551" y="21352"/>
                    <a:pt x="1581" y="21382"/>
                    <a:pt x="1612" y="21413"/>
                  </a:cubicBezTo>
                  <a:cubicBezTo>
                    <a:pt x="1733" y="21352"/>
                    <a:pt x="1855" y="21261"/>
                    <a:pt x="2007" y="21170"/>
                  </a:cubicBezTo>
                  <a:cubicBezTo>
                    <a:pt x="1855" y="18039"/>
                    <a:pt x="1672" y="14908"/>
                    <a:pt x="1520" y="11747"/>
                  </a:cubicBezTo>
                  <a:cubicBezTo>
                    <a:pt x="1308" y="11808"/>
                    <a:pt x="1125" y="11869"/>
                    <a:pt x="943" y="11899"/>
                  </a:cubicBezTo>
                  <a:cubicBezTo>
                    <a:pt x="920" y="11902"/>
                    <a:pt x="898" y="11904"/>
                    <a:pt x="877" y="11904"/>
                  </a:cubicBezTo>
                  <a:cubicBezTo>
                    <a:pt x="535" y="11904"/>
                    <a:pt x="447" y="11465"/>
                    <a:pt x="791" y="11321"/>
                  </a:cubicBezTo>
                  <a:cubicBezTo>
                    <a:pt x="1004" y="11261"/>
                    <a:pt x="1247" y="11109"/>
                    <a:pt x="1490" y="10957"/>
                  </a:cubicBezTo>
                  <a:cubicBezTo>
                    <a:pt x="1308" y="7309"/>
                    <a:pt x="1186" y="3662"/>
                    <a:pt x="1125" y="14"/>
                  </a:cubicBezTo>
                  <a:cubicBezTo>
                    <a:pt x="1044" y="14"/>
                    <a:pt x="977" y="1"/>
                    <a:pt x="90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05" name="Google Shape;305;p40"/>
            <p:cNvSpPr/>
            <p:nvPr/>
          </p:nvSpPr>
          <p:spPr>
            <a:xfrm>
              <a:off x="6783732" y="7493899"/>
              <a:ext cx="42494" cy="334361"/>
            </a:xfrm>
            <a:custGeom>
              <a:avLst/>
              <a:gdLst/>
              <a:ahLst/>
              <a:cxnLst/>
              <a:rect l="l" t="t" r="r" b="b"/>
              <a:pathLst>
                <a:path w="1611" h="12676" extrusionOk="0">
                  <a:moveTo>
                    <a:pt x="942" y="1"/>
                  </a:moveTo>
                  <a:cubicBezTo>
                    <a:pt x="669" y="92"/>
                    <a:pt x="395" y="183"/>
                    <a:pt x="91" y="244"/>
                  </a:cubicBezTo>
                  <a:cubicBezTo>
                    <a:pt x="81" y="254"/>
                    <a:pt x="71" y="258"/>
                    <a:pt x="61" y="258"/>
                  </a:cubicBezTo>
                  <a:cubicBezTo>
                    <a:pt x="41" y="258"/>
                    <a:pt x="20" y="244"/>
                    <a:pt x="0" y="244"/>
                  </a:cubicBezTo>
                  <a:lnTo>
                    <a:pt x="0" y="244"/>
                  </a:lnTo>
                  <a:cubicBezTo>
                    <a:pt x="182" y="3041"/>
                    <a:pt x="365" y="5837"/>
                    <a:pt x="547" y="8633"/>
                  </a:cubicBezTo>
                  <a:cubicBezTo>
                    <a:pt x="699" y="8724"/>
                    <a:pt x="730" y="8937"/>
                    <a:pt x="578" y="9059"/>
                  </a:cubicBezTo>
                  <a:cubicBezTo>
                    <a:pt x="638" y="10244"/>
                    <a:pt x="699" y="11430"/>
                    <a:pt x="760" y="12646"/>
                  </a:cubicBezTo>
                  <a:lnTo>
                    <a:pt x="790" y="12646"/>
                  </a:lnTo>
                  <a:cubicBezTo>
                    <a:pt x="790" y="12646"/>
                    <a:pt x="1094" y="12676"/>
                    <a:pt x="1611" y="12676"/>
                  </a:cubicBezTo>
                  <a:cubicBezTo>
                    <a:pt x="1550" y="11278"/>
                    <a:pt x="1489" y="9880"/>
                    <a:pt x="1429" y="8481"/>
                  </a:cubicBezTo>
                  <a:cubicBezTo>
                    <a:pt x="1337" y="8512"/>
                    <a:pt x="1277" y="8512"/>
                    <a:pt x="1185" y="8512"/>
                  </a:cubicBezTo>
                  <a:cubicBezTo>
                    <a:pt x="1174" y="8513"/>
                    <a:pt x="1164" y="8514"/>
                    <a:pt x="1153" y="8514"/>
                  </a:cubicBezTo>
                  <a:cubicBezTo>
                    <a:pt x="964" y="8514"/>
                    <a:pt x="888" y="8262"/>
                    <a:pt x="1003" y="8147"/>
                  </a:cubicBezTo>
                  <a:cubicBezTo>
                    <a:pt x="1125" y="8025"/>
                    <a:pt x="1277" y="7934"/>
                    <a:pt x="1398" y="7873"/>
                  </a:cubicBezTo>
                  <a:cubicBezTo>
                    <a:pt x="1246" y="5259"/>
                    <a:pt x="1094" y="2645"/>
                    <a:pt x="94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06" name="Google Shape;306;p40"/>
            <p:cNvSpPr/>
            <p:nvPr/>
          </p:nvSpPr>
          <p:spPr>
            <a:xfrm>
              <a:off x="6351563" y="6417143"/>
              <a:ext cx="392893" cy="433778"/>
            </a:xfrm>
            <a:custGeom>
              <a:avLst/>
              <a:gdLst/>
              <a:ahLst/>
              <a:cxnLst/>
              <a:rect l="l" t="t" r="r" b="b"/>
              <a:pathLst>
                <a:path w="14895" h="16445" extrusionOk="0">
                  <a:moveTo>
                    <a:pt x="609" y="1"/>
                  </a:moveTo>
                  <a:cubicBezTo>
                    <a:pt x="396" y="213"/>
                    <a:pt x="183" y="426"/>
                    <a:pt x="1" y="639"/>
                  </a:cubicBezTo>
                  <a:cubicBezTo>
                    <a:pt x="1733" y="3496"/>
                    <a:pt x="3709" y="6201"/>
                    <a:pt x="5958" y="8755"/>
                  </a:cubicBezTo>
                  <a:cubicBezTo>
                    <a:pt x="8056" y="11186"/>
                    <a:pt x="11490" y="15563"/>
                    <a:pt x="14895" y="16445"/>
                  </a:cubicBezTo>
                  <a:cubicBezTo>
                    <a:pt x="14895" y="16232"/>
                    <a:pt x="14895" y="16050"/>
                    <a:pt x="14864" y="15837"/>
                  </a:cubicBezTo>
                  <a:cubicBezTo>
                    <a:pt x="11703" y="14651"/>
                    <a:pt x="8603" y="10578"/>
                    <a:pt x="6505" y="8208"/>
                  </a:cubicBezTo>
                  <a:cubicBezTo>
                    <a:pt x="4226" y="5685"/>
                    <a:pt x="2311" y="2919"/>
                    <a:pt x="609"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07" name="Google Shape;307;p40"/>
            <p:cNvSpPr/>
            <p:nvPr/>
          </p:nvSpPr>
          <p:spPr>
            <a:xfrm>
              <a:off x="6743638" y="6834857"/>
              <a:ext cx="16064" cy="17673"/>
            </a:xfrm>
            <a:custGeom>
              <a:avLst/>
              <a:gdLst/>
              <a:ahLst/>
              <a:cxnLst/>
              <a:rect l="l" t="t" r="r" b="b"/>
              <a:pathLst>
                <a:path w="609" h="670" extrusionOk="0">
                  <a:moveTo>
                    <a:pt x="0" y="1"/>
                  </a:moveTo>
                  <a:cubicBezTo>
                    <a:pt x="0" y="214"/>
                    <a:pt x="31" y="396"/>
                    <a:pt x="31" y="609"/>
                  </a:cubicBezTo>
                  <a:cubicBezTo>
                    <a:pt x="152" y="639"/>
                    <a:pt x="243" y="670"/>
                    <a:pt x="365" y="670"/>
                  </a:cubicBezTo>
                  <a:cubicBezTo>
                    <a:pt x="335" y="578"/>
                    <a:pt x="365" y="457"/>
                    <a:pt x="487" y="396"/>
                  </a:cubicBezTo>
                  <a:cubicBezTo>
                    <a:pt x="517" y="366"/>
                    <a:pt x="578" y="335"/>
                    <a:pt x="608" y="305"/>
                  </a:cubicBezTo>
                  <a:cubicBezTo>
                    <a:pt x="578" y="274"/>
                    <a:pt x="578" y="214"/>
                    <a:pt x="517" y="214"/>
                  </a:cubicBezTo>
                  <a:cubicBezTo>
                    <a:pt x="335" y="153"/>
                    <a:pt x="183" y="62"/>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08" name="Google Shape;308;p40"/>
            <p:cNvSpPr/>
            <p:nvPr/>
          </p:nvSpPr>
          <p:spPr>
            <a:xfrm>
              <a:off x="6224898" y="6739450"/>
              <a:ext cx="537995" cy="431378"/>
            </a:xfrm>
            <a:custGeom>
              <a:avLst/>
              <a:gdLst/>
              <a:ahLst/>
              <a:cxnLst/>
              <a:rect l="l" t="t" r="r" b="b"/>
              <a:pathLst>
                <a:path w="20396" h="16354" extrusionOk="0">
                  <a:moveTo>
                    <a:pt x="122" y="1"/>
                  </a:moveTo>
                  <a:cubicBezTo>
                    <a:pt x="91" y="457"/>
                    <a:pt x="31" y="913"/>
                    <a:pt x="0" y="1399"/>
                  </a:cubicBezTo>
                  <a:cubicBezTo>
                    <a:pt x="5502" y="7964"/>
                    <a:pt x="11915" y="14773"/>
                    <a:pt x="20213" y="16354"/>
                  </a:cubicBezTo>
                  <a:cubicBezTo>
                    <a:pt x="20274" y="16354"/>
                    <a:pt x="20335" y="16354"/>
                    <a:pt x="20396" y="16323"/>
                  </a:cubicBezTo>
                  <a:lnTo>
                    <a:pt x="20365" y="15776"/>
                  </a:lnTo>
                  <a:cubicBezTo>
                    <a:pt x="11551" y="13922"/>
                    <a:pt x="5927" y="6536"/>
                    <a:pt x="12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09" name="Google Shape;309;p40"/>
            <p:cNvSpPr/>
            <p:nvPr/>
          </p:nvSpPr>
          <p:spPr>
            <a:xfrm>
              <a:off x="6762076" y="7155581"/>
              <a:ext cx="8019" cy="14455"/>
            </a:xfrm>
            <a:custGeom>
              <a:avLst/>
              <a:gdLst/>
              <a:ahLst/>
              <a:cxnLst/>
              <a:rect l="l" t="t" r="r" b="b"/>
              <a:pathLst>
                <a:path w="304" h="548" extrusionOk="0">
                  <a:moveTo>
                    <a:pt x="0" y="0"/>
                  </a:moveTo>
                  <a:cubicBezTo>
                    <a:pt x="0" y="0"/>
                    <a:pt x="0" y="0"/>
                    <a:pt x="0" y="30"/>
                  </a:cubicBezTo>
                  <a:cubicBezTo>
                    <a:pt x="1" y="31"/>
                    <a:pt x="2" y="31"/>
                    <a:pt x="2" y="31"/>
                  </a:cubicBezTo>
                  <a:lnTo>
                    <a:pt x="2" y="31"/>
                  </a:lnTo>
                  <a:lnTo>
                    <a:pt x="0" y="0"/>
                  </a:lnTo>
                  <a:close/>
                  <a:moveTo>
                    <a:pt x="2" y="31"/>
                  </a:moveTo>
                  <a:lnTo>
                    <a:pt x="31" y="547"/>
                  </a:lnTo>
                  <a:cubicBezTo>
                    <a:pt x="243" y="456"/>
                    <a:pt x="304" y="93"/>
                    <a:pt x="2" y="3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0" name="Google Shape;310;p40"/>
            <p:cNvSpPr/>
            <p:nvPr/>
          </p:nvSpPr>
          <p:spPr>
            <a:xfrm>
              <a:off x="6233709" y="7097050"/>
              <a:ext cx="550024" cy="394476"/>
            </a:xfrm>
            <a:custGeom>
              <a:avLst/>
              <a:gdLst/>
              <a:ahLst/>
              <a:cxnLst/>
              <a:rect l="l" t="t" r="r" b="b"/>
              <a:pathLst>
                <a:path w="20852" h="14955" extrusionOk="0">
                  <a:moveTo>
                    <a:pt x="1" y="0"/>
                  </a:moveTo>
                  <a:lnTo>
                    <a:pt x="1" y="0"/>
                  </a:lnTo>
                  <a:cubicBezTo>
                    <a:pt x="61" y="578"/>
                    <a:pt x="122" y="1186"/>
                    <a:pt x="213" y="1793"/>
                  </a:cubicBezTo>
                  <a:cubicBezTo>
                    <a:pt x="5685" y="8237"/>
                    <a:pt x="12676" y="14924"/>
                    <a:pt x="20730" y="14955"/>
                  </a:cubicBezTo>
                  <a:cubicBezTo>
                    <a:pt x="20761" y="14924"/>
                    <a:pt x="20761" y="14894"/>
                    <a:pt x="20791" y="14894"/>
                  </a:cubicBezTo>
                  <a:cubicBezTo>
                    <a:pt x="20791" y="14894"/>
                    <a:pt x="20822" y="14894"/>
                    <a:pt x="20852" y="14864"/>
                  </a:cubicBezTo>
                  <a:cubicBezTo>
                    <a:pt x="20822" y="14712"/>
                    <a:pt x="20822" y="14560"/>
                    <a:pt x="20822" y="14408"/>
                  </a:cubicBezTo>
                  <a:cubicBezTo>
                    <a:pt x="12250" y="13526"/>
                    <a:pt x="5533" y="6687"/>
                    <a:pt x="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1" name="Google Shape;311;p40"/>
            <p:cNvSpPr/>
            <p:nvPr/>
          </p:nvSpPr>
          <p:spPr>
            <a:xfrm>
              <a:off x="6782123" y="7477070"/>
              <a:ext cx="13637" cy="12055"/>
            </a:xfrm>
            <a:custGeom>
              <a:avLst/>
              <a:gdLst/>
              <a:ahLst/>
              <a:cxnLst/>
              <a:rect l="l" t="t" r="r" b="b"/>
              <a:pathLst>
                <a:path w="517" h="457" extrusionOk="0">
                  <a:moveTo>
                    <a:pt x="0" y="1"/>
                  </a:moveTo>
                  <a:lnTo>
                    <a:pt x="0" y="1"/>
                  </a:lnTo>
                  <a:cubicBezTo>
                    <a:pt x="31" y="153"/>
                    <a:pt x="31" y="305"/>
                    <a:pt x="31" y="457"/>
                  </a:cubicBezTo>
                  <a:cubicBezTo>
                    <a:pt x="213" y="396"/>
                    <a:pt x="365" y="305"/>
                    <a:pt x="517" y="244"/>
                  </a:cubicBezTo>
                  <a:cubicBezTo>
                    <a:pt x="487" y="153"/>
                    <a:pt x="426" y="61"/>
                    <a:pt x="304" y="61"/>
                  </a:cubicBezTo>
                  <a:cubicBezTo>
                    <a:pt x="213" y="31"/>
                    <a:pt x="122" y="31"/>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2" name="Google Shape;312;p40"/>
            <p:cNvSpPr/>
            <p:nvPr/>
          </p:nvSpPr>
          <p:spPr>
            <a:xfrm>
              <a:off x="6363591" y="7549239"/>
              <a:ext cx="435387" cy="196064"/>
            </a:xfrm>
            <a:custGeom>
              <a:avLst/>
              <a:gdLst/>
              <a:ahLst/>
              <a:cxnLst/>
              <a:rect l="l" t="t" r="r" b="b"/>
              <a:pathLst>
                <a:path w="16506" h="7433" extrusionOk="0">
                  <a:moveTo>
                    <a:pt x="1" y="0"/>
                  </a:moveTo>
                  <a:cubicBezTo>
                    <a:pt x="548" y="821"/>
                    <a:pt x="1125" y="1581"/>
                    <a:pt x="1703" y="2280"/>
                  </a:cubicBezTo>
                  <a:cubicBezTo>
                    <a:pt x="4896" y="4774"/>
                    <a:pt x="9460" y="7432"/>
                    <a:pt x="13699" y="7432"/>
                  </a:cubicBezTo>
                  <a:cubicBezTo>
                    <a:pt x="14625" y="7432"/>
                    <a:pt x="15536" y="7305"/>
                    <a:pt x="16414" y="7022"/>
                  </a:cubicBezTo>
                  <a:cubicBezTo>
                    <a:pt x="16475" y="7022"/>
                    <a:pt x="16475" y="6991"/>
                    <a:pt x="16506" y="6961"/>
                  </a:cubicBezTo>
                  <a:cubicBezTo>
                    <a:pt x="16506" y="6809"/>
                    <a:pt x="16475" y="6687"/>
                    <a:pt x="16475" y="6535"/>
                  </a:cubicBezTo>
                  <a:cubicBezTo>
                    <a:pt x="16432" y="6514"/>
                    <a:pt x="16389" y="6492"/>
                    <a:pt x="16335" y="6492"/>
                  </a:cubicBezTo>
                  <a:cubicBezTo>
                    <a:pt x="16313" y="6492"/>
                    <a:pt x="16289" y="6496"/>
                    <a:pt x="16262" y="6505"/>
                  </a:cubicBezTo>
                  <a:cubicBezTo>
                    <a:pt x="15442" y="6667"/>
                    <a:pt x="14625" y="6744"/>
                    <a:pt x="13815" y="6744"/>
                  </a:cubicBezTo>
                  <a:cubicBezTo>
                    <a:pt x="8861" y="6744"/>
                    <a:pt x="4128" y="3866"/>
                    <a:pt x="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3" name="Google Shape;313;p40"/>
            <p:cNvSpPr/>
            <p:nvPr/>
          </p:nvSpPr>
          <p:spPr>
            <a:xfrm>
              <a:off x="6798161" y="7721616"/>
              <a:ext cx="4827" cy="11237"/>
            </a:xfrm>
            <a:custGeom>
              <a:avLst/>
              <a:gdLst/>
              <a:ahLst/>
              <a:cxnLst/>
              <a:rect l="l" t="t" r="r" b="b"/>
              <a:pathLst>
                <a:path w="183" h="426" extrusionOk="0">
                  <a:moveTo>
                    <a:pt x="0" y="0"/>
                  </a:moveTo>
                  <a:lnTo>
                    <a:pt x="31" y="426"/>
                  </a:lnTo>
                  <a:cubicBezTo>
                    <a:pt x="183" y="304"/>
                    <a:pt x="152" y="91"/>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4" name="Google Shape;314;p40"/>
            <p:cNvSpPr/>
            <p:nvPr/>
          </p:nvSpPr>
          <p:spPr>
            <a:xfrm>
              <a:off x="6522357" y="6312926"/>
              <a:ext cx="209279" cy="297459"/>
            </a:xfrm>
            <a:custGeom>
              <a:avLst/>
              <a:gdLst/>
              <a:ahLst/>
              <a:cxnLst/>
              <a:rect l="l" t="t" r="r" b="b"/>
              <a:pathLst>
                <a:path w="7934" h="11277" extrusionOk="0">
                  <a:moveTo>
                    <a:pt x="912" y="0"/>
                  </a:moveTo>
                  <a:cubicBezTo>
                    <a:pt x="608" y="122"/>
                    <a:pt x="304" y="213"/>
                    <a:pt x="0" y="304"/>
                  </a:cubicBezTo>
                  <a:cubicBezTo>
                    <a:pt x="1976" y="4408"/>
                    <a:pt x="4590" y="8146"/>
                    <a:pt x="7933" y="11277"/>
                  </a:cubicBezTo>
                  <a:cubicBezTo>
                    <a:pt x="7933" y="10973"/>
                    <a:pt x="7903" y="10700"/>
                    <a:pt x="7903" y="10426"/>
                  </a:cubicBezTo>
                  <a:cubicBezTo>
                    <a:pt x="4955" y="7234"/>
                    <a:pt x="2675" y="3769"/>
                    <a:pt x="912"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5" name="Google Shape;315;p40"/>
            <p:cNvSpPr/>
            <p:nvPr/>
          </p:nvSpPr>
          <p:spPr>
            <a:xfrm>
              <a:off x="6730792" y="6587911"/>
              <a:ext cx="19387" cy="27802"/>
            </a:xfrm>
            <a:custGeom>
              <a:avLst/>
              <a:gdLst/>
              <a:ahLst/>
              <a:cxnLst/>
              <a:rect l="l" t="t" r="r" b="b"/>
              <a:pathLst>
                <a:path w="735" h="1054" extrusionOk="0">
                  <a:moveTo>
                    <a:pt x="1" y="1"/>
                  </a:moveTo>
                  <a:cubicBezTo>
                    <a:pt x="1" y="275"/>
                    <a:pt x="31" y="578"/>
                    <a:pt x="31" y="852"/>
                  </a:cubicBezTo>
                  <a:cubicBezTo>
                    <a:pt x="92" y="882"/>
                    <a:pt x="123" y="943"/>
                    <a:pt x="183" y="974"/>
                  </a:cubicBezTo>
                  <a:cubicBezTo>
                    <a:pt x="240" y="1030"/>
                    <a:pt x="303" y="1054"/>
                    <a:pt x="363" y="1054"/>
                  </a:cubicBezTo>
                  <a:cubicBezTo>
                    <a:pt x="563" y="1054"/>
                    <a:pt x="735" y="796"/>
                    <a:pt x="548" y="609"/>
                  </a:cubicBezTo>
                  <a:cubicBezTo>
                    <a:pt x="366" y="427"/>
                    <a:pt x="183" y="214"/>
                    <a:pt x="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6" name="Google Shape;316;p40"/>
            <p:cNvSpPr/>
            <p:nvPr/>
          </p:nvSpPr>
          <p:spPr>
            <a:xfrm>
              <a:off x="6756458" y="6460455"/>
              <a:ext cx="102661" cy="127482"/>
            </a:xfrm>
            <a:custGeom>
              <a:avLst/>
              <a:gdLst/>
              <a:ahLst/>
              <a:cxnLst/>
              <a:rect l="l" t="t" r="r" b="b"/>
              <a:pathLst>
                <a:path w="3892" h="4833" extrusionOk="0">
                  <a:moveTo>
                    <a:pt x="3526" y="0"/>
                  </a:moveTo>
                  <a:cubicBezTo>
                    <a:pt x="2554" y="1398"/>
                    <a:pt x="1247" y="3161"/>
                    <a:pt x="1" y="4043"/>
                  </a:cubicBezTo>
                  <a:lnTo>
                    <a:pt x="61" y="4833"/>
                  </a:lnTo>
                  <a:cubicBezTo>
                    <a:pt x="1429" y="4316"/>
                    <a:pt x="2767" y="2827"/>
                    <a:pt x="3891" y="1277"/>
                  </a:cubicBezTo>
                  <a:cubicBezTo>
                    <a:pt x="3770" y="851"/>
                    <a:pt x="3648" y="395"/>
                    <a:pt x="3526"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7" name="Google Shape;317;p40"/>
            <p:cNvSpPr/>
            <p:nvPr/>
          </p:nvSpPr>
          <p:spPr>
            <a:xfrm>
              <a:off x="6849465" y="6323345"/>
              <a:ext cx="113080" cy="170794"/>
            </a:xfrm>
            <a:custGeom>
              <a:avLst/>
              <a:gdLst/>
              <a:ahLst/>
              <a:cxnLst/>
              <a:rect l="l" t="t" r="r" b="b"/>
              <a:pathLst>
                <a:path w="4287" h="6475" extrusionOk="0">
                  <a:moveTo>
                    <a:pt x="3435" y="0"/>
                  </a:moveTo>
                  <a:cubicBezTo>
                    <a:pt x="2645" y="1307"/>
                    <a:pt x="1824" y="2584"/>
                    <a:pt x="973" y="3830"/>
                  </a:cubicBezTo>
                  <a:cubicBezTo>
                    <a:pt x="700" y="4195"/>
                    <a:pt x="365" y="4651"/>
                    <a:pt x="0" y="5198"/>
                  </a:cubicBezTo>
                  <a:cubicBezTo>
                    <a:pt x="122" y="5593"/>
                    <a:pt x="244" y="6049"/>
                    <a:pt x="365" y="6475"/>
                  </a:cubicBezTo>
                  <a:cubicBezTo>
                    <a:pt x="1216" y="5259"/>
                    <a:pt x="1976" y="4043"/>
                    <a:pt x="2584" y="3192"/>
                  </a:cubicBezTo>
                  <a:cubicBezTo>
                    <a:pt x="3192" y="2341"/>
                    <a:pt x="3739" y="1459"/>
                    <a:pt x="4286" y="578"/>
                  </a:cubicBezTo>
                  <a:cubicBezTo>
                    <a:pt x="4013" y="365"/>
                    <a:pt x="3739" y="183"/>
                    <a:pt x="3435"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8" name="Google Shape;318;p40"/>
            <p:cNvSpPr/>
            <p:nvPr/>
          </p:nvSpPr>
          <p:spPr>
            <a:xfrm>
              <a:off x="6729711" y="6567073"/>
              <a:ext cx="28382" cy="25032"/>
            </a:xfrm>
            <a:custGeom>
              <a:avLst/>
              <a:gdLst/>
              <a:ahLst/>
              <a:cxnLst/>
              <a:rect l="l" t="t" r="r" b="b"/>
              <a:pathLst>
                <a:path w="1076" h="949" extrusionOk="0">
                  <a:moveTo>
                    <a:pt x="1015" y="1"/>
                  </a:moveTo>
                  <a:cubicBezTo>
                    <a:pt x="802" y="153"/>
                    <a:pt x="559" y="274"/>
                    <a:pt x="315" y="365"/>
                  </a:cubicBezTo>
                  <a:cubicBezTo>
                    <a:pt x="1" y="509"/>
                    <a:pt x="90" y="948"/>
                    <a:pt x="432" y="948"/>
                  </a:cubicBezTo>
                  <a:cubicBezTo>
                    <a:pt x="453" y="948"/>
                    <a:pt x="475" y="946"/>
                    <a:pt x="498" y="943"/>
                  </a:cubicBezTo>
                  <a:cubicBezTo>
                    <a:pt x="680" y="913"/>
                    <a:pt x="863" y="852"/>
                    <a:pt x="1075" y="791"/>
                  </a:cubicBezTo>
                  <a:lnTo>
                    <a:pt x="1015" y="1"/>
                  </a:ln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9" name="Google Shape;319;p40"/>
            <p:cNvSpPr/>
            <p:nvPr/>
          </p:nvSpPr>
          <p:spPr>
            <a:xfrm>
              <a:off x="6770886" y="6733832"/>
              <a:ext cx="146764" cy="121099"/>
            </a:xfrm>
            <a:custGeom>
              <a:avLst/>
              <a:gdLst/>
              <a:ahLst/>
              <a:cxnLst/>
              <a:rect l="l" t="t" r="r" b="b"/>
              <a:pathLst>
                <a:path w="5564" h="4591" extrusionOk="0">
                  <a:moveTo>
                    <a:pt x="5320" y="1"/>
                  </a:moveTo>
                  <a:cubicBezTo>
                    <a:pt x="3739" y="1460"/>
                    <a:pt x="2007" y="2767"/>
                    <a:pt x="1" y="3892"/>
                  </a:cubicBezTo>
                  <a:cubicBezTo>
                    <a:pt x="1" y="4135"/>
                    <a:pt x="31" y="4378"/>
                    <a:pt x="31" y="4591"/>
                  </a:cubicBezTo>
                  <a:cubicBezTo>
                    <a:pt x="2037" y="3831"/>
                    <a:pt x="3861" y="2706"/>
                    <a:pt x="5563" y="1338"/>
                  </a:cubicBezTo>
                  <a:cubicBezTo>
                    <a:pt x="5472" y="882"/>
                    <a:pt x="5411" y="457"/>
                    <a:pt x="532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0" name="Google Shape;320;p40"/>
            <p:cNvSpPr/>
            <p:nvPr/>
          </p:nvSpPr>
          <p:spPr>
            <a:xfrm>
              <a:off x="6911188" y="6499731"/>
              <a:ext cx="205296" cy="269420"/>
            </a:xfrm>
            <a:custGeom>
              <a:avLst/>
              <a:gdLst/>
              <a:ahLst/>
              <a:cxnLst/>
              <a:rect l="l" t="t" r="r" b="b"/>
              <a:pathLst>
                <a:path w="7783" h="10214" extrusionOk="0">
                  <a:moveTo>
                    <a:pt x="7205" y="0"/>
                  </a:moveTo>
                  <a:cubicBezTo>
                    <a:pt x="5107" y="3283"/>
                    <a:pt x="2828" y="6292"/>
                    <a:pt x="1" y="8876"/>
                  </a:cubicBezTo>
                  <a:cubicBezTo>
                    <a:pt x="92" y="9332"/>
                    <a:pt x="153" y="9757"/>
                    <a:pt x="244" y="10213"/>
                  </a:cubicBezTo>
                  <a:cubicBezTo>
                    <a:pt x="3253" y="7751"/>
                    <a:pt x="5746" y="4499"/>
                    <a:pt x="7782" y="1125"/>
                  </a:cubicBezTo>
                  <a:cubicBezTo>
                    <a:pt x="7600" y="730"/>
                    <a:pt x="7418" y="365"/>
                    <a:pt x="7205"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1" name="Google Shape;321;p40"/>
            <p:cNvSpPr/>
            <p:nvPr/>
          </p:nvSpPr>
          <p:spPr>
            <a:xfrm>
              <a:off x="6753266" y="6836466"/>
              <a:ext cx="18438" cy="22896"/>
            </a:xfrm>
            <a:custGeom>
              <a:avLst/>
              <a:gdLst/>
              <a:ahLst/>
              <a:cxnLst/>
              <a:rect l="l" t="t" r="r" b="b"/>
              <a:pathLst>
                <a:path w="699" h="868" extrusionOk="0">
                  <a:moveTo>
                    <a:pt x="0" y="609"/>
                  </a:moveTo>
                  <a:cubicBezTo>
                    <a:pt x="0" y="639"/>
                    <a:pt x="0" y="639"/>
                    <a:pt x="0" y="639"/>
                  </a:cubicBezTo>
                  <a:cubicBezTo>
                    <a:pt x="2" y="639"/>
                    <a:pt x="4" y="639"/>
                    <a:pt x="6" y="640"/>
                  </a:cubicBezTo>
                  <a:lnTo>
                    <a:pt x="6" y="640"/>
                  </a:lnTo>
                  <a:cubicBezTo>
                    <a:pt x="4" y="629"/>
                    <a:pt x="2" y="619"/>
                    <a:pt x="0" y="609"/>
                  </a:cubicBezTo>
                  <a:close/>
                  <a:moveTo>
                    <a:pt x="669" y="1"/>
                  </a:moveTo>
                  <a:cubicBezTo>
                    <a:pt x="517" y="61"/>
                    <a:pt x="395" y="153"/>
                    <a:pt x="243" y="244"/>
                  </a:cubicBezTo>
                  <a:cubicBezTo>
                    <a:pt x="387" y="388"/>
                    <a:pt x="285" y="641"/>
                    <a:pt x="41" y="641"/>
                  </a:cubicBezTo>
                  <a:cubicBezTo>
                    <a:pt x="30" y="641"/>
                    <a:pt x="18" y="641"/>
                    <a:pt x="6" y="640"/>
                  </a:cubicBezTo>
                  <a:lnTo>
                    <a:pt x="6" y="640"/>
                  </a:lnTo>
                  <a:cubicBezTo>
                    <a:pt x="37" y="773"/>
                    <a:pt x="121" y="867"/>
                    <a:pt x="243" y="867"/>
                  </a:cubicBezTo>
                  <a:cubicBezTo>
                    <a:pt x="272" y="867"/>
                    <a:pt x="302" y="862"/>
                    <a:pt x="334" y="852"/>
                  </a:cubicBezTo>
                  <a:cubicBezTo>
                    <a:pt x="456" y="821"/>
                    <a:pt x="578" y="760"/>
                    <a:pt x="699" y="700"/>
                  </a:cubicBezTo>
                  <a:cubicBezTo>
                    <a:pt x="699" y="487"/>
                    <a:pt x="669" y="244"/>
                    <a:pt x="669"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2" name="Google Shape;322;p40"/>
            <p:cNvSpPr/>
            <p:nvPr/>
          </p:nvSpPr>
          <p:spPr>
            <a:xfrm>
              <a:off x="6752448" y="6842876"/>
              <a:ext cx="11079" cy="10525"/>
            </a:xfrm>
            <a:custGeom>
              <a:avLst/>
              <a:gdLst/>
              <a:ahLst/>
              <a:cxnLst/>
              <a:rect l="l" t="t" r="r" b="b"/>
              <a:pathLst>
                <a:path w="420" h="399" extrusionOk="0">
                  <a:moveTo>
                    <a:pt x="305" y="1"/>
                  </a:moveTo>
                  <a:lnTo>
                    <a:pt x="305" y="1"/>
                  </a:lnTo>
                  <a:cubicBezTo>
                    <a:pt x="244" y="31"/>
                    <a:pt x="213" y="62"/>
                    <a:pt x="153" y="92"/>
                  </a:cubicBezTo>
                  <a:cubicBezTo>
                    <a:pt x="31" y="153"/>
                    <a:pt x="1" y="274"/>
                    <a:pt x="31" y="366"/>
                  </a:cubicBezTo>
                  <a:cubicBezTo>
                    <a:pt x="31" y="396"/>
                    <a:pt x="31" y="396"/>
                    <a:pt x="31" y="396"/>
                  </a:cubicBezTo>
                  <a:cubicBezTo>
                    <a:pt x="45" y="397"/>
                    <a:pt x="59" y="398"/>
                    <a:pt x="72" y="398"/>
                  </a:cubicBezTo>
                  <a:cubicBezTo>
                    <a:pt x="317" y="398"/>
                    <a:pt x="420" y="145"/>
                    <a:pt x="30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3" name="Google Shape;323;p40"/>
            <p:cNvSpPr/>
            <p:nvPr/>
          </p:nvSpPr>
          <p:spPr>
            <a:xfrm>
              <a:off x="6759676" y="7144345"/>
              <a:ext cx="1609" cy="8836"/>
            </a:xfrm>
            <a:custGeom>
              <a:avLst/>
              <a:gdLst/>
              <a:ahLst/>
              <a:cxnLst/>
              <a:rect l="l" t="t" r="r" b="b"/>
              <a:pathLst>
                <a:path w="61" h="335" extrusionOk="0">
                  <a:moveTo>
                    <a:pt x="61" y="0"/>
                  </a:moveTo>
                  <a:cubicBezTo>
                    <a:pt x="0" y="122"/>
                    <a:pt x="0" y="213"/>
                    <a:pt x="61" y="335"/>
                  </a:cubicBezTo>
                  <a:cubicBezTo>
                    <a:pt x="61" y="213"/>
                    <a:pt x="61" y="122"/>
                    <a:pt x="6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4" name="Google Shape;324;p40"/>
            <p:cNvSpPr/>
            <p:nvPr/>
          </p:nvSpPr>
          <p:spPr>
            <a:xfrm>
              <a:off x="6786924" y="7043319"/>
              <a:ext cx="157975" cy="108253"/>
            </a:xfrm>
            <a:custGeom>
              <a:avLst/>
              <a:gdLst/>
              <a:ahLst/>
              <a:cxnLst/>
              <a:rect l="l" t="t" r="r" b="b"/>
              <a:pathLst>
                <a:path w="5989" h="4104" extrusionOk="0">
                  <a:moveTo>
                    <a:pt x="5958" y="1"/>
                  </a:moveTo>
                  <a:cubicBezTo>
                    <a:pt x="4074" y="1186"/>
                    <a:pt x="2098" y="2280"/>
                    <a:pt x="1" y="3253"/>
                  </a:cubicBezTo>
                  <a:cubicBezTo>
                    <a:pt x="1" y="3527"/>
                    <a:pt x="31" y="3830"/>
                    <a:pt x="31" y="4104"/>
                  </a:cubicBezTo>
                  <a:cubicBezTo>
                    <a:pt x="2098" y="3253"/>
                    <a:pt x="4074" y="2250"/>
                    <a:pt x="5989" y="1125"/>
                  </a:cubicBezTo>
                  <a:cubicBezTo>
                    <a:pt x="5989" y="761"/>
                    <a:pt x="5958" y="365"/>
                    <a:pt x="5958"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5" name="Google Shape;325;p40"/>
            <p:cNvSpPr/>
            <p:nvPr/>
          </p:nvSpPr>
          <p:spPr>
            <a:xfrm>
              <a:off x="6943263" y="6818820"/>
              <a:ext cx="270237" cy="254200"/>
            </a:xfrm>
            <a:custGeom>
              <a:avLst/>
              <a:gdLst/>
              <a:ahLst/>
              <a:cxnLst/>
              <a:rect l="l" t="t" r="r" b="b"/>
              <a:pathLst>
                <a:path w="10245" h="9637" extrusionOk="0">
                  <a:moveTo>
                    <a:pt x="10001" y="1"/>
                  </a:moveTo>
                  <a:cubicBezTo>
                    <a:pt x="7113" y="3284"/>
                    <a:pt x="3770" y="6110"/>
                    <a:pt x="1" y="8512"/>
                  </a:cubicBezTo>
                  <a:cubicBezTo>
                    <a:pt x="31" y="8876"/>
                    <a:pt x="62" y="9272"/>
                    <a:pt x="62" y="9636"/>
                  </a:cubicBezTo>
                  <a:cubicBezTo>
                    <a:pt x="3831" y="7387"/>
                    <a:pt x="7265" y="4651"/>
                    <a:pt x="10244" y="1460"/>
                  </a:cubicBezTo>
                  <a:cubicBezTo>
                    <a:pt x="10153" y="974"/>
                    <a:pt x="10092" y="487"/>
                    <a:pt x="1000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6" name="Google Shape;326;p40"/>
            <p:cNvSpPr/>
            <p:nvPr/>
          </p:nvSpPr>
          <p:spPr>
            <a:xfrm>
              <a:off x="6761258" y="7129098"/>
              <a:ext cx="26483" cy="30123"/>
            </a:xfrm>
            <a:custGeom>
              <a:avLst/>
              <a:gdLst/>
              <a:ahLst/>
              <a:cxnLst/>
              <a:rect l="l" t="t" r="r" b="b"/>
              <a:pathLst>
                <a:path w="1004" h="1142" extrusionOk="0">
                  <a:moveTo>
                    <a:pt x="974" y="1"/>
                  </a:moveTo>
                  <a:cubicBezTo>
                    <a:pt x="700" y="123"/>
                    <a:pt x="427" y="275"/>
                    <a:pt x="153" y="396"/>
                  </a:cubicBezTo>
                  <a:cubicBezTo>
                    <a:pt x="62" y="427"/>
                    <a:pt x="31" y="518"/>
                    <a:pt x="1" y="578"/>
                  </a:cubicBezTo>
                  <a:cubicBezTo>
                    <a:pt x="1" y="700"/>
                    <a:pt x="1" y="791"/>
                    <a:pt x="1" y="913"/>
                  </a:cubicBezTo>
                  <a:cubicBezTo>
                    <a:pt x="76" y="1037"/>
                    <a:pt x="191" y="1142"/>
                    <a:pt x="331" y="1142"/>
                  </a:cubicBezTo>
                  <a:cubicBezTo>
                    <a:pt x="362" y="1142"/>
                    <a:pt x="394" y="1137"/>
                    <a:pt x="427" y="1126"/>
                  </a:cubicBezTo>
                  <a:cubicBezTo>
                    <a:pt x="639" y="1034"/>
                    <a:pt x="822" y="943"/>
                    <a:pt x="1004" y="852"/>
                  </a:cubicBezTo>
                  <a:cubicBezTo>
                    <a:pt x="1004" y="578"/>
                    <a:pt x="974" y="275"/>
                    <a:pt x="974"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7" name="Google Shape;327;p40"/>
            <p:cNvSpPr/>
            <p:nvPr/>
          </p:nvSpPr>
          <p:spPr>
            <a:xfrm>
              <a:off x="6778114" y="7491499"/>
              <a:ext cx="5618" cy="8863"/>
            </a:xfrm>
            <a:custGeom>
              <a:avLst/>
              <a:gdLst/>
              <a:ahLst/>
              <a:cxnLst/>
              <a:rect l="l" t="t" r="r" b="b"/>
              <a:pathLst>
                <a:path w="213" h="336" extrusionOk="0">
                  <a:moveTo>
                    <a:pt x="91" y="1"/>
                  </a:moveTo>
                  <a:cubicBezTo>
                    <a:pt x="0" y="122"/>
                    <a:pt x="61" y="305"/>
                    <a:pt x="213" y="335"/>
                  </a:cubicBezTo>
                  <a:cubicBezTo>
                    <a:pt x="213" y="214"/>
                    <a:pt x="213" y="122"/>
                    <a:pt x="213"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8" name="Google Shape;328;p40"/>
            <p:cNvSpPr/>
            <p:nvPr/>
          </p:nvSpPr>
          <p:spPr>
            <a:xfrm>
              <a:off x="6807762" y="7412129"/>
              <a:ext cx="122708" cy="82614"/>
            </a:xfrm>
            <a:custGeom>
              <a:avLst/>
              <a:gdLst/>
              <a:ahLst/>
              <a:cxnLst/>
              <a:rect l="l" t="t" r="r" b="b"/>
              <a:pathLst>
                <a:path w="4652" h="3132" extrusionOk="0">
                  <a:moveTo>
                    <a:pt x="4651" y="1"/>
                  </a:moveTo>
                  <a:lnTo>
                    <a:pt x="4651" y="1"/>
                  </a:lnTo>
                  <a:cubicBezTo>
                    <a:pt x="3162" y="912"/>
                    <a:pt x="1612" y="1703"/>
                    <a:pt x="1" y="2493"/>
                  </a:cubicBezTo>
                  <a:cubicBezTo>
                    <a:pt x="1" y="2706"/>
                    <a:pt x="31" y="2919"/>
                    <a:pt x="31" y="3131"/>
                  </a:cubicBezTo>
                  <a:cubicBezTo>
                    <a:pt x="1581" y="2645"/>
                    <a:pt x="3101" y="2007"/>
                    <a:pt x="4499" y="1216"/>
                  </a:cubicBezTo>
                  <a:cubicBezTo>
                    <a:pt x="4560" y="791"/>
                    <a:pt x="4591" y="396"/>
                    <a:pt x="465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9" name="Google Shape;329;p40"/>
            <p:cNvSpPr/>
            <p:nvPr/>
          </p:nvSpPr>
          <p:spPr>
            <a:xfrm>
              <a:off x="6926434" y="7089822"/>
              <a:ext cx="307905" cy="354408"/>
            </a:xfrm>
            <a:custGeom>
              <a:avLst/>
              <a:gdLst/>
              <a:ahLst/>
              <a:cxnLst/>
              <a:rect l="l" t="t" r="r" b="b"/>
              <a:pathLst>
                <a:path w="11673" h="13436" extrusionOk="0">
                  <a:moveTo>
                    <a:pt x="11672" y="1"/>
                  </a:moveTo>
                  <a:cubicBezTo>
                    <a:pt x="9454" y="3010"/>
                    <a:pt x="7295" y="6019"/>
                    <a:pt x="4651" y="8694"/>
                  </a:cubicBezTo>
                  <a:cubicBezTo>
                    <a:pt x="3253" y="10092"/>
                    <a:pt x="1733" y="11217"/>
                    <a:pt x="152" y="12220"/>
                  </a:cubicBezTo>
                  <a:cubicBezTo>
                    <a:pt x="92" y="12615"/>
                    <a:pt x="61" y="13010"/>
                    <a:pt x="0" y="13435"/>
                  </a:cubicBezTo>
                  <a:cubicBezTo>
                    <a:pt x="4833" y="10700"/>
                    <a:pt x="8785" y="6262"/>
                    <a:pt x="11672" y="1672"/>
                  </a:cubicBezTo>
                  <a:cubicBezTo>
                    <a:pt x="11672" y="1125"/>
                    <a:pt x="11672" y="548"/>
                    <a:pt x="1167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30" name="Google Shape;330;p40"/>
            <p:cNvSpPr/>
            <p:nvPr/>
          </p:nvSpPr>
          <p:spPr>
            <a:xfrm>
              <a:off x="6783732" y="7477888"/>
              <a:ext cx="24874" cy="23265"/>
            </a:xfrm>
            <a:custGeom>
              <a:avLst/>
              <a:gdLst/>
              <a:ahLst/>
              <a:cxnLst/>
              <a:rect l="l" t="t" r="r" b="b"/>
              <a:pathLst>
                <a:path w="943" h="882" extrusionOk="0">
                  <a:moveTo>
                    <a:pt x="912" y="0"/>
                  </a:moveTo>
                  <a:cubicBezTo>
                    <a:pt x="760" y="61"/>
                    <a:pt x="608" y="152"/>
                    <a:pt x="456" y="213"/>
                  </a:cubicBezTo>
                  <a:cubicBezTo>
                    <a:pt x="486" y="365"/>
                    <a:pt x="426" y="517"/>
                    <a:pt x="243" y="517"/>
                  </a:cubicBezTo>
                  <a:lnTo>
                    <a:pt x="0" y="517"/>
                  </a:lnTo>
                  <a:cubicBezTo>
                    <a:pt x="0" y="638"/>
                    <a:pt x="0" y="730"/>
                    <a:pt x="0" y="851"/>
                  </a:cubicBezTo>
                  <a:cubicBezTo>
                    <a:pt x="30" y="851"/>
                    <a:pt x="61" y="882"/>
                    <a:pt x="91" y="882"/>
                  </a:cubicBezTo>
                  <a:cubicBezTo>
                    <a:pt x="395" y="790"/>
                    <a:pt x="669" y="699"/>
                    <a:pt x="942" y="638"/>
                  </a:cubicBezTo>
                  <a:cubicBezTo>
                    <a:pt x="942" y="426"/>
                    <a:pt x="912" y="213"/>
                    <a:pt x="912"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31" name="Google Shape;331;p40"/>
            <p:cNvSpPr/>
            <p:nvPr/>
          </p:nvSpPr>
          <p:spPr>
            <a:xfrm>
              <a:off x="6780514" y="7489098"/>
              <a:ext cx="3218" cy="2427"/>
            </a:xfrm>
            <a:custGeom>
              <a:avLst/>
              <a:gdLst/>
              <a:ahLst/>
              <a:cxnLst/>
              <a:rect l="l" t="t" r="r" b="b"/>
              <a:pathLst>
                <a:path w="122" h="92" extrusionOk="0">
                  <a:moveTo>
                    <a:pt x="92" y="1"/>
                  </a:moveTo>
                  <a:cubicBezTo>
                    <a:pt x="92" y="31"/>
                    <a:pt x="61" y="31"/>
                    <a:pt x="61" y="31"/>
                  </a:cubicBezTo>
                  <a:cubicBezTo>
                    <a:pt x="31" y="31"/>
                    <a:pt x="31" y="61"/>
                    <a:pt x="0" y="92"/>
                  </a:cubicBezTo>
                  <a:lnTo>
                    <a:pt x="122" y="92"/>
                  </a:lnTo>
                  <a:cubicBezTo>
                    <a:pt x="122" y="61"/>
                    <a:pt x="122" y="31"/>
                    <a:pt x="9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32" name="Google Shape;332;p40"/>
            <p:cNvSpPr/>
            <p:nvPr/>
          </p:nvSpPr>
          <p:spPr>
            <a:xfrm>
              <a:off x="6782914" y="7483480"/>
              <a:ext cx="13664" cy="8045"/>
            </a:xfrm>
            <a:custGeom>
              <a:avLst/>
              <a:gdLst/>
              <a:ahLst/>
              <a:cxnLst/>
              <a:rect l="l" t="t" r="r" b="b"/>
              <a:pathLst>
                <a:path w="518" h="305" extrusionOk="0">
                  <a:moveTo>
                    <a:pt x="487" y="1"/>
                  </a:moveTo>
                  <a:lnTo>
                    <a:pt x="487" y="1"/>
                  </a:lnTo>
                  <a:cubicBezTo>
                    <a:pt x="335" y="62"/>
                    <a:pt x="183" y="153"/>
                    <a:pt x="1" y="214"/>
                  </a:cubicBezTo>
                  <a:cubicBezTo>
                    <a:pt x="31" y="244"/>
                    <a:pt x="31" y="274"/>
                    <a:pt x="31" y="305"/>
                  </a:cubicBezTo>
                  <a:lnTo>
                    <a:pt x="274" y="305"/>
                  </a:lnTo>
                  <a:cubicBezTo>
                    <a:pt x="457" y="305"/>
                    <a:pt x="517" y="153"/>
                    <a:pt x="487"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33" name="Google Shape;333;p40"/>
            <p:cNvSpPr/>
            <p:nvPr/>
          </p:nvSpPr>
          <p:spPr>
            <a:xfrm>
              <a:off x="6820608" y="7683923"/>
              <a:ext cx="62541" cy="33710"/>
            </a:xfrm>
            <a:custGeom>
              <a:avLst/>
              <a:gdLst/>
              <a:ahLst/>
              <a:cxnLst/>
              <a:rect l="l" t="t" r="r" b="b"/>
              <a:pathLst>
                <a:path w="2371" h="1278" extrusionOk="0">
                  <a:moveTo>
                    <a:pt x="2371" y="1"/>
                  </a:moveTo>
                  <a:cubicBezTo>
                    <a:pt x="1550" y="153"/>
                    <a:pt x="699" y="244"/>
                    <a:pt x="0" y="669"/>
                  </a:cubicBezTo>
                  <a:cubicBezTo>
                    <a:pt x="0" y="882"/>
                    <a:pt x="31" y="1095"/>
                    <a:pt x="31" y="1277"/>
                  </a:cubicBezTo>
                  <a:cubicBezTo>
                    <a:pt x="760" y="1247"/>
                    <a:pt x="1459" y="1125"/>
                    <a:pt x="2128" y="1004"/>
                  </a:cubicBezTo>
                  <a:cubicBezTo>
                    <a:pt x="2219" y="669"/>
                    <a:pt x="2280" y="335"/>
                    <a:pt x="237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34" name="Google Shape;334;p40"/>
            <p:cNvSpPr/>
            <p:nvPr/>
          </p:nvSpPr>
          <p:spPr>
            <a:xfrm>
              <a:off x="6876713" y="7436185"/>
              <a:ext cx="332779" cy="274220"/>
            </a:xfrm>
            <a:custGeom>
              <a:avLst/>
              <a:gdLst/>
              <a:ahLst/>
              <a:cxnLst/>
              <a:rect l="l" t="t" r="r" b="b"/>
              <a:pathLst>
                <a:path w="12616" h="10396" extrusionOk="0">
                  <a:moveTo>
                    <a:pt x="12615" y="0"/>
                  </a:moveTo>
                  <a:lnTo>
                    <a:pt x="12615" y="0"/>
                  </a:lnTo>
                  <a:cubicBezTo>
                    <a:pt x="11582" y="1095"/>
                    <a:pt x="10548" y="2159"/>
                    <a:pt x="9545" y="3253"/>
                  </a:cubicBezTo>
                  <a:cubicBezTo>
                    <a:pt x="7205" y="5806"/>
                    <a:pt x="4591" y="8086"/>
                    <a:pt x="1247" y="9180"/>
                  </a:cubicBezTo>
                  <a:cubicBezTo>
                    <a:pt x="913" y="9271"/>
                    <a:pt x="578" y="9332"/>
                    <a:pt x="244" y="9393"/>
                  </a:cubicBezTo>
                  <a:cubicBezTo>
                    <a:pt x="153" y="9727"/>
                    <a:pt x="92" y="10061"/>
                    <a:pt x="1" y="10396"/>
                  </a:cubicBezTo>
                  <a:cubicBezTo>
                    <a:pt x="3010" y="9818"/>
                    <a:pt x="5563" y="8450"/>
                    <a:pt x="8086" y="6353"/>
                  </a:cubicBezTo>
                  <a:cubicBezTo>
                    <a:pt x="9393" y="5289"/>
                    <a:pt x="10670" y="4134"/>
                    <a:pt x="11916" y="2918"/>
                  </a:cubicBezTo>
                  <a:cubicBezTo>
                    <a:pt x="12190" y="2037"/>
                    <a:pt x="12402" y="1064"/>
                    <a:pt x="12615"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35" name="Google Shape;335;p40"/>
            <p:cNvSpPr/>
            <p:nvPr/>
          </p:nvSpPr>
          <p:spPr>
            <a:xfrm>
              <a:off x="6807129" y="7701569"/>
              <a:ext cx="14297" cy="16934"/>
            </a:xfrm>
            <a:custGeom>
              <a:avLst/>
              <a:gdLst/>
              <a:ahLst/>
              <a:cxnLst/>
              <a:rect l="l" t="t" r="r" b="b"/>
              <a:pathLst>
                <a:path w="542" h="642" extrusionOk="0">
                  <a:moveTo>
                    <a:pt x="511" y="0"/>
                  </a:moveTo>
                  <a:cubicBezTo>
                    <a:pt x="390" y="61"/>
                    <a:pt x="238" y="152"/>
                    <a:pt x="116" y="274"/>
                  </a:cubicBezTo>
                  <a:cubicBezTo>
                    <a:pt x="1" y="389"/>
                    <a:pt x="77" y="641"/>
                    <a:pt x="240" y="641"/>
                  </a:cubicBezTo>
                  <a:cubicBezTo>
                    <a:pt x="249" y="641"/>
                    <a:pt x="259" y="640"/>
                    <a:pt x="268" y="639"/>
                  </a:cubicBezTo>
                  <a:cubicBezTo>
                    <a:pt x="359" y="639"/>
                    <a:pt x="450" y="639"/>
                    <a:pt x="542" y="608"/>
                  </a:cubicBezTo>
                  <a:lnTo>
                    <a:pt x="511" y="0"/>
                  </a:ln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336" name="Google Shape;336;p40"/>
          <p:cNvGrpSpPr/>
          <p:nvPr/>
        </p:nvGrpSpPr>
        <p:grpSpPr>
          <a:xfrm>
            <a:off x="9349465" y="1612096"/>
            <a:ext cx="2683295" cy="3188617"/>
            <a:chOff x="11016213" y="5853720"/>
            <a:chExt cx="2012471" cy="2391463"/>
          </a:xfrm>
        </p:grpSpPr>
        <p:sp>
          <p:nvSpPr>
            <p:cNvPr id="337" name="Google Shape;337;p40"/>
            <p:cNvSpPr/>
            <p:nvPr/>
          </p:nvSpPr>
          <p:spPr>
            <a:xfrm>
              <a:off x="11596703" y="7707979"/>
              <a:ext cx="271820" cy="394502"/>
            </a:xfrm>
            <a:custGeom>
              <a:avLst/>
              <a:gdLst/>
              <a:ahLst/>
              <a:cxnLst/>
              <a:rect l="l" t="t" r="r" b="b"/>
              <a:pathLst>
                <a:path w="10305" h="14956" extrusionOk="0">
                  <a:moveTo>
                    <a:pt x="10305" y="1"/>
                  </a:moveTo>
                  <a:lnTo>
                    <a:pt x="10305" y="1"/>
                  </a:lnTo>
                  <a:cubicBezTo>
                    <a:pt x="6809" y="852"/>
                    <a:pt x="3344" y="1642"/>
                    <a:pt x="0" y="2584"/>
                  </a:cubicBezTo>
                  <a:lnTo>
                    <a:pt x="1368" y="14955"/>
                  </a:lnTo>
                  <a:lnTo>
                    <a:pt x="8025" y="14955"/>
                  </a:lnTo>
                  <a:lnTo>
                    <a:pt x="10305" y="1"/>
                  </a:lnTo>
                  <a:close/>
                </a:path>
              </a:pathLst>
            </a:custGeom>
            <a:solidFill>
              <a:srgbClr val="8C4C5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38" name="Google Shape;338;p40"/>
            <p:cNvSpPr/>
            <p:nvPr/>
          </p:nvSpPr>
          <p:spPr>
            <a:xfrm>
              <a:off x="11579874" y="7529192"/>
              <a:ext cx="315897" cy="246973"/>
            </a:xfrm>
            <a:custGeom>
              <a:avLst/>
              <a:gdLst/>
              <a:ahLst/>
              <a:cxnLst/>
              <a:rect l="l" t="t" r="r" b="b"/>
              <a:pathLst>
                <a:path w="11976" h="9363" extrusionOk="0">
                  <a:moveTo>
                    <a:pt x="11976" y="0"/>
                  </a:moveTo>
                  <a:lnTo>
                    <a:pt x="0" y="3496"/>
                  </a:lnTo>
                  <a:lnTo>
                    <a:pt x="638" y="9362"/>
                  </a:lnTo>
                  <a:cubicBezTo>
                    <a:pt x="3982" y="8420"/>
                    <a:pt x="7447" y="7630"/>
                    <a:pt x="10943" y="6779"/>
                  </a:cubicBezTo>
                  <a:lnTo>
                    <a:pt x="11976" y="0"/>
                  </a:ln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39" name="Google Shape;339;p40"/>
            <p:cNvSpPr/>
            <p:nvPr/>
          </p:nvSpPr>
          <p:spPr>
            <a:xfrm>
              <a:off x="11400269" y="5856727"/>
              <a:ext cx="215689" cy="360000"/>
            </a:xfrm>
            <a:custGeom>
              <a:avLst/>
              <a:gdLst/>
              <a:ahLst/>
              <a:cxnLst/>
              <a:rect l="l" t="t" r="r" b="b"/>
              <a:pathLst>
                <a:path w="8177" h="13648" extrusionOk="0">
                  <a:moveTo>
                    <a:pt x="7630" y="0"/>
                  </a:moveTo>
                  <a:cubicBezTo>
                    <a:pt x="4742" y="274"/>
                    <a:pt x="2219" y="760"/>
                    <a:pt x="1" y="1490"/>
                  </a:cubicBezTo>
                  <a:cubicBezTo>
                    <a:pt x="2098" y="5867"/>
                    <a:pt x="4742" y="9940"/>
                    <a:pt x="8177" y="13648"/>
                  </a:cubicBezTo>
                  <a:cubicBezTo>
                    <a:pt x="7934" y="9119"/>
                    <a:pt x="7691" y="4560"/>
                    <a:pt x="7630"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0" name="Google Shape;340;p40"/>
            <p:cNvSpPr/>
            <p:nvPr/>
          </p:nvSpPr>
          <p:spPr>
            <a:xfrm>
              <a:off x="11029059" y="6037123"/>
              <a:ext cx="623801" cy="843473"/>
            </a:xfrm>
            <a:custGeom>
              <a:avLst/>
              <a:gdLst/>
              <a:ahLst/>
              <a:cxnLst/>
              <a:rect l="l" t="t" r="r" b="b"/>
              <a:pathLst>
                <a:path w="23649" h="31977" extrusionOk="0">
                  <a:moveTo>
                    <a:pt x="5441" y="0"/>
                  </a:moveTo>
                  <a:cubicBezTo>
                    <a:pt x="2341" y="3405"/>
                    <a:pt x="669" y="7964"/>
                    <a:pt x="0" y="13526"/>
                  </a:cubicBezTo>
                  <a:cubicBezTo>
                    <a:pt x="6779" y="21156"/>
                    <a:pt x="13344" y="29818"/>
                    <a:pt x="23648" y="31976"/>
                  </a:cubicBezTo>
                  <a:cubicBezTo>
                    <a:pt x="23618" y="31946"/>
                    <a:pt x="23618" y="31916"/>
                    <a:pt x="23618" y="31855"/>
                  </a:cubicBezTo>
                  <a:cubicBezTo>
                    <a:pt x="23557" y="31733"/>
                    <a:pt x="23557" y="31612"/>
                    <a:pt x="23587" y="31460"/>
                  </a:cubicBezTo>
                  <a:cubicBezTo>
                    <a:pt x="23344" y="27143"/>
                    <a:pt x="23101" y="22797"/>
                    <a:pt x="22888" y="18450"/>
                  </a:cubicBezTo>
                  <a:cubicBezTo>
                    <a:pt x="18876" y="17447"/>
                    <a:pt x="14894" y="12310"/>
                    <a:pt x="12402" y="9484"/>
                  </a:cubicBezTo>
                  <a:cubicBezTo>
                    <a:pt x="9818" y="6505"/>
                    <a:pt x="7478" y="3344"/>
                    <a:pt x="5441"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1" name="Google Shape;341;p40"/>
            <p:cNvSpPr/>
            <p:nvPr/>
          </p:nvSpPr>
          <p:spPr>
            <a:xfrm>
              <a:off x="11635979" y="5853720"/>
              <a:ext cx="119490" cy="338160"/>
            </a:xfrm>
            <a:custGeom>
              <a:avLst/>
              <a:gdLst/>
              <a:ahLst/>
              <a:cxnLst/>
              <a:rect l="l" t="t" r="r" b="b"/>
              <a:pathLst>
                <a:path w="4530" h="12820" extrusionOk="0">
                  <a:moveTo>
                    <a:pt x="936" y="0"/>
                  </a:moveTo>
                  <a:cubicBezTo>
                    <a:pt x="632" y="0"/>
                    <a:pt x="320" y="8"/>
                    <a:pt x="1" y="23"/>
                  </a:cubicBezTo>
                  <a:cubicBezTo>
                    <a:pt x="62" y="4309"/>
                    <a:pt x="214" y="8564"/>
                    <a:pt x="396" y="12820"/>
                  </a:cubicBezTo>
                  <a:cubicBezTo>
                    <a:pt x="1855" y="11816"/>
                    <a:pt x="3375" y="9780"/>
                    <a:pt x="4530" y="8108"/>
                  </a:cubicBezTo>
                  <a:cubicBezTo>
                    <a:pt x="3618" y="4947"/>
                    <a:pt x="2676" y="2211"/>
                    <a:pt x="1825" y="23"/>
                  </a:cubicBezTo>
                  <a:cubicBezTo>
                    <a:pt x="1536" y="8"/>
                    <a:pt x="1239" y="0"/>
                    <a:pt x="936"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2" name="Google Shape;342;p40"/>
            <p:cNvSpPr/>
            <p:nvPr/>
          </p:nvSpPr>
          <p:spPr>
            <a:xfrm>
              <a:off x="11016213" y="6437190"/>
              <a:ext cx="660677" cy="819417"/>
            </a:xfrm>
            <a:custGeom>
              <a:avLst/>
              <a:gdLst/>
              <a:ahLst/>
              <a:cxnLst/>
              <a:rect l="l" t="t" r="r" b="b"/>
              <a:pathLst>
                <a:path w="25047" h="31065" extrusionOk="0">
                  <a:moveTo>
                    <a:pt x="335" y="1"/>
                  </a:moveTo>
                  <a:lnTo>
                    <a:pt x="335" y="1"/>
                  </a:lnTo>
                  <a:cubicBezTo>
                    <a:pt x="1" y="4226"/>
                    <a:pt x="183" y="8998"/>
                    <a:pt x="730" y="14226"/>
                  </a:cubicBezTo>
                  <a:cubicBezTo>
                    <a:pt x="7205" y="22037"/>
                    <a:pt x="15047" y="30031"/>
                    <a:pt x="25047" y="31065"/>
                  </a:cubicBezTo>
                  <a:cubicBezTo>
                    <a:pt x="24743" y="26506"/>
                    <a:pt x="24439" y="21977"/>
                    <a:pt x="24166" y="17448"/>
                  </a:cubicBezTo>
                  <a:cubicBezTo>
                    <a:pt x="24105" y="17478"/>
                    <a:pt x="24044" y="17478"/>
                    <a:pt x="23953" y="17478"/>
                  </a:cubicBezTo>
                  <a:cubicBezTo>
                    <a:pt x="14257" y="15624"/>
                    <a:pt x="6779" y="7660"/>
                    <a:pt x="335"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3" name="Google Shape;343;p40"/>
            <p:cNvSpPr/>
            <p:nvPr/>
          </p:nvSpPr>
          <p:spPr>
            <a:xfrm>
              <a:off x="11191017" y="5905631"/>
              <a:ext cx="440188" cy="600537"/>
            </a:xfrm>
            <a:custGeom>
              <a:avLst/>
              <a:gdLst/>
              <a:ahLst/>
              <a:cxnLst/>
              <a:rect l="l" t="t" r="r" b="b"/>
              <a:pathLst>
                <a:path w="16688" h="22767" extrusionOk="0">
                  <a:moveTo>
                    <a:pt x="6900" y="0"/>
                  </a:moveTo>
                  <a:cubicBezTo>
                    <a:pt x="4104" y="1034"/>
                    <a:pt x="1854" y="2462"/>
                    <a:pt x="0" y="4256"/>
                  </a:cubicBezTo>
                  <a:cubicBezTo>
                    <a:pt x="2006" y="7630"/>
                    <a:pt x="4286" y="10882"/>
                    <a:pt x="6900" y="13830"/>
                  </a:cubicBezTo>
                  <a:cubicBezTo>
                    <a:pt x="9362" y="16596"/>
                    <a:pt x="12979" y="21368"/>
                    <a:pt x="16687" y="22767"/>
                  </a:cubicBezTo>
                  <a:cubicBezTo>
                    <a:pt x="16657" y="22219"/>
                    <a:pt x="16627" y="21672"/>
                    <a:pt x="16627" y="21125"/>
                  </a:cubicBezTo>
                  <a:cubicBezTo>
                    <a:pt x="16475" y="18359"/>
                    <a:pt x="16323" y="15593"/>
                    <a:pt x="16171" y="12797"/>
                  </a:cubicBezTo>
                  <a:cubicBezTo>
                    <a:pt x="12250" y="9149"/>
                    <a:pt x="9210" y="4772"/>
                    <a:pt x="6900"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4" name="Google Shape;344;p40"/>
            <p:cNvSpPr/>
            <p:nvPr/>
          </p:nvSpPr>
          <p:spPr>
            <a:xfrm>
              <a:off x="11683300" y="6783553"/>
              <a:ext cx="186832" cy="473054"/>
            </a:xfrm>
            <a:custGeom>
              <a:avLst/>
              <a:gdLst/>
              <a:ahLst/>
              <a:cxnLst/>
              <a:rect l="l" t="t" r="r" b="b"/>
              <a:pathLst>
                <a:path w="7083" h="17934" extrusionOk="0">
                  <a:moveTo>
                    <a:pt x="6930" y="0"/>
                  </a:moveTo>
                  <a:lnTo>
                    <a:pt x="6930" y="0"/>
                  </a:lnTo>
                  <a:cubicBezTo>
                    <a:pt x="4712" y="1338"/>
                    <a:pt x="2401" y="2493"/>
                    <a:pt x="0" y="3496"/>
                  </a:cubicBezTo>
                  <a:cubicBezTo>
                    <a:pt x="274" y="8329"/>
                    <a:pt x="578" y="13131"/>
                    <a:pt x="882" y="17934"/>
                  </a:cubicBezTo>
                  <a:cubicBezTo>
                    <a:pt x="2736" y="17022"/>
                    <a:pt x="4560" y="16110"/>
                    <a:pt x="6292" y="15016"/>
                  </a:cubicBezTo>
                  <a:cubicBezTo>
                    <a:pt x="6900" y="9788"/>
                    <a:pt x="7082" y="4742"/>
                    <a:pt x="6930"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5" name="Google Shape;345;p40"/>
            <p:cNvSpPr/>
            <p:nvPr/>
          </p:nvSpPr>
          <p:spPr>
            <a:xfrm>
              <a:off x="11707356" y="7217305"/>
              <a:ext cx="137902" cy="300677"/>
            </a:xfrm>
            <a:custGeom>
              <a:avLst/>
              <a:gdLst/>
              <a:ahLst/>
              <a:cxnLst/>
              <a:rect l="l" t="t" r="r" b="b"/>
              <a:pathLst>
                <a:path w="5228" h="11399" extrusionOk="0">
                  <a:moveTo>
                    <a:pt x="5228" y="0"/>
                  </a:moveTo>
                  <a:cubicBezTo>
                    <a:pt x="3587" y="943"/>
                    <a:pt x="1824" y="1703"/>
                    <a:pt x="0" y="2250"/>
                  </a:cubicBezTo>
                  <a:cubicBezTo>
                    <a:pt x="182" y="5289"/>
                    <a:pt x="365" y="8359"/>
                    <a:pt x="517" y="11399"/>
                  </a:cubicBezTo>
                  <a:cubicBezTo>
                    <a:pt x="1337" y="10913"/>
                    <a:pt x="2310" y="10821"/>
                    <a:pt x="3283" y="10639"/>
                  </a:cubicBezTo>
                  <a:cubicBezTo>
                    <a:pt x="4134" y="7022"/>
                    <a:pt x="4803" y="3466"/>
                    <a:pt x="5228"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6" name="Google Shape;346;p40"/>
            <p:cNvSpPr/>
            <p:nvPr/>
          </p:nvSpPr>
          <p:spPr>
            <a:xfrm>
              <a:off x="11648007" y="6106865"/>
              <a:ext cx="179631" cy="400094"/>
            </a:xfrm>
            <a:custGeom>
              <a:avLst/>
              <a:gdLst/>
              <a:ahLst/>
              <a:cxnLst/>
              <a:rect l="l" t="t" r="r" b="b"/>
              <a:pathLst>
                <a:path w="6810" h="15168" extrusionOk="0">
                  <a:moveTo>
                    <a:pt x="4469" y="1"/>
                  </a:moveTo>
                  <a:cubicBezTo>
                    <a:pt x="3162" y="1824"/>
                    <a:pt x="1612" y="3587"/>
                    <a:pt x="1" y="4165"/>
                  </a:cubicBezTo>
                  <a:cubicBezTo>
                    <a:pt x="183" y="7873"/>
                    <a:pt x="366" y="11521"/>
                    <a:pt x="578" y="15168"/>
                  </a:cubicBezTo>
                  <a:cubicBezTo>
                    <a:pt x="2888" y="13861"/>
                    <a:pt x="4955" y="12341"/>
                    <a:pt x="6809" y="10639"/>
                  </a:cubicBezTo>
                  <a:cubicBezTo>
                    <a:pt x="6141" y="6718"/>
                    <a:pt x="5350" y="3162"/>
                    <a:pt x="4469"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7" name="Google Shape;347;p40"/>
            <p:cNvSpPr/>
            <p:nvPr/>
          </p:nvSpPr>
          <p:spPr>
            <a:xfrm>
              <a:off x="11664044" y="6428380"/>
              <a:ext cx="201260" cy="420932"/>
            </a:xfrm>
            <a:custGeom>
              <a:avLst/>
              <a:gdLst/>
              <a:ahLst/>
              <a:cxnLst/>
              <a:rect l="l" t="t" r="r" b="b"/>
              <a:pathLst>
                <a:path w="7630" h="15958" extrusionOk="0">
                  <a:moveTo>
                    <a:pt x="6445" y="0"/>
                  </a:moveTo>
                  <a:cubicBezTo>
                    <a:pt x="4499" y="1611"/>
                    <a:pt x="2341" y="2918"/>
                    <a:pt x="1" y="3830"/>
                  </a:cubicBezTo>
                  <a:cubicBezTo>
                    <a:pt x="31" y="4104"/>
                    <a:pt x="31" y="4377"/>
                    <a:pt x="61" y="4651"/>
                  </a:cubicBezTo>
                  <a:cubicBezTo>
                    <a:pt x="244" y="8420"/>
                    <a:pt x="457" y="12189"/>
                    <a:pt x="669" y="15958"/>
                  </a:cubicBezTo>
                  <a:cubicBezTo>
                    <a:pt x="3101" y="14833"/>
                    <a:pt x="5442" y="13557"/>
                    <a:pt x="7630" y="12158"/>
                  </a:cubicBezTo>
                  <a:cubicBezTo>
                    <a:pt x="7448" y="7842"/>
                    <a:pt x="7022" y="3769"/>
                    <a:pt x="6445"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8" name="Google Shape;348;p40"/>
            <p:cNvSpPr/>
            <p:nvPr/>
          </p:nvSpPr>
          <p:spPr>
            <a:xfrm>
              <a:off x="11722576" y="7529192"/>
              <a:ext cx="64176" cy="137480"/>
            </a:xfrm>
            <a:custGeom>
              <a:avLst/>
              <a:gdLst/>
              <a:ahLst/>
              <a:cxnLst/>
              <a:rect l="l" t="t" r="r" b="b"/>
              <a:pathLst>
                <a:path w="2433" h="5212" extrusionOk="0">
                  <a:moveTo>
                    <a:pt x="2432" y="0"/>
                  </a:moveTo>
                  <a:lnTo>
                    <a:pt x="2432" y="0"/>
                  </a:lnTo>
                  <a:cubicBezTo>
                    <a:pt x="1642" y="152"/>
                    <a:pt x="852" y="244"/>
                    <a:pt x="1" y="335"/>
                  </a:cubicBezTo>
                  <a:cubicBezTo>
                    <a:pt x="92" y="1946"/>
                    <a:pt x="153" y="3587"/>
                    <a:pt x="213" y="5198"/>
                  </a:cubicBezTo>
                  <a:cubicBezTo>
                    <a:pt x="294" y="5208"/>
                    <a:pt x="375" y="5212"/>
                    <a:pt x="459" y="5212"/>
                  </a:cubicBezTo>
                  <a:cubicBezTo>
                    <a:pt x="625" y="5212"/>
                    <a:pt x="801" y="5198"/>
                    <a:pt x="1004" y="5198"/>
                  </a:cubicBezTo>
                  <a:cubicBezTo>
                    <a:pt x="1551" y="3435"/>
                    <a:pt x="2007" y="1703"/>
                    <a:pt x="2432"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9" name="Google Shape;349;p40"/>
            <p:cNvSpPr/>
            <p:nvPr/>
          </p:nvSpPr>
          <p:spPr>
            <a:xfrm>
              <a:off x="11239921" y="7411338"/>
              <a:ext cx="461844" cy="254174"/>
            </a:xfrm>
            <a:custGeom>
              <a:avLst/>
              <a:gdLst/>
              <a:ahLst/>
              <a:cxnLst/>
              <a:rect l="l" t="t" r="r" b="b"/>
              <a:pathLst>
                <a:path w="17509" h="9636" extrusionOk="0">
                  <a:moveTo>
                    <a:pt x="0" y="0"/>
                  </a:moveTo>
                  <a:lnTo>
                    <a:pt x="0" y="0"/>
                  </a:lnTo>
                  <a:cubicBezTo>
                    <a:pt x="7174" y="8572"/>
                    <a:pt x="17022" y="9575"/>
                    <a:pt x="17508" y="9636"/>
                  </a:cubicBezTo>
                  <a:cubicBezTo>
                    <a:pt x="17447" y="8237"/>
                    <a:pt x="17356" y="6839"/>
                    <a:pt x="17296" y="5471"/>
                  </a:cubicBezTo>
                  <a:cubicBezTo>
                    <a:pt x="17265" y="5471"/>
                    <a:pt x="17235" y="5532"/>
                    <a:pt x="17204" y="5532"/>
                  </a:cubicBezTo>
                  <a:cubicBezTo>
                    <a:pt x="16182" y="5857"/>
                    <a:pt x="15122" y="6002"/>
                    <a:pt x="14045" y="6002"/>
                  </a:cubicBezTo>
                  <a:cubicBezTo>
                    <a:pt x="9069" y="6002"/>
                    <a:pt x="3723" y="2899"/>
                    <a:pt x="0"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0" name="Google Shape;350;p40"/>
            <p:cNvSpPr/>
            <p:nvPr/>
          </p:nvSpPr>
          <p:spPr>
            <a:xfrm>
              <a:off x="11041878" y="6866932"/>
              <a:ext cx="653476" cy="681041"/>
            </a:xfrm>
            <a:custGeom>
              <a:avLst/>
              <a:gdLst/>
              <a:ahLst/>
              <a:cxnLst/>
              <a:rect l="l" t="t" r="r" b="b"/>
              <a:pathLst>
                <a:path w="24774" h="25819" extrusionOk="0">
                  <a:moveTo>
                    <a:pt x="1" y="1"/>
                  </a:moveTo>
                  <a:lnTo>
                    <a:pt x="1" y="1"/>
                  </a:lnTo>
                  <a:cubicBezTo>
                    <a:pt x="153" y="1277"/>
                    <a:pt x="305" y="2584"/>
                    <a:pt x="487" y="3922"/>
                  </a:cubicBezTo>
                  <a:cubicBezTo>
                    <a:pt x="1338" y="9818"/>
                    <a:pt x="3192" y="14408"/>
                    <a:pt x="5533" y="17964"/>
                  </a:cubicBezTo>
                  <a:cubicBezTo>
                    <a:pt x="10333" y="22451"/>
                    <a:pt x="15849" y="25819"/>
                    <a:pt x="21640" y="25819"/>
                  </a:cubicBezTo>
                  <a:cubicBezTo>
                    <a:pt x="22596" y="25819"/>
                    <a:pt x="23560" y="25727"/>
                    <a:pt x="24530" y="25533"/>
                  </a:cubicBezTo>
                  <a:cubicBezTo>
                    <a:pt x="24621" y="25533"/>
                    <a:pt x="24712" y="25533"/>
                    <a:pt x="24773" y="25594"/>
                  </a:cubicBezTo>
                  <a:cubicBezTo>
                    <a:pt x="24560" y="22311"/>
                    <a:pt x="24348" y="19059"/>
                    <a:pt x="24135" y="15776"/>
                  </a:cubicBezTo>
                  <a:cubicBezTo>
                    <a:pt x="23952" y="15746"/>
                    <a:pt x="23861" y="15533"/>
                    <a:pt x="23983" y="15381"/>
                  </a:cubicBezTo>
                  <a:cubicBezTo>
                    <a:pt x="14560" y="15350"/>
                    <a:pt x="6384" y="7569"/>
                    <a:pt x="1"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1" name="Google Shape;351;p40"/>
            <p:cNvSpPr/>
            <p:nvPr/>
          </p:nvSpPr>
          <p:spPr>
            <a:xfrm>
              <a:off x="11765862" y="5924860"/>
              <a:ext cx="283057" cy="462661"/>
            </a:xfrm>
            <a:custGeom>
              <a:avLst/>
              <a:gdLst/>
              <a:ahLst/>
              <a:cxnLst/>
              <a:rect l="l" t="t" r="r" b="b"/>
              <a:pathLst>
                <a:path w="10731" h="17540" extrusionOk="0">
                  <a:moveTo>
                    <a:pt x="4591" y="1"/>
                  </a:moveTo>
                  <a:cubicBezTo>
                    <a:pt x="3952" y="1034"/>
                    <a:pt x="3314" y="2098"/>
                    <a:pt x="2615" y="3071"/>
                  </a:cubicBezTo>
                  <a:cubicBezTo>
                    <a:pt x="1916" y="4074"/>
                    <a:pt x="1034" y="5502"/>
                    <a:pt x="1" y="6901"/>
                  </a:cubicBezTo>
                  <a:cubicBezTo>
                    <a:pt x="882" y="10062"/>
                    <a:pt x="1673" y="13618"/>
                    <a:pt x="2341" y="17539"/>
                  </a:cubicBezTo>
                  <a:cubicBezTo>
                    <a:pt x="5624" y="14530"/>
                    <a:pt x="8299" y="11004"/>
                    <a:pt x="10731" y="7174"/>
                  </a:cubicBezTo>
                  <a:cubicBezTo>
                    <a:pt x="9089" y="4195"/>
                    <a:pt x="7083" y="1733"/>
                    <a:pt x="4591"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2" name="Google Shape;352;p40"/>
            <p:cNvSpPr/>
            <p:nvPr/>
          </p:nvSpPr>
          <p:spPr>
            <a:xfrm>
              <a:off x="11684091" y="5854327"/>
              <a:ext cx="177204" cy="213288"/>
            </a:xfrm>
            <a:custGeom>
              <a:avLst/>
              <a:gdLst/>
              <a:ahLst/>
              <a:cxnLst/>
              <a:rect l="l" t="t" r="r" b="b"/>
              <a:pathLst>
                <a:path w="6718" h="8086" extrusionOk="0">
                  <a:moveTo>
                    <a:pt x="1" y="0"/>
                  </a:moveTo>
                  <a:lnTo>
                    <a:pt x="1" y="0"/>
                  </a:lnTo>
                  <a:cubicBezTo>
                    <a:pt x="852" y="2188"/>
                    <a:pt x="1794" y="4924"/>
                    <a:pt x="2706" y="8085"/>
                  </a:cubicBezTo>
                  <a:cubicBezTo>
                    <a:pt x="3131" y="7477"/>
                    <a:pt x="3496" y="6900"/>
                    <a:pt x="3800" y="6474"/>
                  </a:cubicBezTo>
                  <a:cubicBezTo>
                    <a:pt x="4834" y="5046"/>
                    <a:pt x="5806" y="3556"/>
                    <a:pt x="6718" y="2037"/>
                  </a:cubicBezTo>
                  <a:cubicBezTo>
                    <a:pt x="4742" y="851"/>
                    <a:pt x="2523" y="152"/>
                    <a:pt x="1"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3" name="Google Shape;353;p40"/>
            <p:cNvSpPr/>
            <p:nvPr/>
          </p:nvSpPr>
          <p:spPr>
            <a:xfrm>
              <a:off x="11793927" y="6854904"/>
              <a:ext cx="411331" cy="643031"/>
            </a:xfrm>
            <a:custGeom>
              <a:avLst/>
              <a:gdLst/>
              <a:ahLst/>
              <a:cxnLst/>
              <a:rect l="l" t="t" r="r" b="b"/>
              <a:pathLst>
                <a:path w="15594" h="24378" extrusionOk="0">
                  <a:moveTo>
                    <a:pt x="15594" y="1"/>
                  </a:moveTo>
                  <a:cubicBezTo>
                    <a:pt x="12189" y="5381"/>
                    <a:pt x="7569" y="10578"/>
                    <a:pt x="1946" y="13739"/>
                  </a:cubicBezTo>
                  <a:cubicBezTo>
                    <a:pt x="1521" y="17205"/>
                    <a:pt x="852" y="20761"/>
                    <a:pt x="1" y="24378"/>
                  </a:cubicBezTo>
                  <a:cubicBezTo>
                    <a:pt x="396" y="24317"/>
                    <a:pt x="791" y="24256"/>
                    <a:pt x="1186" y="24104"/>
                  </a:cubicBezTo>
                  <a:cubicBezTo>
                    <a:pt x="5107" y="22858"/>
                    <a:pt x="8177" y="20183"/>
                    <a:pt x="10913" y="17205"/>
                  </a:cubicBezTo>
                  <a:cubicBezTo>
                    <a:pt x="12068" y="15928"/>
                    <a:pt x="13284" y="14682"/>
                    <a:pt x="14469" y="13405"/>
                  </a:cubicBezTo>
                  <a:cubicBezTo>
                    <a:pt x="15199" y="9606"/>
                    <a:pt x="15594" y="4955"/>
                    <a:pt x="15594"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4" name="Google Shape;354;p40"/>
            <p:cNvSpPr/>
            <p:nvPr/>
          </p:nvSpPr>
          <p:spPr>
            <a:xfrm>
              <a:off x="11834021" y="6147750"/>
              <a:ext cx="339162" cy="601354"/>
            </a:xfrm>
            <a:custGeom>
              <a:avLst/>
              <a:gdLst/>
              <a:ahLst/>
              <a:cxnLst/>
              <a:rect l="l" t="t" r="r" b="b"/>
              <a:pathLst>
                <a:path w="12858" h="22798" extrusionOk="0">
                  <a:moveTo>
                    <a:pt x="8846" y="1"/>
                  </a:moveTo>
                  <a:cubicBezTo>
                    <a:pt x="6444" y="3952"/>
                    <a:pt x="3526" y="7752"/>
                    <a:pt x="1" y="10639"/>
                  </a:cubicBezTo>
                  <a:cubicBezTo>
                    <a:pt x="578" y="14408"/>
                    <a:pt x="1004" y="18481"/>
                    <a:pt x="1186" y="22797"/>
                  </a:cubicBezTo>
                  <a:cubicBezTo>
                    <a:pt x="5563" y="20001"/>
                    <a:pt x="9454" y="16688"/>
                    <a:pt x="12858" y="12858"/>
                  </a:cubicBezTo>
                  <a:cubicBezTo>
                    <a:pt x="12007" y="8208"/>
                    <a:pt x="10700" y="3770"/>
                    <a:pt x="8846"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5" name="Google Shape;355;p40"/>
            <p:cNvSpPr/>
            <p:nvPr/>
          </p:nvSpPr>
          <p:spPr>
            <a:xfrm>
              <a:off x="11749033" y="7299075"/>
              <a:ext cx="405712" cy="367228"/>
            </a:xfrm>
            <a:custGeom>
              <a:avLst/>
              <a:gdLst/>
              <a:ahLst/>
              <a:cxnLst/>
              <a:rect l="l" t="t" r="r" b="b"/>
              <a:pathLst>
                <a:path w="15381" h="13922" extrusionOk="0">
                  <a:moveTo>
                    <a:pt x="15381" y="1"/>
                  </a:moveTo>
                  <a:lnTo>
                    <a:pt x="15381" y="1"/>
                  </a:lnTo>
                  <a:cubicBezTo>
                    <a:pt x="13891" y="1399"/>
                    <a:pt x="12402" y="2736"/>
                    <a:pt x="10882" y="3983"/>
                  </a:cubicBezTo>
                  <a:cubicBezTo>
                    <a:pt x="7934" y="6445"/>
                    <a:pt x="4955" y="8025"/>
                    <a:pt x="1429" y="8724"/>
                  </a:cubicBezTo>
                  <a:cubicBezTo>
                    <a:pt x="1004" y="10427"/>
                    <a:pt x="548" y="12159"/>
                    <a:pt x="1" y="13922"/>
                  </a:cubicBezTo>
                  <a:cubicBezTo>
                    <a:pt x="3557" y="13740"/>
                    <a:pt x="11612" y="12068"/>
                    <a:pt x="15198" y="578"/>
                  </a:cubicBezTo>
                  <a:cubicBezTo>
                    <a:pt x="15259" y="396"/>
                    <a:pt x="15320" y="183"/>
                    <a:pt x="15381"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6" name="Google Shape;356;p40"/>
            <p:cNvSpPr/>
            <p:nvPr/>
          </p:nvSpPr>
          <p:spPr>
            <a:xfrm>
              <a:off x="11849267" y="6531806"/>
              <a:ext cx="355199" cy="647831"/>
            </a:xfrm>
            <a:custGeom>
              <a:avLst/>
              <a:gdLst/>
              <a:ahLst/>
              <a:cxnLst/>
              <a:rect l="l" t="t" r="r" b="b"/>
              <a:pathLst>
                <a:path w="13466" h="24560" extrusionOk="0">
                  <a:moveTo>
                    <a:pt x="12554" y="0"/>
                  </a:moveTo>
                  <a:cubicBezTo>
                    <a:pt x="9088" y="3739"/>
                    <a:pt x="5076" y="6930"/>
                    <a:pt x="638" y="9575"/>
                  </a:cubicBezTo>
                  <a:cubicBezTo>
                    <a:pt x="790" y="14286"/>
                    <a:pt x="608" y="19332"/>
                    <a:pt x="0" y="24560"/>
                  </a:cubicBezTo>
                  <a:cubicBezTo>
                    <a:pt x="1885" y="23405"/>
                    <a:pt x="3648" y="22098"/>
                    <a:pt x="5259" y="20456"/>
                  </a:cubicBezTo>
                  <a:cubicBezTo>
                    <a:pt x="8359" y="17356"/>
                    <a:pt x="10882" y="13830"/>
                    <a:pt x="13465" y="10304"/>
                  </a:cubicBezTo>
                  <a:cubicBezTo>
                    <a:pt x="13374" y="6900"/>
                    <a:pt x="13101" y="3405"/>
                    <a:pt x="12554"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7" name="Google Shape;357;p40"/>
            <p:cNvSpPr/>
            <p:nvPr/>
          </p:nvSpPr>
          <p:spPr>
            <a:xfrm>
              <a:off x="11652016" y="6875742"/>
              <a:ext cx="54549" cy="388092"/>
            </a:xfrm>
            <a:custGeom>
              <a:avLst/>
              <a:gdLst/>
              <a:ahLst/>
              <a:cxnLst/>
              <a:rect l="l" t="t" r="r" b="b"/>
              <a:pathLst>
                <a:path w="2068" h="14713" extrusionOk="0">
                  <a:moveTo>
                    <a:pt x="1" y="62"/>
                  </a:moveTo>
                  <a:cubicBezTo>
                    <a:pt x="1" y="123"/>
                    <a:pt x="1" y="153"/>
                    <a:pt x="1" y="183"/>
                  </a:cubicBezTo>
                  <a:lnTo>
                    <a:pt x="31" y="183"/>
                  </a:lnTo>
                  <a:cubicBezTo>
                    <a:pt x="57" y="190"/>
                    <a:pt x="81" y="198"/>
                    <a:pt x="103" y="208"/>
                  </a:cubicBezTo>
                  <a:lnTo>
                    <a:pt x="103" y="208"/>
                  </a:lnTo>
                  <a:cubicBezTo>
                    <a:pt x="61" y="165"/>
                    <a:pt x="27" y="115"/>
                    <a:pt x="1" y="62"/>
                  </a:cubicBezTo>
                  <a:close/>
                  <a:moveTo>
                    <a:pt x="103" y="208"/>
                  </a:moveTo>
                  <a:cubicBezTo>
                    <a:pt x="136" y="242"/>
                    <a:pt x="174" y="272"/>
                    <a:pt x="215" y="293"/>
                  </a:cubicBezTo>
                  <a:lnTo>
                    <a:pt x="215" y="293"/>
                  </a:lnTo>
                  <a:cubicBezTo>
                    <a:pt x="188" y="259"/>
                    <a:pt x="151" y="230"/>
                    <a:pt x="103" y="208"/>
                  </a:cubicBezTo>
                  <a:close/>
                  <a:moveTo>
                    <a:pt x="1186" y="1"/>
                  </a:moveTo>
                  <a:cubicBezTo>
                    <a:pt x="943" y="123"/>
                    <a:pt x="730" y="214"/>
                    <a:pt x="517" y="305"/>
                  </a:cubicBezTo>
                  <a:cubicBezTo>
                    <a:pt x="467" y="324"/>
                    <a:pt x="420" y="332"/>
                    <a:pt x="375" y="332"/>
                  </a:cubicBezTo>
                  <a:cubicBezTo>
                    <a:pt x="317" y="332"/>
                    <a:pt x="263" y="318"/>
                    <a:pt x="215" y="293"/>
                  </a:cubicBezTo>
                  <a:lnTo>
                    <a:pt x="215" y="293"/>
                  </a:lnTo>
                  <a:cubicBezTo>
                    <a:pt x="345" y="456"/>
                    <a:pt x="248" y="728"/>
                    <a:pt x="62" y="822"/>
                  </a:cubicBezTo>
                  <a:cubicBezTo>
                    <a:pt x="335" y="5351"/>
                    <a:pt x="639" y="9910"/>
                    <a:pt x="943" y="14439"/>
                  </a:cubicBezTo>
                  <a:cubicBezTo>
                    <a:pt x="1034" y="14439"/>
                    <a:pt x="1156" y="14469"/>
                    <a:pt x="1277" y="14500"/>
                  </a:cubicBezTo>
                  <a:cubicBezTo>
                    <a:pt x="1429" y="14500"/>
                    <a:pt x="1490" y="14591"/>
                    <a:pt x="1521" y="14712"/>
                  </a:cubicBezTo>
                  <a:cubicBezTo>
                    <a:pt x="1703" y="14621"/>
                    <a:pt x="1885" y="14530"/>
                    <a:pt x="2068" y="14439"/>
                  </a:cubicBezTo>
                  <a:cubicBezTo>
                    <a:pt x="1764" y="9636"/>
                    <a:pt x="1460" y="4834"/>
                    <a:pt x="1186"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8" name="Google Shape;358;p40"/>
            <p:cNvSpPr/>
            <p:nvPr/>
          </p:nvSpPr>
          <p:spPr>
            <a:xfrm>
              <a:off x="11632787" y="6523788"/>
              <a:ext cx="48930" cy="343171"/>
            </a:xfrm>
            <a:custGeom>
              <a:avLst/>
              <a:gdLst/>
              <a:ahLst/>
              <a:cxnLst/>
              <a:rect l="l" t="t" r="r" b="b"/>
              <a:pathLst>
                <a:path w="1855" h="13010" extrusionOk="0">
                  <a:moveTo>
                    <a:pt x="0" y="0"/>
                  </a:moveTo>
                  <a:lnTo>
                    <a:pt x="0" y="0"/>
                  </a:lnTo>
                  <a:cubicBezTo>
                    <a:pt x="183" y="4347"/>
                    <a:pt x="426" y="8693"/>
                    <a:pt x="699" y="13010"/>
                  </a:cubicBezTo>
                  <a:cubicBezTo>
                    <a:pt x="730" y="12949"/>
                    <a:pt x="791" y="12858"/>
                    <a:pt x="882" y="12827"/>
                  </a:cubicBezTo>
                  <a:cubicBezTo>
                    <a:pt x="1216" y="12675"/>
                    <a:pt x="1520" y="12493"/>
                    <a:pt x="1854" y="12341"/>
                  </a:cubicBezTo>
                  <a:cubicBezTo>
                    <a:pt x="1642" y="8572"/>
                    <a:pt x="1429" y="4803"/>
                    <a:pt x="1246" y="1034"/>
                  </a:cubicBezTo>
                  <a:cubicBezTo>
                    <a:pt x="1216" y="760"/>
                    <a:pt x="1216" y="487"/>
                    <a:pt x="1186" y="213"/>
                  </a:cubicBezTo>
                  <a:cubicBezTo>
                    <a:pt x="1034" y="274"/>
                    <a:pt x="912" y="335"/>
                    <a:pt x="760" y="395"/>
                  </a:cubicBezTo>
                  <a:cubicBezTo>
                    <a:pt x="728" y="405"/>
                    <a:pt x="697" y="409"/>
                    <a:pt x="668" y="409"/>
                  </a:cubicBezTo>
                  <a:cubicBezTo>
                    <a:pt x="504" y="409"/>
                    <a:pt x="391" y="272"/>
                    <a:pt x="365" y="92"/>
                  </a:cubicBezTo>
                  <a:cubicBezTo>
                    <a:pt x="243" y="92"/>
                    <a:pt x="122" y="31"/>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9" name="Google Shape;359;p40"/>
            <p:cNvSpPr/>
            <p:nvPr/>
          </p:nvSpPr>
          <p:spPr>
            <a:xfrm>
              <a:off x="11601503" y="5854327"/>
              <a:ext cx="61776" cy="660651"/>
            </a:xfrm>
            <a:custGeom>
              <a:avLst/>
              <a:gdLst/>
              <a:ahLst/>
              <a:cxnLst/>
              <a:rect l="l" t="t" r="r" b="b"/>
              <a:pathLst>
                <a:path w="2342" h="25046" extrusionOk="0">
                  <a:moveTo>
                    <a:pt x="913" y="0"/>
                  </a:moveTo>
                  <a:cubicBezTo>
                    <a:pt x="609" y="30"/>
                    <a:pt x="305" y="61"/>
                    <a:pt x="1" y="91"/>
                  </a:cubicBezTo>
                  <a:cubicBezTo>
                    <a:pt x="62" y="4651"/>
                    <a:pt x="305" y="9210"/>
                    <a:pt x="548" y="13739"/>
                  </a:cubicBezTo>
                  <a:cubicBezTo>
                    <a:pt x="761" y="13982"/>
                    <a:pt x="973" y="14225"/>
                    <a:pt x="1217" y="14468"/>
                  </a:cubicBezTo>
                  <a:cubicBezTo>
                    <a:pt x="1426" y="14700"/>
                    <a:pt x="1227" y="14986"/>
                    <a:pt x="986" y="14986"/>
                  </a:cubicBezTo>
                  <a:cubicBezTo>
                    <a:pt x="911" y="14986"/>
                    <a:pt x="833" y="14958"/>
                    <a:pt x="761" y="14894"/>
                  </a:cubicBezTo>
                  <a:cubicBezTo>
                    <a:pt x="700" y="14863"/>
                    <a:pt x="670" y="14803"/>
                    <a:pt x="609" y="14742"/>
                  </a:cubicBezTo>
                  <a:lnTo>
                    <a:pt x="609" y="14742"/>
                  </a:lnTo>
                  <a:cubicBezTo>
                    <a:pt x="761" y="17538"/>
                    <a:pt x="913" y="20304"/>
                    <a:pt x="1065" y="23070"/>
                  </a:cubicBezTo>
                  <a:cubicBezTo>
                    <a:pt x="1065" y="23617"/>
                    <a:pt x="1125" y="24164"/>
                    <a:pt x="1125" y="24712"/>
                  </a:cubicBezTo>
                  <a:cubicBezTo>
                    <a:pt x="1338" y="24772"/>
                    <a:pt x="1521" y="24894"/>
                    <a:pt x="1733" y="24924"/>
                  </a:cubicBezTo>
                  <a:cubicBezTo>
                    <a:pt x="1794" y="24955"/>
                    <a:pt x="1825" y="24985"/>
                    <a:pt x="1855" y="25046"/>
                  </a:cubicBezTo>
                  <a:cubicBezTo>
                    <a:pt x="2037" y="24955"/>
                    <a:pt x="2159" y="24833"/>
                    <a:pt x="2341" y="24742"/>
                  </a:cubicBezTo>
                  <a:cubicBezTo>
                    <a:pt x="2129" y="21095"/>
                    <a:pt x="1946" y="17417"/>
                    <a:pt x="1764" y="13739"/>
                  </a:cubicBezTo>
                  <a:cubicBezTo>
                    <a:pt x="1521" y="13830"/>
                    <a:pt x="1308" y="13891"/>
                    <a:pt x="1065" y="13921"/>
                  </a:cubicBezTo>
                  <a:cubicBezTo>
                    <a:pt x="1044" y="13924"/>
                    <a:pt x="1023" y="13926"/>
                    <a:pt x="1003" y="13926"/>
                  </a:cubicBezTo>
                  <a:cubicBezTo>
                    <a:pt x="625" y="13926"/>
                    <a:pt x="507" y="13397"/>
                    <a:pt x="882" y="13252"/>
                  </a:cubicBezTo>
                  <a:cubicBezTo>
                    <a:pt x="1156" y="13161"/>
                    <a:pt x="1429" y="12979"/>
                    <a:pt x="1703" y="12797"/>
                  </a:cubicBezTo>
                  <a:cubicBezTo>
                    <a:pt x="1521" y="8541"/>
                    <a:pt x="1369" y="4286"/>
                    <a:pt x="1308"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0" name="Google Shape;360;p40"/>
            <p:cNvSpPr/>
            <p:nvPr/>
          </p:nvSpPr>
          <p:spPr>
            <a:xfrm>
              <a:off x="11678473" y="7276628"/>
              <a:ext cx="49748" cy="389675"/>
            </a:xfrm>
            <a:custGeom>
              <a:avLst/>
              <a:gdLst/>
              <a:ahLst/>
              <a:cxnLst/>
              <a:rect l="l" t="t" r="r" b="b"/>
              <a:pathLst>
                <a:path w="1886" h="14773" extrusionOk="0">
                  <a:moveTo>
                    <a:pt x="1095" y="1"/>
                  </a:moveTo>
                  <a:cubicBezTo>
                    <a:pt x="761" y="92"/>
                    <a:pt x="457" y="183"/>
                    <a:pt x="122" y="274"/>
                  </a:cubicBezTo>
                  <a:cubicBezTo>
                    <a:pt x="62" y="274"/>
                    <a:pt x="31" y="274"/>
                    <a:pt x="1" y="244"/>
                  </a:cubicBezTo>
                  <a:lnTo>
                    <a:pt x="1" y="244"/>
                  </a:lnTo>
                  <a:cubicBezTo>
                    <a:pt x="214" y="3527"/>
                    <a:pt x="426" y="6779"/>
                    <a:pt x="639" y="10062"/>
                  </a:cubicBezTo>
                  <a:cubicBezTo>
                    <a:pt x="821" y="10153"/>
                    <a:pt x="852" y="10426"/>
                    <a:pt x="670" y="10578"/>
                  </a:cubicBezTo>
                  <a:cubicBezTo>
                    <a:pt x="730" y="11946"/>
                    <a:pt x="821" y="13344"/>
                    <a:pt x="882" y="14743"/>
                  </a:cubicBezTo>
                  <a:lnTo>
                    <a:pt x="913" y="14743"/>
                  </a:lnTo>
                  <a:cubicBezTo>
                    <a:pt x="913" y="14743"/>
                    <a:pt x="1277" y="14773"/>
                    <a:pt x="1885" y="14773"/>
                  </a:cubicBezTo>
                  <a:cubicBezTo>
                    <a:pt x="1825" y="13162"/>
                    <a:pt x="1764" y="11521"/>
                    <a:pt x="1673" y="9910"/>
                  </a:cubicBezTo>
                  <a:cubicBezTo>
                    <a:pt x="1551" y="9910"/>
                    <a:pt x="1460" y="9910"/>
                    <a:pt x="1369" y="9940"/>
                  </a:cubicBezTo>
                  <a:cubicBezTo>
                    <a:pt x="1125" y="9940"/>
                    <a:pt x="1004" y="9636"/>
                    <a:pt x="1186" y="9484"/>
                  </a:cubicBezTo>
                  <a:cubicBezTo>
                    <a:pt x="1308" y="9363"/>
                    <a:pt x="1460" y="9241"/>
                    <a:pt x="1612" y="9150"/>
                  </a:cubicBezTo>
                  <a:cubicBezTo>
                    <a:pt x="1460" y="6110"/>
                    <a:pt x="1277" y="3040"/>
                    <a:pt x="109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1" name="Google Shape;361;p40"/>
            <p:cNvSpPr/>
            <p:nvPr/>
          </p:nvSpPr>
          <p:spPr>
            <a:xfrm>
              <a:off x="11172579" y="6017867"/>
              <a:ext cx="460235" cy="505947"/>
            </a:xfrm>
            <a:custGeom>
              <a:avLst/>
              <a:gdLst/>
              <a:ahLst/>
              <a:cxnLst/>
              <a:rect l="l" t="t" r="r" b="b"/>
              <a:pathLst>
                <a:path w="17448" h="19181" extrusionOk="0">
                  <a:moveTo>
                    <a:pt x="730" y="1"/>
                  </a:moveTo>
                  <a:cubicBezTo>
                    <a:pt x="486" y="244"/>
                    <a:pt x="243" y="487"/>
                    <a:pt x="0" y="730"/>
                  </a:cubicBezTo>
                  <a:cubicBezTo>
                    <a:pt x="2037" y="4074"/>
                    <a:pt x="4377" y="7235"/>
                    <a:pt x="6961" y="10214"/>
                  </a:cubicBezTo>
                  <a:cubicBezTo>
                    <a:pt x="9453" y="13040"/>
                    <a:pt x="13435" y="18177"/>
                    <a:pt x="17447" y="19180"/>
                  </a:cubicBezTo>
                  <a:cubicBezTo>
                    <a:pt x="17417" y="18968"/>
                    <a:pt x="17417" y="18724"/>
                    <a:pt x="17386" y="18512"/>
                  </a:cubicBezTo>
                  <a:cubicBezTo>
                    <a:pt x="13678" y="17113"/>
                    <a:pt x="10061" y="12341"/>
                    <a:pt x="7599" y="9575"/>
                  </a:cubicBezTo>
                  <a:cubicBezTo>
                    <a:pt x="4985" y="6627"/>
                    <a:pt x="2705" y="3375"/>
                    <a:pt x="73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2" name="Google Shape;362;p40"/>
            <p:cNvSpPr/>
            <p:nvPr/>
          </p:nvSpPr>
          <p:spPr>
            <a:xfrm>
              <a:off x="11631178" y="6506141"/>
              <a:ext cx="19256" cy="20865"/>
            </a:xfrm>
            <a:custGeom>
              <a:avLst/>
              <a:gdLst/>
              <a:ahLst/>
              <a:cxnLst/>
              <a:rect l="l" t="t" r="r" b="b"/>
              <a:pathLst>
                <a:path w="730" h="791" extrusionOk="0">
                  <a:moveTo>
                    <a:pt x="0" y="1"/>
                  </a:moveTo>
                  <a:lnTo>
                    <a:pt x="0" y="1"/>
                  </a:lnTo>
                  <a:cubicBezTo>
                    <a:pt x="31" y="213"/>
                    <a:pt x="31" y="457"/>
                    <a:pt x="61" y="669"/>
                  </a:cubicBezTo>
                  <a:cubicBezTo>
                    <a:pt x="183" y="700"/>
                    <a:pt x="304" y="761"/>
                    <a:pt x="426" y="791"/>
                  </a:cubicBezTo>
                  <a:cubicBezTo>
                    <a:pt x="396" y="639"/>
                    <a:pt x="426" y="517"/>
                    <a:pt x="578" y="426"/>
                  </a:cubicBezTo>
                  <a:cubicBezTo>
                    <a:pt x="639" y="396"/>
                    <a:pt x="669" y="365"/>
                    <a:pt x="730" y="335"/>
                  </a:cubicBezTo>
                  <a:cubicBezTo>
                    <a:pt x="700" y="274"/>
                    <a:pt x="669" y="244"/>
                    <a:pt x="608" y="213"/>
                  </a:cubicBezTo>
                  <a:cubicBezTo>
                    <a:pt x="396" y="183"/>
                    <a:pt x="213" y="61"/>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3" name="Google Shape;363;p40"/>
            <p:cNvSpPr/>
            <p:nvPr/>
          </p:nvSpPr>
          <p:spPr>
            <a:xfrm>
              <a:off x="11025049" y="6393905"/>
              <a:ext cx="628602" cy="504654"/>
            </a:xfrm>
            <a:custGeom>
              <a:avLst/>
              <a:gdLst/>
              <a:ahLst/>
              <a:cxnLst/>
              <a:rect l="l" t="t" r="r" b="b"/>
              <a:pathLst>
                <a:path w="23831" h="19132" extrusionOk="0">
                  <a:moveTo>
                    <a:pt x="152" y="0"/>
                  </a:moveTo>
                  <a:cubicBezTo>
                    <a:pt x="92" y="547"/>
                    <a:pt x="31" y="1064"/>
                    <a:pt x="0" y="1642"/>
                  </a:cubicBezTo>
                  <a:cubicBezTo>
                    <a:pt x="6444" y="9301"/>
                    <a:pt x="13922" y="17265"/>
                    <a:pt x="23618" y="19119"/>
                  </a:cubicBezTo>
                  <a:cubicBezTo>
                    <a:pt x="23644" y="19128"/>
                    <a:pt x="23669" y="19132"/>
                    <a:pt x="23691" y="19132"/>
                  </a:cubicBezTo>
                  <a:cubicBezTo>
                    <a:pt x="23745" y="19132"/>
                    <a:pt x="23788" y="19110"/>
                    <a:pt x="23831" y="19089"/>
                  </a:cubicBezTo>
                  <a:cubicBezTo>
                    <a:pt x="23800" y="18876"/>
                    <a:pt x="23800" y="18663"/>
                    <a:pt x="23770" y="18450"/>
                  </a:cubicBezTo>
                  <a:cubicBezTo>
                    <a:pt x="13496" y="16292"/>
                    <a:pt x="6931" y="7630"/>
                    <a:pt x="152"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4" name="Google Shape;364;p40"/>
            <p:cNvSpPr/>
            <p:nvPr/>
          </p:nvSpPr>
          <p:spPr>
            <a:xfrm>
              <a:off x="11652834" y="6880570"/>
              <a:ext cx="9628" cy="16855"/>
            </a:xfrm>
            <a:custGeom>
              <a:avLst/>
              <a:gdLst/>
              <a:ahLst/>
              <a:cxnLst/>
              <a:rect l="l" t="t" r="r" b="b"/>
              <a:pathLst>
                <a:path w="365" h="639" extrusionOk="0">
                  <a:moveTo>
                    <a:pt x="0" y="0"/>
                  </a:moveTo>
                  <a:cubicBezTo>
                    <a:pt x="0" y="213"/>
                    <a:pt x="0" y="426"/>
                    <a:pt x="31" y="639"/>
                  </a:cubicBezTo>
                  <a:cubicBezTo>
                    <a:pt x="304" y="517"/>
                    <a:pt x="365" y="92"/>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5" name="Google Shape;365;p40"/>
            <p:cNvSpPr/>
            <p:nvPr/>
          </p:nvSpPr>
          <p:spPr>
            <a:xfrm>
              <a:off x="11035469" y="6812410"/>
              <a:ext cx="642239" cy="460235"/>
            </a:xfrm>
            <a:custGeom>
              <a:avLst/>
              <a:gdLst/>
              <a:ahLst/>
              <a:cxnLst/>
              <a:rect l="l" t="t" r="r" b="b"/>
              <a:pathLst>
                <a:path w="24348" h="17448" extrusionOk="0">
                  <a:moveTo>
                    <a:pt x="0" y="1"/>
                  </a:moveTo>
                  <a:lnTo>
                    <a:pt x="0" y="1"/>
                  </a:lnTo>
                  <a:cubicBezTo>
                    <a:pt x="61" y="700"/>
                    <a:pt x="152" y="1369"/>
                    <a:pt x="244" y="2068"/>
                  </a:cubicBezTo>
                  <a:cubicBezTo>
                    <a:pt x="6627" y="9636"/>
                    <a:pt x="14803" y="17417"/>
                    <a:pt x="24226" y="17448"/>
                  </a:cubicBezTo>
                  <a:cubicBezTo>
                    <a:pt x="24256" y="17448"/>
                    <a:pt x="24256" y="17417"/>
                    <a:pt x="24287" y="17387"/>
                  </a:cubicBezTo>
                  <a:cubicBezTo>
                    <a:pt x="24317" y="17387"/>
                    <a:pt x="24317" y="17387"/>
                    <a:pt x="24347" y="17357"/>
                  </a:cubicBezTo>
                  <a:cubicBezTo>
                    <a:pt x="24347" y="17205"/>
                    <a:pt x="24317" y="17022"/>
                    <a:pt x="24317" y="16840"/>
                  </a:cubicBezTo>
                  <a:cubicBezTo>
                    <a:pt x="14317" y="15806"/>
                    <a:pt x="6475" y="7812"/>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6" name="Google Shape;366;p40"/>
            <p:cNvSpPr/>
            <p:nvPr/>
          </p:nvSpPr>
          <p:spPr>
            <a:xfrm>
              <a:off x="11676890" y="7256581"/>
              <a:ext cx="15246" cy="13664"/>
            </a:xfrm>
            <a:custGeom>
              <a:avLst/>
              <a:gdLst/>
              <a:ahLst/>
              <a:cxnLst/>
              <a:rect l="l" t="t" r="r" b="b"/>
              <a:pathLst>
                <a:path w="578" h="518" extrusionOk="0">
                  <a:moveTo>
                    <a:pt x="0" y="1"/>
                  </a:moveTo>
                  <a:cubicBezTo>
                    <a:pt x="0" y="183"/>
                    <a:pt x="30" y="335"/>
                    <a:pt x="30" y="518"/>
                  </a:cubicBezTo>
                  <a:cubicBezTo>
                    <a:pt x="213" y="426"/>
                    <a:pt x="395" y="366"/>
                    <a:pt x="578" y="274"/>
                  </a:cubicBezTo>
                  <a:cubicBezTo>
                    <a:pt x="547" y="153"/>
                    <a:pt x="486" y="62"/>
                    <a:pt x="334" y="31"/>
                  </a:cubicBezTo>
                  <a:cubicBezTo>
                    <a:pt x="213" y="31"/>
                    <a:pt x="122" y="1"/>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7" name="Google Shape;367;p40"/>
            <p:cNvSpPr/>
            <p:nvPr/>
          </p:nvSpPr>
          <p:spPr>
            <a:xfrm>
              <a:off x="11187799" y="7340778"/>
              <a:ext cx="508347" cy="228904"/>
            </a:xfrm>
            <a:custGeom>
              <a:avLst/>
              <a:gdLst/>
              <a:ahLst/>
              <a:cxnLst/>
              <a:rect l="l" t="t" r="r" b="b"/>
              <a:pathLst>
                <a:path w="19272" h="8678" extrusionOk="0">
                  <a:moveTo>
                    <a:pt x="1" y="0"/>
                  </a:moveTo>
                  <a:cubicBezTo>
                    <a:pt x="609" y="973"/>
                    <a:pt x="1277" y="1855"/>
                    <a:pt x="1976" y="2675"/>
                  </a:cubicBezTo>
                  <a:cubicBezTo>
                    <a:pt x="5699" y="5574"/>
                    <a:pt x="11045" y="8677"/>
                    <a:pt x="16021" y="8677"/>
                  </a:cubicBezTo>
                  <a:cubicBezTo>
                    <a:pt x="17098" y="8677"/>
                    <a:pt x="18158" y="8532"/>
                    <a:pt x="19180" y="8207"/>
                  </a:cubicBezTo>
                  <a:cubicBezTo>
                    <a:pt x="19211" y="8207"/>
                    <a:pt x="19241" y="8146"/>
                    <a:pt x="19272" y="8146"/>
                  </a:cubicBezTo>
                  <a:cubicBezTo>
                    <a:pt x="19241" y="7964"/>
                    <a:pt x="19241" y="7782"/>
                    <a:pt x="19241" y="7630"/>
                  </a:cubicBezTo>
                  <a:cubicBezTo>
                    <a:pt x="19180" y="7569"/>
                    <a:pt x="19089" y="7569"/>
                    <a:pt x="18998" y="7569"/>
                  </a:cubicBezTo>
                  <a:cubicBezTo>
                    <a:pt x="18028" y="7763"/>
                    <a:pt x="17064" y="7855"/>
                    <a:pt x="16108" y="7855"/>
                  </a:cubicBezTo>
                  <a:cubicBezTo>
                    <a:pt x="10317" y="7855"/>
                    <a:pt x="4801" y="4487"/>
                    <a:pt x="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8" name="Google Shape;368;p40"/>
            <p:cNvSpPr/>
            <p:nvPr/>
          </p:nvSpPr>
          <p:spPr>
            <a:xfrm>
              <a:off x="11695328" y="7542012"/>
              <a:ext cx="5618" cy="13664"/>
            </a:xfrm>
            <a:custGeom>
              <a:avLst/>
              <a:gdLst/>
              <a:ahLst/>
              <a:cxnLst/>
              <a:rect l="l" t="t" r="r" b="b"/>
              <a:pathLst>
                <a:path w="213" h="518" extrusionOk="0">
                  <a:moveTo>
                    <a:pt x="0" y="1"/>
                  </a:moveTo>
                  <a:cubicBezTo>
                    <a:pt x="0" y="153"/>
                    <a:pt x="0" y="335"/>
                    <a:pt x="31" y="517"/>
                  </a:cubicBezTo>
                  <a:cubicBezTo>
                    <a:pt x="213" y="365"/>
                    <a:pt x="182" y="92"/>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9" name="Google Shape;369;p40"/>
            <p:cNvSpPr/>
            <p:nvPr/>
          </p:nvSpPr>
          <p:spPr>
            <a:xfrm>
              <a:off x="11373021" y="5896003"/>
              <a:ext cx="244546" cy="347181"/>
            </a:xfrm>
            <a:custGeom>
              <a:avLst/>
              <a:gdLst/>
              <a:ahLst/>
              <a:cxnLst/>
              <a:rect l="l" t="t" r="r" b="b"/>
              <a:pathLst>
                <a:path w="9271" h="13162" extrusionOk="0">
                  <a:moveTo>
                    <a:pt x="1034" y="1"/>
                  </a:moveTo>
                  <a:cubicBezTo>
                    <a:pt x="699" y="122"/>
                    <a:pt x="334" y="213"/>
                    <a:pt x="0" y="365"/>
                  </a:cubicBezTo>
                  <a:cubicBezTo>
                    <a:pt x="2310" y="5107"/>
                    <a:pt x="5350" y="9484"/>
                    <a:pt x="9271" y="13162"/>
                  </a:cubicBezTo>
                  <a:cubicBezTo>
                    <a:pt x="9240" y="12828"/>
                    <a:pt x="9240" y="12493"/>
                    <a:pt x="9210" y="12159"/>
                  </a:cubicBezTo>
                  <a:cubicBezTo>
                    <a:pt x="5775" y="8451"/>
                    <a:pt x="3131" y="4378"/>
                    <a:pt x="1034"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0" name="Google Shape;370;p40"/>
            <p:cNvSpPr/>
            <p:nvPr/>
          </p:nvSpPr>
          <p:spPr>
            <a:xfrm>
              <a:off x="11615932" y="6216701"/>
              <a:ext cx="23186" cy="32919"/>
            </a:xfrm>
            <a:custGeom>
              <a:avLst/>
              <a:gdLst/>
              <a:ahLst/>
              <a:cxnLst/>
              <a:rect l="l" t="t" r="r" b="b"/>
              <a:pathLst>
                <a:path w="879" h="1248" extrusionOk="0">
                  <a:moveTo>
                    <a:pt x="1" y="1"/>
                  </a:moveTo>
                  <a:lnTo>
                    <a:pt x="1" y="1"/>
                  </a:lnTo>
                  <a:cubicBezTo>
                    <a:pt x="31" y="335"/>
                    <a:pt x="31" y="670"/>
                    <a:pt x="62" y="1004"/>
                  </a:cubicBezTo>
                  <a:cubicBezTo>
                    <a:pt x="123" y="1065"/>
                    <a:pt x="153" y="1125"/>
                    <a:pt x="214" y="1156"/>
                  </a:cubicBezTo>
                  <a:cubicBezTo>
                    <a:pt x="286" y="1220"/>
                    <a:pt x="364" y="1248"/>
                    <a:pt x="439" y="1248"/>
                  </a:cubicBezTo>
                  <a:cubicBezTo>
                    <a:pt x="680" y="1248"/>
                    <a:pt x="879" y="962"/>
                    <a:pt x="670" y="730"/>
                  </a:cubicBezTo>
                  <a:cubicBezTo>
                    <a:pt x="426" y="487"/>
                    <a:pt x="214" y="244"/>
                    <a:pt x="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1" name="Google Shape;371;p40"/>
            <p:cNvSpPr/>
            <p:nvPr/>
          </p:nvSpPr>
          <p:spPr>
            <a:xfrm>
              <a:off x="11646398" y="6067589"/>
              <a:ext cx="119490" cy="149138"/>
            </a:xfrm>
            <a:custGeom>
              <a:avLst/>
              <a:gdLst/>
              <a:ahLst/>
              <a:cxnLst/>
              <a:rect l="l" t="t" r="r" b="b"/>
              <a:pathLst>
                <a:path w="4530" h="5654" extrusionOk="0">
                  <a:moveTo>
                    <a:pt x="4135" y="0"/>
                  </a:moveTo>
                  <a:cubicBezTo>
                    <a:pt x="2980" y="1672"/>
                    <a:pt x="1460" y="3708"/>
                    <a:pt x="1" y="4712"/>
                  </a:cubicBezTo>
                  <a:cubicBezTo>
                    <a:pt x="31" y="5046"/>
                    <a:pt x="31" y="5350"/>
                    <a:pt x="62" y="5654"/>
                  </a:cubicBezTo>
                  <a:cubicBezTo>
                    <a:pt x="1673" y="5076"/>
                    <a:pt x="3223" y="3313"/>
                    <a:pt x="4530" y="1490"/>
                  </a:cubicBezTo>
                  <a:cubicBezTo>
                    <a:pt x="4408" y="1003"/>
                    <a:pt x="4256" y="487"/>
                    <a:pt x="4135"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2" name="Google Shape;372;p40"/>
            <p:cNvSpPr/>
            <p:nvPr/>
          </p:nvSpPr>
          <p:spPr>
            <a:xfrm>
              <a:off x="11755442" y="5908031"/>
              <a:ext cx="131518" cy="198860"/>
            </a:xfrm>
            <a:custGeom>
              <a:avLst/>
              <a:gdLst/>
              <a:ahLst/>
              <a:cxnLst/>
              <a:rect l="l" t="t" r="r" b="b"/>
              <a:pathLst>
                <a:path w="4986" h="7539" extrusionOk="0">
                  <a:moveTo>
                    <a:pt x="3983" y="1"/>
                  </a:moveTo>
                  <a:cubicBezTo>
                    <a:pt x="3071" y="1520"/>
                    <a:pt x="2129" y="3010"/>
                    <a:pt x="1095" y="4438"/>
                  </a:cubicBezTo>
                  <a:cubicBezTo>
                    <a:pt x="791" y="4864"/>
                    <a:pt x="426" y="5441"/>
                    <a:pt x="1" y="6049"/>
                  </a:cubicBezTo>
                  <a:cubicBezTo>
                    <a:pt x="122" y="6536"/>
                    <a:pt x="274" y="7052"/>
                    <a:pt x="396" y="7539"/>
                  </a:cubicBezTo>
                  <a:cubicBezTo>
                    <a:pt x="1429" y="6140"/>
                    <a:pt x="2311" y="4712"/>
                    <a:pt x="3010" y="3709"/>
                  </a:cubicBezTo>
                  <a:cubicBezTo>
                    <a:pt x="3709" y="2736"/>
                    <a:pt x="4347" y="1672"/>
                    <a:pt x="4986" y="639"/>
                  </a:cubicBezTo>
                  <a:cubicBezTo>
                    <a:pt x="4651" y="426"/>
                    <a:pt x="4347" y="183"/>
                    <a:pt x="3983"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3" name="Google Shape;373;p40"/>
            <p:cNvSpPr/>
            <p:nvPr/>
          </p:nvSpPr>
          <p:spPr>
            <a:xfrm>
              <a:off x="11614930" y="6191853"/>
              <a:ext cx="33104" cy="29807"/>
            </a:xfrm>
            <a:custGeom>
              <a:avLst/>
              <a:gdLst/>
              <a:ahLst/>
              <a:cxnLst/>
              <a:rect l="l" t="t" r="r" b="b"/>
              <a:pathLst>
                <a:path w="1255" h="1130" extrusionOk="0">
                  <a:moveTo>
                    <a:pt x="1194" y="1"/>
                  </a:moveTo>
                  <a:cubicBezTo>
                    <a:pt x="920" y="213"/>
                    <a:pt x="647" y="365"/>
                    <a:pt x="404" y="456"/>
                  </a:cubicBezTo>
                  <a:cubicBezTo>
                    <a:pt x="0" y="629"/>
                    <a:pt x="116" y="1130"/>
                    <a:pt x="517" y="1130"/>
                  </a:cubicBezTo>
                  <a:cubicBezTo>
                    <a:pt x="539" y="1130"/>
                    <a:pt x="562" y="1128"/>
                    <a:pt x="586" y="1125"/>
                  </a:cubicBezTo>
                  <a:cubicBezTo>
                    <a:pt x="799" y="1095"/>
                    <a:pt x="1012" y="1034"/>
                    <a:pt x="1255" y="943"/>
                  </a:cubicBezTo>
                  <a:cubicBezTo>
                    <a:pt x="1224" y="639"/>
                    <a:pt x="1224" y="305"/>
                    <a:pt x="1194"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4" name="Google Shape;374;p40"/>
            <p:cNvSpPr/>
            <p:nvPr/>
          </p:nvSpPr>
          <p:spPr>
            <a:xfrm>
              <a:off x="11663253" y="6387495"/>
              <a:ext cx="170794" cy="141937"/>
            </a:xfrm>
            <a:custGeom>
              <a:avLst/>
              <a:gdLst/>
              <a:ahLst/>
              <a:cxnLst/>
              <a:rect l="l" t="t" r="r" b="b"/>
              <a:pathLst>
                <a:path w="6475" h="5381" extrusionOk="0">
                  <a:moveTo>
                    <a:pt x="6231" y="0"/>
                  </a:moveTo>
                  <a:cubicBezTo>
                    <a:pt x="4377" y="1702"/>
                    <a:pt x="2310" y="3222"/>
                    <a:pt x="0" y="4529"/>
                  </a:cubicBezTo>
                  <a:cubicBezTo>
                    <a:pt x="0" y="4803"/>
                    <a:pt x="31" y="5107"/>
                    <a:pt x="31" y="5380"/>
                  </a:cubicBezTo>
                  <a:cubicBezTo>
                    <a:pt x="2371" y="4468"/>
                    <a:pt x="4529" y="3161"/>
                    <a:pt x="6475" y="1550"/>
                  </a:cubicBezTo>
                  <a:cubicBezTo>
                    <a:pt x="6414" y="1034"/>
                    <a:pt x="6323" y="517"/>
                    <a:pt x="623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5" name="Google Shape;375;p40"/>
            <p:cNvSpPr/>
            <p:nvPr/>
          </p:nvSpPr>
          <p:spPr>
            <a:xfrm>
              <a:off x="11827611" y="6114092"/>
              <a:ext cx="239745" cy="314314"/>
            </a:xfrm>
            <a:custGeom>
              <a:avLst/>
              <a:gdLst/>
              <a:ahLst/>
              <a:cxnLst/>
              <a:rect l="l" t="t" r="r" b="b"/>
              <a:pathLst>
                <a:path w="9089" h="11916" extrusionOk="0">
                  <a:moveTo>
                    <a:pt x="8390" y="0"/>
                  </a:moveTo>
                  <a:cubicBezTo>
                    <a:pt x="5958" y="3830"/>
                    <a:pt x="3283" y="7356"/>
                    <a:pt x="0" y="10365"/>
                  </a:cubicBezTo>
                  <a:cubicBezTo>
                    <a:pt x="92" y="10882"/>
                    <a:pt x="183" y="11399"/>
                    <a:pt x="244" y="11915"/>
                  </a:cubicBezTo>
                  <a:cubicBezTo>
                    <a:pt x="3769" y="9028"/>
                    <a:pt x="6687" y="5228"/>
                    <a:pt x="9089" y="1277"/>
                  </a:cubicBezTo>
                  <a:cubicBezTo>
                    <a:pt x="8846" y="851"/>
                    <a:pt x="8633" y="395"/>
                    <a:pt x="839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6" name="Google Shape;376;p40"/>
            <p:cNvSpPr/>
            <p:nvPr/>
          </p:nvSpPr>
          <p:spPr>
            <a:xfrm>
              <a:off x="11642415" y="6506959"/>
              <a:ext cx="21656" cy="27644"/>
            </a:xfrm>
            <a:custGeom>
              <a:avLst/>
              <a:gdLst/>
              <a:ahLst/>
              <a:cxnLst/>
              <a:rect l="l" t="t" r="r" b="b"/>
              <a:pathLst>
                <a:path w="821" h="1048" extrusionOk="0">
                  <a:moveTo>
                    <a:pt x="790" y="0"/>
                  </a:moveTo>
                  <a:cubicBezTo>
                    <a:pt x="608" y="91"/>
                    <a:pt x="486" y="213"/>
                    <a:pt x="304" y="304"/>
                  </a:cubicBezTo>
                  <a:cubicBezTo>
                    <a:pt x="449" y="478"/>
                    <a:pt x="318" y="762"/>
                    <a:pt x="68" y="762"/>
                  </a:cubicBezTo>
                  <a:cubicBezTo>
                    <a:pt x="56" y="762"/>
                    <a:pt x="43" y="761"/>
                    <a:pt x="30" y="760"/>
                  </a:cubicBezTo>
                  <a:lnTo>
                    <a:pt x="0" y="760"/>
                  </a:lnTo>
                  <a:cubicBezTo>
                    <a:pt x="26" y="914"/>
                    <a:pt x="139" y="1047"/>
                    <a:pt x="302" y="1047"/>
                  </a:cubicBezTo>
                  <a:cubicBezTo>
                    <a:pt x="332" y="1047"/>
                    <a:pt x="363" y="1043"/>
                    <a:pt x="395" y="1033"/>
                  </a:cubicBezTo>
                  <a:cubicBezTo>
                    <a:pt x="547" y="973"/>
                    <a:pt x="699" y="912"/>
                    <a:pt x="821" y="851"/>
                  </a:cubicBezTo>
                  <a:cubicBezTo>
                    <a:pt x="821" y="578"/>
                    <a:pt x="790" y="304"/>
                    <a:pt x="79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7" name="Google Shape;377;p40"/>
            <p:cNvSpPr/>
            <p:nvPr/>
          </p:nvSpPr>
          <p:spPr>
            <a:xfrm>
              <a:off x="11641597" y="6514951"/>
              <a:ext cx="12661" cy="12107"/>
            </a:xfrm>
            <a:custGeom>
              <a:avLst/>
              <a:gdLst/>
              <a:ahLst/>
              <a:cxnLst/>
              <a:rect l="l" t="t" r="r" b="b"/>
              <a:pathLst>
                <a:path w="480" h="459" extrusionOk="0">
                  <a:moveTo>
                    <a:pt x="335" y="1"/>
                  </a:moveTo>
                  <a:cubicBezTo>
                    <a:pt x="274" y="31"/>
                    <a:pt x="244" y="62"/>
                    <a:pt x="183" y="92"/>
                  </a:cubicBezTo>
                  <a:cubicBezTo>
                    <a:pt x="31" y="183"/>
                    <a:pt x="1" y="305"/>
                    <a:pt x="31" y="427"/>
                  </a:cubicBezTo>
                  <a:cubicBezTo>
                    <a:pt x="31" y="457"/>
                    <a:pt x="61" y="457"/>
                    <a:pt x="61" y="457"/>
                  </a:cubicBezTo>
                  <a:cubicBezTo>
                    <a:pt x="74" y="458"/>
                    <a:pt x="87" y="459"/>
                    <a:pt x="99" y="459"/>
                  </a:cubicBezTo>
                  <a:cubicBezTo>
                    <a:pt x="349" y="459"/>
                    <a:pt x="480" y="175"/>
                    <a:pt x="33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8" name="Google Shape;378;p40"/>
            <p:cNvSpPr/>
            <p:nvPr/>
          </p:nvSpPr>
          <p:spPr>
            <a:xfrm>
              <a:off x="11650407" y="6866932"/>
              <a:ext cx="1635" cy="10445"/>
            </a:xfrm>
            <a:custGeom>
              <a:avLst/>
              <a:gdLst/>
              <a:ahLst/>
              <a:cxnLst/>
              <a:rect l="l" t="t" r="r" b="b"/>
              <a:pathLst>
                <a:path w="62" h="396" extrusionOk="0">
                  <a:moveTo>
                    <a:pt x="31" y="1"/>
                  </a:moveTo>
                  <a:cubicBezTo>
                    <a:pt x="1" y="153"/>
                    <a:pt x="1" y="274"/>
                    <a:pt x="62" y="396"/>
                  </a:cubicBezTo>
                  <a:cubicBezTo>
                    <a:pt x="62" y="274"/>
                    <a:pt x="62" y="153"/>
                    <a:pt x="3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9" name="Google Shape;379;p40"/>
            <p:cNvSpPr/>
            <p:nvPr/>
          </p:nvSpPr>
          <p:spPr>
            <a:xfrm>
              <a:off x="11681691" y="6749078"/>
              <a:ext cx="184431" cy="126691"/>
            </a:xfrm>
            <a:custGeom>
              <a:avLst/>
              <a:gdLst/>
              <a:ahLst/>
              <a:cxnLst/>
              <a:rect l="l" t="t" r="r" b="b"/>
              <a:pathLst>
                <a:path w="6992" h="4803" extrusionOk="0">
                  <a:moveTo>
                    <a:pt x="6961" y="0"/>
                  </a:moveTo>
                  <a:cubicBezTo>
                    <a:pt x="4773" y="1399"/>
                    <a:pt x="2432" y="2675"/>
                    <a:pt x="0" y="3800"/>
                  </a:cubicBezTo>
                  <a:cubicBezTo>
                    <a:pt x="31" y="4134"/>
                    <a:pt x="31" y="4469"/>
                    <a:pt x="61" y="4803"/>
                  </a:cubicBezTo>
                  <a:cubicBezTo>
                    <a:pt x="2462" y="3800"/>
                    <a:pt x="4803" y="2645"/>
                    <a:pt x="6991" y="1307"/>
                  </a:cubicBezTo>
                  <a:cubicBezTo>
                    <a:pt x="6991" y="882"/>
                    <a:pt x="6961" y="456"/>
                    <a:pt x="696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0" name="Google Shape;380;p40"/>
            <p:cNvSpPr/>
            <p:nvPr/>
          </p:nvSpPr>
          <p:spPr>
            <a:xfrm>
              <a:off x="11865305" y="6486912"/>
              <a:ext cx="315106" cy="297459"/>
            </a:xfrm>
            <a:custGeom>
              <a:avLst/>
              <a:gdLst/>
              <a:ahLst/>
              <a:cxnLst/>
              <a:rect l="l" t="t" r="r" b="b"/>
              <a:pathLst>
                <a:path w="11946" h="11277" extrusionOk="0">
                  <a:moveTo>
                    <a:pt x="11672" y="0"/>
                  </a:moveTo>
                  <a:cubicBezTo>
                    <a:pt x="8268" y="3830"/>
                    <a:pt x="4377" y="7143"/>
                    <a:pt x="0" y="9939"/>
                  </a:cubicBezTo>
                  <a:cubicBezTo>
                    <a:pt x="0" y="10395"/>
                    <a:pt x="30" y="10821"/>
                    <a:pt x="30" y="11277"/>
                  </a:cubicBezTo>
                  <a:cubicBezTo>
                    <a:pt x="4468" y="8632"/>
                    <a:pt x="8450" y="5441"/>
                    <a:pt x="11946" y="1702"/>
                  </a:cubicBezTo>
                  <a:cubicBezTo>
                    <a:pt x="11854" y="1125"/>
                    <a:pt x="11763" y="578"/>
                    <a:pt x="11672"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1" name="Google Shape;381;p40"/>
            <p:cNvSpPr/>
            <p:nvPr/>
          </p:nvSpPr>
          <p:spPr>
            <a:xfrm>
              <a:off x="11651225" y="6849286"/>
              <a:ext cx="32101" cy="35319"/>
            </a:xfrm>
            <a:custGeom>
              <a:avLst/>
              <a:gdLst/>
              <a:ahLst/>
              <a:cxnLst/>
              <a:rect l="l" t="t" r="r" b="b"/>
              <a:pathLst>
                <a:path w="1217" h="1339" extrusionOk="0">
                  <a:moveTo>
                    <a:pt x="1155" y="1"/>
                  </a:moveTo>
                  <a:cubicBezTo>
                    <a:pt x="821" y="153"/>
                    <a:pt x="517" y="335"/>
                    <a:pt x="183" y="487"/>
                  </a:cubicBezTo>
                  <a:cubicBezTo>
                    <a:pt x="92" y="518"/>
                    <a:pt x="61" y="609"/>
                    <a:pt x="0" y="670"/>
                  </a:cubicBezTo>
                  <a:cubicBezTo>
                    <a:pt x="31" y="822"/>
                    <a:pt x="31" y="943"/>
                    <a:pt x="31" y="1065"/>
                  </a:cubicBezTo>
                  <a:cubicBezTo>
                    <a:pt x="101" y="1229"/>
                    <a:pt x="225" y="1339"/>
                    <a:pt x="390" y="1339"/>
                  </a:cubicBezTo>
                  <a:cubicBezTo>
                    <a:pt x="439" y="1339"/>
                    <a:pt x="492" y="1329"/>
                    <a:pt x="547" y="1308"/>
                  </a:cubicBezTo>
                  <a:cubicBezTo>
                    <a:pt x="760" y="1217"/>
                    <a:pt x="1003" y="1126"/>
                    <a:pt x="1216" y="1004"/>
                  </a:cubicBezTo>
                  <a:cubicBezTo>
                    <a:pt x="1186" y="670"/>
                    <a:pt x="1186" y="335"/>
                    <a:pt x="115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2" name="Google Shape;382;p40"/>
            <p:cNvSpPr/>
            <p:nvPr/>
          </p:nvSpPr>
          <p:spPr>
            <a:xfrm>
              <a:off x="11671272" y="7272618"/>
              <a:ext cx="7227" cy="10445"/>
            </a:xfrm>
            <a:custGeom>
              <a:avLst/>
              <a:gdLst/>
              <a:ahLst/>
              <a:cxnLst/>
              <a:rect l="l" t="t" r="r" b="b"/>
              <a:pathLst>
                <a:path w="274" h="396" extrusionOk="0">
                  <a:moveTo>
                    <a:pt x="122" y="1"/>
                  </a:moveTo>
                  <a:cubicBezTo>
                    <a:pt x="0" y="153"/>
                    <a:pt x="91" y="366"/>
                    <a:pt x="274" y="396"/>
                  </a:cubicBezTo>
                  <a:cubicBezTo>
                    <a:pt x="274" y="274"/>
                    <a:pt x="243" y="153"/>
                    <a:pt x="243"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3" name="Google Shape;383;p40"/>
            <p:cNvSpPr/>
            <p:nvPr/>
          </p:nvSpPr>
          <p:spPr>
            <a:xfrm>
              <a:off x="11706539" y="7179611"/>
              <a:ext cx="142729" cy="97043"/>
            </a:xfrm>
            <a:custGeom>
              <a:avLst/>
              <a:gdLst/>
              <a:ahLst/>
              <a:cxnLst/>
              <a:rect l="l" t="t" r="r" b="b"/>
              <a:pathLst>
                <a:path w="5411" h="3679" extrusionOk="0">
                  <a:moveTo>
                    <a:pt x="5411" y="1"/>
                  </a:moveTo>
                  <a:lnTo>
                    <a:pt x="5411" y="1"/>
                  </a:lnTo>
                  <a:cubicBezTo>
                    <a:pt x="3679" y="1095"/>
                    <a:pt x="1855" y="2007"/>
                    <a:pt x="1" y="2919"/>
                  </a:cubicBezTo>
                  <a:cubicBezTo>
                    <a:pt x="1" y="3162"/>
                    <a:pt x="1" y="3405"/>
                    <a:pt x="31" y="3679"/>
                  </a:cubicBezTo>
                  <a:cubicBezTo>
                    <a:pt x="1855" y="3132"/>
                    <a:pt x="3618" y="2372"/>
                    <a:pt x="5259" y="1429"/>
                  </a:cubicBezTo>
                  <a:cubicBezTo>
                    <a:pt x="5320" y="943"/>
                    <a:pt x="5350" y="487"/>
                    <a:pt x="541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4" name="Google Shape;384;p40"/>
            <p:cNvSpPr/>
            <p:nvPr/>
          </p:nvSpPr>
          <p:spPr>
            <a:xfrm>
              <a:off x="11845258" y="6803600"/>
              <a:ext cx="360000" cy="413731"/>
            </a:xfrm>
            <a:custGeom>
              <a:avLst/>
              <a:gdLst/>
              <a:ahLst/>
              <a:cxnLst/>
              <a:rect l="l" t="t" r="r" b="b"/>
              <a:pathLst>
                <a:path w="13648" h="15685" extrusionOk="0">
                  <a:moveTo>
                    <a:pt x="13617" y="0"/>
                  </a:moveTo>
                  <a:cubicBezTo>
                    <a:pt x="11034" y="3526"/>
                    <a:pt x="8511" y="7052"/>
                    <a:pt x="5411" y="10152"/>
                  </a:cubicBezTo>
                  <a:cubicBezTo>
                    <a:pt x="3800" y="11794"/>
                    <a:pt x="2037" y="13101"/>
                    <a:pt x="152" y="14256"/>
                  </a:cubicBezTo>
                  <a:cubicBezTo>
                    <a:pt x="91" y="14742"/>
                    <a:pt x="61" y="15198"/>
                    <a:pt x="0" y="15684"/>
                  </a:cubicBezTo>
                  <a:cubicBezTo>
                    <a:pt x="5623" y="12523"/>
                    <a:pt x="10243" y="7326"/>
                    <a:pt x="13648" y="1946"/>
                  </a:cubicBezTo>
                  <a:cubicBezTo>
                    <a:pt x="13648" y="1307"/>
                    <a:pt x="13648" y="639"/>
                    <a:pt x="13617"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5" name="Google Shape;385;p40"/>
            <p:cNvSpPr/>
            <p:nvPr/>
          </p:nvSpPr>
          <p:spPr>
            <a:xfrm>
              <a:off x="11677682" y="7256581"/>
              <a:ext cx="29675" cy="27301"/>
            </a:xfrm>
            <a:custGeom>
              <a:avLst/>
              <a:gdLst/>
              <a:ahLst/>
              <a:cxnLst/>
              <a:rect l="l" t="t" r="r" b="b"/>
              <a:pathLst>
                <a:path w="1125" h="1035" extrusionOk="0">
                  <a:moveTo>
                    <a:pt x="1064" y="1"/>
                  </a:moveTo>
                  <a:cubicBezTo>
                    <a:pt x="912" y="92"/>
                    <a:pt x="730" y="183"/>
                    <a:pt x="548" y="274"/>
                  </a:cubicBezTo>
                  <a:cubicBezTo>
                    <a:pt x="608" y="426"/>
                    <a:pt x="517" y="639"/>
                    <a:pt x="304" y="639"/>
                  </a:cubicBezTo>
                  <a:cubicBezTo>
                    <a:pt x="213" y="639"/>
                    <a:pt x="92" y="609"/>
                    <a:pt x="0" y="609"/>
                  </a:cubicBezTo>
                  <a:cubicBezTo>
                    <a:pt x="0" y="761"/>
                    <a:pt x="31" y="882"/>
                    <a:pt x="31" y="1004"/>
                  </a:cubicBezTo>
                  <a:cubicBezTo>
                    <a:pt x="61" y="1034"/>
                    <a:pt x="92" y="1034"/>
                    <a:pt x="152" y="1034"/>
                  </a:cubicBezTo>
                  <a:cubicBezTo>
                    <a:pt x="456" y="943"/>
                    <a:pt x="791" y="852"/>
                    <a:pt x="1125" y="761"/>
                  </a:cubicBezTo>
                  <a:cubicBezTo>
                    <a:pt x="1095" y="487"/>
                    <a:pt x="1095" y="244"/>
                    <a:pt x="1064"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6" name="Google Shape;386;p40"/>
            <p:cNvSpPr/>
            <p:nvPr/>
          </p:nvSpPr>
          <p:spPr>
            <a:xfrm>
              <a:off x="11674464" y="7270218"/>
              <a:ext cx="3244" cy="2427"/>
            </a:xfrm>
            <a:custGeom>
              <a:avLst/>
              <a:gdLst/>
              <a:ahLst/>
              <a:cxnLst/>
              <a:rect l="l" t="t" r="r" b="b"/>
              <a:pathLst>
                <a:path w="123" h="92" extrusionOk="0">
                  <a:moveTo>
                    <a:pt x="122" y="1"/>
                  </a:moveTo>
                  <a:cubicBezTo>
                    <a:pt x="92" y="31"/>
                    <a:pt x="92" y="31"/>
                    <a:pt x="62" y="31"/>
                  </a:cubicBezTo>
                  <a:cubicBezTo>
                    <a:pt x="31" y="61"/>
                    <a:pt x="31" y="92"/>
                    <a:pt x="1" y="92"/>
                  </a:cubicBezTo>
                  <a:lnTo>
                    <a:pt x="122" y="92"/>
                  </a:lnTo>
                  <a:cubicBezTo>
                    <a:pt x="122" y="61"/>
                    <a:pt x="122" y="31"/>
                    <a:pt x="12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7" name="Google Shape;387;p40"/>
            <p:cNvSpPr/>
            <p:nvPr/>
          </p:nvSpPr>
          <p:spPr>
            <a:xfrm>
              <a:off x="11677682" y="7263808"/>
              <a:ext cx="16064" cy="9654"/>
            </a:xfrm>
            <a:custGeom>
              <a:avLst/>
              <a:gdLst/>
              <a:ahLst/>
              <a:cxnLst/>
              <a:rect l="l" t="t" r="r" b="b"/>
              <a:pathLst>
                <a:path w="609" h="366" extrusionOk="0">
                  <a:moveTo>
                    <a:pt x="548" y="0"/>
                  </a:moveTo>
                  <a:lnTo>
                    <a:pt x="548" y="0"/>
                  </a:lnTo>
                  <a:cubicBezTo>
                    <a:pt x="365" y="92"/>
                    <a:pt x="183" y="183"/>
                    <a:pt x="0" y="244"/>
                  </a:cubicBezTo>
                  <a:cubicBezTo>
                    <a:pt x="0" y="274"/>
                    <a:pt x="0" y="304"/>
                    <a:pt x="0" y="335"/>
                  </a:cubicBezTo>
                  <a:cubicBezTo>
                    <a:pt x="92" y="335"/>
                    <a:pt x="183" y="365"/>
                    <a:pt x="304" y="365"/>
                  </a:cubicBezTo>
                  <a:cubicBezTo>
                    <a:pt x="517" y="365"/>
                    <a:pt x="608" y="152"/>
                    <a:pt x="548"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8" name="Google Shape;388;p40"/>
            <p:cNvSpPr/>
            <p:nvPr/>
          </p:nvSpPr>
          <p:spPr>
            <a:xfrm>
              <a:off x="11720967" y="7497909"/>
              <a:ext cx="72987" cy="40120"/>
            </a:xfrm>
            <a:custGeom>
              <a:avLst/>
              <a:gdLst/>
              <a:ahLst/>
              <a:cxnLst/>
              <a:rect l="l" t="t" r="r" b="b"/>
              <a:pathLst>
                <a:path w="2767" h="1521" extrusionOk="0">
                  <a:moveTo>
                    <a:pt x="2767" y="1"/>
                  </a:moveTo>
                  <a:cubicBezTo>
                    <a:pt x="1794" y="183"/>
                    <a:pt x="821" y="275"/>
                    <a:pt x="1" y="761"/>
                  </a:cubicBezTo>
                  <a:cubicBezTo>
                    <a:pt x="31" y="1004"/>
                    <a:pt x="31" y="1247"/>
                    <a:pt x="62" y="1521"/>
                  </a:cubicBezTo>
                  <a:cubicBezTo>
                    <a:pt x="913" y="1460"/>
                    <a:pt x="1703" y="1338"/>
                    <a:pt x="2493" y="1186"/>
                  </a:cubicBezTo>
                  <a:cubicBezTo>
                    <a:pt x="2584" y="791"/>
                    <a:pt x="2676" y="396"/>
                    <a:pt x="2767"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9" name="Google Shape;389;p40"/>
            <p:cNvSpPr/>
            <p:nvPr/>
          </p:nvSpPr>
          <p:spPr>
            <a:xfrm>
              <a:off x="11786726" y="7208495"/>
              <a:ext cx="388883" cy="320724"/>
            </a:xfrm>
            <a:custGeom>
              <a:avLst/>
              <a:gdLst/>
              <a:ahLst/>
              <a:cxnLst/>
              <a:rect l="l" t="t" r="r" b="b"/>
              <a:pathLst>
                <a:path w="14743" h="12159" extrusionOk="0">
                  <a:moveTo>
                    <a:pt x="14742" y="0"/>
                  </a:moveTo>
                  <a:lnTo>
                    <a:pt x="14742" y="0"/>
                  </a:lnTo>
                  <a:cubicBezTo>
                    <a:pt x="13557" y="1277"/>
                    <a:pt x="12341" y="2523"/>
                    <a:pt x="11186" y="3800"/>
                  </a:cubicBezTo>
                  <a:cubicBezTo>
                    <a:pt x="8450" y="6778"/>
                    <a:pt x="5380" y="9453"/>
                    <a:pt x="1459" y="10699"/>
                  </a:cubicBezTo>
                  <a:cubicBezTo>
                    <a:pt x="1064" y="10851"/>
                    <a:pt x="669" y="10912"/>
                    <a:pt x="274" y="10973"/>
                  </a:cubicBezTo>
                  <a:cubicBezTo>
                    <a:pt x="183" y="11368"/>
                    <a:pt x="91" y="11763"/>
                    <a:pt x="0" y="12158"/>
                  </a:cubicBezTo>
                  <a:cubicBezTo>
                    <a:pt x="3526" y="11459"/>
                    <a:pt x="6505" y="9879"/>
                    <a:pt x="9453" y="7417"/>
                  </a:cubicBezTo>
                  <a:cubicBezTo>
                    <a:pt x="10973" y="6170"/>
                    <a:pt x="12462" y="4833"/>
                    <a:pt x="13921" y="3435"/>
                  </a:cubicBezTo>
                  <a:cubicBezTo>
                    <a:pt x="14225" y="2401"/>
                    <a:pt x="14499" y="1246"/>
                    <a:pt x="14742"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0" name="Google Shape;390;p40"/>
            <p:cNvSpPr/>
            <p:nvPr/>
          </p:nvSpPr>
          <p:spPr>
            <a:xfrm>
              <a:off x="11704930" y="7517955"/>
              <a:ext cx="17673" cy="20891"/>
            </a:xfrm>
            <a:custGeom>
              <a:avLst/>
              <a:gdLst/>
              <a:ahLst/>
              <a:cxnLst/>
              <a:rect l="l" t="t" r="r" b="b"/>
              <a:pathLst>
                <a:path w="670" h="792" extrusionOk="0">
                  <a:moveTo>
                    <a:pt x="609" y="1"/>
                  </a:moveTo>
                  <a:cubicBezTo>
                    <a:pt x="457" y="92"/>
                    <a:pt x="305" y="214"/>
                    <a:pt x="183" y="335"/>
                  </a:cubicBezTo>
                  <a:cubicBezTo>
                    <a:pt x="1" y="487"/>
                    <a:pt x="122" y="791"/>
                    <a:pt x="366" y="791"/>
                  </a:cubicBezTo>
                  <a:cubicBezTo>
                    <a:pt x="457" y="761"/>
                    <a:pt x="548" y="761"/>
                    <a:pt x="670" y="761"/>
                  </a:cubicBezTo>
                  <a:cubicBezTo>
                    <a:pt x="639" y="518"/>
                    <a:pt x="639" y="244"/>
                    <a:pt x="609"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1" name="Google Shape;391;p40"/>
            <p:cNvSpPr/>
            <p:nvPr/>
          </p:nvSpPr>
          <p:spPr>
            <a:xfrm>
              <a:off x="12508309" y="7907630"/>
              <a:ext cx="232518" cy="337553"/>
            </a:xfrm>
            <a:custGeom>
              <a:avLst/>
              <a:gdLst/>
              <a:ahLst/>
              <a:cxnLst/>
              <a:rect l="l" t="t" r="r" b="b"/>
              <a:pathLst>
                <a:path w="8815" h="12797" extrusionOk="0">
                  <a:moveTo>
                    <a:pt x="8815" y="0"/>
                  </a:moveTo>
                  <a:cubicBezTo>
                    <a:pt x="5836" y="699"/>
                    <a:pt x="2858" y="1368"/>
                    <a:pt x="0" y="2189"/>
                  </a:cubicBezTo>
                  <a:lnTo>
                    <a:pt x="1155" y="12797"/>
                  </a:lnTo>
                  <a:lnTo>
                    <a:pt x="6839" y="12797"/>
                  </a:lnTo>
                  <a:lnTo>
                    <a:pt x="8815" y="0"/>
                  </a:lnTo>
                  <a:close/>
                </a:path>
              </a:pathLst>
            </a:custGeom>
            <a:solidFill>
              <a:srgbClr val="8C4C5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2" name="Google Shape;392;p40"/>
            <p:cNvSpPr/>
            <p:nvPr/>
          </p:nvSpPr>
          <p:spPr>
            <a:xfrm>
              <a:off x="12493881" y="7753691"/>
              <a:ext cx="270211" cy="211679"/>
            </a:xfrm>
            <a:custGeom>
              <a:avLst/>
              <a:gdLst/>
              <a:ahLst/>
              <a:cxnLst/>
              <a:rect l="l" t="t" r="r" b="b"/>
              <a:pathLst>
                <a:path w="10244" h="8025" extrusionOk="0">
                  <a:moveTo>
                    <a:pt x="10244" y="0"/>
                  </a:moveTo>
                  <a:lnTo>
                    <a:pt x="0" y="3009"/>
                  </a:lnTo>
                  <a:lnTo>
                    <a:pt x="547" y="8025"/>
                  </a:lnTo>
                  <a:cubicBezTo>
                    <a:pt x="3405" y="7204"/>
                    <a:pt x="6383" y="6535"/>
                    <a:pt x="9362" y="5836"/>
                  </a:cubicBezTo>
                  <a:lnTo>
                    <a:pt x="10244" y="0"/>
                  </a:ln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3" name="Google Shape;393;p40"/>
            <p:cNvSpPr/>
            <p:nvPr/>
          </p:nvSpPr>
          <p:spPr>
            <a:xfrm>
              <a:off x="12340733" y="6323345"/>
              <a:ext cx="183640" cy="307905"/>
            </a:xfrm>
            <a:custGeom>
              <a:avLst/>
              <a:gdLst/>
              <a:ahLst/>
              <a:cxnLst/>
              <a:rect l="l" t="t" r="r" b="b"/>
              <a:pathLst>
                <a:path w="6962" h="11673" extrusionOk="0">
                  <a:moveTo>
                    <a:pt x="6505" y="0"/>
                  </a:moveTo>
                  <a:cubicBezTo>
                    <a:pt x="4043" y="213"/>
                    <a:pt x="1885" y="639"/>
                    <a:pt x="1" y="1277"/>
                  </a:cubicBezTo>
                  <a:cubicBezTo>
                    <a:pt x="1764" y="5016"/>
                    <a:pt x="4013" y="8511"/>
                    <a:pt x="6961" y="11672"/>
                  </a:cubicBezTo>
                  <a:cubicBezTo>
                    <a:pt x="6749" y="7782"/>
                    <a:pt x="6566" y="3891"/>
                    <a:pt x="6505"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4" name="Google Shape;394;p40"/>
            <p:cNvSpPr/>
            <p:nvPr/>
          </p:nvSpPr>
          <p:spPr>
            <a:xfrm>
              <a:off x="12022436" y="6477284"/>
              <a:ext cx="533195" cy="721609"/>
            </a:xfrm>
            <a:custGeom>
              <a:avLst/>
              <a:gdLst/>
              <a:ahLst/>
              <a:cxnLst/>
              <a:rect l="l" t="t" r="r" b="b"/>
              <a:pathLst>
                <a:path w="20214" h="27357" extrusionOk="0">
                  <a:moveTo>
                    <a:pt x="4651" y="0"/>
                  </a:moveTo>
                  <a:cubicBezTo>
                    <a:pt x="2007" y="2888"/>
                    <a:pt x="548" y="6809"/>
                    <a:pt x="1" y="11581"/>
                  </a:cubicBezTo>
                  <a:cubicBezTo>
                    <a:pt x="5806" y="18116"/>
                    <a:pt x="11429" y="25533"/>
                    <a:pt x="20214" y="27356"/>
                  </a:cubicBezTo>
                  <a:cubicBezTo>
                    <a:pt x="20214" y="27326"/>
                    <a:pt x="20214" y="27296"/>
                    <a:pt x="20214" y="27265"/>
                  </a:cubicBezTo>
                  <a:cubicBezTo>
                    <a:pt x="20153" y="27174"/>
                    <a:pt x="20153" y="27052"/>
                    <a:pt x="20183" y="26931"/>
                  </a:cubicBezTo>
                  <a:cubicBezTo>
                    <a:pt x="19971" y="23223"/>
                    <a:pt x="19758" y="19514"/>
                    <a:pt x="19575" y="15806"/>
                  </a:cubicBezTo>
                  <a:cubicBezTo>
                    <a:pt x="16171" y="14925"/>
                    <a:pt x="12736" y="10548"/>
                    <a:pt x="10609" y="8116"/>
                  </a:cubicBezTo>
                  <a:cubicBezTo>
                    <a:pt x="8390" y="5563"/>
                    <a:pt x="6384" y="2858"/>
                    <a:pt x="4651"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5" name="Google Shape;395;p40"/>
            <p:cNvSpPr/>
            <p:nvPr/>
          </p:nvSpPr>
          <p:spPr>
            <a:xfrm>
              <a:off x="12541967" y="6320575"/>
              <a:ext cx="101870" cy="289810"/>
            </a:xfrm>
            <a:custGeom>
              <a:avLst/>
              <a:gdLst/>
              <a:ahLst/>
              <a:cxnLst/>
              <a:rect l="l" t="t" r="r" b="b"/>
              <a:pathLst>
                <a:path w="3862" h="10987" extrusionOk="0">
                  <a:moveTo>
                    <a:pt x="1048" y="1"/>
                  </a:moveTo>
                  <a:cubicBezTo>
                    <a:pt x="703" y="1"/>
                    <a:pt x="345" y="14"/>
                    <a:pt x="1" y="14"/>
                  </a:cubicBezTo>
                  <a:cubicBezTo>
                    <a:pt x="31" y="3692"/>
                    <a:pt x="183" y="7340"/>
                    <a:pt x="335" y="10987"/>
                  </a:cubicBezTo>
                  <a:cubicBezTo>
                    <a:pt x="1582" y="10106"/>
                    <a:pt x="2889" y="8373"/>
                    <a:pt x="3861" y="6944"/>
                  </a:cubicBezTo>
                  <a:cubicBezTo>
                    <a:pt x="3071" y="4209"/>
                    <a:pt x="2281" y="1899"/>
                    <a:pt x="1551" y="14"/>
                  </a:cubicBezTo>
                  <a:cubicBezTo>
                    <a:pt x="1389" y="4"/>
                    <a:pt x="1220" y="1"/>
                    <a:pt x="1048"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6" name="Google Shape;396;p40"/>
            <p:cNvSpPr/>
            <p:nvPr/>
          </p:nvSpPr>
          <p:spPr>
            <a:xfrm>
              <a:off x="12011225" y="6819638"/>
              <a:ext cx="565243" cy="701562"/>
            </a:xfrm>
            <a:custGeom>
              <a:avLst/>
              <a:gdLst/>
              <a:ahLst/>
              <a:cxnLst/>
              <a:rect l="l" t="t" r="r" b="b"/>
              <a:pathLst>
                <a:path w="21429" h="26597" extrusionOk="0">
                  <a:moveTo>
                    <a:pt x="304" y="0"/>
                  </a:moveTo>
                  <a:lnTo>
                    <a:pt x="304" y="0"/>
                  </a:lnTo>
                  <a:cubicBezTo>
                    <a:pt x="0" y="3617"/>
                    <a:pt x="152" y="7690"/>
                    <a:pt x="638" y="12189"/>
                  </a:cubicBezTo>
                  <a:cubicBezTo>
                    <a:pt x="6170" y="18846"/>
                    <a:pt x="12888" y="25715"/>
                    <a:pt x="21429" y="26596"/>
                  </a:cubicBezTo>
                  <a:cubicBezTo>
                    <a:pt x="21186" y="22706"/>
                    <a:pt x="20943" y="18815"/>
                    <a:pt x="20669" y="14925"/>
                  </a:cubicBezTo>
                  <a:cubicBezTo>
                    <a:pt x="20648" y="14946"/>
                    <a:pt x="20611" y="14967"/>
                    <a:pt x="20570" y="14967"/>
                  </a:cubicBezTo>
                  <a:cubicBezTo>
                    <a:pt x="20553" y="14967"/>
                    <a:pt x="20535" y="14964"/>
                    <a:pt x="20517" y="14955"/>
                  </a:cubicBezTo>
                  <a:cubicBezTo>
                    <a:pt x="12219" y="13374"/>
                    <a:pt x="5806" y="6566"/>
                    <a:pt x="304"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7" name="Google Shape;397;p40"/>
            <p:cNvSpPr/>
            <p:nvPr/>
          </p:nvSpPr>
          <p:spPr>
            <a:xfrm>
              <a:off x="12161155" y="6365021"/>
              <a:ext cx="376829" cy="513966"/>
            </a:xfrm>
            <a:custGeom>
              <a:avLst/>
              <a:gdLst/>
              <a:ahLst/>
              <a:cxnLst/>
              <a:rect l="l" t="t" r="r" b="b"/>
              <a:pathLst>
                <a:path w="14286" h="19485" extrusionOk="0">
                  <a:moveTo>
                    <a:pt x="5897" y="1"/>
                  </a:moveTo>
                  <a:cubicBezTo>
                    <a:pt x="3526" y="882"/>
                    <a:pt x="1581" y="2098"/>
                    <a:pt x="0" y="3618"/>
                  </a:cubicBezTo>
                  <a:cubicBezTo>
                    <a:pt x="1733" y="6536"/>
                    <a:pt x="3648" y="9302"/>
                    <a:pt x="5897" y="11825"/>
                  </a:cubicBezTo>
                  <a:cubicBezTo>
                    <a:pt x="7994" y="14196"/>
                    <a:pt x="11125" y="18269"/>
                    <a:pt x="14286" y="19485"/>
                  </a:cubicBezTo>
                  <a:cubicBezTo>
                    <a:pt x="14256" y="18998"/>
                    <a:pt x="14225" y="18542"/>
                    <a:pt x="14195" y="18056"/>
                  </a:cubicBezTo>
                  <a:cubicBezTo>
                    <a:pt x="14104" y="15716"/>
                    <a:pt x="13952" y="13345"/>
                    <a:pt x="13830" y="10943"/>
                  </a:cubicBezTo>
                  <a:cubicBezTo>
                    <a:pt x="10487" y="7813"/>
                    <a:pt x="7873" y="4074"/>
                    <a:pt x="5897"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8" name="Google Shape;398;p40"/>
            <p:cNvSpPr/>
            <p:nvPr/>
          </p:nvSpPr>
          <p:spPr>
            <a:xfrm>
              <a:off x="12582061" y="7116279"/>
              <a:ext cx="159584" cy="404921"/>
            </a:xfrm>
            <a:custGeom>
              <a:avLst/>
              <a:gdLst/>
              <a:ahLst/>
              <a:cxnLst/>
              <a:rect l="l" t="t" r="r" b="b"/>
              <a:pathLst>
                <a:path w="6050" h="15351" extrusionOk="0">
                  <a:moveTo>
                    <a:pt x="5958" y="1"/>
                  </a:moveTo>
                  <a:lnTo>
                    <a:pt x="5958" y="1"/>
                  </a:lnTo>
                  <a:cubicBezTo>
                    <a:pt x="4043" y="1125"/>
                    <a:pt x="2068" y="2128"/>
                    <a:pt x="1" y="3010"/>
                  </a:cubicBezTo>
                  <a:cubicBezTo>
                    <a:pt x="244" y="7113"/>
                    <a:pt x="517" y="11247"/>
                    <a:pt x="761" y="15350"/>
                  </a:cubicBezTo>
                  <a:cubicBezTo>
                    <a:pt x="2372" y="14560"/>
                    <a:pt x="3922" y="13770"/>
                    <a:pt x="5381" y="12858"/>
                  </a:cubicBezTo>
                  <a:cubicBezTo>
                    <a:pt x="5898" y="8359"/>
                    <a:pt x="6050" y="4074"/>
                    <a:pt x="5958"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9" name="Google Shape;399;p40"/>
            <p:cNvSpPr/>
            <p:nvPr/>
          </p:nvSpPr>
          <p:spPr>
            <a:xfrm>
              <a:off x="12602925" y="7487489"/>
              <a:ext cx="117881" cy="257392"/>
            </a:xfrm>
            <a:custGeom>
              <a:avLst/>
              <a:gdLst/>
              <a:ahLst/>
              <a:cxnLst/>
              <a:rect l="l" t="t" r="r" b="b"/>
              <a:pathLst>
                <a:path w="4469" h="9758" extrusionOk="0">
                  <a:moveTo>
                    <a:pt x="4468" y="1"/>
                  </a:moveTo>
                  <a:lnTo>
                    <a:pt x="4468" y="1"/>
                  </a:lnTo>
                  <a:cubicBezTo>
                    <a:pt x="3040" y="791"/>
                    <a:pt x="1550" y="1460"/>
                    <a:pt x="0" y="1916"/>
                  </a:cubicBezTo>
                  <a:cubicBezTo>
                    <a:pt x="152" y="4530"/>
                    <a:pt x="304" y="7144"/>
                    <a:pt x="456" y="9758"/>
                  </a:cubicBezTo>
                  <a:cubicBezTo>
                    <a:pt x="1155" y="9332"/>
                    <a:pt x="1976" y="9241"/>
                    <a:pt x="2796" y="9119"/>
                  </a:cubicBezTo>
                  <a:cubicBezTo>
                    <a:pt x="3526" y="6019"/>
                    <a:pt x="4103" y="2949"/>
                    <a:pt x="4468"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0" name="Google Shape;400;p40"/>
            <p:cNvSpPr/>
            <p:nvPr/>
          </p:nvSpPr>
          <p:spPr>
            <a:xfrm>
              <a:off x="12551595" y="6537425"/>
              <a:ext cx="153965" cy="342354"/>
            </a:xfrm>
            <a:custGeom>
              <a:avLst/>
              <a:gdLst/>
              <a:ahLst/>
              <a:cxnLst/>
              <a:rect l="l" t="t" r="r" b="b"/>
              <a:pathLst>
                <a:path w="5837" h="12979" extrusionOk="0">
                  <a:moveTo>
                    <a:pt x="3861" y="0"/>
                  </a:moveTo>
                  <a:cubicBezTo>
                    <a:pt x="2706" y="1550"/>
                    <a:pt x="1399" y="3040"/>
                    <a:pt x="1" y="3556"/>
                  </a:cubicBezTo>
                  <a:cubicBezTo>
                    <a:pt x="183" y="6717"/>
                    <a:pt x="335" y="9848"/>
                    <a:pt x="517" y="12979"/>
                  </a:cubicBezTo>
                  <a:cubicBezTo>
                    <a:pt x="2493" y="11854"/>
                    <a:pt x="4256" y="10547"/>
                    <a:pt x="5837" y="9088"/>
                  </a:cubicBezTo>
                  <a:cubicBezTo>
                    <a:pt x="5290" y="5745"/>
                    <a:pt x="4590" y="2705"/>
                    <a:pt x="3861"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1" name="Google Shape;401;p40"/>
            <p:cNvSpPr/>
            <p:nvPr/>
          </p:nvSpPr>
          <p:spPr>
            <a:xfrm>
              <a:off x="12566023" y="6812410"/>
              <a:ext cx="171612" cy="360026"/>
            </a:xfrm>
            <a:custGeom>
              <a:avLst/>
              <a:gdLst/>
              <a:ahLst/>
              <a:cxnLst/>
              <a:rect l="l" t="t" r="r" b="b"/>
              <a:pathLst>
                <a:path w="6506" h="13649" extrusionOk="0">
                  <a:moveTo>
                    <a:pt x="5502" y="1"/>
                  </a:moveTo>
                  <a:cubicBezTo>
                    <a:pt x="3831" y="1369"/>
                    <a:pt x="2007" y="2493"/>
                    <a:pt x="1" y="3283"/>
                  </a:cubicBezTo>
                  <a:cubicBezTo>
                    <a:pt x="1" y="3496"/>
                    <a:pt x="31" y="3739"/>
                    <a:pt x="31" y="3983"/>
                  </a:cubicBezTo>
                  <a:cubicBezTo>
                    <a:pt x="183" y="7204"/>
                    <a:pt x="366" y="10426"/>
                    <a:pt x="578" y="13648"/>
                  </a:cubicBezTo>
                  <a:cubicBezTo>
                    <a:pt x="2645" y="12676"/>
                    <a:pt x="4621" y="11612"/>
                    <a:pt x="6506" y="10396"/>
                  </a:cubicBezTo>
                  <a:cubicBezTo>
                    <a:pt x="6354" y="6718"/>
                    <a:pt x="6019" y="3223"/>
                    <a:pt x="5502"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2" name="Google Shape;402;p40"/>
            <p:cNvSpPr/>
            <p:nvPr/>
          </p:nvSpPr>
          <p:spPr>
            <a:xfrm>
              <a:off x="12615745" y="7753691"/>
              <a:ext cx="55340" cy="117881"/>
            </a:xfrm>
            <a:custGeom>
              <a:avLst/>
              <a:gdLst/>
              <a:ahLst/>
              <a:cxnLst/>
              <a:rect l="l" t="t" r="r" b="b"/>
              <a:pathLst>
                <a:path w="2098" h="4469" extrusionOk="0">
                  <a:moveTo>
                    <a:pt x="2098" y="0"/>
                  </a:moveTo>
                  <a:cubicBezTo>
                    <a:pt x="1399" y="152"/>
                    <a:pt x="730" y="243"/>
                    <a:pt x="0" y="304"/>
                  </a:cubicBezTo>
                  <a:cubicBezTo>
                    <a:pt x="61" y="1672"/>
                    <a:pt x="122" y="3070"/>
                    <a:pt x="183" y="4468"/>
                  </a:cubicBezTo>
                  <a:lnTo>
                    <a:pt x="851" y="4468"/>
                  </a:lnTo>
                  <a:cubicBezTo>
                    <a:pt x="1307" y="2979"/>
                    <a:pt x="1703" y="1490"/>
                    <a:pt x="2098"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3" name="Google Shape;403;p40"/>
            <p:cNvSpPr/>
            <p:nvPr/>
          </p:nvSpPr>
          <p:spPr>
            <a:xfrm>
              <a:off x="12202831" y="7653457"/>
              <a:ext cx="395293" cy="217298"/>
            </a:xfrm>
            <a:custGeom>
              <a:avLst/>
              <a:gdLst/>
              <a:ahLst/>
              <a:cxnLst/>
              <a:rect l="l" t="t" r="r" b="b"/>
              <a:pathLst>
                <a:path w="14986" h="8238" extrusionOk="0">
                  <a:moveTo>
                    <a:pt x="1" y="1"/>
                  </a:moveTo>
                  <a:lnTo>
                    <a:pt x="1" y="1"/>
                  </a:lnTo>
                  <a:cubicBezTo>
                    <a:pt x="6141" y="7326"/>
                    <a:pt x="14560" y="8207"/>
                    <a:pt x="14986" y="8238"/>
                  </a:cubicBezTo>
                  <a:cubicBezTo>
                    <a:pt x="14925" y="7052"/>
                    <a:pt x="14864" y="5867"/>
                    <a:pt x="14803" y="4682"/>
                  </a:cubicBezTo>
                  <a:cubicBezTo>
                    <a:pt x="14773" y="4682"/>
                    <a:pt x="14743" y="4712"/>
                    <a:pt x="14712" y="4742"/>
                  </a:cubicBezTo>
                  <a:cubicBezTo>
                    <a:pt x="13841" y="5017"/>
                    <a:pt x="12938" y="5140"/>
                    <a:pt x="12022" y="5140"/>
                  </a:cubicBezTo>
                  <a:cubicBezTo>
                    <a:pt x="7756" y="5140"/>
                    <a:pt x="3178" y="2477"/>
                    <a:pt x="1"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4" name="Google Shape;404;p40"/>
            <p:cNvSpPr/>
            <p:nvPr/>
          </p:nvSpPr>
          <p:spPr>
            <a:xfrm>
              <a:off x="12032855" y="7187630"/>
              <a:ext cx="559651" cy="582811"/>
            </a:xfrm>
            <a:custGeom>
              <a:avLst/>
              <a:gdLst/>
              <a:ahLst/>
              <a:cxnLst/>
              <a:rect l="l" t="t" r="r" b="b"/>
              <a:pathLst>
                <a:path w="21217" h="22095" extrusionOk="0">
                  <a:moveTo>
                    <a:pt x="1" y="1"/>
                  </a:moveTo>
                  <a:cubicBezTo>
                    <a:pt x="153" y="1095"/>
                    <a:pt x="274" y="2189"/>
                    <a:pt x="457" y="3344"/>
                  </a:cubicBezTo>
                  <a:cubicBezTo>
                    <a:pt x="1156" y="8390"/>
                    <a:pt x="2767" y="12311"/>
                    <a:pt x="4742" y="15351"/>
                  </a:cubicBezTo>
                  <a:cubicBezTo>
                    <a:pt x="8870" y="19217"/>
                    <a:pt x="13603" y="22095"/>
                    <a:pt x="18556" y="22095"/>
                  </a:cubicBezTo>
                  <a:cubicBezTo>
                    <a:pt x="19367" y="22095"/>
                    <a:pt x="20183" y="22018"/>
                    <a:pt x="21004" y="21855"/>
                  </a:cubicBezTo>
                  <a:cubicBezTo>
                    <a:pt x="21031" y="21846"/>
                    <a:pt x="21055" y="21843"/>
                    <a:pt x="21077" y="21843"/>
                  </a:cubicBezTo>
                  <a:cubicBezTo>
                    <a:pt x="21131" y="21843"/>
                    <a:pt x="21174" y="21864"/>
                    <a:pt x="21217" y="21886"/>
                  </a:cubicBezTo>
                  <a:cubicBezTo>
                    <a:pt x="21035" y="19089"/>
                    <a:pt x="20852" y="16293"/>
                    <a:pt x="20670" y="13496"/>
                  </a:cubicBezTo>
                  <a:cubicBezTo>
                    <a:pt x="20518" y="13466"/>
                    <a:pt x="20427" y="13284"/>
                    <a:pt x="20548" y="13162"/>
                  </a:cubicBezTo>
                  <a:cubicBezTo>
                    <a:pt x="12493" y="13132"/>
                    <a:pt x="5472" y="6445"/>
                    <a:pt x="1"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5" name="Google Shape;405;p40"/>
            <p:cNvSpPr/>
            <p:nvPr/>
          </p:nvSpPr>
          <p:spPr>
            <a:xfrm>
              <a:off x="12653412" y="6381877"/>
              <a:ext cx="242172" cy="395293"/>
            </a:xfrm>
            <a:custGeom>
              <a:avLst/>
              <a:gdLst/>
              <a:ahLst/>
              <a:cxnLst/>
              <a:rect l="l" t="t" r="r" b="b"/>
              <a:pathLst>
                <a:path w="9181" h="14986" extrusionOk="0">
                  <a:moveTo>
                    <a:pt x="3922" y="0"/>
                  </a:moveTo>
                  <a:cubicBezTo>
                    <a:pt x="3375" y="882"/>
                    <a:pt x="2828" y="1763"/>
                    <a:pt x="2220" y="2614"/>
                  </a:cubicBezTo>
                  <a:cubicBezTo>
                    <a:pt x="1612" y="3465"/>
                    <a:pt x="852" y="4681"/>
                    <a:pt x="1" y="5897"/>
                  </a:cubicBezTo>
                  <a:cubicBezTo>
                    <a:pt x="730" y="8602"/>
                    <a:pt x="1430" y="11642"/>
                    <a:pt x="1977" y="14985"/>
                  </a:cubicBezTo>
                  <a:cubicBezTo>
                    <a:pt x="4804" y="12432"/>
                    <a:pt x="7083" y="9393"/>
                    <a:pt x="9180" y="6110"/>
                  </a:cubicBezTo>
                  <a:cubicBezTo>
                    <a:pt x="7752" y="3587"/>
                    <a:pt x="6019" y="1459"/>
                    <a:pt x="3922"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6" name="Google Shape;406;p40"/>
            <p:cNvSpPr/>
            <p:nvPr/>
          </p:nvSpPr>
          <p:spPr>
            <a:xfrm>
              <a:off x="12582878" y="6320945"/>
              <a:ext cx="151539" cy="182822"/>
            </a:xfrm>
            <a:custGeom>
              <a:avLst/>
              <a:gdLst/>
              <a:ahLst/>
              <a:cxnLst/>
              <a:rect l="l" t="t" r="r" b="b"/>
              <a:pathLst>
                <a:path w="5745" h="6931" extrusionOk="0">
                  <a:moveTo>
                    <a:pt x="0" y="0"/>
                  </a:moveTo>
                  <a:lnTo>
                    <a:pt x="0" y="0"/>
                  </a:lnTo>
                  <a:cubicBezTo>
                    <a:pt x="730" y="1885"/>
                    <a:pt x="1520" y="4195"/>
                    <a:pt x="2310" y="6930"/>
                  </a:cubicBezTo>
                  <a:cubicBezTo>
                    <a:pt x="2675" y="6414"/>
                    <a:pt x="3009" y="5927"/>
                    <a:pt x="3253" y="5563"/>
                  </a:cubicBezTo>
                  <a:cubicBezTo>
                    <a:pt x="4134" y="4316"/>
                    <a:pt x="4955" y="3040"/>
                    <a:pt x="5745" y="1733"/>
                  </a:cubicBezTo>
                  <a:cubicBezTo>
                    <a:pt x="4043" y="730"/>
                    <a:pt x="2158" y="122"/>
                    <a:pt x="0"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7" name="Google Shape;407;p40"/>
            <p:cNvSpPr/>
            <p:nvPr/>
          </p:nvSpPr>
          <p:spPr>
            <a:xfrm>
              <a:off x="12676677" y="7177211"/>
              <a:ext cx="352008" cy="550050"/>
            </a:xfrm>
            <a:custGeom>
              <a:avLst/>
              <a:gdLst/>
              <a:ahLst/>
              <a:cxnLst/>
              <a:rect l="l" t="t" r="r" b="b"/>
              <a:pathLst>
                <a:path w="13345" h="20853" extrusionOk="0">
                  <a:moveTo>
                    <a:pt x="13344" y="1"/>
                  </a:moveTo>
                  <a:cubicBezTo>
                    <a:pt x="10426" y="4590"/>
                    <a:pt x="6475" y="9059"/>
                    <a:pt x="1672" y="11764"/>
                  </a:cubicBezTo>
                  <a:cubicBezTo>
                    <a:pt x="1307" y="14712"/>
                    <a:pt x="730" y="17752"/>
                    <a:pt x="0" y="20852"/>
                  </a:cubicBezTo>
                  <a:cubicBezTo>
                    <a:pt x="365" y="20791"/>
                    <a:pt x="700" y="20730"/>
                    <a:pt x="1034" y="20639"/>
                  </a:cubicBezTo>
                  <a:cubicBezTo>
                    <a:pt x="4377" y="19545"/>
                    <a:pt x="6991" y="17265"/>
                    <a:pt x="9332" y="14712"/>
                  </a:cubicBezTo>
                  <a:cubicBezTo>
                    <a:pt x="10335" y="13618"/>
                    <a:pt x="11368" y="12554"/>
                    <a:pt x="12402" y="11460"/>
                  </a:cubicBezTo>
                  <a:cubicBezTo>
                    <a:pt x="13010" y="8238"/>
                    <a:pt x="13344" y="4256"/>
                    <a:pt x="13344"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8" name="Google Shape;408;p40"/>
            <p:cNvSpPr/>
            <p:nvPr/>
          </p:nvSpPr>
          <p:spPr>
            <a:xfrm>
              <a:off x="12711152" y="6572691"/>
              <a:ext cx="290258" cy="513939"/>
            </a:xfrm>
            <a:custGeom>
              <a:avLst/>
              <a:gdLst/>
              <a:ahLst/>
              <a:cxnLst/>
              <a:rect l="l" t="t" r="r" b="b"/>
              <a:pathLst>
                <a:path w="11004" h="19484" extrusionOk="0">
                  <a:moveTo>
                    <a:pt x="7569" y="0"/>
                  </a:moveTo>
                  <a:cubicBezTo>
                    <a:pt x="5532" y="3374"/>
                    <a:pt x="3010" y="6627"/>
                    <a:pt x="0" y="9089"/>
                  </a:cubicBezTo>
                  <a:cubicBezTo>
                    <a:pt x="517" y="12311"/>
                    <a:pt x="852" y="15806"/>
                    <a:pt x="1004" y="19484"/>
                  </a:cubicBezTo>
                  <a:cubicBezTo>
                    <a:pt x="4742" y="17113"/>
                    <a:pt x="8086" y="14256"/>
                    <a:pt x="11004" y="10973"/>
                  </a:cubicBezTo>
                  <a:cubicBezTo>
                    <a:pt x="10274" y="7022"/>
                    <a:pt x="9150" y="3222"/>
                    <a:pt x="7569"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9" name="Google Shape;409;p40"/>
            <p:cNvSpPr/>
            <p:nvPr/>
          </p:nvSpPr>
          <p:spPr>
            <a:xfrm>
              <a:off x="12638192" y="7557258"/>
              <a:ext cx="347181" cy="314314"/>
            </a:xfrm>
            <a:custGeom>
              <a:avLst/>
              <a:gdLst/>
              <a:ahLst/>
              <a:cxnLst/>
              <a:rect l="l" t="t" r="r" b="b"/>
              <a:pathLst>
                <a:path w="13162" h="11916" extrusionOk="0">
                  <a:moveTo>
                    <a:pt x="13162" y="0"/>
                  </a:moveTo>
                  <a:lnTo>
                    <a:pt x="13162" y="0"/>
                  </a:lnTo>
                  <a:cubicBezTo>
                    <a:pt x="11885" y="1186"/>
                    <a:pt x="10609" y="2341"/>
                    <a:pt x="9332" y="3405"/>
                  </a:cubicBezTo>
                  <a:cubicBezTo>
                    <a:pt x="6809" y="5502"/>
                    <a:pt x="4256" y="6870"/>
                    <a:pt x="1216" y="7447"/>
                  </a:cubicBezTo>
                  <a:cubicBezTo>
                    <a:pt x="852" y="8937"/>
                    <a:pt x="456" y="10426"/>
                    <a:pt x="0" y="11915"/>
                  </a:cubicBezTo>
                  <a:cubicBezTo>
                    <a:pt x="3040" y="11763"/>
                    <a:pt x="9940" y="10335"/>
                    <a:pt x="13010" y="487"/>
                  </a:cubicBezTo>
                  <a:cubicBezTo>
                    <a:pt x="13071" y="335"/>
                    <a:pt x="13101" y="152"/>
                    <a:pt x="13162"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0" name="Google Shape;410;p40"/>
            <p:cNvSpPr/>
            <p:nvPr/>
          </p:nvSpPr>
          <p:spPr>
            <a:xfrm>
              <a:off x="12723972" y="6900616"/>
              <a:ext cx="303895" cy="554824"/>
            </a:xfrm>
            <a:custGeom>
              <a:avLst/>
              <a:gdLst/>
              <a:ahLst/>
              <a:cxnLst/>
              <a:rect l="l" t="t" r="r" b="b"/>
              <a:pathLst>
                <a:path w="11521" h="21034" extrusionOk="0">
                  <a:moveTo>
                    <a:pt x="10761" y="0"/>
                  </a:moveTo>
                  <a:cubicBezTo>
                    <a:pt x="7782" y="3192"/>
                    <a:pt x="4347" y="5927"/>
                    <a:pt x="578" y="8177"/>
                  </a:cubicBezTo>
                  <a:cubicBezTo>
                    <a:pt x="670" y="12250"/>
                    <a:pt x="518" y="16535"/>
                    <a:pt x="1" y="21034"/>
                  </a:cubicBezTo>
                  <a:cubicBezTo>
                    <a:pt x="1612" y="20031"/>
                    <a:pt x="3132" y="18906"/>
                    <a:pt x="4499" y="17508"/>
                  </a:cubicBezTo>
                  <a:cubicBezTo>
                    <a:pt x="7174" y="14833"/>
                    <a:pt x="9332" y="11824"/>
                    <a:pt x="11521" y="8815"/>
                  </a:cubicBezTo>
                  <a:cubicBezTo>
                    <a:pt x="11460" y="5897"/>
                    <a:pt x="11217" y="2918"/>
                    <a:pt x="10761"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1" name="Google Shape;411;p40"/>
            <p:cNvSpPr/>
            <p:nvPr/>
          </p:nvSpPr>
          <p:spPr>
            <a:xfrm>
              <a:off x="12555604" y="7195649"/>
              <a:ext cx="46530" cy="331170"/>
            </a:xfrm>
            <a:custGeom>
              <a:avLst/>
              <a:gdLst/>
              <a:ahLst/>
              <a:cxnLst/>
              <a:rect l="l" t="t" r="r" b="b"/>
              <a:pathLst>
                <a:path w="1764" h="12555" extrusionOk="0">
                  <a:moveTo>
                    <a:pt x="1" y="31"/>
                  </a:moveTo>
                  <a:cubicBezTo>
                    <a:pt x="1" y="92"/>
                    <a:pt x="1" y="122"/>
                    <a:pt x="1" y="153"/>
                  </a:cubicBezTo>
                  <a:lnTo>
                    <a:pt x="31" y="153"/>
                  </a:lnTo>
                  <a:cubicBezTo>
                    <a:pt x="60" y="158"/>
                    <a:pt x="85" y="167"/>
                    <a:pt x="107" y="177"/>
                  </a:cubicBezTo>
                  <a:lnTo>
                    <a:pt x="107" y="177"/>
                  </a:lnTo>
                  <a:cubicBezTo>
                    <a:pt x="66" y="140"/>
                    <a:pt x="30" y="90"/>
                    <a:pt x="1" y="31"/>
                  </a:cubicBezTo>
                  <a:close/>
                  <a:moveTo>
                    <a:pt x="107" y="177"/>
                  </a:moveTo>
                  <a:cubicBezTo>
                    <a:pt x="129" y="198"/>
                    <a:pt x="153" y="215"/>
                    <a:pt x="178" y="228"/>
                  </a:cubicBezTo>
                  <a:lnTo>
                    <a:pt x="178" y="228"/>
                  </a:lnTo>
                  <a:cubicBezTo>
                    <a:pt x="159" y="208"/>
                    <a:pt x="136" y="191"/>
                    <a:pt x="107" y="177"/>
                  </a:cubicBezTo>
                  <a:close/>
                  <a:moveTo>
                    <a:pt x="1004" y="1"/>
                  </a:moveTo>
                  <a:cubicBezTo>
                    <a:pt x="821" y="62"/>
                    <a:pt x="609" y="153"/>
                    <a:pt x="426" y="244"/>
                  </a:cubicBezTo>
                  <a:cubicBezTo>
                    <a:pt x="388" y="257"/>
                    <a:pt x="351" y="263"/>
                    <a:pt x="316" y="263"/>
                  </a:cubicBezTo>
                  <a:cubicBezTo>
                    <a:pt x="267" y="263"/>
                    <a:pt x="221" y="251"/>
                    <a:pt x="178" y="228"/>
                  </a:cubicBezTo>
                  <a:lnTo>
                    <a:pt x="178" y="228"/>
                  </a:lnTo>
                  <a:cubicBezTo>
                    <a:pt x="301" y="358"/>
                    <a:pt x="222" y="598"/>
                    <a:pt x="31" y="670"/>
                  </a:cubicBezTo>
                  <a:cubicBezTo>
                    <a:pt x="305" y="4560"/>
                    <a:pt x="548" y="8451"/>
                    <a:pt x="791" y="12341"/>
                  </a:cubicBezTo>
                  <a:cubicBezTo>
                    <a:pt x="882" y="12341"/>
                    <a:pt x="973" y="12372"/>
                    <a:pt x="1065" y="12372"/>
                  </a:cubicBezTo>
                  <a:cubicBezTo>
                    <a:pt x="1217" y="12372"/>
                    <a:pt x="1277" y="12463"/>
                    <a:pt x="1308" y="12554"/>
                  </a:cubicBezTo>
                  <a:lnTo>
                    <a:pt x="1764" y="12341"/>
                  </a:lnTo>
                  <a:cubicBezTo>
                    <a:pt x="1520" y="8238"/>
                    <a:pt x="1247" y="4104"/>
                    <a:pt x="1004"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2" name="Google Shape;412;p40"/>
            <p:cNvSpPr/>
            <p:nvPr/>
          </p:nvSpPr>
          <p:spPr>
            <a:xfrm>
              <a:off x="12538775" y="6894207"/>
              <a:ext cx="42521" cy="293450"/>
            </a:xfrm>
            <a:custGeom>
              <a:avLst/>
              <a:gdLst/>
              <a:ahLst/>
              <a:cxnLst/>
              <a:rect l="l" t="t" r="r" b="b"/>
              <a:pathLst>
                <a:path w="1612" h="11125" extrusionOk="0">
                  <a:moveTo>
                    <a:pt x="0" y="0"/>
                  </a:moveTo>
                  <a:lnTo>
                    <a:pt x="0" y="0"/>
                  </a:lnTo>
                  <a:cubicBezTo>
                    <a:pt x="183" y="3708"/>
                    <a:pt x="396" y="7417"/>
                    <a:pt x="608" y="11125"/>
                  </a:cubicBezTo>
                  <a:cubicBezTo>
                    <a:pt x="639" y="11064"/>
                    <a:pt x="669" y="11003"/>
                    <a:pt x="760" y="10942"/>
                  </a:cubicBezTo>
                  <a:cubicBezTo>
                    <a:pt x="1064" y="10821"/>
                    <a:pt x="1307" y="10669"/>
                    <a:pt x="1611" y="10547"/>
                  </a:cubicBezTo>
                  <a:cubicBezTo>
                    <a:pt x="1399" y="7325"/>
                    <a:pt x="1216" y="4103"/>
                    <a:pt x="1064" y="882"/>
                  </a:cubicBezTo>
                  <a:cubicBezTo>
                    <a:pt x="1064" y="638"/>
                    <a:pt x="1034" y="395"/>
                    <a:pt x="1034" y="182"/>
                  </a:cubicBezTo>
                  <a:cubicBezTo>
                    <a:pt x="912" y="213"/>
                    <a:pt x="791" y="274"/>
                    <a:pt x="669" y="304"/>
                  </a:cubicBezTo>
                  <a:cubicBezTo>
                    <a:pt x="636" y="315"/>
                    <a:pt x="605" y="320"/>
                    <a:pt x="577" y="320"/>
                  </a:cubicBezTo>
                  <a:cubicBezTo>
                    <a:pt x="446" y="320"/>
                    <a:pt x="360" y="216"/>
                    <a:pt x="335" y="91"/>
                  </a:cubicBezTo>
                  <a:cubicBezTo>
                    <a:pt x="213" y="61"/>
                    <a:pt x="92" y="30"/>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3" name="Google Shape;413;p40"/>
            <p:cNvSpPr/>
            <p:nvPr/>
          </p:nvSpPr>
          <p:spPr>
            <a:xfrm>
              <a:off x="12512318" y="6321393"/>
              <a:ext cx="52940" cy="564821"/>
            </a:xfrm>
            <a:custGeom>
              <a:avLst/>
              <a:gdLst/>
              <a:ahLst/>
              <a:cxnLst/>
              <a:rect l="l" t="t" r="r" b="b"/>
              <a:pathLst>
                <a:path w="2007" h="21413" extrusionOk="0">
                  <a:moveTo>
                    <a:pt x="904" y="0"/>
                  </a:moveTo>
                  <a:cubicBezTo>
                    <a:pt x="868" y="0"/>
                    <a:pt x="831" y="4"/>
                    <a:pt x="791" y="14"/>
                  </a:cubicBezTo>
                  <a:cubicBezTo>
                    <a:pt x="517" y="14"/>
                    <a:pt x="244" y="44"/>
                    <a:pt x="0" y="74"/>
                  </a:cubicBezTo>
                  <a:cubicBezTo>
                    <a:pt x="61" y="3965"/>
                    <a:pt x="244" y="7886"/>
                    <a:pt x="487" y="11746"/>
                  </a:cubicBezTo>
                  <a:cubicBezTo>
                    <a:pt x="669" y="11959"/>
                    <a:pt x="821" y="12172"/>
                    <a:pt x="1034" y="12354"/>
                  </a:cubicBezTo>
                  <a:cubicBezTo>
                    <a:pt x="1223" y="12567"/>
                    <a:pt x="1044" y="12817"/>
                    <a:pt x="841" y="12817"/>
                  </a:cubicBezTo>
                  <a:cubicBezTo>
                    <a:pt x="783" y="12817"/>
                    <a:pt x="723" y="12797"/>
                    <a:pt x="669" y="12749"/>
                  </a:cubicBezTo>
                  <a:cubicBezTo>
                    <a:pt x="608" y="12689"/>
                    <a:pt x="578" y="12658"/>
                    <a:pt x="517" y="12597"/>
                  </a:cubicBezTo>
                  <a:lnTo>
                    <a:pt x="517" y="12597"/>
                  </a:lnTo>
                  <a:cubicBezTo>
                    <a:pt x="669" y="14999"/>
                    <a:pt x="791" y="17370"/>
                    <a:pt x="912" y="19740"/>
                  </a:cubicBezTo>
                  <a:cubicBezTo>
                    <a:pt x="912" y="20196"/>
                    <a:pt x="943" y="20652"/>
                    <a:pt x="973" y="21139"/>
                  </a:cubicBezTo>
                  <a:cubicBezTo>
                    <a:pt x="1155" y="21199"/>
                    <a:pt x="1307" y="21291"/>
                    <a:pt x="1490" y="21321"/>
                  </a:cubicBezTo>
                  <a:cubicBezTo>
                    <a:pt x="1520" y="21351"/>
                    <a:pt x="1551" y="21382"/>
                    <a:pt x="1581" y="21412"/>
                  </a:cubicBezTo>
                  <a:cubicBezTo>
                    <a:pt x="1733" y="21351"/>
                    <a:pt x="1854" y="21260"/>
                    <a:pt x="2006" y="21169"/>
                  </a:cubicBezTo>
                  <a:cubicBezTo>
                    <a:pt x="1824" y="18038"/>
                    <a:pt x="1672" y="14907"/>
                    <a:pt x="1490" y="11746"/>
                  </a:cubicBezTo>
                  <a:cubicBezTo>
                    <a:pt x="1307" y="11838"/>
                    <a:pt x="1125" y="11868"/>
                    <a:pt x="912" y="11898"/>
                  </a:cubicBezTo>
                  <a:cubicBezTo>
                    <a:pt x="891" y="11902"/>
                    <a:pt x="870" y="11904"/>
                    <a:pt x="851" y="11904"/>
                  </a:cubicBezTo>
                  <a:cubicBezTo>
                    <a:pt x="531" y="11904"/>
                    <a:pt x="417" y="11466"/>
                    <a:pt x="760" y="11351"/>
                  </a:cubicBezTo>
                  <a:cubicBezTo>
                    <a:pt x="1003" y="11260"/>
                    <a:pt x="1247" y="11108"/>
                    <a:pt x="1459" y="10956"/>
                  </a:cubicBezTo>
                  <a:cubicBezTo>
                    <a:pt x="1307" y="7309"/>
                    <a:pt x="1155" y="3661"/>
                    <a:pt x="1125" y="14"/>
                  </a:cubicBezTo>
                  <a:cubicBezTo>
                    <a:pt x="1044" y="14"/>
                    <a:pt x="976" y="0"/>
                    <a:pt x="904"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4" name="Google Shape;414;p40"/>
            <p:cNvSpPr/>
            <p:nvPr/>
          </p:nvSpPr>
          <p:spPr>
            <a:xfrm>
              <a:off x="12578051" y="7538002"/>
              <a:ext cx="42521" cy="333570"/>
            </a:xfrm>
            <a:custGeom>
              <a:avLst/>
              <a:gdLst/>
              <a:ahLst/>
              <a:cxnLst/>
              <a:rect l="l" t="t" r="r" b="b"/>
              <a:pathLst>
                <a:path w="1612" h="12646" extrusionOk="0">
                  <a:moveTo>
                    <a:pt x="943" y="1"/>
                  </a:moveTo>
                  <a:cubicBezTo>
                    <a:pt x="669" y="62"/>
                    <a:pt x="396" y="153"/>
                    <a:pt x="92" y="213"/>
                  </a:cubicBezTo>
                  <a:cubicBezTo>
                    <a:pt x="82" y="224"/>
                    <a:pt x="72" y="227"/>
                    <a:pt x="62" y="227"/>
                  </a:cubicBezTo>
                  <a:cubicBezTo>
                    <a:pt x="41" y="227"/>
                    <a:pt x="21" y="213"/>
                    <a:pt x="1" y="213"/>
                  </a:cubicBezTo>
                  <a:lnTo>
                    <a:pt x="1" y="213"/>
                  </a:lnTo>
                  <a:cubicBezTo>
                    <a:pt x="183" y="3010"/>
                    <a:pt x="366" y="5806"/>
                    <a:pt x="548" y="8603"/>
                  </a:cubicBezTo>
                  <a:cubicBezTo>
                    <a:pt x="700" y="8694"/>
                    <a:pt x="730" y="8907"/>
                    <a:pt x="578" y="9028"/>
                  </a:cubicBezTo>
                  <a:cubicBezTo>
                    <a:pt x="639" y="10244"/>
                    <a:pt x="700" y="11429"/>
                    <a:pt x="761" y="12615"/>
                  </a:cubicBezTo>
                  <a:lnTo>
                    <a:pt x="791" y="12615"/>
                  </a:lnTo>
                  <a:cubicBezTo>
                    <a:pt x="791" y="12615"/>
                    <a:pt x="1095" y="12645"/>
                    <a:pt x="1612" y="12645"/>
                  </a:cubicBezTo>
                  <a:cubicBezTo>
                    <a:pt x="1551" y="11247"/>
                    <a:pt x="1490" y="9849"/>
                    <a:pt x="1429" y="8481"/>
                  </a:cubicBezTo>
                  <a:lnTo>
                    <a:pt x="1156" y="8481"/>
                  </a:lnTo>
                  <a:cubicBezTo>
                    <a:pt x="1146" y="8483"/>
                    <a:pt x="1137" y="8483"/>
                    <a:pt x="1128" y="8483"/>
                  </a:cubicBezTo>
                  <a:cubicBezTo>
                    <a:pt x="962" y="8483"/>
                    <a:pt x="860" y="8232"/>
                    <a:pt x="1004" y="8116"/>
                  </a:cubicBezTo>
                  <a:cubicBezTo>
                    <a:pt x="1125" y="7995"/>
                    <a:pt x="1247" y="7934"/>
                    <a:pt x="1399" y="7843"/>
                  </a:cubicBezTo>
                  <a:cubicBezTo>
                    <a:pt x="1247" y="5229"/>
                    <a:pt x="1095" y="2615"/>
                    <a:pt x="943"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5" name="Google Shape;415;p40"/>
            <p:cNvSpPr/>
            <p:nvPr/>
          </p:nvSpPr>
          <p:spPr>
            <a:xfrm>
              <a:off x="12145117" y="6460455"/>
              <a:ext cx="393684" cy="433778"/>
            </a:xfrm>
            <a:custGeom>
              <a:avLst/>
              <a:gdLst/>
              <a:ahLst/>
              <a:cxnLst/>
              <a:rect l="l" t="t" r="r" b="b"/>
              <a:pathLst>
                <a:path w="14925" h="16445" extrusionOk="0">
                  <a:moveTo>
                    <a:pt x="608" y="0"/>
                  </a:moveTo>
                  <a:cubicBezTo>
                    <a:pt x="395" y="213"/>
                    <a:pt x="213" y="426"/>
                    <a:pt x="0" y="638"/>
                  </a:cubicBezTo>
                  <a:cubicBezTo>
                    <a:pt x="1733" y="3496"/>
                    <a:pt x="3739" y="6201"/>
                    <a:pt x="5958" y="8754"/>
                  </a:cubicBezTo>
                  <a:cubicBezTo>
                    <a:pt x="8085" y="11186"/>
                    <a:pt x="11520" y="15563"/>
                    <a:pt x="14924" y="16444"/>
                  </a:cubicBezTo>
                  <a:cubicBezTo>
                    <a:pt x="14924" y="16231"/>
                    <a:pt x="14894" y="16049"/>
                    <a:pt x="14894" y="15867"/>
                  </a:cubicBezTo>
                  <a:cubicBezTo>
                    <a:pt x="11733" y="14651"/>
                    <a:pt x="8632" y="10578"/>
                    <a:pt x="6505" y="8207"/>
                  </a:cubicBezTo>
                  <a:cubicBezTo>
                    <a:pt x="4256" y="5684"/>
                    <a:pt x="2341" y="2918"/>
                    <a:pt x="608"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6" name="Google Shape;416;p40"/>
            <p:cNvSpPr/>
            <p:nvPr/>
          </p:nvSpPr>
          <p:spPr>
            <a:xfrm>
              <a:off x="12537984" y="6878169"/>
              <a:ext cx="16038" cy="17647"/>
            </a:xfrm>
            <a:custGeom>
              <a:avLst/>
              <a:gdLst/>
              <a:ahLst/>
              <a:cxnLst/>
              <a:rect l="l" t="t" r="r" b="b"/>
              <a:pathLst>
                <a:path w="608" h="669" extrusionOk="0">
                  <a:moveTo>
                    <a:pt x="0" y="0"/>
                  </a:moveTo>
                  <a:cubicBezTo>
                    <a:pt x="0" y="213"/>
                    <a:pt x="30" y="395"/>
                    <a:pt x="30" y="608"/>
                  </a:cubicBezTo>
                  <a:cubicBezTo>
                    <a:pt x="122" y="638"/>
                    <a:pt x="243" y="669"/>
                    <a:pt x="334" y="669"/>
                  </a:cubicBezTo>
                  <a:cubicBezTo>
                    <a:pt x="334" y="578"/>
                    <a:pt x="365" y="456"/>
                    <a:pt x="486" y="395"/>
                  </a:cubicBezTo>
                  <a:cubicBezTo>
                    <a:pt x="517" y="365"/>
                    <a:pt x="547" y="335"/>
                    <a:pt x="608" y="304"/>
                  </a:cubicBezTo>
                  <a:cubicBezTo>
                    <a:pt x="578" y="274"/>
                    <a:pt x="547" y="213"/>
                    <a:pt x="486" y="213"/>
                  </a:cubicBezTo>
                  <a:cubicBezTo>
                    <a:pt x="334" y="183"/>
                    <a:pt x="152" y="91"/>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7" name="Google Shape;417;p40"/>
            <p:cNvSpPr/>
            <p:nvPr/>
          </p:nvSpPr>
          <p:spPr>
            <a:xfrm>
              <a:off x="12019217" y="6782762"/>
              <a:ext cx="537204" cy="431694"/>
            </a:xfrm>
            <a:custGeom>
              <a:avLst/>
              <a:gdLst/>
              <a:ahLst/>
              <a:cxnLst/>
              <a:rect l="l" t="t" r="r" b="b"/>
              <a:pathLst>
                <a:path w="20366" h="16366" extrusionOk="0">
                  <a:moveTo>
                    <a:pt x="123" y="0"/>
                  </a:moveTo>
                  <a:cubicBezTo>
                    <a:pt x="62" y="456"/>
                    <a:pt x="31" y="912"/>
                    <a:pt x="1" y="1398"/>
                  </a:cubicBezTo>
                  <a:cubicBezTo>
                    <a:pt x="5503" y="7964"/>
                    <a:pt x="11916" y="14772"/>
                    <a:pt x="20214" y="16353"/>
                  </a:cubicBezTo>
                  <a:cubicBezTo>
                    <a:pt x="20232" y="16362"/>
                    <a:pt x="20250" y="16365"/>
                    <a:pt x="20267" y="16365"/>
                  </a:cubicBezTo>
                  <a:cubicBezTo>
                    <a:pt x="20308" y="16365"/>
                    <a:pt x="20345" y="16344"/>
                    <a:pt x="20366" y="16323"/>
                  </a:cubicBezTo>
                  <a:lnTo>
                    <a:pt x="20336" y="15775"/>
                  </a:lnTo>
                  <a:cubicBezTo>
                    <a:pt x="11551" y="13921"/>
                    <a:pt x="5928" y="6535"/>
                    <a:pt x="12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8" name="Google Shape;418;p40"/>
            <p:cNvSpPr/>
            <p:nvPr/>
          </p:nvSpPr>
          <p:spPr>
            <a:xfrm>
              <a:off x="12555604" y="7198867"/>
              <a:ext cx="8836" cy="14455"/>
            </a:xfrm>
            <a:custGeom>
              <a:avLst/>
              <a:gdLst/>
              <a:ahLst/>
              <a:cxnLst/>
              <a:rect l="l" t="t" r="r" b="b"/>
              <a:pathLst>
                <a:path w="335" h="548" extrusionOk="0">
                  <a:moveTo>
                    <a:pt x="1" y="0"/>
                  </a:moveTo>
                  <a:cubicBezTo>
                    <a:pt x="1" y="2"/>
                    <a:pt x="1" y="4"/>
                    <a:pt x="1" y="5"/>
                  </a:cubicBezTo>
                  <a:lnTo>
                    <a:pt x="1" y="5"/>
                  </a:lnTo>
                  <a:lnTo>
                    <a:pt x="1" y="0"/>
                  </a:lnTo>
                  <a:close/>
                  <a:moveTo>
                    <a:pt x="1" y="5"/>
                  </a:moveTo>
                  <a:lnTo>
                    <a:pt x="31" y="548"/>
                  </a:lnTo>
                  <a:cubicBezTo>
                    <a:pt x="274" y="456"/>
                    <a:pt x="335" y="92"/>
                    <a:pt x="31" y="31"/>
                  </a:cubicBezTo>
                  <a:cubicBezTo>
                    <a:pt x="31" y="31"/>
                    <a:pt x="4" y="31"/>
                    <a:pt x="1" y="5"/>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9" name="Google Shape;419;p40"/>
            <p:cNvSpPr/>
            <p:nvPr/>
          </p:nvSpPr>
          <p:spPr>
            <a:xfrm>
              <a:off x="12028054" y="7140335"/>
              <a:ext cx="549232" cy="394502"/>
            </a:xfrm>
            <a:custGeom>
              <a:avLst/>
              <a:gdLst/>
              <a:ahLst/>
              <a:cxnLst/>
              <a:rect l="l" t="t" r="r" b="b"/>
              <a:pathLst>
                <a:path w="20822" h="14956" extrusionOk="0">
                  <a:moveTo>
                    <a:pt x="0" y="1"/>
                  </a:moveTo>
                  <a:lnTo>
                    <a:pt x="0" y="1"/>
                  </a:lnTo>
                  <a:cubicBezTo>
                    <a:pt x="61" y="608"/>
                    <a:pt x="122" y="1186"/>
                    <a:pt x="183" y="1794"/>
                  </a:cubicBezTo>
                  <a:cubicBezTo>
                    <a:pt x="5654" y="8268"/>
                    <a:pt x="12675" y="14925"/>
                    <a:pt x="20730" y="14955"/>
                  </a:cubicBezTo>
                  <a:cubicBezTo>
                    <a:pt x="20761" y="14955"/>
                    <a:pt x="20761" y="14925"/>
                    <a:pt x="20791" y="14894"/>
                  </a:cubicBezTo>
                  <a:lnTo>
                    <a:pt x="20821" y="14894"/>
                  </a:lnTo>
                  <a:cubicBezTo>
                    <a:pt x="20821" y="14712"/>
                    <a:pt x="20821" y="14590"/>
                    <a:pt x="20791" y="14408"/>
                  </a:cubicBezTo>
                  <a:cubicBezTo>
                    <a:pt x="12250" y="13557"/>
                    <a:pt x="5532" y="6688"/>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0" name="Google Shape;420;p40"/>
            <p:cNvSpPr/>
            <p:nvPr/>
          </p:nvSpPr>
          <p:spPr>
            <a:xfrm>
              <a:off x="12576469" y="7520382"/>
              <a:ext cx="13637" cy="12028"/>
            </a:xfrm>
            <a:custGeom>
              <a:avLst/>
              <a:gdLst/>
              <a:ahLst/>
              <a:cxnLst/>
              <a:rect l="l" t="t" r="r" b="b"/>
              <a:pathLst>
                <a:path w="517" h="456" extrusionOk="0">
                  <a:moveTo>
                    <a:pt x="0" y="0"/>
                  </a:moveTo>
                  <a:cubicBezTo>
                    <a:pt x="0" y="152"/>
                    <a:pt x="30" y="304"/>
                    <a:pt x="30" y="456"/>
                  </a:cubicBezTo>
                  <a:cubicBezTo>
                    <a:pt x="182" y="395"/>
                    <a:pt x="334" y="334"/>
                    <a:pt x="517" y="243"/>
                  </a:cubicBezTo>
                  <a:cubicBezTo>
                    <a:pt x="486" y="152"/>
                    <a:pt x="426" y="61"/>
                    <a:pt x="274" y="61"/>
                  </a:cubicBezTo>
                  <a:cubicBezTo>
                    <a:pt x="182" y="61"/>
                    <a:pt x="91" y="30"/>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1" name="Google Shape;421;p40"/>
            <p:cNvSpPr/>
            <p:nvPr/>
          </p:nvSpPr>
          <p:spPr>
            <a:xfrm>
              <a:off x="12157937" y="7592525"/>
              <a:ext cx="435387" cy="196512"/>
            </a:xfrm>
            <a:custGeom>
              <a:avLst/>
              <a:gdLst/>
              <a:ahLst/>
              <a:cxnLst/>
              <a:rect l="l" t="t" r="r" b="b"/>
              <a:pathLst>
                <a:path w="16506" h="7450" extrusionOk="0">
                  <a:moveTo>
                    <a:pt x="0" y="1"/>
                  </a:moveTo>
                  <a:cubicBezTo>
                    <a:pt x="548" y="821"/>
                    <a:pt x="1095" y="1612"/>
                    <a:pt x="1703" y="2311"/>
                  </a:cubicBezTo>
                  <a:cubicBezTo>
                    <a:pt x="4880" y="4787"/>
                    <a:pt x="9478" y="7450"/>
                    <a:pt x="13734" y="7450"/>
                  </a:cubicBezTo>
                  <a:cubicBezTo>
                    <a:pt x="14649" y="7450"/>
                    <a:pt x="15548" y="7327"/>
                    <a:pt x="16414" y="7052"/>
                  </a:cubicBezTo>
                  <a:cubicBezTo>
                    <a:pt x="16445" y="7022"/>
                    <a:pt x="16475" y="6992"/>
                    <a:pt x="16505" y="6992"/>
                  </a:cubicBezTo>
                  <a:cubicBezTo>
                    <a:pt x="16475" y="6840"/>
                    <a:pt x="16475" y="6688"/>
                    <a:pt x="16475" y="6536"/>
                  </a:cubicBezTo>
                  <a:cubicBezTo>
                    <a:pt x="16432" y="6514"/>
                    <a:pt x="16389" y="6493"/>
                    <a:pt x="16335" y="6493"/>
                  </a:cubicBezTo>
                  <a:cubicBezTo>
                    <a:pt x="16313" y="6493"/>
                    <a:pt x="16289" y="6496"/>
                    <a:pt x="16262" y="6505"/>
                  </a:cubicBezTo>
                  <a:cubicBezTo>
                    <a:pt x="15441" y="6668"/>
                    <a:pt x="14625" y="6745"/>
                    <a:pt x="13814" y="6745"/>
                  </a:cubicBezTo>
                  <a:cubicBezTo>
                    <a:pt x="8861" y="6745"/>
                    <a:pt x="4128" y="3867"/>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2" name="Google Shape;422;p40"/>
            <p:cNvSpPr/>
            <p:nvPr/>
          </p:nvSpPr>
          <p:spPr>
            <a:xfrm>
              <a:off x="12592480" y="7764902"/>
              <a:ext cx="4853" cy="12055"/>
            </a:xfrm>
            <a:custGeom>
              <a:avLst/>
              <a:gdLst/>
              <a:ahLst/>
              <a:cxnLst/>
              <a:rect l="l" t="t" r="r" b="b"/>
              <a:pathLst>
                <a:path w="184" h="457" extrusionOk="0">
                  <a:moveTo>
                    <a:pt x="1" y="1"/>
                  </a:moveTo>
                  <a:lnTo>
                    <a:pt x="31" y="457"/>
                  </a:lnTo>
                  <a:cubicBezTo>
                    <a:pt x="183" y="305"/>
                    <a:pt x="153" y="92"/>
                    <a:pt x="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3" name="Google Shape;423;p40"/>
            <p:cNvSpPr/>
            <p:nvPr/>
          </p:nvSpPr>
          <p:spPr>
            <a:xfrm>
              <a:off x="12316677" y="6357029"/>
              <a:ext cx="209279" cy="296668"/>
            </a:xfrm>
            <a:custGeom>
              <a:avLst/>
              <a:gdLst/>
              <a:ahLst/>
              <a:cxnLst/>
              <a:rect l="l" t="t" r="r" b="b"/>
              <a:pathLst>
                <a:path w="7934" h="11247" extrusionOk="0">
                  <a:moveTo>
                    <a:pt x="913" y="0"/>
                  </a:moveTo>
                  <a:cubicBezTo>
                    <a:pt x="609" y="91"/>
                    <a:pt x="305" y="182"/>
                    <a:pt x="1" y="304"/>
                  </a:cubicBezTo>
                  <a:cubicBezTo>
                    <a:pt x="1977" y="4377"/>
                    <a:pt x="4591" y="8116"/>
                    <a:pt x="7934" y="11246"/>
                  </a:cubicBezTo>
                  <a:cubicBezTo>
                    <a:pt x="7904" y="10973"/>
                    <a:pt x="7904" y="10669"/>
                    <a:pt x="7873" y="10395"/>
                  </a:cubicBezTo>
                  <a:cubicBezTo>
                    <a:pt x="4955" y="7234"/>
                    <a:pt x="2676" y="3739"/>
                    <a:pt x="91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4" name="Google Shape;424;p40"/>
            <p:cNvSpPr/>
            <p:nvPr/>
          </p:nvSpPr>
          <p:spPr>
            <a:xfrm>
              <a:off x="12524347" y="6631223"/>
              <a:ext cx="20232" cy="28250"/>
            </a:xfrm>
            <a:custGeom>
              <a:avLst/>
              <a:gdLst/>
              <a:ahLst/>
              <a:cxnLst/>
              <a:rect l="l" t="t" r="r" b="b"/>
              <a:pathLst>
                <a:path w="767" h="1071" extrusionOk="0">
                  <a:moveTo>
                    <a:pt x="0" y="0"/>
                  </a:moveTo>
                  <a:cubicBezTo>
                    <a:pt x="31" y="274"/>
                    <a:pt x="61" y="578"/>
                    <a:pt x="61" y="851"/>
                  </a:cubicBezTo>
                  <a:cubicBezTo>
                    <a:pt x="122" y="882"/>
                    <a:pt x="152" y="943"/>
                    <a:pt x="213" y="1003"/>
                  </a:cubicBezTo>
                  <a:cubicBezTo>
                    <a:pt x="267" y="1051"/>
                    <a:pt x="327" y="1071"/>
                    <a:pt x="385" y="1071"/>
                  </a:cubicBezTo>
                  <a:cubicBezTo>
                    <a:pt x="588" y="1071"/>
                    <a:pt x="767" y="821"/>
                    <a:pt x="578" y="608"/>
                  </a:cubicBezTo>
                  <a:cubicBezTo>
                    <a:pt x="365" y="426"/>
                    <a:pt x="213" y="213"/>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5" name="Google Shape;425;p40"/>
            <p:cNvSpPr/>
            <p:nvPr/>
          </p:nvSpPr>
          <p:spPr>
            <a:xfrm>
              <a:off x="12550803" y="6503741"/>
              <a:ext cx="102635" cy="127509"/>
            </a:xfrm>
            <a:custGeom>
              <a:avLst/>
              <a:gdLst/>
              <a:ahLst/>
              <a:cxnLst/>
              <a:rect l="l" t="t" r="r" b="b"/>
              <a:pathLst>
                <a:path w="3891" h="4834" extrusionOk="0">
                  <a:moveTo>
                    <a:pt x="3526" y="0"/>
                  </a:moveTo>
                  <a:cubicBezTo>
                    <a:pt x="2554" y="1429"/>
                    <a:pt x="1247" y="3162"/>
                    <a:pt x="0" y="4043"/>
                  </a:cubicBezTo>
                  <a:lnTo>
                    <a:pt x="31" y="4833"/>
                  </a:lnTo>
                  <a:cubicBezTo>
                    <a:pt x="1429" y="4317"/>
                    <a:pt x="2736" y="2827"/>
                    <a:pt x="3891" y="1277"/>
                  </a:cubicBezTo>
                  <a:cubicBezTo>
                    <a:pt x="3769" y="852"/>
                    <a:pt x="3648" y="396"/>
                    <a:pt x="3526"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6" name="Google Shape;426;p40"/>
            <p:cNvSpPr/>
            <p:nvPr/>
          </p:nvSpPr>
          <p:spPr>
            <a:xfrm>
              <a:off x="12643810" y="6366630"/>
              <a:ext cx="113054" cy="170794"/>
            </a:xfrm>
            <a:custGeom>
              <a:avLst/>
              <a:gdLst/>
              <a:ahLst/>
              <a:cxnLst/>
              <a:rect l="l" t="t" r="r" b="b"/>
              <a:pathLst>
                <a:path w="4286" h="6475" extrusionOk="0">
                  <a:moveTo>
                    <a:pt x="3435" y="1"/>
                  </a:moveTo>
                  <a:cubicBezTo>
                    <a:pt x="2645" y="1308"/>
                    <a:pt x="1824" y="2584"/>
                    <a:pt x="943" y="3831"/>
                  </a:cubicBezTo>
                  <a:cubicBezTo>
                    <a:pt x="699" y="4195"/>
                    <a:pt x="365" y="4682"/>
                    <a:pt x="0" y="5198"/>
                  </a:cubicBezTo>
                  <a:cubicBezTo>
                    <a:pt x="122" y="5594"/>
                    <a:pt x="243" y="6050"/>
                    <a:pt x="365" y="6475"/>
                  </a:cubicBezTo>
                  <a:cubicBezTo>
                    <a:pt x="1216" y="5259"/>
                    <a:pt x="1976" y="4043"/>
                    <a:pt x="2584" y="3192"/>
                  </a:cubicBezTo>
                  <a:cubicBezTo>
                    <a:pt x="3192" y="2341"/>
                    <a:pt x="3739" y="1460"/>
                    <a:pt x="4286" y="578"/>
                  </a:cubicBezTo>
                  <a:cubicBezTo>
                    <a:pt x="4012" y="366"/>
                    <a:pt x="3709" y="183"/>
                    <a:pt x="343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7" name="Google Shape;427;p40"/>
            <p:cNvSpPr/>
            <p:nvPr/>
          </p:nvSpPr>
          <p:spPr>
            <a:xfrm>
              <a:off x="12523291" y="6610385"/>
              <a:ext cx="28329" cy="25006"/>
            </a:xfrm>
            <a:custGeom>
              <a:avLst/>
              <a:gdLst/>
              <a:ahLst/>
              <a:cxnLst/>
              <a:rect l="l" t="t" r="r" b="b"/>
              <a:pathLst>
                <a:path w="1074" h="948" extrusionOk="0">
                  <a:moveTo>
                    <a:pt x="1043" y="0"/>
                  </a:moveTo>
                  <a:cubicBezTo>
                    <a:pt x="800" y="152"/>
                    <a:pt x="587" y="274"/>
                    <a:pt x="344" y="365"/>
                  </a:cubicBezTo>
                  <a:cubicBezTo>
                    <a:pt x="1" y="508"/>
                    <a:pt x="116" y="948"/>
                    <a:pt x="435" y="948"/>
                  </a:cubicBezTo>
                  <a:cubicBezTo>
                    <a:pt x="454" y="948"/>
                    <a:pt x="475" y="946"/>
                    <a:pt x="496" y="942"/>
                  </a:cubicBezTo>
                  <a:cubicBezTo>
                    <a:pt x="709" y="912"/>
                    <a:pt x="891" y="851"/>
                    <a:pt x="1074" y="790"/>
                  </a:cubicBezTo>
                  <a:lnTo>
                    <a:pt x="1043" y="0"/>
                  </a:ln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8" name="Google Shape;428;p40"/>
            <p:cNvSpPr/>
            <p:nvPr/>
          </p:nvSpPr>
          <p:spPr>
            <a:xfrm>
              <a:off x="12564440" y="6777143"/>
              <a:ext cx="146738" cy="121890"/>
            </a:xfrm>
            <a:custGeom>
              <a:avLst/>
              <a:gdLst/>
              <a:ahLst/>
              <a:cxnLst/>
              <a:rect l="l" t="t" r="r" b="b"/>
              <a:pathLst>
                <a:path w="5563" h="4621" extrusionOk="0">
                  <a:moveTo>
                    <a:pt x="5350" y="0"/>
                  </a:moveTo>
                  <a:cubicBezTo>
                    <a:pt x="3769" y="1459"/>
                    <a:pt x="2006" y="2766"/>
                    <a:pt x="0" y="3891"/>
                  </a:cubicBezTo>
                  <a:cubicBezTo>
                    <a:pt x="30" y="4134"/>
                    <a:pt x="30" y="4377"/>
                    <a:pt x="61" y="4620"/>
                  </a:cubicBezTo>
                  <a:cubicBezTo>
                    <a:pt x="2067" y="3830"/>
                    <a:pt x="3891" y="2706"/>
                    <a:pt x="5562" y="1338"/>
                  </a:cubicBezTo>
                  <a:cubicBezTo>
                    <a:pt x="5502" y="882"/>
                    <a:pt x="5411" y="456"/>
                    <a:pt x="535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9" name="Google Shape;429;p40"/>
            <p:cNvSpPr/>
            <p:nvPr/>
          </p:nvSpPr>
          <p:spPr>
            <a:xfrm>
              <a:off x="12705534" y="6543017"/>
              <a:ext cx="205270" cy="269420"/>
            </a:xfrm>
            <a:custGeom>
              <a:avLst/>
              <a:gdLst/>
              <a:ahLst/>
              <a:cxnLst/>
              <a:rect l="l" t="t" r="r" b="b"/>
              <a:pathLst>
                <a:path w="7782" h="10214" extrusionOk="0">
                  <a:moveTo>
                    <a:pt x="7204" y="1"/>
                  </a:moveTo>
                  <a:cubicBezTo>
                    <a:pt x="5107" y="3284"/>
                    <a:pt x="2828" y="6323"/>
                    <a:pt x="1" y="8876"/>
                  </a:cubicBezTo>
                  <a:cubicBezTo>
                    <a:pt x="92" y="9332"/>
                    <a:pt x="153" y="9758"/>
                    <a:pt x="213" y="10214"/>
                  </a:cubicBezTo>
                  <a:cubicBezTo>
                    <a:pt x="3223" y="7752"/>
                    <a:pt x="5745" y="4499"/>
                    <a:pt x="7782" y="1125"/>
                  </a:cubicBezTo>
                  <a:cubicBezTo>
                    <a:pt x="7600" y="730"/>
                    <a:pt x="7387" y="366"/>
                    <a:pt x="7204"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30" name="Google Shape;430;p40"/>
            <p:cNvSpPr/>
            <p:nvPr/>
          </p:nvSpPr>
          <p:spPr>
            <a:xfrm>
              <a:off x="12547585" y="6879752"/>
              <a:ext cx="18464" cy="22896"/>
            </a:xfrm>
            <a:custGeom>
              <a:avLst/>
              <a:gdLst/>
              <a:ahLst/>
              <a:cxnLst/>
              <a:rect l="l" t="t" r="r" b="b"/>
              <a:pathLst>
                <a:path w="700" h="868" extrusionOk="0">
                  <a:moveTo>
                    <a:pt x="669" y="1"/>
                  </a:moveTo>
                  <a:cubicBezTo>
                    <a:pt x="517" y="62"/>
                    <a:pt x="396" y="153"/>
                    <a:pt x="244" y="244"/>
                  </a:cubicBezTo>
                  <a:cubicBezTo>
                    <a:pt x="359" y="388"/>
                    <a:pt x="256" y="642"/>
                    <a:pt x="38" y="642"/>
                  </a:cubicBezTo>
                  <a:cubicBezTo>
                    <a:pt x="26" y="642"/>
                    <a:pt x="13" y="641"/>
                    <a:pt x="1" y="639"/>
                  </a:cubicBezTo>
                  <a:lnTo>
                    <a:pt x="1" y="639"/>
                  </a:lnTo>
                  <a:cubicBezTo>
                    <a:pt x="26" y="764"/>
                    <a:pt x="112" y="868"/>
                    <a:pt x="243" y="868"/>
                  </a:cubicBezTo>
                  <a:cubicBezTo>
                    <a:pt x="271" y="868"/>
                    <a:pt x="302" y="863"/>
                    <a:pt x="335" y="852"/>
                  </a:cubicBezTo>
                  <a:cubicBezTo>
                    <a:pt x="457" y="822"/>
                    <a:pt x="578" y="761"/>
                    <a:pt x="700" y="730"/>
                  </a:cubicBezTo>
                  <a:cubicBezTo>
                    <a:pt x="669" y="487"/>
                    <a:pt x="669" y="244"/>
                    <a:pt x="669"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31" name="Google Shape;431;p40"/>
            <p:cNvSpPr/>
            <p:nvPr/>
          </p:nvSpPr>
          <p:spPr>
            <a:xfrm>
              <a:off x="12546794" y="6886188"/>
              <a:ext cx="10287" cy="10498"/>
            </a:xfrm>
            <a:custGeom>
              <a:avLst/>
              <a:gdLst/>
              <a:ahLst/>
              <a:cxnLst/>
              <a:rect l="l" t="t" r="r" b="b"/>
              <a:pathLst>
                <a:path w="390" h="398" extrusionOk="0">
                  <a:moveTo>
                    <a:pt x="274" y="0"/>
                  </a:moveTo>
                  <a:cubicBezTo>
                    <a:pt x="244" y="31"/>
                    <a:pt x="183" y="61"/>
                    <a:pt x="152" y="91"/>
                  </a:cubicBezTo>
                  <a:cubicBezTo>
                    <a:pt x="31" y="152"/>
                    <a:pt x="0" y="274"/>
                    <a:pt x="31" y="395"/>
                  </a:cubicBezTo>
                  <a:cubicBezTo>
                    <a:pt x="43" y="397"/>
                    <a:pt x="56" y="398"/>
                    <a:pt x="68" y="398"/>
                  </a:cubicBezTo>
                  <a:cubicBezTo>
                    <a:pt x="286" y="398"/>
                    <a:pt x="389" y="144"/>
                    <a:pt x="274"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32" name="Google Shape;432;p40"/>
            <p:cNvSpPr/>
            <p:nvPr/>
          </p:nvSpPr>
          <p:spPr>
            <a:xfrm>
              <a:off x="12553995" y="7187630"/>
              <a:ext cx="1635" cy="8863"/>
            </a:xfrm>
            <a:custGeom>
              <a:avLst/>
              <a:gdLst/>
              <a:ahLst/>
              <a:cxnLst/>
              <a:rect l="l" t="t" r="r" b="b"/>
              <a:pathLst>
                <a:path w="62" h="336" extrusionOk="0">
                  <a:moveTo>
                    <a:pt x="31" y="1"/>
                  </a:moveTo>
                  <a:cubicBezTo>
                    <a:pt x="1" y="122"/>
                    <a:pt x="1" y="244"/>
                    <a:pt x="62" y="335"/>
                  </a:cubicBezTo>
                  <a:cubicBezTo>
                    <a:pt x="62" y="244"/>
                    <a:pt x="62" y="122"/>
                    <a:pt x="3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33" name="Google Shape;433;p40"/>
            <p:cNvSpPr/>
            <p:nvPr/>
          </p:nvSpPr>
          <p:spPr>
            <a:xfrm>
              <a:off x="12581269" y="7086631"/>
              <a:ext cx="157975" cy="109045"/>
            </a:xfrm>
            <a:custGeom>
              <a:avLst/>
              <a:gdLst/>
              <a:ahLst/>
              <a:cxnLst/>
              <a:rect l="l" t="t" r="r" b="b"/>
              <a:pathLst>
                <a:path w="5989" h="4134" extrusionOk="0">
                  <a:moveTo>
                    <a:pt x="5928" y="0"/>
                  </a:moveTo>
                  <a:cubicBezTo>
                    <a:pt x="4043" y="1216"/>
                    <a:pt x="2067" y="2280"/>
                    <a:pt x="0" y="3252"/>
                  </a:cubicBezTo>
                  <a:cubicBezTo>
                    <a:pt x="0" y="3526"/>
                    <a:pt x="31" y="3830"/>
                    <a:pt x="31" y="4134"/>
                  </a:cubicBezTo>
                  <a:cubicBezTo>
                    <a:pt x="2098" y="3252"/>
                    <a:pt x="4073" y="2249"/>
                    <a:pt x="5988" y="1125"/>
                  </a:cubicBezTo>
                  <a:cubicBezTo>
                    <a:pt x="5958" y="760"/>
                    <a:pt x="5958" y="395"/>
                    <a:pt x="5928"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34" name="Google Shape;434;p40"/>
            <p:cNvSpPr/>
            <p:nvPr/>
          </p:nvSpPr>
          <p:spPr>
            <a:xfrm>
              <a:off x="12737609" y="6862132"/>
              <a:ext cx="270211" cy="254174"/>
            </a:xfrm>
            <a:custGeom>
              <a:avLst/>
              <a:gdLst/>
              <a:ahLst/>
              <a:cxnLst/>
              <a:rect l="l" t="t" r="r" b="b"/>
              <a:pathLst>
                <a:path w="10244" h="9636" extrusionOk="0">
                  <a:moveTo>
                    <a:pt x="10001" y="0"/>
                  </a:moveTo>
                  <a:cubicBezTo>
                    <a:pt x="7083" y="3283"/>
                    <a:pt x="3739" y="6140"/>
                    <a:pt x="1" y="8511"/>
                  </a:cubicBezTo>
                  <a:cubicBezTo>
                    <a:pt x="31" y="8906"/>
                    <a:pt x="31" y="9271"/>
                    <a:pt x="61" y="9636"/>
                  </a:cubicBezTo>
                  <a:cubicBezTo>
                    <a:pt x="3830" y="7386"/>
                    <a:pt x="7265" y="4651"/>
                    <a:pt x="10244" y="1459"/>
                  </a:cubicBezTo>
                  <a:cubicBezTo>
                    <a:pt x="10153" y="973"/>
                    <a:pt x="10062" y="487"/>
                    <a:pt x="1000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35" name="Google Shape;435;p40"/>
            <p:cNvSpPr/>
            <p:nvPr/>
          </p:nvSpPr>
          <p:spPr>
            <a:xfrm>
              <a:off x="12554813" y="7172410"/>
              <a:ext cx="27274" cy="30176"/>
            </a:xfrm>
            <a:custGeom>
              <a:avLst/>
              <a:gdLst/>
              <a:ahLst/>
              <a:cxnLst/>
              <a:rect l="l" t="t" r="r" b="b"/>
              <a:pathLst>
                <a:path w="1034" h="1144" extrusionOk="0">
                  <a:moveTo>
                    <a:pt x="1003" y="0"/>
                  </a:moveTo>
                  <a:cubicBezTo>
                    <a:pt x="699" y="122"/>
                    <a:pt x="456" y="274"/>
                    <a:pt x="152" y="395"/>
                  </a:cubicBezTo>
                  <a:cubicBezTo>
                    <a:pt x="92" y="456"/>
                    <a:pt x="31" y="517"/>
                    <a:pt x="0" y="578"/>
                  </a:cubicBezTo>
                  <a:cubicBezTo>
                    <a:pt x="31" y="699"/>
                    <a:pt x="31" y="791"/>
                    <a:pt x="31" y="912"/>
                  </a:cubicBezTo>
                  <a:cubicBezTo>
                    <a:pt x="103" y="1057"/>
                    <a:pt x="213" y="1144"/>
                    <a:pt x="346" y="1144"/>
                  </a:cubicBezTo>
                  <a:cubicBezTo>
                    <a:pt x="381" y="1144"/>
                    <a:pt x="418" y="1138"/>
                    <a:pt x="456" y="1125"/>
                  </a:cubicBezTo>
                  <a:cubicBezTo>
                    <a:pt x="669" y="1034"/>
                    <a:pt x="851" y="943"/>
                    <a:pt x="1034" y="882"/>
                  </a:cubicBezTo>
                  <a:cubicBezTo>
                    <a:pt x="1034" y="578"/>
                    <a:pt x="1003" y="274"/>
                    <a:pt x="100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36" name="Google Shape;436;p40"/>
            <p:cNvSpPr/>
            <p:nvPr/>
          </p:nvSpPr>
          <p:spPr>
            <a:xfrm>
              <a:off x="12571641" y="7534811"/>
              <a:ext cx="6436" cy="8836"/>
            </a:xfrm>
            <a:custGeom>
              <a:avLst/>
              <a:gdLst/>
              <a:ahLst/>
              <a:cxnLst/>
              <a:rect l="l" t="t" r="r" b="b"/>
              <a:pathLst>
                <a:path w="244" h="335" extrusionOk="0">
                  <a:moveTo>
                    <a:pt x="122" y="0"/>
                  </a:moveTo>
                  <a:cubicBezTo>
                    <a:pt x="1" y="122"/>
                    <a:pt x="92" y="304"/>
                    <a:pt x="244" y="334"/>
                  </a:cubicBezTo>
                  <a:cubicBezTo>
                    <a:pt x="244" y="243"/>
                    <a:pt x="244" y="122"/>
                    <a:pt x="21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37" name="Google Shape;437;p40"/>
            <p:cNvSpPr/>
            <p:nvPr/>
          </p:nvSpPr>
          <p:spPr>
            <a:xfrm>
              <a:off x="12602107" y="7455414"/>
              <a:ext cx="121890" cy="82614"/>
            </a:xfrm>
            <a:custGeom>
              <a:avLst/>
              <a:gdLst/>
              <a:ahLst/>
              <a:cxnLst/>
              <a:rect l="l" t="t" r="r" b="b"/>
              <a:pathLst>
                <a:path w="4621" h="3132" extrusionOk="0">
                  <a:moveTo>
                    <a:pt x="4621" y="1"/>
                  </a:moveTo>
                  <a:cubicBezTo>
                    <a:pt x="3162" y="913"/>
                    <a:pt x="1581" y="1703"/>
                    <a:pt x="1" y="2493"/>
                  </a:cubicBezTo>
                  <a:cubicBezTo>
                    <a:pt x="1" y="2706"/>
                    <a:pt x="1" y="2919"/>
                    <a:pt x="31" y="3132"/>
                  </a:cubicBezTo>
                  <a:cubicBezTo>
                    <a:pt x="1581" y="2676"/>
                    <a:pt x="3071" y="2007"/>
                    <a:pt x="4499" y="1217"/>
                  </a:cubicBezTo>
                  <a:cubicBezTo>
                    <a:pt x="4560" y="791"/>
                    <a:pt x="4590" y="396"/>
                    <a:pt x="462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38" name="Google Shape;438;p40"/>
            <p:cNvSpPr/>
            <p:nvPr/>
          </p:nvSpPr>
          <p:spPr>
            <a:xfrm>
              <a:off x="12720780" y="7133108"/>
              <a:ext cx="307905" cy="354408"/>
            </a:xfrm>
            <a:custGeom>
              <a:avLst/>
              <a:gdLst/>
              <a:ahLst/>
              <a:cxnLst/>
              <a:rect l="l" t="t" r="r" b="b"/>
              <a:pathLst>
                <a:path w="11673" h="13436" extrusionOk="0">
                  <a:moveTo>
                    <a:pt x="11642" y="1"/>
                  </a:moveTo>
                  <a:cubicBezTo>
                    <a:pt x="9453" y="3010"/>
                    <a:pt x="7295" y="6019"/>
                    <a:pt x="4620" y="8694"/>
                  </a:cubicBezTo>
                  <a:cubicBezTo>
                    <a:pt x="3253" y="10092"/>
                    <a:pt x="1733" y="11217"/>
                    <a:pt x="122" y="12220"/>
                  </a:cubicBezTo>
                  <a:cubicBezTo>
                    <a:pt x="91" y="12615"/>
                    <a:pt x="61" y="13010"/>
                    <a:pt x="0" y="13436"/>
                  </a:cubicBezTo>
                  <a:cubicBezTo>
                    <a:pt x="4803" y="10731"/>
                    <a:pt x="8754" y="6262"/>
                    <a:pt x="11672" y="1673"/>
                  </a:cubicBezTo>
                  <a:cubicBezTo>
                    <a:pt x="11672" y="1126"/>
                    <a:pt x="11672" y="548"/>
                    <a:pt x="1164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39" name="Google Shape;439;p40"/>
            <p:cNvSpPr/>
            <p:nvPr/>
          </p:nvSpPr>
          <p:spPr>
            <a:xfrm>
              <a:off x="12577260" y="7521174"/>
              <a:ext cx="25665" cy="23265"/>
            </a:xfrm>
            <a:custGeom>
              <a:avLst/>
              <a:gdLst/>
              <a:ahLst/>
              <a:cxnLst/>
              <a:rect l="l" t="t" r="r" b="b"/>
              <a:pathLst>
                <a:path w="973" h="882" extrusionOk="0">
                  <a:moveTo>
                    <a:pt x="943" y="0"/>
                  </a:moveTo>
                  <a:cubicBezTo>
                    <a:pt x="791" y="61"/>
                    <a:pt x="639" y="152"/>
                    <a:pt x="487" y="213"/>
                  </a:cubicBezTo>
                  <a:cubicBezTo>
                    <a:pt x="517" y="365"/>
                    <a:pt x="456" y="517"/>
                    <a:pt x="244" y="548"/>
                  </a:cubicBezTo>
                  <a:cubicBezTo>
                    <a:pt x="183" y="548"/>
                    <a:pt x="92" y="517"/>
                    <a:pt x="0" y="517"/>
                  </a:cubicBezTo>
                  <a:cubicBezTo>
                    <a:pt x="31" y="639"/>
                    <a:pt x="31" y="730"/>
                    <a:pt x="31" y="851"/>
                  </a:cubicBezTo>
                  <a:cubicBezTo>
                    <a:pt x="61" y="851"/>
                    <a:pt x="92" y="882"/>
                    <a:pt x="122" y="882"/>
                  </a:cubicBezTo>
                  <a:cubicBezTo>
                    <a:pt x="396" y="791"/>
                    <a:pt x="699" y="700"/>
                    <a:pt x="973" y="639"/>
                  </a:cubicBezTo>
                  <a:cubicBezTo>
                    <a:pt x="943" y="426"/>
                    <a:pt x="943" y="213"/>
                    <a:pt x="94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40" name="Google Shape;440;p40"/>
            <p:cNvSpPr/>
            <p:nvPr/>
          </p:nvSpPr>
          <p:spPr>
            <a:xfrm>
              <a:off x="12574860" y="7532384"/>
              <a:ext cx="2427" cy="2453"/>
            </a:xfrm>
            <a:custGeom>
              <a:avLst/>
              <a:gdLst/>
              <a:ahLst/>
              <a:cxnLst/>
              <a:rect l="l" t="t" r="r" b="b"/>
              <a:pathLst>
                <a:path w="92" h="93" extrusionOk="0">
                  <a:moveTo>
                    <a:pt x="91" y="1"/>
                  </a:moveTo>
                  <a:cubicBezTo>
                    <a:pt x="91" y="31"/>
                    <a:pt x="61" y="31"/>
                    <a:pt x="61" y="31"/>
                  </a:cubicBezTo>
                  <a:cubicBezTo>
                    <a:pt x="31" y="62"/>
                    <a:pt x="31" y="62"/>
                    <a:pt x="0" y="92"/>
                  </a:cubicBezTo>
                  <a:lnTo>
                    <a:pt x="91" y="92"/>
                  </a:lnTo>
                  <a:cubicBezTo>
                    <a:pt x="91" y="62"/>
                    <a:pt x="91" y="31"/>
                    <a:pt x="9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41" name="Google Shape;441;p40"/>
            <p:cNvSpPr/>
            <p:nvPr/>
          </p:nvSpPr>
          <p:spPr>
            <a:xfrm>
              <a:off x="12577260" y="7526792"/>
              <a:ext cx="13637" cy="8836"/>
            </a:xfrm>
            <a:custGeom>
              <a:avLst/>
              <a:gdLst/>
              <a:ahLst/>
              <a:cxnLst/>
              <a:rect l="l" t="t" r="r" b="b"/>
              <a:pathLst>
                <a:path w="517" h="335" extrusionOk="0">
                  <a:moveTo>
                    <a:pt x="487" y="0"/>
                  </a:moveTo>
                  <a:lnTo>
                    <a:pt x="487" y="0"/>
                  </a:lnTo>
                  <a:cubicBezTo>
                    <a:pt x="335" y="91"/>
                    <a:pt x="152" y="152"/>
                    <a:pt x="0" y="213"/>
                  </a:cubicBezTo>
                  <a:cubicBezTo>
                    <a:pt x="0" y="243"/>
                    <a:pt x="0" y="274"/>
                    <a:pt x="0" y="304"/>
                  </a:cubicBezTo>
                  <a:cubicBezTo>
                    <a:pt x="92" y="304"/>
                    <a:pt x="183" y="335"/>
                    <a:pt x="244" y="335"/>
                  </a:cubicBezTo>
                  <a:cubicBezTo>
                    <a:pt x="456" y="304"/>
                    <a:pt x="517" y="152"/>
                    <a:pt x="487"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42" name="Google Shape;442;p40"/>
            <p:cNvSpPr/>
            <p:nvPr/>
          </p:nvSpPr>
          <p:spPr>
            <a:xfrm>
              <a:off x="12614927" y="7727235"/>
              <a:ext cx="61776" cy="34502"/>
            </a:xfrm>
            <a:custGeom>
              <a:avLst/>
              <a:gdLst/>
              <a:ahLst/>
              <a:cxnLst/>
              <a:rect l="l" t="t" r="r" b="b"/>
              <a:pathLst>
                <a:path w="2342" h="1308" extrusionOk="0">
                  <a:moveTo>
                    <a:pt x="2341" y="0"/>
                  </a:moveTo>
                  <a:lnTo>
                    <a:pt x="2341" y="0"/>
                  </a:lnTo>
                  <a:cubicBezTo>
                    <a:pt x="1521" y="152"/>
                    <a:pt x="700" y="243"/>
                    <a:pt x="1" y="669"/>
                  </a:cubicBezTo>
                  <a:cubicBezTo>
                    <a:pt x="1" y="882"/>
                    <a:pt x="31" y="1094"/>
                    <a:pt x="31" y="1307"/>
                  </a:cubicBezTo>
                  <a:cubicBezTo>
                    <a:pt x="761" y="1246"/>
                    <a:pt x="1430" y="1155"/>
                    <a:pt x="2129" y="1003"/>
                  </a:cubicBezTo>
                  <a:cubicBezTo>
                    <a:pt x="2189" y="669"/>
                    <a:pt x="2281" y="334"/>
                    <a:pt x="234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43" name="Google Shape;443;p40"/>
            <p:cNvSpPr/>
            <p:nvPr/>
          </p:nvSpPr>
          <p:spPr>
            <a:xfrm>
              <a:off x="12671058" y="7479471"/>
              <a:ext cx="332752" cy="274247"/>
            </a:xfrm>
            <a:custGeom>
              <a:avLst/>
              <a:gdLst/>
              <a:ahLst/>
              <a:cxnLst/>
              <a:rect l="l" t="t" r="r" b="b"/>
              <a:pathLst>
                <a:path w="12615" h="10397" extrusionOk="0">
                  <a:moveTo>
                    <a:pt x="12615" y="1"/>
                  </a:moveTo>
                  <a:cubicBezTo>
                    <a:pt x="11581" y="1095"/>
                    <a:pt x="10548" y="2159"/>
                    <a:pt x="9545" y="3253"/>
                  </a:cubicBezTo>
                  <a:cubicBezTo>
                    <a:pt x="7204" y="5806"/>
                    <a:pt x="4590" y="8086"/>
                    <a:pt x="1247" y="9180"/>
                  </a:cubicBezTo>
                  <a:cubicBezTo>
                    <a:pt x="913" y="9271"/>
                    <a:pt x="578" y="9363"/>
                    <a:pt x="213" y="9393"/>
                  </a:cubicBezTo>
                  <a:cubicBezTo>
                    <a:pt x="153" y="9727"/>
                    <a:pt x="61" y="10062"/>
                    <a:pt x="1" y="10396"/>
                  </a:cubicBezTo>
                  <a:cubicBezTo>
                    <a:pt x="3010" y="9819"/>
                    <a:pt x="5563" y="8451"/>
                    <a:pt x="8086" y="6354"/>
                  </a:cubicBezTo>
                  <a:cubicBezTo>
                    <a:pt x="9363" y="5290"/>
                    <a:pt x="10670" y="4135"/>
                    <a:pt x="11916" y="2949"/>
                  </a:cubicBezTo>
                  <a:cubicBezTo>
                    <a:pt x="12189" y="2037"/>
                    <a:pt x="12402" y="1065"/>
                    <a:pt x="1261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44" name="Google Shape;444;p40"/>
            <p:cNvSpPr/>
            <p:nvPr/>
          </p:nvSpPr>
          <p:spPr>
            <a:xfrm>
              <a:off x="12600709" y="7744855"/>
              <a:ext cx="15062" cy="16934"/>
            </a:xfrm>
            <a:custGeom>
              <a:avLst/>
              <a:gdLst/>
              <a:ahLst/>
              <a:cxnLst/>
              <a:rect l="l" t="t" r="r" b="b"/>
              <a:pathLst>
                <a:path w="571" h="642" extrusionOk="0">
                  <a:moveTo>
                    <a:pt x="540" y="1"/>
                  </a:moveTo>
                  <a:cubicBezTo>
                    <a:pt x="388" y="92"/>
                    <a:pt x="266" y="153"/>
                    <a:pt x="145" y="274"/>
                  </a:cubicBezTo>
                  <a:cubicBezTo>
                    <a:pt x="1" y="390"/>
                    <a:pt x="103" y="641"/>
                    <a:pt x="269" y="641"/>
                  </a:cubicBezTo>
                  <a:cubicBezTo>
                    <a:pt x="278" y="641"/>
                    <a:pt x="287" y="641"/>
                    <a:pt x="297" y="639"/>
                  </a:cubicBezTo>
                  <a:lnTo>
                    <a:pt x="570" y="639"/>
                  </a:lnTo>
                  <a:lnTo>
                    <a:pt x="540" y="1"/>
                  </a:ln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
        <p:nvSpPr>
          <p:cNvPr id="445" name="Google Shape;445;p40"/>
          <p:cNvSpPr/>
          <p:nvPr/>
        </p:nvSpPr>
        <p:spPr>
          <a:xfrm>
            <a:off x="130393" y="647997"/>
            <a:ext cx="1561059" cy="906627"/>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446" name="Google Shape;446;p40"/>
          <p:cNvGrpSpPr/>
          <p:nvPr/>
        </p:nvGrpSpPr>
        <p:grpSpPr>
          <a:xfrm>
            <a:off x="-1611" y="4675051"/>
            <a:ext cx="12192392" cy="2182963"/>
            <a:chOff x="6554550" y="3707188"/>
            <a:chExt cx="7127831" cy="1637222"/>
          </a:xfrm>
        </p:grpSpPr>
        <p:sp>
          <p:nvSpPr>
            <p:cNvPr id="447" name="Google Shape;447;p40"/>
            <p:cNvSpPr/>
            <p:nvPr/>
          </p:nvSpPr>
          <p:spPr>
            <a:xfrm>
              <a:off x="6554550" y="3707188"/>
              <a:ext cx="7122500" cy="468875"/>
            </a:xfrm>
            <a:custGeom>
              <a:avLst/>
              <a:gdLst/>
              <a:ahLst/>
              <a:cxnLst/>
              <a:rect l="l" t="t" r="r" b="b"/>
              <a:pathLst>
                <a:path w="284900" h="18755" extrusionOk="0">
                  <a:moveTo>
                    <a:pt x="1" y="0"/>
                  </a:moveTo>
                  <a:lnTo>
                    <a:pt x="1" y="18754"/>
                  </a:lnTo>
                  <a:lnTo>
                    <a:pt x="284900" y="18754"/>
                  </a:lnTo>
                  <a:lnTo>
                    <a:pt x="284900" y="0"/>
                  </a:ln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48" name="Google Shape;448;p40"/>
            <p:cNvSpPr/>
            <p:nvPr/>
          </p:nvSpPr>
          <p:spPr>
            <a:xfrm>
              <a:off x="6554550" y="4172238"/>
              <a:ext cx="7124025" cy="496225"/>
            </a:xfrm>
            <a:custGeom>
              <a:avLst/>
              <a:gdLst/>
              <a:ahLst/>
              <a:cxnLst/>
              <a:rect l="l" t="t" r="r" b="b"/>
              <a:pathLst>
                <a:path w="284961" h="19849" extrusionOk="0">
                  <a:moveTo>
                    <a:pt x="1" y="0"/>
                  </a:moveTo>
                  <a:lnTo>
                    <a:pt x="1" y="19849"/>
                  </a:lnTo>
                  <a:lnTo>
                    <a:pt x="284960" y="16475"/>
                  </a:lnTo>
                  <a:lnTo>
                    <a:pt x="284960" y="0"/>
                  </a:ln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49" name="Google Shape;449;p40"/>
            <p:cNvSpPr/>
            <p:nvPr/>
          </p:nvSpPr>
          <p:spPr>
            <a:xfrm>
              <a:off x="6554556" y="4217140"/>
              <a:ext cx="7124025" cy="635279"/>
            </a:xfrm>
            <a:custGeom>
              <a:avLst/>
              <a:gdLst/>
              <a:ahLst/>
              <a:cxnLst/>
              <a:rect l="l" t="t" r="r" b="b"/>
              <a:pathLst>
                <a:path w="284961" h="6476" extrusionOk="0">
                  <a:moveTo>
                    <a:pt x="284960" y="1"/>
                  </a:moveTo>
                  <a:lnTo>
                    <a:pt x="1" y="3375"/>
                  </a:lnTo>
                  <a:lnTo>
                    <a:pt x="1" y="6475"/>
                  </a:lnTo>
                  <a:lnTo>
                    <a:pt x="284960" y="6475"/>
                  </a:lnTo>
                  <a:lnTo>
                    <a:pt x="284960" y="1"/>
                  </a:ln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50" name="Google Shape;450;p4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51" name="Google Shape;451;p4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452" name="Google Shape;452;p40"/>
          <p:cNvGrpSpPr/>
          <p:nvPr/>
        </p:nvGrpSpPr>
        <p:grpSpPr>
          <a:xfrm>
            <a:off x="4710008" y="4278208"/>
            <a:ext cx="2666153" cy="1467273"/>
            <a:chOff x="1313950" y="2027925"/>
            <a:chExt cx="6516100" cy="3115575"/>
          </a:xfrm>
        </p:grpSpPr>
        <p:sp>
          <p:nvSpPr>
            <p:cNvPr id="453" name="Google Shape;453;p40"/>
            <p:cNvSpPr/>
            <p:nvPr/>
          </p:nvSpPr>
          <p:spPr>
            <a:xfrm>
              <a:off x="6738075" y="4060625"/>
              <a:ext cx="1039550" cy="1050950"/>
            </a:xfrm>
            <a:custGeom>
              <a:avLst/>
              <a:gdLst/>
              <a:ahLst/>
              <a:cxnLst/>
              <a:rect l="l" t="t" r="r" b="b"/>
              <a:pathLst>
                <a:path w="41582" h="42038" extrusionOk="0">
                  <a:moveTo>
                    <a:pt x="41582" y="1"/>
                  </a:moveTo>
                  <a:lnTo>
                    <a:pt x="0" y="2311"/>
                  </a:lnTo>
                  <a:lnTo>
                    <a:pt x="3131" y="42038"/>
                  </a:lnTo>
                  <a:lnTo>
                    <a:pt x="39484" y="40944"/>
                  </a:lnTo>
                  <a:lnTo>
                    <a:pt x="41582" y="1"/>
                  </a:lnTo>
                  <a:close/>
                </a:path>
              </a:pathLst>
            </a:custGeom>
            <a:solidFill>
              <a:srgbClr val="FFCC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54" name="Google Shape;454;p40"/>
            <p:cNvSpPr/>
            <p:nvPr/>
          </p:nvSpPr>
          <p:spPr>
            <a:xfrm>
              <a:off x="6437150" y="3809875"/>
              <a:ext cx="1351125" cy="1313100"/>
            </a:xfrm>
            <a:custGeom>
              <a:avLst/>
              <a:gdLst/>
              <a:ahLst/>
              <a:cxnLst/>
              <a:rect l="l" t="t" r="r" b="b"/>
              <a:pathLst>
                <a:path w="54045" h="52524" extrusionOk="0">
                  <a:moveTo>
                    <a:pt x="1520" y="0"/>
                  </a:moveTo>
                  <a:lnTo>
                    <a:pt x="1" y="52524"/>
                  </a:lnTo>
                  <a:lnTo>
                    <a:pt x="15168" y="52068"/>
                  </a:lnTo>
                  <a:lnTo>
                    <a:pt x="12037" y="12341"/>
                  </a:lnTo>
                  <a:lnTo>
                    <a:pt x="53619" y="10031"/>
                  </a:lnTo>
                  <a:lnTo>
                    <a:pt x="54044" y="1702"/>
                  </a:lnTo>
                  <a:lnTo>
                    <a:pt x="1520" y="0"/>
                  </a:ln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55" name="Google Shape;455;p40"/>
            <p:cNvSpPr/>
            <p:nvPr/>
          </p:nvSpPr>
          <p:spPr>
            <a:xfrm>
              <a:off x="6475150" y="3328100"/>
              <a:ext cx="1354900" cy="525100"/>
            </a:xfrm>
            <a:custGeom>
              <a:avLst/>
              <a:gdLst/>
              <a:ahLst/>
              <a:cxnLst/>
              <a:rect l="l" t="t" r="r" b="b"/>
              <a:pathLst>
                <a:path w="54196" h="21004" extrusionOk="0">
                  <a:moveTo>
                    <a:pt x="548" y="0"/>
                  </a:moveTo>
                  <a:lnTo>
                    <a:pt x="0" y="19271"/>
                  </a:lnTo>
                  <a:lnTo>
                    <a:pt x="54196" y="21004"/>
                  </a:lnTo>
                  <a:lnTo>
                    <a:pt x="54196" y="21004"/>
                  </a:lnTo>
                  <a:lnTo>
                    <a:pt x="47722" y="5137"/>
                  </a:lnTo>
                  <a:lnTo>
                    <a:pt x="548" y="0"/>
                  </a:ln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56" name="Google Shape;456;p40"/>
            <p:cNvSpPr/>
            <p:nvPr/>
          </p:nvSpPr>
          <p:spPr>
            <a:xfrm>
              <a:off x="6468300" y="3809875"/>
              <a:ext cx="1361750" cy="100325"/>
            </a:xfrm>
            <a:custGeom>
              <a:avLst/>
              <a:gdLst/>
              <a:ahLst/>
              <a:cxnLst/>
              <a:rect l="l" t="t" r="r" b="b"/>
              <a:pathLst>
                <a:path w="54470" h="4013" extrusionOk="0">
                  <a:moveTo>
                    <a:pt x="274" y="0"/>
                  </a:moveTo>
                  <a:lnTo>
                    <a:pt x="1" y="3435"/>
                  </a:lnTo>
                  <a:lnTo>
                    <a:pt x="53619" y="4012"/>
                  </a:lnTo>
                  <a:lnTo>
                    <a:pt x="54470" y="1733"/>
                  </a:lnTo>
                  <a:lnTo>
                    <a:pt x="274" y="0"/>
                  </a:lnTo>
                  <a:close/>
                </a:path>
              </a:pathLst>
            </a:custGeom>
            <a:solidFill>
              <a:srgbClr val="F0593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57" name="Google Shape;457;p40"/>
            <p:cNvSpPr/>
            <p:nvPr/>
          </p:nvSpPr>
          <p:spPr>
            <a:xfrm>
              <a:off x="2639200" y="2169275"/>
              <a:ext cx="3892200" cy="955950"/>
            </a:xfrm>
            <a:custGeom>
              <a:avLst/>
              <a:gdLst/>
              <a:ahLst/>
              <a:cxnLst/>
              <a:rect l="l" t="t" r="r" b="b"/>
              <a:pathLst>
                <a:path w="155688" h="38238" extrusionOk="0">
                  <a:moveTo>
                    <a:pt x="76051" y="0"/>
                  </a:moveTo>
                  <a:lnTo>
                    <a:pt x="1" y="25259"/>
                  </a:lnTo>
                  <a:lnTo>
                    <a:pt x="305" y="35806"/>
                  </a:lnTo>
                  <a:lnTo>
                    <a:pt x="155171" y="38238"/>
                  </a:lnTo>
                  <a:lnTo>
                    <a:pt x="155688" y="25259"/>
                  </a:lnTo>
                  <a:lnTo>
                    <a:pt x="76051" y="0"/>
                  </a:ln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58" name="Google Shape;458;p40"/>
            <p:cNvSpPr/>
            <p:nvPr/>
          </p:nvSpPr>
          <p:spPr>
            <a:xfrm>
              <a:off x="2812475" y="2277925"/>
              <a:ext cx="3559350" cy="705975"/>
            </a:xfrm>
            <a:custGeom>
              <a:avLst/>
              <a:gdLst/>
              <a:ahLst/>
              <a:cxnLst/>
              <a:rect l="l" t="t" r="r" b="b"/>
              <a:pathLst>
                <a:path w="142374" h="28239" extrusionOk="0">
                  <a:moveTo>
                    <a:pt x="69515" y="1"/>
                  </a:moveTo>
                  <a:lnTo>
                    <a:pt x="1277" y="20730"/>
                  </a:lnTo>
                  <a:lnTo>
                    <a:pt x="0" y="25776"/>
                  </a:lnTo>
                  <a:lnTo>
                    <a:pt x="142374" y="28238"/>
                  </a:lnTo>
                  <a:lnTo>
                    <a:pt x="142374" y="22676"/>
                  </a:lnTo>
                  <a:lnTo>
                    <a:pt x="69515" y="1"/>
                  </a:lnTo>
                  <a:close/>
                </a:path>
              </a:pathLst>
            </a:custGeom>
            <a:solidFill>
              <a:srgbClr val="FFCC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59" name="Google Shape;459;p40"/>
            <p:cNvSpPr/>
            <p:nvPr/>
          </p:nvSpPr>
          <p:spPr>
            <a:xfrm>
              <a:off x="2646800" y="3064425"/>
              <a:ext cx="3871675" cy="2079075"/>
            </a:xfrm>
            <a:custGeom>
              <a:avLst/>
              <a:gdLst/>
              <a:ahLst/>
              <a:cxnLst/>
              <a:rect l="l" t="t" r="r" b="b"/>
              <a:pathLst>
                <a:path w="154867" h="83163" extrusionOk="0">
                  <a:moveTo>
                    <a:pt x="1" y="0"/>
                  </a:moveTo>
                  <a:lnTo>
                    <a:pt x="2372" y="83162"/>
                  </a:lnTo>
                  <a:lnTo>
                    <a:pt x="31795" y="82919"/>
                  </a:lnTo>
                  <a:cubicBezTo>
                    <a:pt x="27387" y="64044"/>
                    <a:pt x="18725" y="25411"/>
                    <a:pt x="18725" y="25411"/>
                  </a:cubicBezTo>
                  <a:lnTo>
                    <a:pt x="154138" y="20487"/>
                  </a:lnTo>
                  <a:lnTo>
                    <a:pt x="154867" y="2432"/>
                  </a:lnTo>
                  <a:lnTo>
                    <a:pt x="1" y="0"/>
                  </a:ln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60" name="Google Shape;460;p40"/>
            <p:cNvSpPr/>
            <p:nvPr/>
          </p:nvSpPr>
          <p:spPr>
            <a:xfrm>
              <a:off x="3114900" y="3576575"/>
              <a:ext cx="3385350" cy="1560850"/>
            </a:xfrm>
            <a:custGeom>
              <a:avLst/>
              <a:gdLst/>
              <a:ahLst/>
              <a:cxnLst/>
              <a:rect l="l" t="t" r="r" b="b"/>
              <a:pathLst>
                <a:path w="135414" h="62434" extrusionOk="0">
                  <a:moveTo>
                    <a:pt x="135414" y="1"/>
                  </a:moveTo>
                  <a:lnTo>
                    <a:pt x="1" y="4925"/>
                  </a:lnTo>
                  <a:cubicBezTo>
                    <a:pt x="1" y="4925"/>
                    <a:pt x="8663" y="43558"/>
                    <a:pt x="13071" y="62433"/>
                  </a:cubicBezTo>
                  <a:lnTo>
                    <a:pt x="132921" y="61339"/>
                  </a:lnTo>
                  <a:lnTo>
                    <a:pt x="135414" y="1"/>
                  </a:lnTo>
                  <a:close/>
                </a:path>
              </a:pathLst>
            </a:custGeom>
            <a:solidFill>
              <a:srgbClr val="FFCC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61" name="Google Shape;461;p40"/>
            <p:cNvSpPr/>
            <p:nvPr/>
          </p:nvSpPr>
          <p:spPr>
            <a:xfrm>
              <a:off x="3618700" y="3787075"/>
              <a:ext cx="1823775" cy="1345775"/>
            </a:xfrm>
            <a:custGeom>
              <a:avLst/>
              <a:gdLst/>
              <a:ahLst/>
              <a:cxnLst/>
              <a:rect l="l" t="t" r="r" b="b"/>
              <a:pathLst>
                <a:path w="72951" h="53831" extrusionOk="0">
                  <a:moveTo>
                    <a:pt x="72951" y="0"/>
                  </a:moveTo>
                  <a:lnTo>
                    <a:pt x="1" y="1064"/>
                  </a:lnTo>
                  <a:lnTo>
                    <a:pt x="5047" y="53162"/>
                  </a:lnTo>
                  <a:lnTo>
                    <a:pt x="8664" y="53162"/>
                  </a:lnTo>
                  <a:lnTo>
                    <a:pt x="66324" y="53831"/>
                  </a:lnTo>
                  <a:lnTo>
                    <a:pt x="70094" y="53831"/>
                  </a:lnTo>
                  <a:lnTo>
                    <a:pt x="72951" y="0"/>
                  </a:ln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62" name="Google Shape;462;p40"/>
            <p:cNvSpPr/>
            <p:nvPr/>
          </p:nvSpPr>
          <p:spPr>
            <a:xfrm>
              <a:off x="3756250" y="3931450"/>
              <a:ext cx="1567675" cy="807025"/>
            </a:xfrm>
            <a:custGeom>
              <a:avLst/>
              <a:gdLst/>
              <a:ahLst/>
              <a:cxnLst/>
              <a:rect l="l" t="t" r="r" b="b"/>
              <a:pathLst>
                <a:path w="62707" h="32281" extrusionOk="0">
                  <a:moveTo>
                    <a:pt x="62707" y="0"/>
                  </a:moveTo>
                  <a:lnTo>
                    <a:pt x="1" y="5077"/>
                  </a:lnTo>
                  <a:lnTo>
                    <a:pt x="3162" y="32281"/>
                  </a:lnTo>
                  <a:lnTo>
                    <a:pt x="60944" y="23071"/>
                  </a:lnTo>
                  <a:lnTo>
                    <a:pt x="62707" y="0"/>
                  </a:lnTo>
                  <a:close/>
                </a:path>
              </a:pathLst>
            </a:custGeom>
            <a:solidFill>
              <a:srgbClr val="F9A24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63" name="Google Shape;463;p40"/>
            <p:cNvSpPr/>
            <p:nvPr/>
          </p:nvSpPr>
          <p:spPr>
            <a:xfrm>
              <a:off x="1355750" y="3830375"/>
              <a:ext cx="1325275" cy="1286525"/>
            </a:xfrm>
            <a:custGeom>
              <a:avLst/>
              <a:gdLst/>
              <a:ahLst/>
              <a:cxnLst/>
              <a:rect l="l" t="t" r="r" b="b"/>
              <a:pathLst>
                <a:path w="53011" h="51461" extrusionOk="0">
                  <a:moveTo>
                    <a:pt x="52524" y="1"/>
                  </a:moveTo>
                  <a:lnTo>
                    <a:pt x="1" y="1703"/>
                  </a:lnTo>
                  <a:lnTo>
                    <a:pt x="2523" y="51005"/>
                  </a:lnTo>
                  <a:lnTo>
                    <a:pt x="18542" y="51461"/>
                  </a:lnTo>
                  <a:lnTo>
                    <a:pt x="11338" y="14256"/>
                  </a:lnTo>
                  <a:lnTo>
                    <a:pt x="11338" y="14256"/>
                  </a:lnTo>
                  <a:lnTo>
                    <a:pt x="53011" y="17053"/>
                  </a:lnTo>
                  <a:lnTo>
                    <a:pt x="52524" y="1"/>
                  </a:ln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64" name="Google Shape;464;p40"/>
            <p:cNvSpPr/>
            <p:nvPr/>
          </p:nvSpPr>
          <p:spPr>
            <a:xfrm>
              <a:off x="1639200" y="4186775"/>
              <a:ext cx="1066900" cy="956725"/>
            </a:xfrm>
            <a:custGeom>
              <a:avLst/>
              <a:gdLst/>
              <a:ahLst/>
              <a:cxnLst/>
              <a:rect l="l" t="t" r="r" b="b"/>
              <a:pathLst>
                <a:path w="42676" h="38269" extrusionOk="0">
                  <a:moveTo>
                    <a:pt x="0" y="0"/>
                  </a:moveTo>
                  <a:lnTo>
                    <a:pt x="7204" y="37205"/>
                  </a:lnTo>
                  <a:lnTo>
                    <a:pt x="42676" y="38268"/>
                  </a:lnTo>
                  <a:lnTo>
                    <a:pt x="42676" y="38268"/>
                  </a:lnTo>
                  <a:lnTo>
                    <a:pt x="41673" y="2797"/>
                  </a:lnTo>
                  <a:lnTo>
                    <a:pt x="0" y="0"/>
                  </a:lnTo>
                  <a:close/>
                </a:path>
              </a:pathLst>
            </a:custGeom>
            <a:solidFill>
              <a:srgbClr val="FFCC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65" name="Google Shape;465;p40"/>
            <p:cNvSpPr/>
            <p:nvPr/>
          </p:nvSpPr>
          <p:spPr>
            <a:xfrm>
              <a:off x="1313950" y="3349375"/>
              <a:ext cx="1354925" cy="525100"/>
            </a:xfrm>
            <a:custGeom>
              <a:avLst/>
              <a:gdLst/>
              <a:ahLst/>
              <a:cxnLst/>
              <a:rect l="l" t="t" r="r" b="b"/>
              <a:pathLst>
                <a:path w="54197" h="21004" extrusionOk="0">
                  <a:moveTo>
                    <a:pt x="53649" y="0"/>
                  </a:moveTo>
                  <a:lnTo>
                    <a:pt x="6475" y="5137"/>
                  </a:lnTo>
                  <a:lnTo>
                    <a:pt x="1" y="21004"/>
                  </a:lnTo>
                  <a:lnTo>
                    <a:pt x="54196" y="19241"/>
                  </a:lnTo>
                  <a:lnTo>
                    <a:pt x="53649" y="0"/>
                  </a:ln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66" name="Google Shape;466;p40"/>
            <p:cNvSpPr/>
            <p:nvPr/>
          </p:nvSpPr>
          <p:spPr>
            <a:xfrm>
              <a:off x="2579175" y="2983875"/>
              <a:ext cx="3990975" cy="243950"/>
            </a:xfrm>
            <a:custGeom>
              <a:avLst/>
              <a:gdLst/>
              <a:ahLst/>
              <a:cxnLst/>
              <a:rect l="l" t="t" r="r" b="b"/>
              <a:pathLst>
                <a:path w="159639" h="9758" extrusionOk="0">
                  <a:moveTo>
                    <a:pt x="1" y="0"/>
                  </a:moveTo>
                  <a:lnTo>
                    <a:pt x="821" y="9757"/>
                  </a:lnTo>
                  <a:lnTo>
                    <a:pt x="159639" y="9757"/>
                  </a:lnTo>
                  <a:lnTo>
                    <a:pt x="159639" y="1429"/>
                  </a:lnTo>
                  <a:lnTo>
                    <a:pt x="1" y="0"/>
                  </a:ln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67" name="Google Shape;467;p40"/>
            <p:cNvSpPr/>
            <p:nvPr/>
          </p:nvSpPr>
          <p:spPr>
            <a:xfrm>
              <a:off x="2599700" y="3227800"/>
              <a:ext cx="3970450" cy="76000"/>
            </a:xfrm>
            <a:custGeom>
              <a:avLst/>
              <a:gdLst/>
              <a:ahLst/>
              <a:cxnLst/>
              <a:rect l="l" t="t" r="r" b="b"/>
              <a:pathLst>
                <a:path w="158818" h="3040" extrusionOk="0">
                  <a:moveTo>
                    <a:pt x="0" y="0"/>
                  </a:moveTo>
                  <a:lnTo>
                    <a:pt x="1338" y="3040"/>
                  </a:lnTo>
                  <a:lnTo>
                    <a:pt x="157055" y="3040"/>
                  </a:lnTo>
                  <a:lnTo>
                    <a:pt x="158818" y="0"/>
                  </a:lnTo>
                  <a:close/>
                </a:path>
              </a:pathLst>
            </a:custGeom>
            <a:solidFill>
              <a:srgbClr val="F0593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68" name="Google Shape;468;p40"/>
            <p:cNvSpPr/>
            <p:nvPr/>
          </p:nvSpPr>
          <p:spPr>
            <a:xfrm>
              <a:off x="2535875" y="2055275"/>
              <a:ext cx="4089000" cy="860225"/>
            </a:xfrm>
            <a:custGeom>
              <a:avLst/>
              <a:gdLst/>
              <a:ahLst/>
              <a:cxnLst/>
              <a:rect l="l" t="t" r="r" b="b"/>
              <a:pathLst>
                <a:path w="163560" h="34409" extrusionOk="0">
                  <a:moveTo>
                    <a:pt x="81734" y="1"/>
                  </a:moveTo>
                  <a:lnTo>
                    <a:pt x="0" y="26840"/>
                  </a:lnTo>
                  <a:lnTo>
                    <a:pt x="426" y="32828"/>
                  </a:lnTo>
                  <a:lnTo>
                    <a:pt x="80883" y="6262"/>
                  </a:lnTo>
                  <a:lnTo>
                    <a:pt x="163559" y="34409"/>
                  </a:lnTo>
                  <a:lnTo>
                    <a:pt x="163559" y="25685"/>
                  </a:lnTo>
                  <a:lnTo>
                    <a:pt x="81734" y="1"/>
                  </a:lnTo>
                  <a:close/>
                </a:path>
              </a:pathLst>
            </a:custGeom>
            <a:solidFill>
              <a:srgbClr val="F0593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69" name="Google Shape;469;p40"/>
            <p:cNvSpPr/>
            <p:nvPr/>
          </p:nvSpPr>
          <p:spPr>
            <a:xfrm>
              <a:off x="2520675" y="2027925"/>
              <a:ext cx="4104200" cy="860225"/>
            </a:xfrm>
            <a:custGeom>
              <a:avLst/>
              <a:gdLst/>
              <a:ahLst/>
              <a:cxnLst/>
              <a:rect l="l" t="t" r="r" b="b"/>
              <a:pathLst>
                <a:path w="164168" h="34409" extrusionOk="0">
                  <a:moveTo>
                    <a:pt x="82342" y="1"/>
                  </a:moveTo>
                  <a:lnTo>
                    <a:pt x="0" y="26718"/>
                  </a:lnTo>
                  <a:lnTo>
                    <a:pt x="1034" y="32858"/>
                  </a:lnTo>
                  <a:lnTo>
                    <a:pt x="81491" y="6262"/>
                  </a:lnTo>
                  <a:lnTo>
                    <a:pt x="164167" y="34408"/>
                  </a:lnTo>
                  <a:lnTo>
                    <a:pt x="164167" y="25715"/>
                  </a:lnTo>
                  <a:lnTo>
                    <a:pt x="82342" y="1"/>
                  </a:ln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0" name="Google Shape;470;p40"/>
            <p:cNvSpPr/>
            <p:nvPr/>
          </p:nvSpPr>
          <p:spPr>
            <a:xfrm>
              <a:off x="5776800" y="3874450"/>
              <a:ext cx="336650" cy="114025"/>
            </a:xfrm>
            <a:custGeom>
              <a:avLst/>
              <a:gdLst/>
              <a:ahLst/>
              <a:cxnLst/>
              <a:rect l="l" t="t" r="r" b="b"/>
              <a:pathLst>
                <a:path w="13466" h="4561" extrusionOk="0">
                  <a:moveTo>
                    <a:pt x="1" y="1"/>
                  </a:moveTo>
                  <a:lnTo>
                    <a:pt x="1" y="4560"/>
                  </a:lnTo>
                  <a:lnTo>
                    <a:pt x="13466" y="4560"/>
                  </a:lnTo>
                  <a:lnTo>
                    <a:pt x="13466" y="1"/>
                  </a:ln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1" name="Google Shape;471;p40"/>
            <p:cNvSpPr/>
            <p:nvPr/>
          </p:nvSpPr>
          <p:spPr>
            <a:xfrm>
              <a:off x="3091350" y="3977050"/>
              <a:ext cx="337425" cy="114000"/>
            </a:xfrm>
            <a:custGeom>
              <a:avLst/>
              <a:gdLst/>
              <a:ahLst/>
              <a:cxnLst/>
              <a:rect l="l" t="t" r="r" b="b"/>
              <a:pathLst>
                <a:path w="13497" h="4560" extrusionOk="0">
                  <a:moveTo>
                    <a:pt x="0" y="0"/>
                  </a:moveTo>
                  <a:lnTo>
                    <a:pt x="0" y="4560"/>
                  </a:lnTo>
                  <a:lnTo>
                    <a:pt x="13496" y="4560"/>
                  </a:lnTo>
                  <a:lnTo>
                    <a:pt x="13496" y="0"/>
                  </a:ln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2" name="Google Shape;472;p40"/>
            <p:cNvSpPr/>
            <p:nvPr/>
          </p:nvSpPr>
          <p:spPr>
            <a:xfrm>
              <a:off x="6062525" y="4135850"/>
              <a:ext cx="337425" cy="114025"/>
            </a:xfrm>
            <a:custGeom>
              <a:avLst/>
              <a:gdLst/>
              <a:ahLst/>
              <a:cxnLst/>
              <a:rect l="l" t="t" r="r" b="b"/>
              <a:pathLst>
                <a:path w="13497" h="4561" extrusionOk="0">
                  <a:moveTo>
                    <a:pt x="1" y="1"/>
                  </a:moveTo>
                  <a:lnTo>
                    <a:pt x="1" y="4560"/>
                  </a:lnTo>
                  <a:lnTo>
                    <a:pt x="13496" y="4560"/>
                  </a:lnTo>
                  <a:lnTo>
                    <a:pt x="13496" y="1"/>
                  </a:ln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3" name="Google Shape;473;p40"/>
            <p:cNvSpPr/>
            <p:nvPr/>
          </p:nvSpPr>
          <p:spPr>
            <a:xfrm>
              <a:off x="7330800" y="4139650"/>
              <a:ext cx="337400" cy="114025"/>
            </a:xfrm>
            <a:custGeom>
              <a:avLst/>
              <a:gdLst/>
              <a:ahLst/>
              <a:cxnLst/>
              <a:rect l="l" t="t" r="r" b="b"/>
              <a:pathLst>
                <a:path w="13496" h="4561" extrusionOk="0">
                  <a:moveTo>
                    <a:pt x="0" y="1"/>
                  </a:moveTo>
                  <a:lnTo>
                    <a:pt x="0" y="4560"/>
                  </a:lnTo>
                  <a:lnTo>
                    <a:pt x="13496" y="4560"/>
                  </a:lnTo>
                  <a:lnTo>
                    <a:pt x="13496" y="1"/>
                  </a:ln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4" name="Google Shape;474;p40"/>
            <p:cNvSpPr/>
            <p:nvPr/>
          </p:nvSpPr>
          <p:spPr>
            <a:xfrm>
              <a:off x="5656750" y="4588750"/>
              <a:ext cx="336650" cy="114000"/>
            </a:xfrm>
            <a:custGeom>
              <a:avLst/>
              <a:gdLst/>
              <a:ahLst/>
              <a:cxnLst/>
              <a:rect l="l" t="t" r="r" b="b"/>
              <a:pathLst>
                <a:path w="13466" h="4560" extrusionOk="0">
                  <a:moveTo>
                    <a:pt x="0" y="1"/>
                  </a:moveTo>
                  <a:lnTo>
                    <a:pt x="0" y="4560"/>
                  </a:lnTo>
                  <a:lnTo>
                    <a:pt x="13466" y="4560"/>
                  </a:lnTo>
                  <a:lnTo>
                    <a:pt x="13466" y="1"/>
                  </a:ln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5" name="Google Shape;475;p40"/>
            <p:cNvSpPr/>
            <p:nvPr/>
          </p:nvSpPr>
          <p:spPr>
            <a:xfrm>
              <a:off x="2114875" y="4312925"/>
              <a:ext cx="337425" cy="114000"/>
            </a:xfrm>
            <a:custGeom>
              <a:avLst/>
              <a:gdLst/>
              <a:ahLst/>
              <a:cxnLst/>
              <a:rect l="l" t="t" r="r" b="b"/>
              <a:pathLst>
                <a:path w="13497" h="4560" extrusionOk="0">
                  <a:moveTo>
                    <a:pt x="1" y="0"/>
                  </a:moveTo>
                  <a:lnTo>
                    <a:pt x="1" y="4559"/>
                  </a:lnTo>
                  <a:lnTo>
                    <a:pt x="13497" y="4559"/>
                  </a:lnTo>
                  <a:lnTo>
                    <a:pt x="13497" y="0"/>
                  </a:ln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6" name="Google Shape;476;p40"/>
            <p:cNvSpPr/>
            <p:nvPr/>
          </p:nvSpPr>
          <p:spPr>
            <a:xfrm>
              <a:off x="5331500" y="2713350"/>
              <a:ext cx="336675" cy="114000"/>
            </a:xfrm>
            <a:custGeom>
              <a:avLst/>
              <a:gdLst/>
              <a:ahLst/>
              <a:cxnLst/>
              <a:rect l="l" t="t" r="r" b="b"/>
              <a:pathLst>
                <a:path w="13467" h="4560" extrusionOk="0">
                  <a:moveTo>
                    <a:pt x="1" y="0"/>
                  </a:moveTo>
                  <a:lnTo>
                    <a:pt x="1" y="4560"/>
                  </a:lnTo>
                  <a:lnTo>
                    <a:pt x="13466" y="4560"/>
                  </a:lnTo>
                  <a:lnTo>
                    <a:pt x="13466" y="0"/>
                  </a:ln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7" name="Google Shape;477;p40"/>
            <p:cNvSpPr/>
            <p:nvPr/>
          </p:nvSpPr>
          <p:spPr>
            <a:xfrm>
              <a:off x="3770700" y="2573525"/>
              <a:ext cx="337400" cy="114000"/>
            </a:xfrm>
            <a:custGeom>
              <a:avLst/>
              <a:gdLst/>
              <a:ahLst/>
              <a:cxnLst/>
              <a:rect l="l" t="t" r="r" b="b"/>
              <a:pathLst>
                <a:path w="13496" h="4560" extrusionOk="0">
                  <a:moveTo>
                    <a:pt x="0" y="1"/>
                  </a:moveTo>
                  <a:lnTo>
                    <a:pt x="0" y="4560"/>
                  </a:lnTo>
                  <a:lnTo>
                    <a:pt x="13496" y="4560"/>
                  </a:lnTo>
                  <a:lnTo>
                    <a:pt x="13496" y="1"/>
                  </a:ln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8" name="Google Shape;478;p40"/>
            <p:cNvSpPr/>
            <p:nvPr/>
          </p:nvSpPr>
          <p:spPr>
            <a:xfrm>
              <a:off x="3560950" y="3746025"/>
              <a:ext cx="1938525" cy="1391400"/>
            </a:xfrm>
            <a:custGeom>
              <a:avLst/>
              <a:gdLst/>
              <a:ahLst/>
              <a:cxnLst/>
              <a:rect l="l" t="t" r="r" b="b"/>
              <a:pathLst>
                <a:path w="77541" h="55656" extrusionOk="0">
                  <a:moveTo>
                    <a:pt x="77540" y="1"/>
                  </a:moveTo>
                  <a:lnTo>
                    <a:pt x="1" y="1247"/>
                  </a:lnTo>
                  <a:lnTo>
                    <a:pt x="5381" y="54926"/>
                  </a:lnTo>
                  <a:lnTo>
                    <a:pt x="9211" y="54926"/>
                  </a:lnTo>
                  <a:lnTo>
                    <a:pt x="3466" y="3588"/>
                  </a:lnTo>
                  <a:lnTo>
                    <a:pt x="73954" y="2706"/>
                  </a:lnTo>
                  <a:lnTo>
                    <a:pt x="73954" y="2706"/>
                  </a:lnTo>
                  <a:lnTo>
                    <a:pt x="70519" y="55655"/>
                  </a:lnTo>
                  <a:lnTo>
                    <a:pt x="74501" y="55655"/>
                  </a:lnTo>
                  <a:lnTo>
                    <a:pt x="77540" y="1"/>
                  </a:lnTo>
                  <a:close/>
                </a:path>
              </a:pathLst>
            </a:custGeom>
            <a:solidFill>
              <a:srgbClr val="F0593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9" name="Google Shape;479;p40"/>
            <p:cNvSpPr/>
            <p:nvPr/>
          </p:nvSpPr>
          <p:spPr>
            <a:xfrm>
              <a:off x="4445475" y="3801225"/>
              <a:ext cx="110125" cy="1322525"/>
            </a:xfrm>
            <a:custGeom>
              <a:avLst/>
              <a:gdLst/>
              <a:ahLst/>
              <a:cxnLst/>
              <a:rect l="l" t="t" r="r" b="b"/>
              <a:pathLst>
                <a:path w="4405" h="52901" extrusionOk="0">
                  <a:moveTo>
                    <a:pt x="4142" y="0"/>
                  </a:moveTo>
                  <a:lnTo>
                    <a:pt x="4142" y="0"/>
                  </a:lnTo>
                  <a:cubicBezTo>
                    <a:pt x="4139" y="0"/>
                    <a:pt x="4137" y="4"/>
                    <a:pt x="4134" y="12"/>
                  </a:cubicBezTo>
                  <a:cubicBezTo>
                    <a:pt x="4023" y="326"/>
                    <a:pt x="3570" y="431"/>
                    <a:pt x="3016" y="431"/>
                  </a:cubicBezTo>
                  <a:cubicBezTo>
                    <a:pt x="1909" y="431"/>
                    <a:pt x="396" y="12"/>
                    <a:pt x="396" y="12"/>
                  </a:cubicBezTo>
                  <a:lnTo>
                    <a:pt x="1" y="52718"/>
                  </a:lnTo>
                  <a:lnTo>
                    <a:pt x="2432" y="52900"/>
                  </a:lnTo>
                  <a:cubicBezTo>
                    <a:pt x="2432" y="52900"/>
                    <a:pt x="4405" y="0"/>
                    <a:pt x="4142" y="0"/>
                  </a:cubicBezTo>
                  <a:close/>
                </a:path>
              </a:pathLst>
            </a:custGeom>
            <a:solidFill>
              <a:srgbClr val="F0593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0" name="Google Shape;480;p40"/>
            <p:cNvSpPr/>
            <p:nvPr/>
          </p:nvSpPr>
          <p:spPr>
            <a:xfrm>
              <a:off x="6518475" y="2882050"/>
              <a:ext cx="106400" cy="137550"/>
            </a:xfrm>
            <a:custGeom>
              <a:avLst/>
              <a:gdLst/>
              <a:ahLst/>
              <a:cxnLst/>
              <a:rect l="l" t="t" r="r" b="b"/>
              <a:pathLst>
                <a:path w="4256" h="5502" extrusionOk="0">
                  <a:moveTo>
                    <a:pt x="395" y="0"/>
                  </a:moveTo>
                  <a:lnTo>
                    <a:pt x="0" y="5502"/>
                  </a:lnTo>
                  <a:lnTo>
                    <a:pt x="4255" y="1338"/>
                  </a:lnTo>
                  <a:lnTo>
                    <a:pt x="395" y="0"/>
                  </a:lnTo>
                  <a:close/>
                </a:path>
              </a:pathLst>
            </a:custGeom>
            <a:solidFill>
              <a:srgbClr val="F0593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1" name="Google Shape;481;p40"/>
            <p:cNvSpPr/>
            <p:nvPr/>
          </p:nvSpPr>
          <p:spPr>
            <a:xfrm>
              <a:off x="2546500" y="2845575"/>
              <a:ext cx="98825" cy="139075"/>
            </a:xfrm>
            <a:custGeom>
              <a:avLst/>
              <a:gdLst/>
              <a:ahLst/>
              <a:cxnLst/>
              <a:rect l="l" t="t" r="r" b="b"/>
              <a:pathLst>
                <a:path w="3953" h="5563" extrusionOk="0">
                  <a:moveTo>
                    <a:pt x="3739" y="0"/>
                  </a:moveTo>
                  <a:lnTo>
                    <a:pt x="1" y="1216"/>
                  </a:lnTo>
                  <a:lnTo>
                    <a:pt x="3952" y="5563"/>
                  </a:lnTo>
                  <a:lnTo>
                    <a:pt x="3739" y="0"/>
                  </a:lnTo>
                  <a:close/>
                </a:path>
              </a:pathLst>
            </a:custGeom>
            <a:solidFill>
              <a:srgbClr val="F0593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2" name="Google Shape;482;p40"/>
            <p:cNvSpPr/>
            <p:nvPr/>
          </p:nvSpPr>
          <p:spPr>
            <a:xfrm>
              <a:off x="4265375" y="2362275"/>
              <a:ext cx="636050" cy="598050"/>
            </a:xfrm>
            <a:custGeom>
              <a:avLst/>
              <a:gdLst/>
              <a:ahLst/>
              <a:cxnLst/>
              <a:rect l="l" t="t" r="r" b="b"/>
              <a:pathLst>
                <a:path w="25442" h="23922" extrusionOk="0">
                  <a:moveTo>
                    <a:pt x="12098" y="1"/>
                  </a:moveTo>
                  <a:cubicBezTo>
                    <a:pt x="5290" y="1"/>
                    <a:pt x="1" y="5837"/>
                    <a:pt x="1" y="11946"/>
                  </a:cubicBezTo>
                  <a:cubicBezTo>
                    <a:pt x="1" y="19667"/>
                    <a:pt x="6688" y="23922"/>
                    <a:pt x="13527" y="23922"/>
                  </a:cubicBezTo>
                  <a:cubicBezTo>
                    <a:pt x="20335" y="23922"/>
                    <a:pt x="25442" y="17235"/>
                    <a:pt x="25442" y="11095"/>
                  </a:cubicBezTo>
                  <a:cubicBezTo>
                    <a:pt x="25442" y="4985"/>
                    <a:pt x="18907" y="1"/>
                    <a:pt x="12098" y="1"/>
                  </a:cubicBez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3" name="Google Shape;483;p40"/>
            <p:cNvSpPr/>
            <p:nvPr/>
          </p:nvSpPr>
          <p:spPr>
            <a:xfrm>
              <a:off x="4247150" y="2353150"/>
              <a:ext cx="636050" cy="598075"/>
            </a:xfrm>
            <a:custGeom>
              <a:avLst/>
              <a:gdLst/>
              <a:ahLst/>
              <a:cxnLst/>
              <a:rect l="l" t="t" r="r" b="b"/>
              <a:pathLst>
                <a:path w="25442" h="23923" extrusionOk="0">
                  <a:moveTo>
                    <a:pt x="12098" y="1"/>
                  </a:moveTo>
                  <a:cubicBezTo>
                    <a:pt x="5289" y="1"/>
                    <a:pt x="0" y="5837"/>
                    <a:pt x="0" y="11946"/>
                  </a:cubicBezTo>
                  <a:cubicBezTo>
                    <a:pt x="0" y="19697"/>
                    <a:pt x="6718" y="23922"/>
                    <a:pt x="13526" y="23922"/>
                  </a:cubicBezTo>
                  <a:cubicBezTo>
                    <a:pt x="20335" y="23922"/>
                    <a:pt x="25441" y="17235"/>
                    <a:pt x="25441" y="11095"/>
                  </a:cubicBezTo>
                  <a:cubicBezTo>
                    <a:pt x="25441" y="4986"/>
                    <a:pt x="18906" y="1"/>
                    <a:pt x="12098"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4" name="Google Shape;484;p40"/>
            <p:cNvSpPr/>
            <p:nvPr/>
          </p:nvSpPr>
          <p:spPr>
            <a:xfrm>
              <a:off x="4331500" y="2385825"/>
              <a:ext cx="516750" cy="322225"/>
            </a:xfrm>
            <a:custGeom>
              <a:avLst/>
              <a:gdLst/>
              <a:ahLst/>
              <a:cxnLst/>
              <a:rect l="l" t="t" r="r" b="b"/>
              <a:pathLst>
                <a:path w="20670" h="12889" extrusionOk="0">
                  <a:moveTo>
                    <a:pt x="8785" y="1"/>
                  </a:moveTo>
                  <a:cubicBezTo>
                    <a:pt x="5107" y="1"/>
                    <a:pt x="1945" y="1885"/>
                    <a:pt x="0" y="4591"/>
                  </a:cubicBezTo>
                  <a:cubicBezTo>
                    <a:pt x="6626" y="7691"/>
                    <a:pt x="13313" y="10670"/>
                    <a:pt x="20244" y="12889"/>
                  </a:cubicBezTo>
                  <a:cubicBezTo>
                    <a:pt x="20517" y="11916"/>
                    <a:pt x="20669" y="10882"/>
                    <a:pt x="20669" y="9879"/>
                  </a:cubicBezTo>
                  <a:cubicBezTo>
                    <a:pt x="20669" y="4408"/>
                    <a:pt x="14864" y="1"/>
                    <a:pt x="8785" y="1"/>
                  </a:cubicBezTo>
                  <a:close/>
                </a:path>
              </a:pathLst>
            </a:custGeom>
            <a:solidFill>
              <a:srgbClr val="E6E4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5" name="Google Shape;485;p40"/>
            <p:cNvSpPr/>
            <p:nvPr/>
          </p:nvSpPr>
          <p:spPr>
            <a:xfrm>
              <a:off x="4281350" y="2500575"/>
              <a:ext cx="556250" cy="417975"/>
            </a:xfrm>
            <a:custGeom>
              <a:avLst/>
              <a:gdLst/>
              <a:ahLst/>
              <a:cxnLst/>
              <a:rect l="l" t="t" r="r" b="b"/>
              <a:pathLst>
                <a:path w="22250" h="16719" extrusionOk="0">
                  <a:moveTo>
                    <a:pt x="2006" y="1"/>
                  </a:moveTo>
                  <a:cubicBezTo>
                    <a:pt x="760" y="1794"/>
                    <a:pt x="0" y="3891"/>
                    <a:pt x="0" y="6049"/>
                  </a:cubicBezTo>
                  <a:cubicBezTo>
                    <a:pt x="0" y="12949"/>
                    <a:pt x="5988" y="16718"/>
                    <a:pt x="12067" y="16718"/>
                  </a:cubicBezTo>
                  <a:cubicBezTo>
                    <a:pt x="17022" y="16718"/>
                    <a:pt x="20973" y="12736"/>
                    <a:pt x="22250" y="8299"/>
                  </a:cubicBezTo>
                  <a:cubicBezTo>
                    <a:pt x="15319" y="6080"/>
                    <a:pt x="8632" y="3101"/>
                    <a:pt x="200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6" name="Google Shape;486;p40"/>
            <p:cNvSpPr/>
            <p:nvPr/>
          </p:nvSpPr>
          <p:spPr>
            <a:xfrm>
              <a:off x="4525275" y="2515775"/>
              <a:ext cx="79800" cy="160350"/>
            </a:xfrm>
            <a:custGeom>
              <a:avLst/>
              <a:gdLst/>
              <a:ahLst/>
              <a:cxnLst/>
              <a:rect l="l" t="t" r="r" b="b"/>
              <a:pathLst>
                <a:path w="3192" h="6414" extrusionOk="0">
                  <a:moveTo>
                    <a:pt x="1550" y="1"/>
                  </a:moveTo>
                  <a:lnTo>
                    <a:pt x="0" y="2189"/>
                  </a:lnTo>
                  <a:lnTo>
                    <a:pt x="1246" y="2189"/>
                  </a:lnTo>
                  <a:lnTo>
                    <a:pt x="1246" y="6414"/>
                  </a:lnTo>
                  <a:lnTo>
                    <a:pt x="2128" y="6414"/>
                  </a:lnTo>
                  <a:lnTo>
                    <a:pt x="1854" y="1885"/>
                  </a:lnTo>
                  <a:lnTo>
                    <a:pt x="3192" y="1885"/>
                  </a:lnTo>
                  <a:lnTo>
                    <a:pt x="1550" y="1"/>
                  </a:lnTo>
                  <a:close/>
                </a:path>
              </a:pathLst>
            </a:custGeom>
            <a:solidFill>
              <a:srgbClr val="645C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7" name="Google Shape;487;p40"/>
            <p:cNvSpPr/>
            <p:nvPr/>
          </p:nvSpPr>
          <p:spPr>
            <a:xfrm>
              <a:off x="4553375" y="2593275"/>
              <a:ext cx="252325" cy="88175"/>
            </a:xfrm>
            <a:custGeom>
              <a:avLst/>
              <a:gdLst/>
              <a:ahLst/>
              <a:cxnLst/>
              <a:rect l="l" t="t" r="r" b="b"/>
              <a:pathLst>
                <a:path w="10093" h="3527" extrusionOk="0">
                  <a:moveTo>
                    <a:pt x="7600" y="1"/>
                  </a:moveTo>
                  <a:lnTo>
                    <a:pt x="7934" y="1217"/>
                  </a:lnTo>
                  <a:lnTo>
                    <a:pt x="1" y="2676"/>
                  </a:lnTo>
                  <a:lnTo>
                    <a:pt x="244" y="3527"/>
                  </a:lnTo>
                  <a:lnTo>
                    <a:pt x="8390" y="1703"/>
                  </a:lnTo>
                  <a:lnTo>
                    <a:pt x="8755" y="3010"/>
                  </a:lnTo>
                  <a:lnTo>
                    <a:pt x="10092" y="913"/>
                  </a:lnTo>
                  <a:lnTo>
                    <a:pt x="7600" y="1"/>
                  </a:lnTo>
                  <a:close/>
                </a:path>
              </a:pathLst>
            </a:custGeom>
            <a:solidFill>
              <a:srgbClr val="645C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8" name="Google Shape;488;p40"/>
            <p:cNvSpPr/>
            <p:nvPr/>
          </p:nvSpPr>
          <p:spPr>
            <a:xfrm>
              <a:off x="1313950" y="3830375"/>
              <a:ext cx="1361750" cy="101100"/>
            </a:xfrm>
            <a:custGeom>
              <a:avLst/>
              <a:gdLst/>
              <a:ahLst/>
              <a:cxnLst/>
              <a:rect l="l" t="t" r="r" b="b"/>
              <a:pathLst>
                <a:path w="54470" h="4044" extrusionOk="0">
                  <a:moveTo>
                    <a:pt x="54196" y="1"/>
                  </a:moveTo>
                  <a:lnTo>
                    <a:pt x="1" y="1764"/>
                  </a:lnTo>
                  <a:lnTo>
                    <a:pt x="852" y="4043"/>
                  </a:lnTo>
                  <a:lnTo>
                    <a:pt x="54470" y="3466"/>
                  </a:lnTo>
                  <a:lnTo>
                    <a:pt x="54196" y="1"/>
                  </a:lnTo>
                  <a:close/>
                </a:path>
              </a:pathLst>
            </a:custGeom>
            <a:solidFill>
              <a:srgbClr val="F0593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
        <p:nvSpPr>
          <p:cNvPr id="490" name="Google Shape;490;p40"/>
          <p:cNvSpPr/>
          <p:nvPr/>
        </p:nvSpPr>
        <p:spPr>
          <a:xfrm>
            <a:off x="8722949" y="5016467"/>
            <a:ext cx="3488051" cy="1185091"/>
          </a:xfrm>
          <a:custGeom>
            <a:avLst/>
            <a:gdLst/>
            <a:ahLst/>
            <a:cxnLst/>
            <a:rect l="l" t="t" r="r" b="b"/>
            <a:pathLst>
              <a:path w="119304" h="39911" extrusionOk="0">
                <a:moveTo>
                  <a:pt x="0" y="791"/>
                </a:moveTo>
                <a:lnTo>
                  <a:pt x="0" y="39910"/>
                </a:lnTo>
                <a:lnTo>
                  <a:pt x="119303" y="39910"/>
                </a:lnTo>
                <a:lnTo>
                  <a:pt x="118878" y="518"/>
                </a:lnTo>
                <a:lnTo>
                  <a:pt x="0" y="1"/>
                </a:ln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1" name="Google Shape;491;p40"/>
          <p:cNvSpPr/>
          <p:nvPr/>
        </p:nvSpPr>
        <p:spPr>
          <a:xfrm>
            <a:off x="-18967" y="5016481"/>
            <a:ext cx="3488051" cy="1185091"/>
          </a:xfrm>
          <a:custGeom>
            <a:avLst/>
            <a:gdLst/>
            <a:ahLst/>
            <a:cxnLst/>
            <a:rect l="l" t="t" r="r" b="b"/>
            <a:pathLst>
              <a:path w="119304" h="39911" extrusionOk="0">
                <a:moveTo>
                  <a:pt x="0" y="791"/>
                </a:moveTo>
                <a:lnTo>
                  <a:pt x="0" y="39910"/>
                </a:lnTo>
                <a:lnTo>
                  <a:pt x="119303" y="39910"/>
                </a:lnTo>
                <a:lnTo>
                  <a:pt x="118878" y="518"/>
                </a:lnTo>
                <a:lnTo>
                  <a:pt x="0" y="1"/>
                </a:ln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492" name="Google Shape;492;p40"/>
          <p:cNvGrpSpPr/>
          <p:nvPr/>
        </p:nvGrpSpPr>
        <p:grpSpPr>
          <a:xfrm>
            <a:off x="10298997" y="3677713"/>
            <a:ext cx="1472200" cy="2753800"/>
            <a:chOff x="35658225" y="12492275"/>
            <a:chExt cx="1104150" cy="2065350"/>
          </a:xfrm>
        </p:grpSpPr>
        <p:sp>
          <p:nvSpPr>
            <p:cNvPr id="493" name="Google Shape;493;p40"/>
            <p:cNvSpPr/>
            <p:nvPr/>
          </p:nvSpPr>
          <p:spPr>
            <a:xfrm>
              <a:off x="35658225" y="12736025"/>
              <a:ext cx="1104150" cy="1000175"/>
            </a:xfrm>
            <a:custGeom>
              <a:avLst/>
              <a:gdLst/>
              <a:ahLst/>
              <a:cxnLst/>
              <a:rect l="l" t="t" r="r" b="b"/>
              <a:pathLst>
                <a:path w="44166" h="40007" extrusionOk="0">
                  <a:moveTo>
                    <a:pt x="31369" y="1"/>
                  </a:moveTo>
                  <a:lnTo>
                    <a:pt x="1581" y="4591"/>
                  </a:lnTo>
                  <a:cubicBezTo>
                    <a:pt x="1581" y="4591"/>
                    <a:pt x="1" y="26020"/>
                    <a:pt x="9089" y="33436"/>
                  </a:cubicBezTo>
                  <a:cubicBezTo>
                    <a:pt x="14157" y="37572"/>
                    <a:pt x="21816" y="40007"/>
                    <a:pt x="27858" y="40007"/>
                  </a:cubicBezTo>
                  <a:cubicBezTo>
                    <a:pt x="32650" y="40007"/>
                    <a:pt x="36425" y="38475"/>
                    <a:pt x="37083" y="35047"/>
                  </a:cubicBezTo>
                  <a:cubicBezTo>
                    <a:pt x="37083" y="35047"/>
                    <a:pt x="37118" y="35050"/>
                    <a:pt x="37182" y="35050"/>
                  </a:cubicBezTo>
                  <a:cubicBezTo>
                    <a:pt x="37773" y="35050"/>
                    <a:pt x="40829" y="34777"/>
                    <a:pt x="40609" y="29120"/>
                  </a:cubicBezTo>
                  <a:cubicBezTo>
                    <a:pt x="40609" y="29120"/>
                    <a:pt x="43254" y="28542"/>
                    <a:pt x="43710" y="24895"/>
                  </a:cubicBezTo>
                  <a:cubicBezTo>
                    <a:pt x="44166" y="21248"/>
                    <a:pt x="36111" y="18269"/>
                    <a:pt x="34378" y="13162"/>
                  </a:cubicBezTo>
                  <a:cubicBezTo>
                    <a:pt x="32646" y="8025"/>
                    <a:pt x="31369" y="1"/>
                    <a:pt x="31369" y="1"/>
                  </a:cubicBez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4" name="Google Shape;494;p40"/>
            <p:cNvSpPr/>
            <p:nvPr/>
          </p:nvSpPr>
          <p:spPr>
            <a:xfrm>
              <a:off x="35897600" y="13187750"/>
              <a:ext cx="551700" cy="602400"/>
            </a:xfrm>
            <a:custGeom>
              <a:avLst/>
              <a:gdLst/>
              <a:ahLst/>
              <a:cxnLst/>
              <a:rect l="l" t="t" r="r" b="b"/>
              <a:pathLst>
                <a:path w="22068" h="24096" extrusionOk="0">
                  <a:moveTo>
                    <a:pt x="11171" y="0"/>
                  </a:moveTo>
                  <a:cubicBezTo>
                    <a:pt x="9954" y="0"/>
                    <a:pt x="8643" y="74"/>
                    <a:pt x="7265" y="230"/>
                  </a:cubicBezTo>
                  <a:cubicBezTo>
                    <a:pt x="7265" y="230"/>
                    <a:pt x="0" y="929"/>
                    <a:pt x="395" y="5337"/>
                  </a:cubicBezTo>
                  <a:cubicBezTo>
                    <a:pt x="821" y="9744"/>
                    <a:pt x="456" y="19714"/>
                    <a:pt x="2797" y="23392"/>
                  </a:cubicBezTo>
                  <a:cubicBezTo>
                    <a:pt x="3132" y="23900"/>
                    <a:pt x="4690" y="24095"/>
                    <a:pt x="6733" y="24095"/>
                  </a:cubicBezTo>
                  <a:cubicBezTo>
                    <a:pt x="10801" y="24095"/>
                    <a:pt x="16792" y="23320"/>
                    <a:pt x="18876" y="22692"/>
                  </a:cubicBezTo>
                  <a:cubicBezTo>
                    <a:pt x="21976" y="21750"/>
                    <a:pt x="22067" y="18832"/>
                    <a:pt x="21733" y="15853"/>
                  </a:cubicBezTo>
                  <a:cubicBezTo>
                    <a:pt x="21368" y="12875"/>
                    <a:pt x="20426" y="5793"/>
                    <a:pt x="19362" y="2601"/>
                  </a:cubicBezTo>
                  <a:cubicBezTo>
                    <a:pt x="18837" y="1000"/>
                    <a:pt x="15643" y="0"/>
                    <a:pt x="11171"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5" name="Google Shape;495;p40"/>
            <p:cNvSpPr/>
            <p:nvPr/>
          </p:nvSpPr>
          <p:spPr>
            <a:xfrm>
              <a:off x="35917350" y="13186300"/>
              <a:ext cx="551700" cy="602325"/>
            </a:xfrm>
            <a:custGeom>
              <a:avLst/>
              <a:gdLst/>
              <a:ahLst/>
              <a:cxnLst/>
              <a:rect l="l" t="t" r="r" b="b"/>
              <a:pathLst>
                <a:path w="22068" h="24093" extrusionOk="0">
                  <a:moveTo>
                    <a:pt x="11118" y="1"/>
                  </a:moveTo>
                  <a:cubicBezTo>
                    <a:pt x="9916" y="1"/>
                    <a:pt x="8623" y="74"/>
                    <a:pt x="7265" y="227"/>
                  </a:cubicBezTo>
                  <a:cubicBezTo>
                    <a:pt x="7265" y="227"/>
                    <a:pt x="0" y="957"/>
                    <a:pt x="426" y="5364"/>
                  </a:cubicBezTo>
                  <a:cubicBezTo>
                    <a:pt x="852" y="9741"/>
                    <a:pt x="456" y="19741"/>
                    <a:pt x="2827" y="23389"/>
                  </a:cubicBezTo>
                  <a:cubicBezTo>
                    <a:pt x="3152" y="23897"/>
                    <a:pt x="4704" y="24092"/>
                    <a:pt x="6742" y="24092"/>
                  </a:cubicBezTo>
                  <a:cubicBezTo>
                    <a:pt x="10802" y="24092"/>
                    <a:pt x="16792" y="23317"/>
                    <a:pt x="18876" y="22690"/>
                  </a:cubicBezTo>
                  <a:cubicBezTo>
                    <a:pt x="22007" y="21747"/>
                    <a:pt x="22068" y="18860"/>
                    <a:pt x="21733" y="15881"/>
                  </a:cubicBezTo>
                  <a:cubicBezTo>
                    <a:pt x="21369" y="12902"/>
                    <a:pt x="20426" y="5820"/>
                    <a:pt x="19363" y="2629"/>
                  </a:cubicBezTo>
                  <a:cubicBezTo>
                    <a:pt x="18835" y="1021"/>
                    <a:pt x="15618" y="1"/>
                    <a:pt x="11118"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6" name="Google Shape;496;p40"/>
            <p:cNvSpPr/>
            <p:nvPr/>
          </p:nvSpPr>
          <p:spPr>
            <a:xfrm>
              <a:off x="35978900" y="14042275"/>
              <a:ext cx="208225" cy="222675"/>
            </a:xfrm>
            <a:custGeom>
              <a:avLst/>
              <a:gdLst/>
              <a:ahLst/>
              <a:cxnLst/>
              <a:rect l="l" t="t" r="r" b="b"/>
              <a:pathLst>
                <a:path w="8329" h="8907" extrusionOk="0">
                  <a:moveTo>
                    <a:pt x="8329" y="1"/>
                  </a:moveTo>
                  <a:lnTo>
                    <a:pt x="1" y="366"/>
                  </a:lnTo>
                  <a:lnTo>
                    <a:pt x="517" y="4135"/>
                  </a:lnTo>
                  <a:cubicBezTo>
                    <a:pt x="2919" y="6080"/>
                    <a:pt x="5502" y="7752"/>
                    <a:pt x="8268" y="8907"/>
                  </a:cubicBezTo>
                  <a:lnTo>
                    <a:pt x="8329" y="1"/>
                  </a:ln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7" name="Google Shape;497;p40"/>
            <p:cNvSpPr/>
            <p:nvPr/>
          </p:nvSpPr>
          <p:spPr>
            <a:xfrm>
              <a:off x="35991825" y="14145625"/>
              <a:ext cx="193800" cy="328000"/>
            </a:xfrm>
            <a:custGeom>
              <a:avLst/>
              <a:gdLst/>
              <a:ahLst/>
              <a:cxnLst/>
              <a:rect l="l" t="t" r="r" b="b"/>
              <a:pathLst>
                <a:path w="7752" h="13120" extrusionOk="0">
                  <a:moveTo>
                    <a:pt x="0" y="1"/>
                  </a:moveTo>
                  <a:lnTo>
                    <a:pt x="1794" y="12767"/>
                  </a:lnTo>
                  <a:cubicBezTo>
                    <a:pt x="2878" y="13025"/>
                    <a:pt x="3813" y="13119"/>
                    <a:pt x="4600" y="13119"/>
                  </a:cubicBezTo>
                  <a:cubicBezTo>
                    <a:pt x="6680" y="13119"/>
                    <a:pt x="7721" y="12463"/>
                    <a:pt x="7721" y="12463"/>
                  </a:cubicBezTo>
                  <a:lnTo>
                    <a:pt x="7751" y="4773"/>
                  </a:lnTo>
                  <a:cubicBezTo>
                    <a:pt x="4985" y="3618"/>
                    <a:pt x="2402" y="1946"/>
                    <a:pt x="0"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8" name="Google Shape;498;p40"/>
            <p:cNvSpPr/>
            <p:nvPr/>
          </p:nvSpPr>
          <p:spPr>
            <a:xfrm>
              <a:off x="35929500" y="14512100"/>
              <a:ext cx="257875" cy="45525"/>
            </a:xfrm>
            <a:custGeom>
              <a:avLst/>
              <a:gdLst/>
              <a:ahLst/>
              <a:cxnLst/>
              <a:rect l="l" t="t" r="r" b="b"/>
              <a:pathLst>
                <a:path w="10315" h="1821" extrusionOk="0">
                  <a:moveTo>
                    <a:pt x="7831" y="0"/>
                  </a:moveTo>
                  <a:cubicBezTo>
                    <a:pt x="4809" y="0"/>
                    <a:pt x="92" y="266"/>
                    <a:pt x="92" y="266"/>
                  </a:cubicBezTo>
                  <a:cubicBezTo>
                    <a:pt x="92" y="266"/>
                    <a:pt x="1" y="1117"/>
                    <a:pt x="1308" y="1391"/>
                  </a:cubicBezTo>
                  <a:cubicBezTo>
                    <a:pt x="2254" y="1606"/>
                    <a:pt x="3762" y="1821"/>
                    <a:pt x="5295" y="1821"/>
                  </a:cubicBezTo>
                  <a:cubicBezTo>
                    <a:pt x="5930" y="1821"/>
                    <a:pt x="6569" y="1784"/>
                    <a:pt x="7174" y="1695"/>
                  </a:cubicBezTo>
                  <a:cubicBezTo>
                    <a:pt x="9211" y="1421"/>
                    <a:pt x="10153" y="1208"/>
                    <a:pt x="10153" y="1208"/>
                  </a:cubicBezTo>
                  <a:cubicBezTo>
                    <a:pt x="10153" y="1208"/>
                    <a:pt x="10244" y="813"/>
                    <a:pt x="10305" y="236"/>
                  </a:cubicBezTo>
                  <a:cubicBezTo>
                    <a:pt x="10315" y="60"/>
                    <a:pt x="9263" y="0"/>
                    <a:pt x="7831"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9" name="Google Shape;499;p40"/>
            <p:cNvSpPr/>
            <p:nvPr/>
          </p:nvSpPr>
          <p:spPr>
            <a:xfrm>
              <a:off x="35928750" y="14478475"/>
              <a:ext cx="96525" cy="67650"/>
            </a:xfrm>
            <a:custGeom>
              <a:avLst/>
              <a:gdLst/>
              <a:ahLst/>
              <a:cxnLst/>
              <a:rect l="l" t="t" r="r" b="b"/>
              <a:pathLst>
                <a:path w="3861" h="2706" extrusionOk="0">
                  <a:moveTo>
                    <a:pt x="2432" y="0"/>
                  </a:moveTo>
                  <a:cubicBezTo>
                    <a:pt x="1399" y="395"/>
                    <a:pt x="274" y="942"/>
                    <a:pt x="122" y="1611"/>
                  </a:cubicBezTo>
                  <a:cubicBezTo>
                    <a:pt x="0" y="2219"/>
                    <a:pt x="1703" y="2614"/>
                    <a:pt x="3861" y="2705"/>
                  </a:cubicBezTo>
                  <a:cubicBezTo>
                    <a:pt x="3587" y="1763"/>
                    <a:pt x="3131" y="821"/>
                    <a:pt x="2432"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0" name="Google Shape;500;p40"/>
            <p:cNvSpPr/>
            <p:nvPr/>
          </p:nvSpPr>
          <p:spPr>
            <a:xfrm>
              <a:off x="35989550" y="14457175"/>
              <a:ext cx="203675" cy="89850"/>
            </a:xfrm>
            <a:custGeom>
              <a:avLst/>
              <a:gdLst/>
              <a:ahLst/>
              <a:cxnLst/>
              <a:rect l="l" t="t" r="r" b="b"/>
              <a:pathLst>
                <a:path w="8147" h="3594" extrusionOk="0">
                  <a:moveTo>
                    <a:pt x="7812" y="1"/>
                  </a:moveTo>
                  <a:cubicBezTo>
                    <a:pt x="7812" y="1"/>
                    <a:pt x="6413" y="644"/>
                    <a:pt x="4387" y="644"/>
                  </a:cubicBezTo>
                  <a:cubicBezTo>
                    <a:pt x="3628" y="644"/>
                    <a:pt x="2780" y="554"/>
                    <a:pt x="1885" y="305"/>
                  </a:cubicBezTo>
                  <a:cubicBezTo>
                    <a:pt x="1885" y="305"/>
                    <a:pt x="973" y="518"/>
                    <a:pt x="0" y="852"/>
                  </a:cubicBezTo>
                  <a:cubicBezTo>
                    <a:pt x="699" y="1673"/>
                    <a:pt x="1155" y="2615"/>
                    <a:pt x="1429" y="3557"/>
                  </a:cubicBezTo>
                  <a:cubicBezTo>
                    <a:pt x="1866" y="3582"/>
                    <a:pt x="2321" y="3594"/>
                    <a:pt x="2781" y="3594"/>
                  </a:cubicBezTo>
                  <a:cubicBezTo>
                    <a:pt x="4621" y="3594"/>
                    <a:pt x="6547" y="3399"/>
                    <a:pt x="7812" y="3010"/>
                  </a:cubicBezTo>
                  <a:cubicBezTo>
                    <a:pt x="7812" y="3010"/>
                    <a:pt x="8146" y="1247"/>
                    <a:pt x="7812" y="1"/>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1" name="Google Shape;501;p40"/>
            <p:cNvSpPr/>
            <p:nvPr/>
          </p:nvSpPr>
          <p:spPr>
            <a:xfrm>
              <a:off x="35981825" y="14422225"/>
              <a:ext cx="51750" cy="56650"/>
            </a:xfrm>
            <a:custGeom>
              <a:avLst/>
              <a:gdLst/>
              <a:ahLst/>
              <a:cxnLst/>
              <a:rect l="l" t="t" r="r" b="b"/>
              <a:pathLst>
                <a:path w="2070" h="2266" extrusionOk="0">
                  <a:moveTo>
                    <a:pt x="1272" y="233"/>
                  </a:moveTo>
                  <a:cubicBezTo>
                    <a:pt x="1306" y="233"/>
                    <a:pt x="1349" y="245"/>
                    <a:pt x="1403" y="274"/>
                  </a:cubicBezTo>
                  <a:cubicBezTo>
                    <a:pt x="1646" y="396"/>
                    <a:pt x="1646" y="1004"/>
                    <a:pt x="1646" y="1247"/>
                  </a:cubicBezTo>
                  <a:cubicBezTo>
                    <a:pt x="1661" y="1395"/>
                    <a:pt x="1662" y="1536"/>
                    <a:pt x="1658" y="1676"/>
                  </a:cubicBezTo>
                  <a:lnTo>
                    <a:pt x="1658" y="1676"/>
                  </a:lnTo>
                  <a:cubicBezTo>
                    <a:pt x="1571" y="1533"/>
                    <a:pt x="1483" y="1390"/>
                    <a:pt x="1403" y="1247"/>
                  </a:cubicBezTo>
                  <a:cubicBezTo>
                    <a:pt x="1376" y="1165"/>
                    <a:pt x="984" y="233"/>
                    <a:pt x="1272" y="233"/>
                  </a:cubicBezTo>
                  <a:close/>
                  <a:moveTo>
                    <a:pt x="664" y="1084"/>
                  </a:moveTo>
                  <a:cubicBezTo>
                    <a:pt x="686" y="1084"/>
                    <a:pt x="709" y="1088"/>
                    <a:pt x="735" y="1095"/>
                  </a:cubicBezTo>
                  <a:cubicBezTo>
                    <a:pt x="887" y="1156"/>
                    <a:pt x="1039" y="1308"/>
                    <a:pt x="1130" y="1399"/>
                  </a:cubicBezTo>
                  <a:cubicBezTo>
                    <a:pt x="1262" y="1550"/>
                    <a:pt x="1382" y="1713"/>
                    <a:pt x="1491" y="1880"/>
                  </a:cubicBezTo>
                  <a:lnTo>
                    <a:pt x="1491" y="1880"/>
                  </a:lnTo>
                  <a:cubicBezTo>
                    <a:pt x="1517" y="1924"/>
                    <a:pt x="1541" y="1965"/>
                    <a:pt x="1563" y="2002"/>
                  </a:cubicBezTo>
                  <a:lnTo>
                    <a:pt x="1563" y="2002"/>
                  </a:lnTo>
                  <a:cubicBezTo>
                    <a:pt x="1188" y="1894"/>
                    <a:pt x="777" y="1755"/>
                    <a:pt x="552" y="1429"/>
                  </a:cubicBezTo>
                  <a:cubicBezTo>
                    <a:pt x="445" y="1269"/>
                    <a:pt x="503" y="1084"/>
                    <a:pt x="664" y="1084"/>
                  </a:cubicBezTo>
                  <a:close/>
                  <a:moveTo>
                    <a:pt x="1303" y="0"/>
                  </a:moveTo>
                  <a:cubicBezTo>
                    <a:pt x="1296" y="0"/>
                    <a:pt x="1289" y="1"/>
                    <a:pt x="1282" y="1"/>
                  </a:cubicBezTo>
                  <a:cubicBezTo>
                    <a:pt x="780" y="16"/>
                    <a:pt x="852" y="517"/>
                    <a:pt x="1065" y="1039"/>
                  </a:cubicBezTo>
                  <a:lnTo>
                    <a:pt x="1065" y="1039"/>
                  </a:lnTo>
                  <a:cubicBezTo>
                    <a:pt x="1017" y="1004"/>
                    <a:pt x="968" y="972"/>
                    <a:pt x="917" y="943"/>
                  </a:cubicBezTo>
                  <a:cubicBezTo>
                    <a:pt x="834" y="887"/>
                    <a:pt x="712" y="851"/>
                    <a:pt x="596" y="851"/>
                  </a:cubicBezTo>
                  <a:cubicBezTo>
                    <a:pt x="458" y="851"/>
                    <a:pt x="328" y="902"/>
                    <a:pt x="279" y="1034"/>
                  </a:cubicBezTo>
                  <a:cubicBezTo>
                    <a:pt x="0" y="1758"/>
                    <a:pt x="1074" y="2100"/>
                    <a:pt x="1653" y="2175"/>
                  </a:cubicBezTo>
                  <a:lnTo>
                    <a:pt x="1653" y="2175"/>
                  </a:lnTo>
                  <a:cubicBezTo>
                    <a:pt x="1672" y="2235"/>
                    <a:pt x="1728" y="2265"/>
                    <a:pt x="1783" y="2265"/>
                  </a:cubicBezTo>
                  <a:cubicBezTo>
                    <a:pt x="1852" y="2265"/>
                    <a:pt x="1920" y="2220"/>
                    <a:pt x="1920" y="2128"/>
                  </a:cubicBezTo>
                  <a:cubicBezTo>
                    <a:pt x="1950" y="1647"/>
                    <a:pt x="2070" y="0"/>
                    <a:pt x="1303"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2" name="Google Shape;502;p40"/>
            <p:cNvSpPr/>
            <p:nvPr/>
          </p:nvSpPr>
          <p:spPr>
            <a:xfrm>
              <a:off x="36273750" y="13928200"/>
              <a:ext cx="315375" cy="280675"/>
            </a:xfrm>
            <a:custGeom>
              <a:avLst/>
              <a:gdLst/>
              <a:ahLst/>
              <a:cxnLst/>
              <a:rect l="l" t="t" r="r" b="b"/>
              <a:pathLst>
                <a:path w="12615" h="11227" extrusionOk="0">
                  <a:moveTo>
                    <a:pt x="6357" y="0"/>
                  </a:moveTo>
                  <a:cubicBezTo>
                    <a:pt x="4426" y="0"/>
                    <a:pt x="241" y="3110"/>
                    <a:pt x="91" y="4807"/>
                  </a:cubicBezTo>
                  <a:cubicBezTo>
                    <a:pt x="0" y="6327"/>
                    <a:pt x="1277" y="8485"/>
                    <a:pt x="2948" y="10643"/>
                  </a:cubicBezTo>
                  <a:cubicBezTo>
                    <a:pt x="4750" y="11045"/>
                    <a:pt x="6622" y="11226"/>
                    <a:pt x="8495" y="11226"/>
                  </a:cubicBezTo>
                  <a:cubicBezTo>
                    <a:pt x="9877" y="11226"/>
                    <a:pt x="11259" y="11128"/>
                    <a:pt x="12614" y="10947"/>
                  </a:cubicBezTo>
                  <a:cubicBezTo>
                    <a:pt x="10943" y="8090"/>
                    <a:pt x="8754" y="4108"/>
                    <a:pt x="7234" y="491"/>
                  </a:cubicBezTo>
                  <a:cubicBezTo>
                    <a:pt x="7093" y="148"/>
                    <a:pt x="6779" y="0"/>
                    <a:pt x="6357"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3" name="Google Shape;503;p40"/>
            <p:cNvSpPr/>
            <p:nvPr/>
          </p:nvSpPr>
          <p:spPr>
            <a:xfrm>
              <a:off x="36347450" y="14194275"/>
              <a:ext cx="304750" cy="189225"/>
            </a:xfrm>
            <a:custGeom>
              <a:avLst/>
              <a:gdLst/>
              <a:ahLst/>
              <a:cxnLst/>
              <a:rect l="l" t="t" r="r" b="b"/>
              <a:pathLst>
                <a:path w="12190" h="7569" extrusionOk="0">
                  <a:moveTo>
                    <a:pt x="0" y="0"/>
                  </a:moveTo>
                  <a:lnTo>
                    <a:pt x="0" y="0"/>
                  </a:lnTo>
                  <a:cubicBezTo>
                    <a:pt x="2949" y="3800"/>
                    <a:pt x="7143" y="7569"/>
                    <a:pt x="7143" y="7569"/>
                  </a:cubicBezTo>
                  <a:cubicBezTo>
                    <a:pt x="11064" y="6505"/>
                    <a:pt x="12189" y="4438"/>
                    <a:pt x="12189" y="4438"/>
                  </a:cubicBezTo>
                  <a:cubicBezTo>
                    <a:pt x="12189" y="4438"/>
                    <a:pt x="11125" y="2766"/>
                    <a:pt x="9666" y="304"/>
                  </a:cubicBezTo>
                  <a:cubicBezTo>
                    <a:pt x="8311" y="485"/>
                    <a:pt x="6929" y="583"/>
                    <a:pt x="5547" y="583"/>
                  </a:cubicBezTo>
                  <a:cubicBezTo>
                    <a:pt x="3674" y="583"/>
                    <a:pt x="1802" y="402"/>
                    <a:pt x="0"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4" name="Google Shape;504;p40"/>
            <p:cNvSpPr/>
            <p:nvPr/>
          </p:nvSpPr>
          <p:spPr>
            <a:xfrm>
              <a:off x="36459925" y="14357525"/>
              <a:ext cx="231775" cy="136275"/>
            </a:xfrm>
            <a:custGeom>
              <a:avLst/>
              <a:gdLst/>
              <a:ahLst/>
              <a:cxnLst/>
              <a:rect l="l" t="t" r="r" b="b"/>
              <a:pathLst>
                <a:path w="9271" h="5451" extrusionOk="0">
                  <a:moveTo>
                    <a:pt x="8852" y="1"/>
                  </a:moveTo>
                  <a:cubicBezTo>
                    <a:pt x="7919" y="1"/>
                    <a:pt x="0" y="4929"/>
                    <a:pt x="0" y="4929"/>
                  </a:cubicBezTo>
                  <a:cubicBezTo>
                    <a:pt x="0" y="4929"/>
                    <a:pt x="221" y="5451"/>
                    <a:pt x="988" y="5451"/>
                  </a:cubicBezTo>
                  <a:cubicBezTo>
                    <a:pt x="1165" y="5451"/>
                    <a:pt x="1372" y="5423"/>
                    <a:pt x="1611" y="5355"/>
                  </a:cubicBezTo>
                  <a:cubicBezTo>
                    <a:pt x="2918" y="4990"/>
                    <a:pt x="5198" y="4048"/>
                    <a:pt x="6869" y="2802"/>
                  </a:cubicBezTo>
                  <a:cubicBezTo>
                    <a:pt x="8541" y="1586"/>
                    <a:pt x="9271" y="917"/>
                    <a:pt x="9271" y="917"/>
                  </a:cubicBezTo>
                  <a:cubicBezTo>
                    <a:pt x="9271" y="917"/>
                    <a:pt x="9180" y="552"/>
                    <a:pt x="8936" y="36"/>
                  </a:cubicBezTo>
                  <a:cubicBezTo>
                    <a:pt x="8925" y="12"/>
                    <a:pt x="8897" y="1"/>
                    <a:pt x="8852"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5" name="Google Shape;505;p40"/>
            <p:cNvSpPr/>
            <p:nvPr/>
          </p:nvSpPr>
          <p:spPr>
            <a:xfrm>
              <a:off x="36455350" y="14418425"/>
              <a:ext cx="99575" cy="69075"/>
            </a:xfrm>
            <a:custGeom>
              <a:avLst/>
              <a:gdLst/>
              <a:ahLst/>
              <a:cxnLst/>
              <a:rect l="l" t="t" r="r" b="b"/>
              <a:pathLst>
                <a:path w="3983" h="2763" extrusionOk="0">
                  <a:moveTo>
                    <a:pt x="1429" y="1"/>
                  </a:moveTo>
                  <a:cubicBezTo>
                    <a:pt x="700" y="821"/>
                    <a:pt x="1" y="1855"/>
                    <a:pt x="183" y="2493"/>
                  </a:cubicBezTo>
                  <a:cubicBezTo>
                    <a:pt x="239" y="2679"/>
                    <a:pt x="433" y="2762"/>
                    <a:pt x="731" y="2762"/>
                  </a:cubicBezTo>
                  <a:cubicBezTo>
                    <a:pt x="1410" y="2762"/>
                    <a:pt x="2630" y="2328"/>
                    <a:pt x="3982" y="1673"/>
                  </a:cubicBezTo>
                  <a:cubicBezTo>
                    <a:pt x="3283" y="943"/>
                    <a:pt x="2432" y="396"/>
                    <a:pt x="1429"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6" name="Google Shape;506;p40"/>
            <p:cNvSpPr/>
            <p:nvPr/>
          </p:nvSpPr>
          <p:spPr>
            <a:xfrm>
              <a:off x="36491075" y="14305200"/>
              <a:ext cx="197575" cy="155050"/>
            </a:xfrm>
            <a:custGeom>
              <a:avLst/>
              <a:gdLst/>
              <a:ahLst/>
              <a:cxnLst/>
              <a:rect l="l" t="t" r="r" b="b"/>
              <a:pathLst>
                <a:path w="7903" h="6202" extrusionOk="0">
                  <a:moveTo>
                    <a:pt x="6444" y="1"/>
                  </a:moveTo>
                  <a:cubicBezTo>
                    <a:pt x="6444" y="1"/>
                    <a:pt x="4712" y="2341"/>
                    <a:pt x="1398" y="3132"/>
                  </a:cubicBezTo>
                  <a:cubicBezTo>
                    <a:pt x="1398" y="3132"/>
                    <a:pt x="699" y="3740"/>
                    <a:pt x="0" y="4530"/>
                  </a:cubicBezTo>
                  <a:cubicBezTo>
                    <a:pt x="1003" y="4925"/>
                    <a:pt x="1854" y="5502"/>
                    <a:pt x="2553" y="6202"/>
                  </a:cubicBezTo>
                  <a:cubicBezTo>
                    <a:pt x="4529" y="5259"/>
                    <a:pt x="6748" y="3831"/>
                    <a:pt x="7873" y="2645"/>
                  </a:cubicBezTo>
                  <a:cubicBezTo>
                    <a:pt x="7903" y="2645"/>
                    <a:pt x="7326" y="943"/>
                    <a:pt x="6444" y="1"/>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7" name="Google Shape;507;p40"/>
            <p:cNvSpPr/>
            <p:nvPr/>
          </p:nvSpPr>
          <p:spPr>
            <a:xfrm>
              <a:off x="36474800" y="14355275"/>
              <a:ext cx="51525" cy="50275"/>
            </a:xfrm>
            <a:custGeom>
              <a:avLst/>
              <a:gdLst/>
              <a:ahLst/>
              <a:cxnLst/>
              <a:rect l="l" t="t" r="r" b="b"/>
              <a:pathLst>
                <a:path w="2061" h="2011" extrusionOk="0">
                  <a:moveTo>
                    <a:pt x="651" y="247"/>
                  </a:moveTo>
                  <a:cubicBezTo>
                    <a:pt x="955" y="247"/>
                    <a:pt x="1229" y="794"/>
                    <a:pt x="1350" y="977"/>
                  </a:cubicBezTo>
                  <a:cubicBezTo>
                    <a:pt x="1423" y="1108"/>
                    <a:pt x="1490" y="1233"/>
                    <a:pt x="1555" y="1357"/>
                  </a:cubicBezTo>
                  <a:lnTo>
                    <a:pt x="1555" y="1357"/>
                  </a:lnTo>
                  <a:cubicBezTo>
                    <a:pt x="1416" y="1276"/>
                    <a:pt x="1277" y="1191"/>
                    <a:pt x="1138" y="1098"/>
                  </a:cubicBezTo>
                  <a:cubicBezTo>
                    <a:pt x="1046" y="1037"/>
                    <a:pt x="104" y="247"/>
                    <a:pt x="651" y="247"/>
                  </a:cubicBezTo>
                  <a:close/>
                  <a:moveTo>
                    <a:pt x="600" y="1291"/>
                  </a:moveTo>
                  <a:cubicBezTo>
                    <a:pt x="718" y="1291"/>
                    <a:pt x="863" y="1349"/>
                    <a:pt x="955" y="1372"/>
                  </a:cubicBezTo>
                  <a:cubicBezTo>
                    <a:pt x="1162" y="1434"/>
                    <a:pt x="1369" y="1538"/>
                    <a:pt x="1566" y="1646"/>
                  </a:cubicBezTo>
                  <a:lnTo>
                    <a:pt x="1566" y="1646"/>
                  </a:lnTo>
                  <a:cubicBezTo>
                    <a:pt x="1587" y="1659"/>
                    <a:pt x="1608" y="1670"/>
                    <a:pt x="1627" y="1681"/>
                  </a:cubicBezTo>
                  <a:lnTo>
                    <a:pt x="1627" y="1681"/>
                  </a:lnTo>
                  <a:cubicBezTo>
                    <a:pt x="1416" y="1736"/>
                    <a:pt x="1189" y="1782"/>
                    <a:pt x="969" y="1782"/>
                  </a:cubicBezTo>
                  <a:cubicBezTo>
                    <a:pt x="794" y="1782"/>
                    <a:pt x="623" y="1753"/>
                    <a:pt x="469" y="1676"/>
                  </a:cubicBezTo>
                  <a:cubicBezTo>
                    <a:pt x="286" y="1585"/>
                    <a:pt x="256" y="1341"/>
                    <a:pt x="499" y="1311"/>
                  </a:cubicBezTo>
                  <a:cubicBezTo>
                    <a:pt x="529" y="1296"/>
                    <a:pt x="563" y="1291"/>
                    <a:pt x="600" y="1291"/>
                  </a:cubicBezTo>
                  <a:close/>
                  <a:moveTo>
                    <a:pt x="662" y="1"/>
                  </a:moveTo>
                  <a:cubicBezTo>
                    <a:pt x="588" y="1"/>
                    <a:pt x="513" y="21"/>
                    <a:pt x="438" y="65"/>
                  </a:cubicBezTo>
                  <a:cubicBezTo>
                    <a:pt x="0" y="331"/>
                    <a:pt x="295" y="734"/>
                    <a:pt x="730" y="1087"/>
                  </a:cubicBezTo>
                  <a:lnTo>
                    <a:pt x="730" y="1087"/>
                  </a:lnTo>
                  <a:cubicBezTo>
                    <a:pt x="673" y="1078"/>
                    <a:pt x="617" y="1071"/>
                    <a:pt x="560" y="1068"/>
                  </a:cubicBezTo>
                  <a:cubicBezTo>
                    <a:pt x="347" y="1068"/>
                    <a:pt x="13" y="1220"/>
                    <a:pt x="43" y="1463"/>
                  </a:cubicBezTo>
                  <a:cubicBezTo>
                    <a:pt x="102" y="1877"/>
                    <a:pt x="435" y="2010"/>
                    <a:pt x="817" y="2010"/>
                  </a:cubicBezTo>
                  <a:cubicBezTo>
                    <a:pt x="1155" y="2010"/>
                    <a:pt x="1533" y="1905"/>
                    <a:pt x="1793" y="1798"/>
                  </a:cubicBezTo>
                  <a:lnTo>
                    <a:pt x="1793" y="1798"/>
                  </a:lnTo>
                  <a:cubicBezTo>
                    <a:pt x="1814" y="1824"/>
                    <a:pt x="1843" y="1836"/>
                    <a:pt x="1873" y="1836"/>
                  </a:cubicBezTo>
                  <a:cubicBezTo>
                    <a:pt x="1960" y="1836"/>
                    <a:pt x="2061" y="1740"/>
                    <a:pt x="2019" y="1615"/>
                  </a:cubicBezTo>
                  <a:cubicBezTo>
                    <a:pt x="1830" y="1264"/>
                    <a:pt x="1257" y="1"/>
                    <a:pt x="662"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8" name="Google Shape;508;p40"/>
            <p:cNvSpPr/>
            <p:nvPr/>
          </p:nvSpPr>
          <p:spPr>
            <a:xfrm>
              <a:off x="36457625" y="12735950"/>
              <a:ext cx="205950" cy="377525"/>
            </a:xfrm>
            <a:custGeom>
              <a:avLst/>
              <a:gdLst/>
              <a:ahLst/>
              <a:cxnLst/>
              <a:rect l="l" t="t" r="r" b="b"/>
              <a:pathLst>
                <a:path w="8238" h="15101" extrusionOk="0">
                  <a:moveTo>
                    <a:pt x="5792" y="0"/>
                  </a:moveTo>
                  <a:cubicBezTo>
                    <a:pt x="5059" y="0"/>
                    <a:pt x="4621" y="2892"/>
                    <a:pt x="4621" y="2892"/>
                  </a:cubicBezTo>
                  <a:cubicBezTo>
                    <a:pt x="4621" y="2892"/>
                    <a:pt x="4986" y="65"/>
                    <a:pt x="4226" y="34"/>
                  </a:cubicBezTo>
                  <a:cubicBezTo>
                    <a:pt x="4223" y="34"/>
                    <a:pt x="4219" y="34"/>
                    <a:pt x="4216" y="34"/>
                  </a:cubicBezTo>
                  <a:cubicBezTo>
                    <a:pt x="3496" y="34"/>
                    <a:pt x="3405" y="3317"/>
                    <a:pt x="3405" y="3317"/>
                  </a:cubicBezTo>
                  <a:cubicBezTo>
                    <a:pt x="3405" y="3317"/>
                    <a:pt x="3259" y="2318"/>
                    <a:pt x="2761" y="2318"/>
                  </a:cubicBezTo>
                  <a:cubicBezTo>
                    <a:pt x="2657" y="2318"/>
                    <a:pt x="2538" y="2361"/>
                    <a:pt x="2402" y="2466"/>
                  </a:cubicBezTo>
                  <a:cubicBezTo>
                    <a:pt x="1612" y="3074"/>
                    <a:pt x="3284" y="5749"/>
                    <a:pt x="3284" y="5749"/>
                  </a:cubicBezTo>
                  <a:cubicBezTo>
                    <a:pt x="3284" y="5749"/>
                    <a:pt x="3284" y="6205"/>
                    <a:pt x="2615" y="8819"/>
                  </a:cubicBezTo>
                  <a:cubicBezTo>
                    <a:pt x="2068" y="10946"/>
                    <a:pt x="1004" y="13165"/>
                    <a:pt x="1" y="14898"/>
                  </a:cubicBezTo>
                  <a:cubicBezTo>
                    <a:pt x="588" y="15036"/>
                    <a:pt x="1166" y="15101"/>
                    <a:pt x="1733" y="15101"/>
                  </a:cubicBezTo>
                  <a:cubicBezTo>
                    <a:pt x="3163" y="15101"/>
                    <a:pt x="4531" y="14691"/>
                    <a:pt x="5837" y="14016"/>
                  </a:cubicBezTo>
                  <a:cubicBezTo>
                    <a:pt x="6202" y="12953"/>
                    <a:pt x="6536" y="11889"/>
                    <a:pt x="6779" y="10825"/>
                  </a:cubicBezTo>
                  <a:cubicBezTo>
                    <a:pt x="8238" y="4776"/>
                    <a:pt x="7813" y="490"/>
                    <a:pt x="7174" y="430"/>
                  </a:cubicBezTo>
                  <a:cubicBezTo>
                    <a:pt x="7170" y="429"/>
                    <a:pt x="7167" y="429"/>
                    <a:pt x="7163" y="429"/>
                  </a:cubicBezTo>
                  <a:cubicBezTo>
                    <a:pt x="6562" y="429"/>
                    <a:pt x="6201" y="2833"/>
                    <a:pt x="6141" y="3196"/>
                  </a:cubicBezTo>
                  <a:cubicBezTo>
                    <a:pt x="6202" y="2800"/>
                    <a:pt x="6536" y="126"/>
                    <a:pt x="5837" y="4"/>
                  </a:cubicBezTo>
                  <a:cubicBezTo>
                    <a:pt x="5822" y="2"/>
                    <a:pt x="5807" y="0"/>
                    <a:pt x="5792"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9" name="Google Shape;509;p40"/>
            <p:cNvSpPr/>
            <p:nvPr/>
          </p:nvSpPr>
          <p:spPr>
            <a:xfrm>
              <a:off x="36404450" y="13086350"/>
              <a:ext cx="199100" cy="307775"/>
            </a:xfrm>
            <a:custGeom>
              <a:avLst/>
              <a:gdLst/>
              <a:ahLst/>
              <a:cxnLst/>
              <a:rect l="l" t="t" r="r" b="b"/>
              <a:pathLst>
                <a:path w="7964" h="12311" extrusionOk="0">
                  <a:moveTo>
                    <a:pt x="7964" y="0"/>
                  </a:moveTo>
                  <a:lnTo>
                    <a:pt x="7964" y="0"/>
                  </a:lnTo>
                  <a:cubicBezTo>
                    <a:pt x="6658" y="675"/>
                    <a:pt x="5290" y="1085"/>
                    <a:pt x="3860" y="1085"/>
                  </a:cubicBezTo>
                  <a:cubicBezTo>
                    <a:pt x="3293" y="1085"/>
                    <a:pt x="2715" y="1020"/>
                    <a:pt x="2128" y="882"/>
                  </a:cubicBezTo>
                  <a:cubicBezTo>
                    <a:pt x="1034" y="2888"/>
                    <a:pt x="0" y="4317"/>
                    <a:pt x="0" y="4317"/>
                  </a:cubicBezTo>
                  <a:lnTo>
                    <a:pt x="1064" y="12311"/>
                  </a:lnTo>
                  <a:cubicBezTo>
                    <a:pt x="2888" y="10669"/>
                    <a:pt x="5380" y="6505"/>
                    <a:pt x="7204" y="2067"/>
                  </a:cubicBezTo>
                  <a:cubicBezTo>
                    <a:pt x="7477" y="1368"/>
                    <a:pt x="7721" y="699"/>
                    <a:pt x="7964"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0" name="Google Shape;510;p40"/>
            <p:cNvSpPr/>
            <p:nvPr/>
          </p:nvSpPr>
          <p:spPr>
            <a:xfrm>
              <a:off x="35836800" y="13675250"/>
              <a:ext cx="717350" cy="455825"/>
            </a:xfrm>
            <a:custGeom>
              <a:avLst/>
              <a:gdLst/>
              <a:ahLst/>
              <a:cxnLst/>
              <a:rect l="l" t="t" r="r" b="b"/>
              <a:pathLst>
                <a:path w="28694" h="18233" extrusionOk="0">
                  <a:moveTo>
                    <a:pt x="4985" y="1"/>
                  </a:moveTo>
                  <a:lnTo>
                    <a:pt x="5107" y="1004"/>
                  </a:lnTo>
                  <a:lnTo>
                    <a:pt x="5016" y="1004"/>
                  </a:lnTo>
                  <a:lnTo>
                    <a:pt x="1" y="15047"/>
                  </a:lnTo>
                  <a:cubicBezTo>
                    <a:pt x="1" y="15047"/>
                    <a:pt x="1733" y="17266"/>
                    <a:pt x="5502" y="17326"/>
                  </a:cubicBezTo>
                  <a:cubicBezTo>
                    <a:pt x="6088" y="17341"/>
                    <a:pt x="6631" y="17344"/>
                    <a:pt x="7143" y="17344"/>
                  </a:cubicBezTo>
                  <a:cubicBezTo>
                    <a:pt x="7766" y="17344"/>
                    <a:pt x="8344" y="17339"/>
                    <a:pt x="8901" y="17339"/>
                  </a:cubicBezTo>
                  <a:cubicBezTo>
                    <a:pt x="10831" y="17339"/>
                    <a:pt x="12503" y="17408"/>
                    <a:pt x="14894" y="18026"/>
                  </a:cubicBezTo>
                  <a:cubicBezTo>
                    <a:pt x="15464" y="18168"/>
                    <a:pt x="16107" y="18233"/>
                    <a:pt x="16793" y="18233"/>
                  </a:cubicBezTo>
                  <a:cubicBezTo>
                    <a:pt x="20497" y="18233"/>
                    <a:pt x="25463" y="16349"/>
                    <a:pt x="27053" y="14682"/>
                  </a:cubicBezTo>
                  <a:cubicBezTo>
                    <a:pt x="27691" y="14044"/>
                    <a:pt x="28238" y="13375"/>
                    <a:pt x="28694" y="12767"/>
                  </a:cubicBezTo>
                  <a:cubicBezTo>
                    <a:pt x="19758" y="11642"/>
                    <a:pt x="11338" y="6810"/>
                    <a:pt x="4985" y="1"/>
                  </a:cubicBezTo>
                  <a:close/>
                </a:path>
              </a:pathLst>
            </a:custGeom>
            <a:solidFill>
              <a:srgbClr val="1C1B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1" name="Google Shape;511;p40"/>
            <p:cNvSpPr/>
            <p:nvPr/>
          </p:nvSpPr>
          <p:spPr>
            <a:xfrm>
              <a:off x="35890750" y="13159300"/>
              <a:ext cx="612500" cy="496975"/>
            </a:xfrm>
            <a:custGeom>
              <a:avLst/>
              <a:gdLst/>
              <a:ahLst/>
              <a:cxnLst/>
              <a:rect l="l" t="t" r="r" b="b"/>
              <a:pathLst>
                <a:path w="24500" h="19879" extrusionOk="0">
                  <a:moveTo>
                    <a:pt x="20548" y="0"/>
                  </a:moveTo>
                  <a:cubicBezTo>
                    <a:pt x="20548" y="0"/>
                    <a:pt x="19454" y="1885"/>
                    <a:pt x="15806" y="3921"/>
                  </a:cubicBezTo>
                  <a:cubicBezTo>
                    <a:pt x="15778" y="3940"/>
                    <a:pt x="15747" y="3947"/>
                    <a:pt x="15715" y="3947"/>
                  </a:cubicBezTo>
                  <a:cubicBezTo>
                    <a:pt x="15643" y="3947"/>
                    <a:pt x="15565" y="3912"/>
                    <a:pt x="15502" y="3891"/>
                  </a:cubicBezTo>
                  <a:cubicBezTo>
                    <a:pt x="14092" y="3684"/>
                    <a:pt x="12856" y="3603"/>
                    <a:pt x="11784" y="3603"/>
                  </a:cubicBezTo>
                  <a:cubicBezTo>
                    <a:pt x="7983" y="3603"/>
                    <a:pt x="6262" y="4620"/>
                    <a:pt x="6262" y="4620"/>
                  </a:cubicBezTo>
                  <a:cubicBezTo>
                    <a:pt x="6262" y="4620"/>
                    <a:pt x="2128" y="5137"/>
                    <a:pt x="274" y="8177"/>
                  </a:cubicBezTo>
                  <a:cubicBezTo>
                    <a:pt x="153" y="8329"/>
                    <a:pt x="92" y="8511"/>
                    <a:pt x="1" y="8663"/>
                  </a:cubicBezTo>
                  <a:cubicBezTo>
                    <a:pt x="5502" y="14499"/>
                    <a:pt x="12980" y="17599"/>
                    <a:pt x="20579" y="19879"/>
                  </a:cubicBezTo>
                  <a:lnTo>
                    <a:pt x="20639" y="19879"/>
                  </a:lnTo>
                  <a:lnTo>
                    <a:pt x="20214" y="19210"/>
                  </a:lnTo>
                  <a:lnTo>
                    <a:pt x="20031" y="12007"/>
                  </a:lnTo>
                  <a:cubicBezTo>
                    <a:pt x="20031" y="12007"/>
                    <a:pt x="22919" y="10274"/>
                    <a:pt x="24013" y="7599"/>
                  </a:cubicBezTo>
                  <a:cubicBezTo>
                    <a:pt x="24500" y="6414"/>
                    <a:pt x="21186" y="517"/>
                    <a:pt x="2054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2" name="Google Shape;512;p40"/>
            <p:cNvSpPr/>
            <p:nvPr/>
          </p:nvSpPr>
          <p:spPr>
            <a:xfrm>
              <a:off x="35850475" y="13375875"/>
              <a:ext cx="554750" cy="328225"/>
            </a:xfrm>
            <a:custGeom>
              <a:avLst/>
              <a:gdLst/>
              <a:ahLst/>
              <a:cxnLst/>
              <a:rect l="l" t="t" r="r" b="b"/>
              <a:pathLst>
                <a:path w="22190" h="13129" extrusionOk="0">
                  <a:moveTo>
                    <a:pt x="1612" y="0"/>
                  </a:moveTo>
                  <a:cubicBezTo>
                    <a:pt x="1" y="2827"/>
                    <a:pt x="61" y="5015"/>
                    <a:pt x="61" y="5015"/>
                  </a:cubicBezTo>
                  <a:cubicBezTo>
                    <a:pt x="61" y="5015"/>
                    <a:pt x="1247" y="5927"/>
                    <a:pt x="3679" y="6110"/>
                  </a:cubicBezTo>
                  <a:cubicBezTo>
                    <a:pt x="3770" y="6110"/>
                    <a:pt x="3861" y="6140"/>
                    <a:pt x="3983" y="6140"/>
                  </a:cubicBezTo>
                  <a:lnTo>
                    <a:pt x="3952" y="7751"/>
                  </a:lnTo>
                  <a:lnTo>
                    <a:pt x="4438" y="11976"/>
                  </a:lnTo>
                  <a:cubicBezTo>
                    <a:pt x="4803" y="12371"/>
                    <a:pt x="5168" y="12736"/>
                    <a:pt x="5533" y="13101"/>
                  </a:cubicBezTo>
                  <a:cubicBezTo>
                    <a:pt x="6339" y="13118"/>
                    <a:pt x="7152" y="13129"/>
                    <a:pt x="7968" y="13129"/>
                  </a:cubicBezTo>
                  <a:cubicBezTo>
                    <a:pt x="12840" y="13129"/>
                    <a:pt x="17816" y="12752"/>
                    <a:pt x="22190" y="11216"/>
                  </a:cubicBezTo>
                  <a:cubicBezTo>
                    <a:pt x="14591" y="8936"/>
                    <a:pt x="7113" y="5836"/>
                    <a:pt x="1612" y="0"/>
                  </a:cubicBezTo>
                  <a:close/>
                </a:path>
              </a:pathLst>
            </a:custGeom>
            <a:solidFill>
              <a:srgbClr val="E6E4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3" name="Google Shape;513;p40"/>
            <p:cNvSpPr/>
            <p:nvPr/>
          </p:nvSpPr>
          <p:spPr>
            <a:xfrm>
              <a:off x="35988775" y="13655500"/>
              <a:ext cx="602625" cy="338950"/>
            </a:xfrm>
            <a:custGeom>
              <a:avLst/>
              <a:gdLst/>
              <a:ahLst/>
              <a:cxnLst/>
              <a:rect l="l" t="t" r="r" b="b"/>
              <a:pathLst>
                <a:path w="24105" h="13558" extrusionOk="0">
                  <a:moveTo>
                    <a:pt x="16718" y="1"/>
                  </a:moveTo>
                  <a:cubicBezTo>
                    <a:pt x="12315" y="1564"/>
                    <a:pt x="7332" y="1943"/>
                    <a:pt x="2437" y="1943"/>
                  </a:cubicBezTo>
                  <a:cubicBezTo>
                    <a:pt x="1622" y="1943"/>
                    <a:pt x="808" y="1933"/>
                    <a:pt x="1" y="1916"/>
                  </a:cubicBezTo>
                  <a:lnTo>
                    <a:pt x="1" y="1916"/>
                  </a:lnTo>
                  <a:cubicBezTo>
                    <a:pt x="6232" y="8116"/>
                    <a:pt x="14195" y="12493"/>
                    <a:pt x="22615" y="13557"/>
                  </a:cubicBezTo>
                  <a:cubicBezTo>
                    <a:pt x="23557" y="12372"/>
                    <a:pt x="24104" y="11460"/>
                    <a:pt x="24104" y="11460"/>
                  </a:cubicBezTo>
                  <a:lnTo>
                    <a:pt x="16718" y="1"/>
                  </a:lnTo>
                  <a:close/>
                </a:path>
              </a:pathLst>
            </a:custGeom>
            <a:solidFill>
              <a:srgbClr val="2B2B2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4" name="Google Shape;514;p40"/>
            <p:cNvSpPr/>
            <p:nvPr/>
          </p:nvSpPr>
          <p:spPr>
            <a:xfrm>
              <a:off x="36259300" y="13205750"/>
              <a:ext cx="198350" cy="489300"/>
            </a:xfrm>
            <a:custGeom>
              <a:avLst/>
              <a:gdLst/>
              <a:ahLst/>
              <a:cxnLst/>
              <a:rect l="l" t="t" r="r" b="b"/>
              <a:pathLst>
                <a:path w="7934" h="19572" extrusionOk="0">
                  <a:moveTo>
                    <a:pt x="2240" y="0"/>
                  </a:moveTo>
                  <a:cubicBezTo>
                    <a:pt x="1284" y="0"/>
                    <a:pt x="800" y="897"/>
                    <a:pt x="153" y="1121"/>
                  </a:cubicBezTo>
                  <a:cubicBezTo>
                    <a:pt x="61" y="2732"/>
                    <a:pt x="1" y="6349"/>
                    <a:pt x="730" y="9115"/>
                  </a:cubicBezTo>
                  <a:cubicBezTo>
                    <a:pt x="2280" y="14951"/>
                    <a:pt x="4651" y="16836"/>
                    <a:pt x="7934" y="19571"/>
                  </a:cubicBezTo>
                  <a:cubicBezTo>
                    <a:pt x="7812" y="17930"/>
                    <a:pt x="6840" y="14981"/>
                    <a:pt x="6840" y="14981"/>
                  </a:cubicBezTo>
                  <a:cubicBezTo>
                    <a:pt x="6840" y="14981"/>
                    <a:pt x="4742" y="9936"/>
                    <a:pt x="4134" y="7687"/>
                  </a:cubicBezTo>
                  <a:cubicBezTo>
                    <a:pt x="3526" y="5437"/>
                    <a:pt x="2949" y="148"/>
                    <a:pt x="2949" y="148"/>
                  </a:cubicBezTo>
                  <a:cubicBezTo>
                    <a:pt x="2685" y="44"/>
                    <a:pt x="2451" y="0"/>
                    <a:pt x="2240"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5" name="Google Shape;515;p40"/>
            <p:cNvSpPr/>
            <p:nvPr/>
          </p:nvSpPr>
          <p:spPr>
            <a:xfrm>
              <a:off x="36228900" y="13233775"/>
              <a:ext cx="230275" cy="484075"/>
            </a:xfrm>
            <a:custGeom>
              <a:avLst/>
              <a:gdLst/>
              <a:ahLst/>
              <a:cxnLst/>
              <a:rect l="l" t="t" r="r" b="b"/>
              <a:pathLst>
                <a:path w="9211" h="19363" extrusionOk="0">
                  <a:moveTo>
                    <a:pt x="1369" y="0"/>
                  </a:moveTo>
                  <a:lnTo>
                    <a:pt x="1369" y="0"/>
                  </a:lnTo>
                  <a:cubicBezTo>
                    <a:pt x="913" y="152"/>
                    <a:pt x="639" y="395"/>
                    <a:pt x="609" y="760"/>
                  </a:cubicBezTo>
                  <a:cubicBezTo>
                    <a:pt x="457" y="1793"/>
                    <a:pt x="1" y="5958"/>
                    <a:pt x="2128" y="11246"/>
                  </a:cubicBezTo>
                  <a:cubicBezTo>
                    <a:pt x="4226" y="16535"/>
                    <a:pt x="9089" y="19362"/>
                    <a:pt x="9089" y="19362"/>
                  </a:cubicBezTo>
                  <a:cubicBezTo>
                    <a:pt x="9180" y="19180"/>
                    <a:pt x="9211" y="18845"/>
                    <a:pt x="9180" y="18450"/>
                  </a:cubicBezTo>
                  <a:cubicBezTo>
                    <a:pt x="5867" y="15715"/>
                    <a:pt x="3496" y="13800"/>
                    <a:pt x="1946" y="7994"/>
                  </a:cubicBezTo>
                  <a:cubicBezTo>
                    <a:pt x="1217" y="5228"/>
                    <a:pt x="1277" y="1611"/>
                    <a:pt x="1369"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6" name="Google Shape;516;p40"/>
            <p:cNvSpPr/>
            <p:nvPr/>
          </p:nvSpPr>
          <p:spPr>
            <a:xfrm>
              <a:off x="35722825" y="12981525"/>
              <a:ext cx="136025" cy="83300"/>
            </a:xfrm>
            <a:custGeom>
              <a:avLst/>
              <a:gdLst/>
              <a:ahLst/>
              <a:cxnLst/>
              <a:rect l="l" t="t" r="r" b="b"/>
              <a:pathLst>
                <a:path w="5441" h="3332" extrusionOk="0">
                  <a:moveTo>
                    <a:pt x="3464" y="0"/>
                  </a:moveTo>
                  <a:cubicBezTo>
                    <a:pt x="2197" y="0"/>
                    <a:pt x="935" y="483"/>
                    <a:pt x="0" y="1397"/>
                  </a:cubicBezTo>
                  <a:cubicBezTo>
                    <a:pt x="343" y="2424"/>
                    <a:pt x="1299" y="3331"/>
                    <a:pt x="2780" y="3331"/>
                  </a:cubicBezTo>
                  <a:cubicBezTo>
                    <a:pt x="3535" y="3331"/>
                    <a:pt x="4426" y="3096"/>
                    <a:pt x="5441" y="2522"/>
                  </a:cubicBezTo>
                  <a:lnTo>
                    <a:pt x="5076" y="272"/>
                  </a:lnTo>
                  <a:cubicBezTo>
                    <a:pt x="4555" y="89"/>
                    <a:pt x="4009" y="0"/>
                    <a:pt x="3464"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7" name="Google Shape;517;p40"/>
            <p:cNvSpPr/>
            <p:nvPr/>
          </p:nvSpPr>
          <p:spPr>
            <a:xfrm>
              <a:off x="35715975" y="12937200"/>
              <a:ext cx="133775" cy="79250"/>
            </a:xfrm>
            <a:custGeom>
              <a:avLst/>
              <a:gdLst/>
              <a:ahLst/>
              <a:cxnLst/>
              <a:rect l="l" t="t" r="r" b="b"/>
              <a:pathLst>
                <a:path w="5351" h="3170" extrusionOk="0">
                  <a:moveTo>
                    <a:pt x="3042" y="1"/>
                  </a:moveTo>
                  <a:cubicBezTo>
                    <a:pt x="2345" y="1"/>
                    <a:pt x="1564" y="183"/>
                    <a:pt x="852" y="769"/>
                  </a:cubicBezTo>
                  <a:cubicBezTo>
                    <a:pt x="183" y="1316"/>
                    <a:pt x="1" y="2288"/>
                    <a:pt x="305" y="3170"/>
                  </a:cubicBezTo>
                  <a:cubicBezTo>
                    <a:pt x="1218" y="2256"/>
                    <a:pt x="2474" y="1773"/>
                    <a:pt x="3739" y="1773"/>
                  </a:cubicBezTo>
                  <a:cubicBezTo>
                    <a:pt x="4283" y="1773"/>
                    <a:pt x="4829" y="1862"/>
                    <a:pt x="5350" y="2045"/>
                  </a:cubicBezTo>
                  <a:lnTo>
                    <a:pt x="5107" y="495"/>
                  </a:lnTo>
                  <a:cubicBezTo>
                    <a:pt x="5107" y="495"/>
                    <a:pt x="4189" y="1"/>
                    <a:pt x="3042"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8" name="Google Shape;518;p40"/>
            <p:cNvSpPr/>
            <p:nvPr/>
          </p:nvSpPr>
          <p:spPr>
            <a:xfrm>
              <a:off x="35758525" y="12985325"/>
              <a:ext cx="89700" cy="61675"/>
            </a:xfrm>
            <a:custGeom>
              <a:avLst/>
              <a:gdLst/>
              <a:ahLst/>
              <a:cxnLst/>
              <a:rect l="l" t="t" r="r" b="b"/>
              <a:pathLst>
                <a:path w="3588" h="2467" extrusionOk="0">
                  <a:moveTo>
                    <a:pt x="1759" y="1"/>
                  </a:moveTo>
                  <a:cubicBezTo>
                    <a:pt x="1173" y="1"/>
                    <a:pt x="549" y="240"/>
                    <a:pt x="62" y="455"/>
                  </a:cubicBezTo>
                  <a:cubicBezTo>
                    <a:pt x="1" y="485"/>
                    <a:pt x="31" y="515"/>
                    <a:pt x="62" y="515"/>
                  </a:cubicBezTo>
                  <a:cubicBezTo>
                    <a:pt x="615" y="423"/>
                    <a:pt x="1236" y="163"/>
                    <a:pt x="1801" y="163"/>
                  </a:cubicBezTo>
                  <a:cubicBezTo>
                    <a:pt x="2167" y="163"/>
                    <a:pt x="2510" y="272"/>
                    <a:pt x="2797" y="607"/>
                  </a:cubicBezTo>
                  <a:cubicBezTo>
                    <a:pt x="3192" y="1093"/>
                    <a:pt x="3284" y="1792"/>
                    <a:pt x="3405" y="2400"/>
                  </a:cubicBezTo>
                  <a:cubicBezTo>
                    <a:pt x="3405" y="2446"/>
                    <a:pt x="3432" y="2466"/>
                    <a:pt x="3465" y="2466"/>
                  </a:cubicBezTo>
                  <a:cubicBezTo>
                    <a:pt x="3518" y="2466"/>
                    <a:pt x="3587" y="2414"/>
                    <a:pt x="3587" y="2339"/>
                  </a:cubicBezTo>
                  <a:cubicBezTo>
                    <a:pt x="3466" y="1640"/>
                    <a:pt x="3314" y="728"/>
                    <a:pt x="2676" y="272"/>
                  </a:cubicBezTo>
                  <a:cubicBezTo>
                    <a:pt x="2403" y="76"/>
                    <a:pt x="2087" y="1"/>
                    <a:pt x="1759"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9" name="Google Shape;519;p40"/>
            <p:cNvSpPr/>
            <p:nvPr/>
          </p:nvSpPr>
          <p:spPr>
            <a:xfrm>
              <a:off x="35796075" y="13002750"/>
              <a:ext cx="49525" cy="23325"/>
            </a:xfrm>
            <a:custGeom>
              <a:avLst/>
              <a:gdLst/>
              <a:ahLst/>
              <a:cxnLst/>
              <a:rect l="l" t="t" r="r" b="b"/>
              <a:pathLst>
                <a:path w="1981" h="933" extrusionOk="0">
                  <a:moveTo>
                    <a:pt x="739" y="1"/>
                  </a:moveTo>
                  <a:cubicBezTo>
                    <a:pt x="503" y="1"/>
                    <a:pt x="266" y="98"/>
                    <a:pt x="49" y="335"/>
                  </a:cubicBezTo>
                  <a:cubicBezTo>
                    <a:pt x="0" y="360"/>
                    <a:pt x="50" y="443"/>
                    <a:pt x="102" y="443"/>
                  </a:cubicBezTo>
                  <a:cubicBezTo>
                    <a:pt x="115" y="443"/>
                    <a:pt x="128" y="438"/>
                    <a:pt x="140" y="426"/>
                  </a:cubicBezTo>
                  <a:cubicBezTo>
                    <a:pt x="352" y="292"/>
                    <a:pt x="539" y="194"/>
                    <a:pt x="748" y="194"/>
                  </a:cubicBezTo>
                  <a:cubicBezTo>
                    <a:pt x="869" y="194"/>
                    <a:pt x="998" y="227"/>
                    <a:pt x="1143" y="305"/>
                  </a:cubicBezTo>
                  <a:cubicBezTo>
                    <a:pt x="1386" y="457"/>
                    <a:pt x="1569" y="700"/>
                    <a:pt x="1782" y="913"/>
                  </a:cubicBezTo>
                  <a:cubicBezTo>
                    <a:pt x="1795" y="926"/>
                    <a:pt x="1814" y="932"/>
                    <a:pt x="1833" y="932"/>
                  </a:cubicBezTo>
                  <a:cubicBezTo>
                    <a:pt x="1900" y="932"/>
                    <a:pt x="1981" y="862"/>
                    <a:pt x="1933" y="791"/>
                  </a:cubicBezTo>
                  <a:cubicBezTo>
                    <a:pt x="1652" y="369"/>
                    <a:pt x="1199" y="1"/>
                    <a:pt x="739"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0" name="Google Shape;520;p40"/>
            <p:cNvSpPr/>
            <p:nvPr/>
          </p:nvSpPr>
          <p:spPr>
            <a:xfrm>
              <a:off x="36429525" y="12867300"/>
              <a:ext cx="129850" cy="85075"/>
            </a:xfrm>
            <a:custGeom>
              <a:avLst/>
              <a:gdLst/>
              <a:ahLst/>
              <a:cxnLst/>
              <a:rect l="l" t="t" r="r" b="b"/>
              <a:pathLst>
                <a:path w="5194" h="3403" extrusionOk="0">
                  <a:moveTo>
                    <a:pt x="3067" y="0"/>
                  </a:moveTo>
                  <a:cubicBezTo>
                    <a:pt x="1973" y="0"/>
                    <a:pt x="881" y="351"/>
                    <a:pt x="0" y="1011"/>
                  </a:cubicBezTo>
                  <a:lnTo>
                    <a:pt x="365" y="3261"/>
                  </a:lnTo>
                  <a:cubicBezTo>
                    <a:pt x="865" y="3358"/>
                    <a:pt x="1321" y="3403"/>
                    <a:pt x="1737" y="3403"/>
                  </a:cubicBezTo>
                  <a:cubicBezTo>
                    <a:pt x="4176" y="3403"/>
                    <a:pt x="5193" y="1867"/>
                    <a:pt x="5167" y="464"/>
                  </a:cubicBezTo>
                  <a:cubicBezTo>
                    <a:pt x="4505" y="151"/>
                    <a:pt x="3785" y="0"/>
                    <a:pt x="3067"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1" name="Google Shape;521;p40"/>
            <p:cNvSpPr/>
            <p:nvPr/>
          </p:nvSpPr>
          <p:spPr>
            <a:xfrm>
              <a:off x="36423450" y="12831975"/>
              <a:ext cx="135275" cy="61375"/>
            </a:xfrm>
            <a:custGeom>
              <a:avLst/>
              <a:gdLst/>
              <a:ahLst/>
              <a:cxnLst/>
              <a:rect l="l" t="t" r="r" b="b"/>
              <a:pathLst>
                <a:path w="5411" h="2455" extrusionOk="0">
                  <a:moveTo>
                    <a:pt x="2159" y="0"/>
                  </a:moveTo>
                  <a:cubicBezTo>
                    <a:pt x="748" y="0"/>
                    <a:pt x="0" y="881"/>
                    <a:pt x="0" y="905"/>
                  </a:cubicBezTo>
                  <a:lnTo>
                    <a:pt x="243" y="2455"/>
                  </a:lnTo>
                  <a:cubicBezTo>
                    <a:pt x="1128" y="1773"/>
                    <a:pt x="2224" y="1415"/>
                    <a:pt x="3324" y="1415"/>
                  </a:cubicBezTo>
                  <a:cubicBezTo>
                    <a:pt x="4037" y="1415"/>
                    <a:pt x="4752" y="1566"/>
                    <a:pt x="5410" y="1877"/>
                  </a:cubicBezTo>
                  <a:cubicBezTo>
                    <a:pt x="5410" y="965"/>
                    <a:pt x="4377" y="570"/>
                    <a:pt x="3556" y="266"/>
                  </a:cubicBezTo>
                  <a:cubicBezTo>
                    <a:pt x="3036" y="75"/>
                    <a:pt x="2569" y="0"/>
                    <a:pt x="2159"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2" name="Google Shape;522;p40"/>
            <p:cNvSpPr/>
            <p:nvPr/>
          </p:nvSpPr>
          <p:spPr>
            <a:xfrm>
              <a:off x="36442425" y="12871300"/>
              <a:ext cx="76775" cy="75875"/>
            </a:xfrm>
            <a:custGeom>
              <a:avLst/>
              <a:gdLst/>
              <a:ahLst/>
              <a:cxnLst/>
              <a:rect l="l" t="t" r="r" b="b"/>
              <a:pathLst>
                <a:path w="3071" h="3035" extrusionOk="0">
                  <a:moveTo>
                    <a:pt x="2360" y="4"/>
                  </a:moveTo>
                  <a:cubicBezTo>
                    <a:pt x="1632" y="4"/>
                    <a:pt x="844" y="135"/>
                    <a:pt x="426" y="760"/>
                  </a:cubicBezTo>
                  <a:cubicBezTo>
                    <a:pt x="1" y="1368"/>
                    <a:pt x="153" y="2280"/>
                    <a:pt x="274" y="2979"/>
                  </a:cubicBezTo>
                  <a:cubicBezTo>
                    <a:pt x="287" y="3017"/>
                    <a:pt x="327" y="3034"/>
                    <a:pt x="366" y="3034"/>
                  </a:cubicBezTo>
                  <a:cubicBezTo>
                    <a:pt x="420" y="3034"/>
                    <a:pt x="475" y="3002"/>
                    <a:pt x="457" y="2949"/>
                  </a:cubicBezTo>
                  <a:cubicBezTo>
                    <a:pt x="396" y="2310"/>
                    <a:pt x="183" y="1551"/>
                    <a:pt x="518" y="943"/>
                  </a:cubicBezTo>
                  <a:cubicBezTo>
                    <a:pt x="1004" y="0"/>
                    <a:pt x="2159" y="244"/>
                    <a:pt x="3010" y="92"/>
                  </a:cubicBezTo>
                  <a:cubicBezTo>
                    <a:pt x="3071" y="92"/>
                    <a:pt x="3040" y="31"/>
                    <a:pt x="3010" y="31"/>
                  </a:cubicBezTo>
                  <a:cubicBezTo>
                    <a:pt x="2808" y="16"/>
                    <a:pt x="2587" y="4"/>
                    <a:pt x="2360" y="4"/>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3" name="Google Shape;523;p40"/>
            <p:cNvSpPr/>
            <p:nvPr/>
          </p:nvSpPr>
          <p:spPr>
            <a:xfrm>
              <a:off x="36445475" y="12894350"/>
              <a:ext cx="43075" cy="32025"/>
            </a:xfrm>
            <a:custGeom>
              <a:avLst/>
              <a:gdLst/>
              <a:ahLst/>
              <a:cxnLst/>
              <a:rect l="l" t="t" r="r" b="b"/>
              <a:pathLst>
                <a:path w="1723" h="1281" extrusionOk="0">
                  <a:moveTo>
                    <a:pt x="1155" y="1"/>
                  </a:moveTo>
                  <a:cubicBezTo>
                    <a:pt x="596" y="1"/>
                    <a:pt x="167" y="573"/>
                    <a:pt x="0" y="1145"/>
                  </a:cubicBezTo>
                  <a:cubicBezTo>
                    <a:pt x="0" y="1226"/>
                    <a:pt x="68" y="1280"/>
                    <a:pt x="122" y="1280"/>
                  </a:cubicBezTo>
                  <a:cubicBezTo>
                    <a:pt x="149" y="1280"/>
                    <a:pt x="173" y="1267"/>
                    <a:pt x="183" y="1236"/>
                  </a:cubicBezTo>
                  <a:cubicBezTo>
                    <a:pt x="365" y="963"/>
                    <a:pt x="426" y="659"/>
                    <a:pt x="639" y="446"/>
                  </a:cubicBezTo>
                  <a:cubicBezTo>
                    <a:pt x="806" y="260"/>
                    <a:pt x="997" y="188"/>
                    <a:pt x="1196" y="188"/>
                  </a:cubicBezTo>
                  <a:cubicBezTo>
                    <a:pt x="1322" y="188"/>
                    <a:pt x="1452" y="217"/>
                    <a:pt x="1581" y="264"/>
                  </a:cubicBezTo>
                  <a:cubicBezTo>
                    <a:pt x="1591" y="267"/>
                    <a:pt x="1601" y="269"/>
                    <a:pt x="1610" y="269"/>
                  </a:cubicBezTo>
                  <a:cubicBezTo>
                    <a:pt x="1684" y="269"/>
                    <a:pt x="1723" y="169"/>
                    <a:pt x="1642" y="142"/>
                  </a:cubicBezTo>
                  <a:cubicBezTo>
                    <a:pt x="1472" y="44"/>
                    <a:pt x="1308" y="1"/>
                    <a:pt x="115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4" name="Google Shape;524;p40"/>
            <p:cNvSpPr/>
            <p:nvPr/>
          </p:nvSpPr>
          <p:spPr>
            <a:xfrm>
              <a:off x="36094400" y="13210200"/>
              <a:ext cx="151250" cy="77075"/>
            </a:xfrm>
            <a:custGeom>
              <a:avLst/>
              <a:gdLst/>
              <a:ahLst/>
              <a:cxnLst/>
              <a:rect l="l" t="t" r="r" b="b"/>
              <a:pathLst>
                <a:path w="6050" h="3083" extrusionOk="0">
                  <a:moveTo>
                    <a:pt x="6049" y="1"/>
                  </a:moveTo>
                  <a:lnTo>
                    <a:pt x="6049" y="1"/>
                  </a:lnTo>
                  <a:cubicBezTo>
                    <a:pt x="4074" y="122"/>
                    <a:pt x="2128" y="457"/>
                    <a:pt x="213" y="1095"/>
                  </a:cubicBezTo>
                  <a:cubicBezTo>
                    <a:pt x="153" y="1308"/>
                    <a:pt x="92" y="1521"/>
                    <a:pt x="1" y="1703"/>
                  </a:cubicBezTo>
                  <a:cubicBezTo>
                    <a:pt x="1" y="1703"/>
                    <a:pt x="1305" y="3082"/>
                    <a:pt x="3250" y="3082"/>
                  </a:cubicBezTo>
                  <a:cubicBezTo>
                    <a:pt x="4075" y="3082"/>
                    <a:pt x="5015" y="2834"/>
                    <a:pt x="6019" y="2129"/>
                  </a:cubicBezTo>
                  <a:cubicBezTo>
                    <a:pt x="6019" y="2129"/>
                    <a:pt x="5958" y="1156"/>
                    <a:pt x="6049"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5" name="Google Shape;525;p40"/>
            <p:cNvSpPr/>
            <p:nvPr/>
          </p:nvSpPr>
          <p:spPr>
            <a:xfrm>
              <a:off x="36094400" y="13153225"/>
              <a:ext cx="162650" cy="84375"/>
            </a:xfrm>
            <a:custGeom>
              <a:avLst/>
              <a:gdLst/>
              <a:ahLst/>
              <a:cxnLst/>
              <a:rect l="l" t="t" r="r" b="b"/>
              <a:pathLst>
                <a:path w="6506" h="3375" extrusionOk="0">
                  <a:moveTo>
                    <a:pt x="6505" y="0"/>
                  </a:moveTo>
                  <a:lnTo>
                    <a:pt x="1" y="547"/>
                  </a:lnTo>
                  <a:cubicBezTo>
                    <a:pt x="1" y="547"/>
                    <a:pt x="517" y="2128"/>
                    <a:pt x="213" y="3374"/>
                  </a:cubicBezTo>
                  <a:cubicBezTo>
                    <a:pt x="2128" y="2736"/>
                    <a:pt x="4074" y="2401"/>
                    <a:pt x="6049" y="2280"/>
                  </a:cubicBezTo>
                  <a:cubicBezTo>
                    <a:pt x="6110" y="1520"/>
                    <a:pt x="6232" y="699"/>
                    <a:pt x="6505"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6" name="Google Shape;526;p40"/>
            <p:cNvSpPr/>
            <p:nvPr/>
          </p:nvSpPr>
          <p:spPr>
            <a:xfrm>
              <a:off x="35779500" y="12594425"/>
              <a:ext cx="671325" cy="584125"/>
            </a:xfrm>
            <a:custGeom>
              <a:avLst/>
              <a:gdLst/>
              <a:ahLst/>
              <a:cxnLst/>
              <a:rect l="l" t="t" r="r" b="b"/>
              <a:pathLst>
                <a:path w="26853" h="23365" extrusionOk="0">
                  <a:moveTo>
                    <a:pt x="12130" y="0"/>
                  </a:moveTo>
                  <a:cubicBezTo>
                    <a:pt x="6200" y="0"/>
                    <a:pt x="0" y="2436"/>
                    <a:pt x="2080" y="13446"/>
                  </a:cubicBezTo>
                  <a:cubicBezTo>
                    <a:pt x="2080" y="13446"/>
                    <a:pt x="2688" y="17854"/>
                    <a:pt x="4086" y="19829"/>
                  </a:cubicBezTo>
                  <a:cubicBezTo>
                    <a:pt x="5400" y="21674"/>
                    <a:pt x="8821" y="23365"/>
                    <a:pt x="13050" y="23365"/>
                  </a:cubicBezTo>
                  <a:cubicBezTo>
                    <a:pt x="13420" y="23365"/>
                    <a:pt x="13796" y="23352"/>
                    <a:pt x="14177" y="23325"/>
                  </a:cubicBezTo>
                  <a:cubicBezTo>
                    <a:pt x="18949" y="22990"/>
                    <a:pt x="24937" y="20407"/>
                    <a:pt x="25819" y="16790"/>
                  </a:cubicBezTo>
                  <a:cubicBezTo>
                    <a:pt x="26670" y="13142"/>
                    <a:pt x="26852" y="10711"/>
                    <a:pt x="25849" y="7306"/>
                  </a:cubicBezTo>
                  <a:cubicBezTo>
                    <a:pt x="24846" y="3932"/>
                    <a:pt x="24390" y="2413"/>
                    <a:pt x="20925" y="1379"/>
                  </a:cubicBezTo>
                  <a:cubicBezTo>
                    <a:pt x="19577" y="989"/>
                    <a:pt x="15908" y="0"/>
                    <a:pt x="12130"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7" name="Google Shape;527;p40"/>
            <p:cNvSpPr/>
            <p:nvPr/>
          </p:nvSpPr>
          <p:spPr>
            <a:xfrm>
              <a:off x="35973575" y="12924300"/>
              <a:ext cx="38025" cy="42200"/>
            </a:xfrm>
            <a:custGeom>
              <a:avLst/>
              <a:gdLst/>
              <a:ahLst/>
              <a:cxnLst/>
              <a:rect l="l" t="t" r="r" b="b"/>
              <a:pathLst>
                <a:path w="1521" h="1688" extrusionOk="0">
                  <a:moveTo>
                    <a:pt x="702" y="1"/>
                  </a:moveTo>
                  <a:cubicBezTo>
                    <a:pt x="671" y="1"/>
                    <a:pt x="640" y="3"/>
                    <a:pt x="609" y="8"/>
                  </a:cubicBezTo>
                  <a:cubicBezTo>
                    <a:pt x="244" y="69"/>
                    <a:pt x="1" y="494"/>
                    <a:pt x="62" y="981"/>
                  </a:cubicBezTo>
                  <a:cubicBezTo>
                    <a:pt x="145" y="1398"/>
                    <a:pt x="457" y="1688"/>
                    <a:pt x="789" y="1688"/>
                  </a:cubicBezTo>
                  <a:cubicBezTo>
                    <a:pt x="820" y="1688"/>
                    <a:pt x="851" y="1685"/>
                    <a:pt x="882" y="1680"/>
                  </a:cubicBezTo>
                  <a:cubicBezTo>
                    <a:pt x="1277" y="1619"/>
                    <a:pt x="1521" y="1194"/>
                    <a:pt x="1460" y="738"/>
                  </a:cubicBezTo>
                  <a:cubicBezTo>
                    <a:pt x="1376" y="318"/>
                    <a:pt x="1060" y="1"/>
                    <a:pt x="702"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8" name="Google Shape;528;p40"/>
            <p:cNvSpPr/>
            <p:nvPr/>
          </p:nvSpPr>
          <p:spPr>
            <a:xfrm>
              <a:off x="36258550" y="12877325"/>
              <a:ext cx="38000" cy="42250"/>
            </a:xfrm>
            <a:custGeom>
              <a:avLst/>
              <a:gdLst/>
              <a:ahLst/>
              <a:cxnLst/>
              <a:rect l="l" t="t" r="r" b="b"/>
              <a:pathLst>
                <a:path w="1520" h="1690" extrusionOk="0">
                  <a:moveTo>
                    <a:pt x="689" y="0"/>
                  </a:moveTo>
                  <a:cubicBezTo>
                    <a:pt x="672" y="0"/>
                    <a:pt x="655" y="1"/>
                    <a:pt x="638" y="3"/>
                  </a:cubicBezTo>
                  <a:cubicBezTo>
                    <a:pt x="243" y="94"/>
                    <a:pt x="0" y="519"/>
                    <a:pt x="61" y="975"/>
                  </a:cubicBezTo>
                  <a:cubicBezTo>
                    <a:pt x="142" y="1380"/>
                    <a:pt x="439" y="1689"/>
                    <a:pt x="781" y="1689"/>
                  </a:cubicBezTo>
                  <a:cubicBezTo>
                    <a:pt x="824" y="1689"/>
                    <a:pt x="868" y="1684"/>
                    <a:pt x="912" y="1674"/>
                  </a:cubicBezTo>
                  <a:cubicBezTo>
                    <a:pt x="1277" y="1614"/>
                    <a:pt x="1520" y="1218"/>
                    <a:pt x="1459" y="732"/>
                  </a:cubicBezTo>
                  <a:cubicBezTo>
                    <a:pt x="1401" y="297"/>
                    <a:pt x="1039" y="0"/>
                    <a:pt x="689"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9" name="Google Shape;529;p40"/>
            <p:cNvSpPr/>
            <p:nvPr/>
          </p:nvSpPr>
          <p:spPr>
            <a:xfrm>
              <a:off x="36116450" y="12883150"/>
              <a:ext cx="47875" cy="71550"/>
            </a:xfrm>
            <a:custGeom>
              <a:avLst/>
              <a:gdLst/>
              <a:ahLst/>
              <a:cxnLst/>
              <a:rect l="l" t="t" r="r" b="b"/>
              <a:pathLst>
                <a:path w="1915" h="2862" extrusionOk="0">
                  <a:moveTo>
                    <a:pt x="125" y="0"/>
                  </a:moveTo>
                  <a:cubicBezTo>
                    <a:pt x="104" y="0"/>
                    <a:pt x="82" y="22"/>
                    <a:pt x="61" y="43"/>
                  </a:cubicBezTo>
                  <a:cubicBezTo>
                    <a:pt x="31" y="408"/>
                    <a:pt x="61" y="803"/>
                    <a:pt x="31" y="1198"/>
                  </a:cubicBezTo>
                  <a:cubicBezTo>
                    <a:pt x="31" y="1472"/>
                    <a:pt x="0" y="1836"/>
                    <a:pt x="183" y="2080"/>
                  </a:cubicBezTo>
                  <a:cubicBezTo>
                    <a:pt x="278" y="2199"/>
                    <a:pt x="430" y="2281"/>
                    <a:pt x="594" y="2281"/>
                  </a:cubicBezTo>
                  <a:cubicBezTo>
                    <a:pt x="639" y="2281"/>
                    <a:pt x="684" y="2275"/>
                    <a:pt x="730" y="2262"/>
                  </a:cubicBezTo>
                  <a:cubicBezTo>
                    <a:pt x="821" y="2232"/>
                    <a:pt x="912" y="2140"/>
                    <a:pt x="973" y="2080"/>
                  </a:cubicBezTo>
                  <a:cubicBezTo>
                    <a:pt x="1034" y="2019"/>
                    <a:pt x="1125" y="1897"/>
                    <a:pt x="1186" y="1897"/>
                  </a:cubicBezTo>
                  <a:cubicBezTo>
                    <a:pt x="1307" y="2019"/>
                    <a:pt x="1429" y="2171"/>
                    <a:pt x="1581" y="2323"/>
                  </a:cubicBezTo>
                  <a:cubicBezTo>
                    <a:pt x="1520" y="2475"/>
                    <a:pt x="1429" y="2596"/>
                    <a:pt x="1277" y="2657"/>
                  </a:cubicBezTo>
                  <a:cubicBezTo>
                    <a:pt x="1176" y="2707"/>
                    <a:pt x="1221" y="2862"/>
                    <a:pt x="1309" y="2862"/>
                  </a:cubicBezTo>
                  <a:cubicBezTo>
                    <a:pt x="1327" y="2862"/>
                    <a:pt x="1347" y="2855"/>
                    <a:pt x="1368" y="2840"/>
                  </a:cubicBezTo>
                  <a:cubicBezTo>
                    <a:pt x="1672" y="2688"/>
                    <a:pt x="1915" y="2323"/>
                    <a:pt x="1794" y="1988"/>
                  </a:cubicBezTo>
                  <a:cubicBezTo>
                    <a:pt x="1721" y="1794"/>
                    <a:pt x="1511" y="1658"/>
                    <a:pt x="1306" y="1658"/>
                  </a:cubicBezTo>
                  <a:cubicBezTo>
                    <a:pt x="1255" y="1658"/>
                    <a:pt x="1204" y="1666"/>
                    <a:pt x="1155" y="1684"/>
                  </a:cubicBezTo>
                  <a:cubicBezTo>
                    <a:pt x="1003" y="1745"/>
                    <a:pt x="942" y="1897"/>
                    <a:pt x="821" y="1958"/>
                  </a:cubicBezTo>
                  <a:cubicBezTo>
                    <a:pt x="714" y="2020"/>
                    <a:pt x="626" y="2046"/>
                    <a:pt x="553" y="2046"/>
                  </a:cubicBezTo>
                  <a:cubicBezTo>
                    <a:pt x="233" y="2046"/>
                    <a:pt x="213" y="1531"/>
                    <a:pt x="213" y="1259"/>
                  </a:cubicBezTo>
                  <a:cubicBezTo>
                    <a:pt x="243" y="894"/>
                    <a:pt x="395" y="317"/>
                    <a:pt x="152" y="13"/>
                  </a:cubicBezTo>
                  <a:cubicBezTo>
                    <a:pt x="143" y="4"/>
                    <a:pt x="134" y="0"/>
                    <a:pt x="125"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0" name="Google Shape;530;p40"/>
            <p:cNvSpPr/>
            <p:nvPr/>
          </p:nvSpPr>
          <p:spPr>
            <a:xfrm>
              <a:off x="36125850" y="12994175"/>
              <a:ext cx="62800" cy="35625"/>
            </a:xfrm>
            <a:custGeom>
              <a:avLst/>
              <a:gdLst/>
              <a:ahLst/>
              <a:cxnLst/>
              <a:rect l="l" t="t" r="r" b="b"/>
              <a:pathLst>
                <a:path w="2512" h="1425" extrusionOk="0">
                  <a:moveTo>
                    <a:pt x="2292" y="1"/>
                  </a:moveTo>
                  <a:cubicBezTo>
                    <a:pt x="2220" y="1"/>
                    <a:pt x="2147" y="48"/>
                    <a:pt x="2147" y="131"/>
                  </a:cubicBezTo>
                  <a:cubicBezTo>
                    <a:pt x="2177" y="709"/>
                    <a:pt x="1873" y="1104"/>
                    <a:pt x="1296" y="1195"/>
                  </a:cubicBezTo>
                  <a:cubicBezTo>
                    <a:pt x="1083" y="1195"/>
                    <a:pt x="840" y="1165"/>
                    <a:pt x="627" y="1043"/>
                  </a:cubicBezTo>
                  <a:cubicBezTo>
                    <a:pt x="414" y="921"/>
                    <a:pt x="323" y="709"/>
                    <a:pt x="171" y="557"/>
                  </a:cubicBezTo>
                  <a:cubicBezTo>
                    <a:pt x="141" y="557"/>
                    <a:pt x="110" y="557"/>
                    <a:pt x="80" y="587"/>
                  </a:cubicBezTo>
                  <a:cubicBezTo>
                    <a:pt x="0" y="1146"/>
                    <a:pt x="712" y="1425"/>
                    <a:pt x="1196" y="1425"/>
                  </a:cubicBezTo>
                  <a:cubicBezTo>
                    <a:pt x="1266" y="1425"/>
                    <a:pt x="1330" y="1419"/>
                    <a:pt x="1387" y="1408"/>
                  </a:cubicBezTo>
                  <a:cubicBezTo>
                    <a:pt x="2056" y="1316"/>
                    <a:pt x="2512" y="769"/>
                    <a:pt x="2421" y="101"/>
                  </a:cubicBezTo>
                  <a:cubicBezTo>
                    <a:pt x="2407" y="32"/>
                    <a:pt x="2350" y="1"/>
                    <a:pt x="2292"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1" name="Google Shape;531;p40"/>
            <p:cNvSpPr/>
            <p:nvPr/>
          </p:nvSpPr>
          <p:spPr>
            <a:xfrm>
              <a:off x="35908225" y="12827975"/>
              <a:ext cx="51700" cy="49550"/>
            </a:xfrm>
            <a:custGeom>
              <a:avLst/>
              <a:gdLst/>
              <a:ahLst/>
              <a:cxnLst/>
              <a:rect l="l" t="t" r="r" b="b"/>
              <a:pathLst>
                <a:path w="2068" h="1982" extrusionOk="0">
                  <a:moveTo>
                    <a:pt x="1946" y="1"/>
                  </a:moveTo>
                  <a:cubicBezTo>
                    <a:pt x="1095" y="62"/>
                    <a:pt x="31" y="1065"/>
                    <a:pt x="1" y="1946"/>
                  </a:cubicBezTo>
                  <a:cubicBezTo>
                    <a:pt x="1" y="1964"/>
                    <a:pt x="21" y="1981"/>
                    <a:pt x="44" y="1981"/>
                  </a:cubicBezTo>
                  <a:cubicBezTo>
                    <a:pt x="61" y="1981"/>
                    <a:pt x="79" y="1972"/>
                    <a:pt x="92" y="1946"/>
                  </a:cubicBezTo>
                  <a:cubicBezTo>
                    <a:pt x="517" y="1095"/>
                    <a:pt x="1065" y="548"/>
                    <a:pt x="1976" y="183"/>
                  </a:cubicBezTo>
                  <a:cubicBezTo>
                    <a:pt x="2068" y="153"/>
                    <a:pt x="2068" y="1"/>
                    <a:pt x="1946"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2" name="Google Shape;532;p40"/>
            <p:cNvSpPr/>
            <p:nvPr/>
          </p:nvSpPr>
          <p:spPr>
            <a:xfrm>
              <a:off x="36246375" y="12770850"/>
              <a:ext cx="67150" cy="21250"/>
            </a:xfrm>
            <a:custGeom>
              <a:avLst/>
              <a:gdLst/>
              <a:ahLst/>
              <a:cxnLst/>
              <a:rect l="l" t="t" r="r" b="b"/>
              <a:pathLst>
                <a:path w="2686" h="850" extrusionOk="0">
                  <a:moveTo>
                    <a:pt x="791" y="1"/>
                  </a:moveTo>
                  <a:cubicBezTo>
                    <a:pt x="530" y="1"/>
                    <a:pt x="280" y="41"/>
                    <a:pt x="62" y="128"/>
                  </a:cubicBezTo>
                  <a:cubicBezTo>
                    <a:pt x="1" y="158"/>
                    <a:pt x="1" y="249"/>
                    <a:pt x="62" y="249"/>
                  </a:cubicBezTo>
                  <a:cubicBezTo>
                    <a:pt x="913" y="310"/>
                    <a:pt x="1703" y="310"/>
                    <a:pt x="2402" y="827"/>
                  </a:cubicBezTo>
                  <a:cubicBezTo>
                    <a:pt x="2423" y="842"/>
                    <a:pt x="2445" y="849"/>
                    <a:pt x="2468" y="849"/>
                  </a:cubicBezTo>
                  <a:cubicBezTo>
                    <a:pt x="2577" y="849"/>
                    <a:pt x="2685" y="690"/>
                    <a:pt x="2584" y="614"/>
                  </a:cubicBezTo>
                  <a:cubicBezTo>
                    <a:pt x="2151" y="246"/>
                    <a:pt x="1439" y="1"/>
                    <a:pt x="791"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3" name="Google Shape;533;p40"/>
            <p:cNvSpPr/>
            <p:nvPr/>
          </p:nvSpPr>
          <p:spPr>
            <a:xfrm>
              <a:off x="35934825" y="12998850"/>
              <a:ext cx="125400" cy="109650"/>
            </a:xfrm>
            <a:custGeom>
              <a:avLst/>
              <a:gdLst/>
              <a:ahLst/>
              <a:cxnLst/>
              <a:rect l="l" t="t" r="r" b="b"/>
              <a:pathLst>
                <a:path w="5016" h="4386" extrusionOk="0">
                  <a:moveTo>
                    <a:pt x="2574" y="1"/>
                  </a:moveTo>
                  <a:cubicBezTo>
                    <a:pt x="2438" y="1"/>
                    <a:pt x="2299" y="12"/>
                    <a:pt x="2159" y="35"/>
                  </a:cubicBezTo>
                  <a:cubicBezTo>
                    <a:pt x="882" y="218"/>
                    <a:pt x="1" y="1373"/>
                    <a:pt x="213" y="2558"/>
                  </a:cubicBezTo>
                  <a:cubicBezTo>
                    <a:pt x="376" y="3641"/>
                    <a:pt x="1334" y="4386"/>
                    <a:pt x="2443" y="4386"/>
                  </a:cubicBezTo>
                  <a:cubicBezTo>
                    <a:pt x="2579" y="4386"/>
                    <a:pt x="2718" y="4375"/>
                    <a:pt x="2858" y="4351"/>
                  </a:cubicBezTo>
                  <a:cubicBezTo>
                    <a:pt x="4134" y="4139"/>
                    <a:pt x="5016" y="3014"/>
                    <a:pt x="4803" y="1798"/>
                  </a:cubicBezTo>
                  <a:cubicBezTo>
                    <a:pt x="4641" y="743"/>
                    <a:pt x="3683" y="1"/>
                    <a:pt x="2574"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4" name="Google Shape;534;p40"/>
            <p:cNvSpPr/>
            <p:nvPr/>
          </p:nvSpPr>
          <p:spPr>
            <a:xfrm>
              <a:off x="36250175" y="12946625"/>
              <a:ext cx="124650" cy="110200"/>
            </a:xfrm>
            <a:custGeom>
              <a:avLst/>
              <a:gdLst/>
              <a:ahLst/>
              <a:cxnLst/>
              <a:rect l="l" t="t" r="r" b="b"/>
              <a:pathLst>
                <a:path w="4986" h="4408" extrusionOk="0">
                  <a:moveTo>
                    <a:pt x="2495" y="1"/>
                  </a:moveTo>
                  <a:cubicBezTo>
                    <a:pt x="2374" y="1"/>
                    <a:pt x="2252" y="9"/>
                    <a:pt x="2129" y="27"/>
                  </a:cubicBezTo>
                  <a:cubicBezTo>
                    <a:pt x="852" y="240"/>
                    <a:pt x="1" y="1395"/>
                    <a:pt x="183" y="2580"/>
                  </a:cubicBezTo>
                  <a:cubicBezTo>
                    <a:pt x="373" y="3639"/>
                    <a:pt x="1340" y="4407"/>
                    <a:pt x="2454" y="4407"/>
                  </a:cubicBezTo>
                  <a:cubicBezTo>
                    <a:pt x="2587" y="4407"/>
                    <a:pt x="2722" y="4396"/>
                    <a:pt x="2858" y="4374"/>
                  </a:cubicBezTo>
                  <a:cubicBezTo>
                    <a:pt x="4104" y="4161"/>
                    <a:pt x="4986" y="3006"/>
                    <a:pt x="4803" y="1820"/>
                  </a:cubicBezTo>
                  <a:cubicBezTo>
                    <a:pt x="4611" y="749"/>
                    <a:pt x="3625" y="1"/>
                    <a:pt x="2495"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5" name="Google Shape;535;p40"/>
            <p:cNvSpPr/>
            <p:nvPr/>
          </p:nvSpPr>
          <p:spPr>
            <a:xfrm>
              <a:off x="35968250" y="13032400"/>
              <a:ext cx="12200" cy="12325"/>
            </a:xfrm>
            <a:custGeom>
              <a:avLst/>
              <a:gdLst/>
              <a:ahLst/>
              <a:cxnLst/>
              <a:rect l="l" t="t" r="r" b="b"/>
              <a:pathLst>
                <a:path w="488" h="493" extrusionOk="0">
                  <a:moveTo>
                    <a:pt x="183" y="0"/>
                  </a:moveTo>
                  <a:cubicBezTo>
                    <a:pt x="92" y="31"/>
                    <a:pt x="1" y="152"/>
                    <a:pt x="31" y="274"/>
                  </a:cubicBezTo>
                  <a:cubicBezTo>
                    <a:pt x="31" y="406"/>
                    <a:pt x="124" y="492"/>
                    <a:pt x="228" y="492"/>
                  </a:cubicBezTo>
                  <a:cubicBezTo>
                    <a:pt x="243" y="492"/>
                    <a:pt x="259" y="491"/>
                    <a:pt x="275" y="487"/>
                  </a:cubicBezTo>
                  <a:cubicBezTo>
                    <a:pt x="396" y="487"/>
                    <a:pt x="487" y="335"/>
                    <a:pt x="457" y="213"/>
                  </a:cubicBezTo>
                  <a:cubicBezTo>
                    <a:pt x="427" y="91"/>
                    <a:pt x="305"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6" name="Google Shape;536;p40"/>
            <p:cNvSpPr/>
            <p:nvPr/>
          </p:nvSpPr>
          <p:spPr>
            <a:xfrm>
              <a:off x="36010825" y="13061275"/>
              <a:ext cx="12175" cy="12325"/>
            </a:xfrm>
            <a:custGeom>
              <a:avLst/>
              <a:gdLst/>
              <a:ahLst/>
              <a:cxnLst/>
              <a:rect l="l" t="t" r="r" b="b"/>
              <a:pathLst>
                <a:path w="487" h="493" extrusionOk="0">
                  <a:moveTo>
                    <a:pt x="213" y="0"/>
                  </a:moveTo>
                  <a:cubicBezTo>
                    <a:pt x="91" y="31"/>
                    <a:pt x="0" y="152"/>
                    <a:pt x="31" y="274"/>
                  </a:cubicBezTo>
                  <a:cubicBezTo>
                    <a:pt x="57" y="406"/>
                    <a:pt x="130" y="492"/>
                    <a:pt x="228" y="492"/>
                  </a:cubicBezTo>
                  <a:cubicBezTo>
                    <a:pt x="243" y="492"/>
                    <a:pt x="258" y="491"/>
                    <a:pt x="274" y="487"/>
                  </a:cubicBezTo>
                  <a:cubicBezTo>
                    <a:pt x="395" y="487"/>
                    <a:pt x="486" y="335"/>
                    <a:pt x="456" y="213"/>
                  </a:cubicBezTo>
                  <a:cubicBezTo>
                    <a:pt x="426" y="91"/>
                    <a:pt x="335" y="0"/>
                    <a:pt x="21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7" name="Google Shape;537;p40"/>
            <p:cNvSpPr/>
            <p:nvPr/>
          </p:nvSpPr>
          <p:spPr>
            <a:xfrm>
              <a:off x="35969775" y="13092275"/>
              <a:ext cx="12175" cy="12475"/>
            </a:xfrm>
            <a:custGeom>
              <a:avLst/>
              <a:gdLst/>
              <a:ahLst/>
              <a:cxnLst/>
              <a:rect l="l" t="t" r="r" b="b"/>
              <a:pathLst>
                <a:path w="487" h="499" extrusionOk="0">
                  <a:moveTo>
                    <a:pt x="250" y="1"/>
                  </a:moveTo>
                  <a:cubicBezTo>
                    <a:pt x="238" y="1"/>
                    <a:pt x="225" y="3"/>
                    <a:pt x="214" y="7"/>
                  </a:cubicBezTo>
                  <a:cubicBezTo>
                    <a:pt x="92" y="37"/>
                    <a:pt x="1" y="158"/>
                    <a:pt x="31" y="280"/>
                  </a:cubicBezTo>
                  <a:cubicBezTo>
                    <a:pt x="31" y="412"/>
                    <a:pt x="123" y="499"/>
                    <a:pt x="227" y="499"/>
                  </a:cubicBezTo>
                  <a:cubicBezTo>
                    <a:pt x="243" y="499"/>
                    <a:pt x="259" y="497"/>
                    <a:pt x="274" y="493"/>
                  </a:cubicBezTo>
                  <a:cubicBezTo>
                    <a:pt x="396" y="462"/>
                    <a:pt x="487" y="341"/>
                    <a:pt x="457" y="219"/>
                  </a:cubicBezTo>
                  <a:cubicBezTo>
                    <a:pt x="430" y="87"/>
                    <a:pt x="335" y="1"/>
                    <a:pt x="250"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8" name="Google Shape;538;p40"/>
            <p:cNvSpPr/>
            <p:nvPr/>
          </p:nvSpPr>
          <p:spPr>
            <a:xfrm>
              <a:off x="36029825" y="13013250"/>
              <a:ext cx="12175" cy="12475"/>
            </a:xfrm>
            <a:custGeom>
              <a:avLst/>
              <a:gdLst/>
              <a:ahLst/>
              <a:cxnLst/>
              <a:rect l="l" t="t" r="r" b="b"/>
              <a:pathLst>
                <a:path w="487" h="499" extrusionOk="0">
                  <a:moveTo>
                    <a:pt x="260" y="1"/>
                  </a:moveTo>
                  <a:cubicBezTo>
                    <a:pt x="244" y="1"/>
                    <a:pt x="229" y="2"/>
                    <a:pt x="213" y="6"/>
                  </a:cubicBezTo>
                  <a:cubicBezTo>
                    <a:pt x="91" y="37"/>
                    <a:pt x="0" y="158"/>
                    <a:pt x="30" y="280"/>
                  </a:cubicBezTo>
                  <a:cubicBezTo>
                    <a:pt x="57" y="412"/>
                    <a:pt x="153" y="499"/>
                    <a:pt x="257" y="499"/>
                  </a:cubicBezTo>
                  <a:cubicBezTo>
                    <a:pt x="273" y="499"/>
                    <a:pt x="288" y="497"/>
                    <a:pt x="304" y="493"/>
                  </a:cubicBezTo>
                  <a:cubicBezTo>
                    <a:pt x="395" y="462"/>
                    <a:pt x="486" y="341"/>
                    <a:pt x="456" y="219"/>
                  </a:cubicBezTo>
                  <a:cubicBezTo>
                    <a:pt x="456" y="87"/>
                    <a:pt x="364" y="1"/>
                    <a:pt x="260"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9" name="Google Shape;539;p40"/>
            <p:cNvSpPr/>
            <p:nvPr/>
          </p:nvSpPr>
          <p:spPr>
            <a:xfrm>
              <a:off x="36070850" y="13064150"/>
              <a:ext cx="12175" cy="11725"/>
            </a:xfrm>
            <a:custGeom>
              <a:avLst/>
              <a:gdLst/>
              <a:ahLst/>
              <a:cxnLst/>
              <a:rect l="l" t="t" r="r" b="b"/>
              <a:pathLst>
                <a:path w="487" h="469" extrusionOk="0">
                  <a:moveTo>
                    <a:pt x="260" y="1"/>
                  </a:moveTo>
                  <a:cubicBezTo>
                    <a:pt x="245" y="1"/>
                    <a:pt x="229" y="3"/>
                    <a:pt x="213" y="7"/>
                  </a:cubicBezTo>
                  <a:cubicBezTo>
                    <a:pt x="92" y="7"/>
                    <a:pt x="0" y="128"/>
                    <a:pt x="31" y="280"/>
                  </a:cubicBezTo>
                  <a:cubicBezTo>
                    <a:pt x="57" y="386"/>
                    <a:pt x="129" y="469"/>
                    <a:pt x="228" y="469"/>
                  </a:cubicBezTo>
                  <a:cubicBezTo>
                    <a:pt x="243" y="469"/>
                    <a:pt x="258" y="467"/>
                    <a:pt x="274" y="463"/>
                  </a:cubicBezTo>
                  <a:cubicBezTo>
                    <a:pt x="396" y="463"/>
                    <a:pt x="487" y="341"/>
                    <a:pt x="456" y="189"/>
                  </a:cubicBezTo>
                  <a:cubicBezTo>
                    <a:pt x="430" y="84"/>
                    <a:pt x="358" y="1"/>
                    <a:pt x="260"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0" name="Google Shape;540;p40"/>
            <p:cNvSpPr/>
            <p:nvPr/>
          </p:nvSpPr>
          <p:spPr>
            <a:xfrm>
              <a:off x="36242575" y="12987425"/>
              <a:ext cx="12200" cy="12325"/>
            </a:xfrm>
            <a:custGeom>
              <a:avLst/>
              <a:gdLst/>
              <a:ahLst/>
              <a:cxnLst/>
              <a:rect l="l" t="t" r="r" b="b"/>
              <a:pathLst>
                <a:path w="488" h="493" extrusionOk="0">
                  <a:moveTo>
                    <a:pt x="259" y="0"/>
                  </a:moveTo>
                  <a:cubicBezTo>
                    <a:pt x="245" y="0"/>
                    <a:pt x="229" y="2"/>
                    <a:pt x="214" y="6"/>
                  </a:cubicBezTo>
                  <a:cubicBezTo>
                    <a:pt x="92" y="36"/>
                    <a:pt x="1" y="158"/>
                    <a:pt x="31" y="279"/>
                  </a:cubicBezTo>
                  <a:cubicBezTo>
                    <a:pt x="62" y="401"/>
                    <a:pt x="183" y="492"/>
                    <a:pt x="274" y="492"/>
                  </a:cubicBezTo>
                  <a:cubicBezTo>
                    <a:pt x="396" y="462"/>
                    <a:pt x="487" y="340"/>
                    <a:pt x="457" y="219"/>
                  </a:cubicBezTo>
                  <a:cubicBezTo>
                    <a:pt x="430" y="86"/>
                    <a:pt x="358" y="0"/>
                    <a:pt x="259"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1" name="Google Shape;541;p40"/>
            <p:cNvSpPr/>
            <p:nvPr/>
          </p:nvSpPr>
          <p:spPr>
            <a:xfrm>
              <a:off x="36274500" y="13042150"/>
              <a:ext cx="11425" cy="12450"/>
            </a:xfrm>
            <a:custGeom>
              <a:avLst/>
              <a:gdLst/>
              <a:ahLst/>
              <a:cxnLst/>
              <a:rect l="l" t="t" r="r" b="b"/>
              <a:pathLst>
                <a:path w="457" h="498" extrusionOk="0">
                  <a:moveTo>
                    <a:pt x="221" y="1"/>
                  </a:moveTo>
                  <a:cubicBezTo>
                    <a:pt x="209" y="1"/>
                    <a:pt x="196" y="2"/>
                    <a:pt x="183" y="5"/>
                  </a:cubicBezTo>
                  <a:cubicBezTo>
                    <a:pt x="61" y="36"/>
                    <a:pt x="0" y="157"/>
                    <a:pt x="0" y="279"/>
                  </a:cubicBezTo>
                  <a:cubicBezTo>
                    <a:pt x="27" y="411"/>
                    <a:pt x="123" y="498"/>
                    <a:pt x="227" y="498"/>
                  </a:cubicBezTo>
                  <a:cubicBezTo>
                    <a:pt x="243" y="498"/>
                    <a:pt x="258" y="496"/>
                    <a:pt x="274" y="492"/>
                  </a:cubicBezTo>
                  <a:cubicBezTo>
                    <a:pt x="365" y="461"/>
                    <a:pt x="456" y="340"/>
                    <a:pt x="426" y="218"/>
                  </a:cubicBezTo>
                  <a:cubicBezTo>
                    <a:pt x="426" y="109"/>
                    <a:pt x="329" y="1"/>
                    <a:pt x="221"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2" name="Google Shape;542;p40"/>
            <p:cNvSpPr/>
            <p:nvPr/>
          </p:nvSpPr>
          <p:spPr>
            <a:xfrm>
              <a:off x="36310225" y="12979825"/>
              <a:ext cx="12175" cy="12325"/>
            </a:xfrm>
            <a:custGeom>
              <a:avLst/>
              <a:gdLst/>
              <a:ahLst/>
              <a:cxnLst/>
              <a:rect l="l" t="t" r="r" b="b"/>
              <a:pathLst>
                <a:path w="487" h="493" extrusionOk="0">
                  <a:moveTo>
                    <a:pt x="249" y="0"/>
                  </a:moveTo>
                  <a:cubicBezTo>
                    <a:pt x="237" y="0"/>
                    <a:pt x="225" y="2"/>
                    <a:pt x="213" y="6"/>
                  </a:cubicBezTo>
                  <a:cubicBezTo>
                    <a:pt x="91" y="36"/>
                    <a:pt x="0" y="158"/>
                    <a:pt x="30" y="280"/>
                  </a:cubicBezTo>
                  <a:cubicBezTo>
                    <a:pt x="30" y="401"/>
                    <a:pt x="152" y="492"/>
                    <a:pt x="274" y="492"/>
                  </a:cubicBezTo>
                  <a:cubicBezTo>
                    <a:pt x="395" y="462"/>
                    <a:pt x="486" y="340"/>
                    <a:pt x="456" y="219"/>
                  </a:cubicBezTo>
                  <a:cubicBezTo>
                    <a:pt x="430" y="86"/>
                    <a:pt x="334" y="0"/>
                    <a:pt x="249"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3" name="Google Shape;543;p40"/>
            <p:cNvSpPr/>
            <p:nvPr/>
          </p:nvSpPr>
          <p:spPr>
            <a:xfrm>
              <a:off x="36349725" y="13017950"/>
              <a:ext cx="12175" cy="12325"/>
            </a:xfrm>
            <a:custGeom>
              <a:avLst/>
              <a:gdLst/>
              <a:ahLst/>
              <a:cxnLst/>
              <a:rect l="l" t="t" r="r" b="b"/>
              <a:pathLst>
                <a:path w="487" h="493" extrusionOk="0">
                  <a:moveTo>
                    <a:pt x="183" y="1"/>
                  </a:moveTo>
                  <a:cubicBezTo>
                    <a:pt x="92" y="31"/>
                    <a:pt x="1" y="153"/>
                    <a:pt x="31" y="274"/>
                  </a:cubicBezTo>
                  <a:cubicBezTo>
                    <a:pt x="31" y="407"/>
                    <a:pt x="123" y="493"/>
                    <a:pt x="227" y="493"/>
                  </a:cubicBezTo>
                  <a:cubicBezTo>
                    <a:pt x="243" y="493"/>
                    <a:pt x="258" y="491"/>
                    <a:pt x="274" y="487"/>
                  </a:cubicBezTo>
                  <a:cubicBezTo>
                    <a:pt x="396" y="487"/>
                    <a:pt x="487" y="335"/>
                    <a:pt x="457" y="214"/>
                  </a:cubicBezTo>
                  <a:cubicBezTo>
                    <a:pt x="426" y="92"/>
                    <a:pt x="305"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4" name="Google Shape;544;p40"/>
            <p:cNvSpPr/>
            <p:nvPr/>
          </p:nvSpPr>
          <p:spPr>
            <a:xfrm>
              <a:off x="36304900" y="13019325"/>
              <a:ext cx="11425" cy="12325"/>
            </a:xfrm>
            <a:custGeom>
              <a:avLst/>
              <a:gdLst/>
              <a:ahLst/>
              <a:cxnLst/>
              <a:rect l="l" t="t" r="r" b="b"/>
              <a:pathLst>
                <a:path w="457" h="493" extrusionOk="0">
                  <a:moveTo>
                    <a:pt x="230" y="1"/>
                  </a:moveTo>
                  <a:cubicBezTo>
                    <a:pt x="214" y="1"/>
                    <a:pt x="198" y="3"/>
                    <a:pt x="183" y="7"/>
                  </a:cubicBezTo>
                  <a:cubicBezTo>
                    <a:pt x="61" y="37"/>
                    <a:pt x="0" y="159"/>
                    <a:pt x="0" y="280"/>
                  </a:cubicBezTo>
                  <a:cubicBezTo>
                    <a:pt x="31" y="402"/>
                    <a:pt x="152" y="493"/>
                    <a:pt x="274" y="493"/>
                  </a:cubicBezTo>
                  <a:cubicBezTo>
                    <a:pt x="395" y="462"/>
                    <a:pt x="456" y="341"/>
                    <a:pt x="456" y="219"/>
                  </a:cubicBezTo>
                  <a:cubicBezTo>
                    <a:pt x="430" y="87"/>
                    <a:pt x="334" y="1"/>
                    <a:pt x="230"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5" name="Google Shape;545;p40"/>
            <p:cNvSpPr/>
            <p:nvPr/>
          </p:nvSpPr>
          <p:spPr>
            <a:xfrm>
              <a:off x="35879350" y="12782600"/>
              <a:ext cx="520550" cy="261200"/>
            </a:xfrm>
            <a:custGeom>
              <a:avLst/>
              <a:gdLst/>
              <a:ahLst/>
              <a:cxnLst/>
              <a:rect l="l" t="t" r="r" b="b"/>
              <a:pathLst>
                <a:path w="20822" h="10448" extrusionOk="0">
                  <a:moveTo>
                    <a:pt x="16204" y="430"/>
                  </a:moveTo>
                  <a:cubicBezTo>
                    <a:pt x="18062" y="430"/>
                    <a:pt x="19699" y="1778"/>
                    <a:pt x="20001" y="3670"/>
                  </a:cubicBezTo>
                  <a:cubicBezTo>
                    <a:pt x="20335" y="5737"/>
                    <a:pt x="18937" y="7713"/>
                    <a:pt x="16840" y="8077"/>
                  </a:cubicBezTo>
                  <a:cubicBezTo>
                    <a:pt x="16635" y="8110"/>
                    <a:pt x="16431" y="8126"/>
                    <a:pt x="16229" y="8126"/>
                  </a:cubicBezTo>
                  <a:cubicBezTo>
                    <a:pt x="14372" y="8126"/>
                    <a:pt x="12734" y="6781"/>
                    <a:pt x="12433" y="4916"/>
                  </a:cubicBezTo>
                  <a:cubicBezTo>
                    <a:pt x="12098" y="2819"/>
                    <a:pt x="13496" y="843"/>
                    <a:pt x="15594" y="478"/>
                  </a:cubicBezTo>
                  <a:cubicBezTo>
                    <a:pt x="15799" y="446"/>
                    <a:pt x="16003" y="430"/>
                    <a:pt x="16204" y="430"/>
                  </a:cubicBezTo>
                  <a:close/>
                  <a:moveTo>
                    <a:pt x="4593" y="2345"/>
                  </a:moveTo>
                  <a:cubicBezTo>
                    <a:pt x="6451" y="2345"/>
                    <a:pt x="8088" y="3690"/>
                    <a:pt x="8390" y="5555"/>
                  </a:cubicBezTo>
                  <a:cubicBezTo>
                    <a:pt x="8724" y="7652"/>
                    <a:pt x="7326" y="9628"/>
                    <a:pt x="5229" y="9962"/>
                  </a:cubicBezTo>
                  <a:cubicBezTo>
                    <a:pt x="5008" y="10000"/>
                    <a:pt x="4789" y="10019"/>
                    <a:pt x="4573" y="10019"/>
                  </a:cubicBezTo>
                  <a:cubicBezTo>
                    <a:pt x="2734" y="10019"/>
                    <a:pt x="1121" y="8677"/>
                    <a:pt x="821" y="6801"/>
                  </a:cubicBezTo>
                  <a:cubicBezTo>
                    <a:pt x="457" y="4734"/>
                    <a:pt x="1885" y="2728"/>
                    <a:pt x="3983" y="2393"/>
                  </a:cubicBezTo>
                  <a:cubicBezTo>
                    <a:pt x="4188" y="2361"/>
                    <a:pt x="4392" y="2345"/>
                    <a:pt x="4593" y="2345"/>
                  </a:cubicBezTo>
                  <a:close/>
                  <a:moveTo>
                    <a:pt x="16176" y="1"/>
                  </a:moveTo>
                  <a:cubicBezTo>
                    <a:pt x="15954" y="1"/>
                    <a:pt x="15729" y="18"/>
                    <a:pt x="15503" y="53"/>
                  </a:cubicBezTo>
                  <a:cubicBezTo>
                    <a:pt x="13192" y="448"/>
                    <a:pt x="11612" y="2637"/>
                    <a:pt x="12007" y="4977"/>
                  </a:cubicBezTo>
                  <a:cubicBezTo>
                    <a:pt x="12007" y="4977"/>
                    <a:pt x="11495" y="4919"/>
                    <a:pt x="10864" y="4919"/>
                  </a:cubicBezTo>
                  <a:cubicBezTo>
                    <a:pt x="10127" y="4919"/>
                    <a:pt x="9227" y="4998"/>
                    <a:pt x="8785" y="5342"/>
                  </a:cubicBezTo>
                  <a:cubicBezTo>
                    <a:pt x="8562" y="3645"/>
                    <a:pt x="6583" y="1922"/>
                    <a:pt x="4501" y="1922"/>
                  </a:cubicBezTo>
                  <a:cubicBezTo>
                    <a:pt x="4308" y="1922"/>
                    <a:pt x="4115" y="1937"/>
                    <a:pt x="3922" y="1968"/>
                  </a:cubicBezTo>
                  <a:cubicBezTo>
                    <a:pt x="1581" y="2363"/>
                    <a:pt x="1" y="4551"/>
                    <a:pt x="396" y="6892"/>
                  </a:cubicBezTo>
                  <a:cubicBezTo>
                    <a:pt x="723" y="8963"/>
                    <a:pt x="2541" y="10448"/>
                    <a:pt x="4578" y="10448"/>
                  </a:cubicBezTo>
                  <a:cubicBezTo>
                    <a:pt x="4813" y="10448"/>
                    <a:pt x="5051" y="10428"/>
                    <a:pt x="5290" y="10387"/>
                  </a:cubicBezTo>
                  <a:cubicBezTo>
                    <a:pt x="7478" y="10053"/>
                    <a:pt x="8998" y="8077"/>
                    <a:pt x="8876" y="5919"/>
                  </a:cubicBezTo>
                  <a:cubicBezTo>
                    <a:pt x="9007" y="5723"/>
                    <a:pt x="9480" y="5185"/>
                    <a:pt x="10553" y="5185"/>
                  </a:cubicBezTo>
                  <a:cubicBezTo>
                    <a:pt x="10979" y="5185"/>
                    <a:pt x="11499" y="5269"/>
                    <a:pt x="12129" y="5494"/>
                  </a:cubicBezTo>
                  <a:cubicBezTo>
                    <a:pt x="12673" y="7317"/>
                    <a:pt x="14361" y="8555"/>
                    <a:pt x="16236" y="8555"/>
                  </a:cubicBezTo>
                  <a:cubicBezTo>
                    <a:pt x="16455" y="8555"/>
                    <a:pt x="16677" y="8538"/>
                    <a:pt x="16901" y="8503"/>
                  </a:cubicBezTo>
                  <a:cubicBezTo>
                    <a:pt x="19241" y="8108"/>
                    <a:pt x="20822" y="5919"/>
                    <a:pt x="20427" y="3579"/>
                  </a:cubicBezTo>
                  <a:cubicBezTo>
                    <a:pt x="20070" y="1492"/>
                    <a:pt x="18249" y="1"/>
                    <a:pt x="16176"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6" name="Google Shape;546;p40"/>
            <p:cNvSpPr/>
            <p:nvPr/>
          </p:nvSpPr>
          <p:spPr>
            <a:xfrm>
              <a:off x="35691650" y="12692725"/>
              <a:ext cx="217375" cy="180125"/>
            </a:xfrm>
            <a:custGeom>
              <a:avLst/>
              <a:gdLst/>
              <a:ahLst/>
              <a:cxnLst/>
              <a:rect l="l" t="t" r="r" b="b"/>
              <a:pathLst>
                <a:path w="8695" h="7205" extrusionOk="0">
                  <a:moveTo>
                    <a:pt x="1521" y="0"/>
                  </a:moveTo>
                  <a:cubicBezTo>
                    <a:pt x="639" y="1216"/>
                    <a:pt x="1" y="2827"/>
                    <a:pt x="214" y="4894"/>
                  </a:cubicBezTo>
                  <a:cubicBezTo>
                    <a:pt x="244" y="4985"/>
                    <a:pt x="244" y="5076"/>
                    <a:pt x="244" y="5168"/>
                  </a:cubicBezTo>
                  <a:cubicBezTo>
                    <a:pt x="2463" y="6505"/>
                    <a:pt x="5107" y="7174"/>
                    <a:pt x="7752" y="7204"/>
                  </a:cubicBezTo>
                  <a:cubicBezTo>
                    <a:pt x="8086" y="6657"/>
                    <a:pt x="8421" y="6080"/>
                    <a:pt x="8694" y="5472"/>
                  </a:cubicBezTo>
                  <a:cubicBezTo>
                    <a:pt x="6019" y="4134"/>
                    <a:pt x="3648" y="2219"/>
                    <a:pt x="1521"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7" name="Google Shape;547;p40"/>
            <p:cNvSpPr/>
            <p:nvPr/>
          </p:nvSpPr>
          <p:spPr>
            <a:xfrm>
              <a:off x="35729650" y="12492625"/>
              <a:ext cx="527400" cy="336900"/>
            </a:xfrm>
            <a:custGeom>
              <a:avLst/>
              <a:gdLst/>
              <a:ahLst/>
              <a:cxnLst/>
              <a:rect l="l" t="t" r="r" b="b"/>
              <a:pathLst>
                <a:path w="21096" h="13476" extrusionOk="0">
                  <a:moveTo>
                    <a:pt x="4874" y="0"/>
                  </a:moveTo>
                  <a:cubicBezTo>
                    <a:pt x="4815" y="0"/>
                    <a:pt x="4751" y="13"/>
                    <a:pt x="4682" y="41"/>
                  </a:cubicBezTo>
                  <a:cubicBezTo>
                    <a:pt x="3435" y="558"/>
                    <a:pt x="4439" y="4144"/>
                    <a:pt x="4439" y="4144"/>
                  </a:cubicBezTo>
                  <a:cubicBezTo>
                    <a:pt x="4439" y="4144"/>
                    <a:pt x="3256" y="1876"/>
                    <a:pt x="2611" y="1876"/>
                  </a:cubicBezTo>
                  <a:cubicBezTo>
                    <a:pt x="2532" y="1876"/>
                    <a:pt x="2462" y="1910"/>
                    <a:pt x="2402" y="1986"/>
                  </a:cubicBezTo>
                  <a:cubicBezTo>
                    <a:pt x="1824" y="2685"/>
                    <a:pt x="3648" y="5117"/>
                    <a:pt x="3648" y="5117"/>
                  </a:cubicBezTo>
                  <a:cubicBezTo>
                    <a:pt x="3648" y="5117"/>
                    <a:pt x="1490" y="5998"/>
                    <a:pt x="1" y="8004"/>
                  </a:cubicBezTo>
                  <a:cubicBezTo>
                    <a:pt x="2098" y="10223"/>
                    <a:pt x="4469" y="12138"/>
                    <a:pt x="7174" y="13476"/>
                  </a:cubicBezTo>
                  <a:cubicBezTo>
                    <a:pt x="7721" y="12351"/>
                    <a:pt x="8086" y="11196"/>
                    <a:pt x="8056" y="10223"/>
                  </a:cubicBezTo>
                  <a:lnTo>
                    <a:pt x="8056" y="10223"/>
                  </a:lnTo>
                  <a:cubicBezTo>
                    <a:pt x="8056" y="10224"/>
                    <a:pt x="10913" y="12290"/>
                    <a:pt x="13466" y="12959"/>
                  </a:cubicBezTo>
                  <a:cubicBezTo>
                    <a:pt x="13979" y="13077"/>
                    <a:pt x="14479" y="13157"/>
                    <a:pt x="14941" y="13157"/>
                  </a:cubicBezTo>
                  <a:cubicBezTo>
                    <a:pt x="15191" y="13157"/>
                    <a:pt x="15430" y="13134"/>
                    <a:pt x="15655" y="13080"/>
                  </a:cubicBezTo>
                  <a:cubicBezTo>
                    <a:pt x="18025" y="12503"/>
                    <a:pt x="16840" y="10254"/>
                    <a:pt x="16475" y="9646"/>
                  </a:cubicBezTo>
                  <a:lnTo>
                    <a:pt x="16475" y="9646"/>
                  </a:lnTo>
                  <a:cubicBezTo>
                    <a:pt x="16915" y="10320"/>
                    <a:pt x="18827" y="13061"/>
                    <a:pt x="20872" y="13061"/>
                  </a:cubicBezTo>
                  <a:cubicBezTo>
                    <a:pt x="20946" y="13061"/>
                    <a:pt x="21021" y="13058"/>
                    <a:pt x="21095" y="13050"/>
                  </a:cubicBezTo>
                  <a:cubicBezTo>
                    <a:pt x="19545" y="8156"/>
                    <a:pt x="16901" y="3658"/>
                    <a:pt x="12889" y="497"/>
                  </a:cubicBezTo>
                  <a:cubicBezTo>
                    <a:pt x="8603" y="1530"/>
                    <a:pt x="5563" y="3597"/>
                    <a:pt x="5563" y="3597"/>
                  </a:cubicBezTo>
                  <a:cubicBezTo>
                    <a:pt x="5563" y="3597"/>
                    <a:pt x="5861" y="0"/>
                    <a:pt x="4874" y="0"/>
                  </a:cubicBez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8" name="Google Shape;548;p40"/>
            <p:cNvSpPr/>
            <p:nvPr/>
          </p:nvSpPr>
          <p:spPr>
            <a:xfrm>
              <a:off x="36051850" y="12492275"/>
              <a:ext cx="250025" cy="326625"/>
            </a:xfrm>
            <a:custGeom>
              <a:avLst/>
              <a:gdLst/>
              <a:ahLst/>
              <a:cxnLst/>
              <a:rect l="l" t="t" r="r" b="b"/>
              <a:pathLst>
                <a:path w="10001" h="13065" extrusionOk="0">
                  <a:moveTo>
                    <a:pt x="4036" y="0"/>
                  </a:moveTo>
                  <a:cubicBezTo>
                    <a:pt x="3672" y="0"/>
                    <a:pt x="3300" y="18"/>
                    <a:pt x="2919" y="55"/>
                  </a:cubicBezTo>
                  <a:cubicBezTo>
                    <a:pt x="1915" y="146"/>
                    <a:pt x="912" y="298"/>
                    <a:pt x="1" y="511"/>
                  </a:cubicBezTo>
                  <a:cubicBezTo>
                    <a:pt x="4013" y="3672"/>
                    <a:pt x="6657" y="8170"/>
                    <a:pt x="8207" y="13064"/>
                  </a:cubicBezTo>
                  <a:cubicBezTo>
                    <a:pt x="8329" y="13064"/>
                    <a:pt x="8420" y="13064"/>
                    <a:pt x="8511" y="13034"/>
                  </a:cubicBezTo>
                  <a:cubicBezTo>
                    <a:pt x="9302" y="12851"/>
                    <a:pt x="9758" y="12487"/>
                    <a:pt x="10001" y="12031"/>
                  </a:cubicBezTo>
                  <a:cubicBezTo>
                    <a:pt x="9727" y="7836"/>
                    <a:pt x="8603" y="3733"/>
                    <a:pt x="6384" y="237"/>
                  </a:cubicBezTo>
                  <a:cubicBezTo>
                    <a:pt x="5645" y="89"/>
                    <a:pt x="4863" y="0"/>
                    <a:pt x="4036"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9" name="Google Shape;549;p40"/>
            <p:cNvSpPr/>
            <p:nvPr/>
          </p:nvSpPr>
          <p:spPr>
            <a:xfrm>
              <a:off x="36211425" y="12498200"/>
              <a:ext cx="302450" cy="344475"/>
            </a:xfrm>
            <a:custGeom>
              <a:avLst/>
              <a:gdLst/>
              <a:ahLst/>
              <a:cxnLst/>
              <a:rect l="l" t="t" r="r" b="b"/>
              <a:pathLst>
                <a:path w="12098" h="13779" extrusionOk="0">
                  <a:moveTo>
                    <a:pt x="1" y="0"/>
                  </a:moveTo>
                  <a:cubicBezTo>
                    <a:pt x="2220" y="3496"/>
                    <a:pt x="3344" y="7599"/>
                    <a:pt x="3618" y="11794"/>
                  </a:cubicBezTo>
                  <a:cubicBezTo>
                    <a:pt x="4195" y="10821"/>
                    <a:pt x="3831" y="9606"/>
                    <a:pt x="3830" y="9605"/>
                  </a:cubicBezTo>
                  <a:lnTo>
                    <a:pt x="3830" y="9605"/>
                  </a:lnTo>
                  <a:cubicBezTo>
                    <a:pt x="3831" y="9607"/>
                    <a:pt x="5865" y="13778"/>
                    <a:pt x="8528" y="13778"/>
                  </a:cubicBezTo>
                  <a:cubicBezTo>
                    <a:pt x="8722" y="13778"/>
                    <a:pt x="8919" y="13756"/>
                    <a:pt x="9119" y="13709"/>
                  </a:cubicBezTo>
                  <a:cubicBezTo>
                    <a:pt x="12098" y="12979"/>
                    <a:pt x="8694" y="6626"/>
                    <a:pt x="7448" y="4742"/>
                  </a:cubicBezTo>
                  <a:cubicBezTo>
                    <a:pt x="6475" y="3283"/>
                    <a:pt x="3861" y="790"/>
                    <a:pt x="1" y="0"/>
                  </a:cubicBez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0" name="Google Shape;550;p40"/>
            <p:cNvSpPr/>
            <p:nvPr/>
          </p:nvSpPr>
          <p:spPr>
            <a:xfrm>
              <a:off x="35697750" y="12821900"/>
              <a:ext cx="187700" cy="145925"/>
            </a:xfrm>
            <a:custGeom>
              <a:avLst/>
              <a:gdLst/>
              <a:ahLst/>
              <a:cxnLst/>
              <a:rect l="l" t="t" r="r" b="b"/>
              <a:pathLst>
                <a:path w="7508" h="5837" extrusionOk="0">
                  <a:moveTo>
                    <a:pt x="0" y="1"/>
                  </a:moveTo>
                  <a:lnTo>
                    <a:pt x="0" y="1"/>
                  </a:lnTo>
                  <a:cubicBezTo>
                    <a:pt x="547" y="5320"/>
                    <a:pt x="1186" y="5837"/>
                    <a:pt x="1186" y="5837"/>
                  </a:cubicBezTo>
                  <a:cubicBezTo>
                    <a:pt x="1186" y="5837"/>
                    <a:pt x="2242" y="4610"/>
                    <a:pt x="3939" y="4610"/>
                  </a:cubicBezTo>
                  <a:cubicBezTo>
                    <a:pt x="4396" y="4610"/>
                    <a:pt x="4899" y="4699"/>
                    <a:pt x="5441" y="4925"/>
                  </a:cubicBezTo>
                  <a:cubicBezTo>
                    <a:pt x="5441" y="4925"/>
                    <a:pt x="6505" y="3679"/>
                    <a:pt x="7508" y="2037"/>
                  </a:cubicBezTo>
                  <a:cubicBezTo>
                    <a:pt x="4863" y="2007"/>
                    <a:pt x="2189" y="1338"/>
                    <a:pt x="0" y="1"/>
                  </a:cubicBez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1" name="Google Shape;551;p40"/>
            <p:cNvSpPr/>
            <p:nvPr/>
          </p:nvSpPr>
          <p:spPr>
            <a:xfrm>
              <a:off x="36189400" y="12726150"/>
              <a:ext cx="1525" cy="3825"/>
            </a:xfrm>
            <a:custGeom>
              <a:avLst/>
              <a:gdLst/>
              <a:ahLst/>
              <a:cxnLst/>
              <a:rect l="l" t="t" r="r" b="b"/>
              <a:pathLst>
                <a:path w="61" h="153" extrusionOk="0">
                  <a:moveTo>
                    <a:pt x="61" y="153"/>
                  </a:moveTo>
                  <a:cubicBezTo>
                    <a:pt x="31" y="62"/>
                    <a:pt x="0" y="1"/>
                    <a:pt x="0" y="1"/>
                  </a:cubicBezTo>
                  <a:cubicBezTo>
                    <a:pt x="0" y="1"/>
                    <a:pt x="31" y="62"/>
                    <a:pt x="61" y="153"/>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2" name="Google Shape;552;p40"/>
            <p:cNvSpPr/>
            <p:nvPr/>
          </p:nvSpPr>
          <p:spPr>
            <a:xfrm>
              <a:off x="35931800" y="13248625"/>
              <a:ext cx="136025" cy="490500"/>
            </a:xfrm>
            <a:custGeom>
              <a:avLst/>
              <a:gdLst/>
              <a:ahLst/>
              <a:cxnLst/>
              <a:rect l="l" t="t" r="r" b="b"/>
              <a:pathLst>
                <a:path w="5441" h="19620" extrusionOk="0">
                  <a:moveTo>
                    <a:pt x="4019" y="0"/>
                  </a:moveTo>
                  <a:cubicBezTo>
                    <a:pt x="3180" y="0"/>
                    <a:pt x="2028" y="372"/>
                    <a:pt x="851" y="1139"/>
                  </a:cubicBezTo>
                  <a:cubicBezTo>
                    <a:pt x="851" y="1139"/>
                    <a:pt x="1793" y="4908"/>
                    <a:pt x="1611" y="7248"/>
                  </a:cubicBezTo>
                  <a:cubicBezTo>
                    <a:pt x="1459" y="9589"/>
                    <a:pt x="365" y="14908"/>
                    <a:pt x="365" y="14908"/>
                  </a:cubicBezTo>
                  <a:cubicBezTo>
                    <a:pt x="365" y="14908"/>
                    <a:pt x="0" y="18008"/>
                    <a:pt x="152" y="19619"/>
                  </a:cubicBezTo>
                  <a:cubicBezTo>
                    <a:pt x="2857" y="16336"/>
                    <a:pt x="4833" y="13996"/>
                    <a:pt x="5228" y="7978"/>
                  </a:cubicBezTo>
                  <a:cubicBezTo>
                    <a:pt x="5441" y="5120"/>
                    <a:pt x="4681" y="1595"/>
                    <a:pt x="4286" y="14"/>
                  </a:cubicBezTo>
                  <a:cubicBezTo>
                    <a:pt x="4201" y="5"/>
                    <a:pt x="4112" y="0"/>
                    <a:pt x="4019"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3" name="Google Shape;553;p40"/>
            <p:cNvSpPr/>
            <p:nvPr/>
          </p:nvSpPr>
          <p:spPr>
            <a:xfrm>
              <a:off x="35935575" y="13248975"/>
              <a:ext cx="164925" cy="512175"/>
            </a:xfrm>
            <a:custGeom>
              <a:avLst/>
              <a:gdLst/>
              <a:ahLst/>
              <a:cxnLst/>
              <a:rect l="l" t="t" r="r" b="b"/>
              <a:pathLst>
                <a:path w="6597" h="20487" extrusionOk="0">
                  <a:moveTo>
                    <a:pt x="4135" y="0"/>
                  </a:moveTo>
                  <a:lnTo>
                    <a:pt x="4135" y="0"/>
                  </a:lnTo>
                  <a:cubicBezTo>
                    <a:pt x="4530" y="1581"/>
                    <a:pt x="5290" y="5106"/>
                    <a:pt x="5077" y="7964"/>
                  </a:cubicBezTo>
                  <a:cubicBezTo>
                    <a:pt x="4682" y="13982"/>
                    <a:pt x="2706" y="16322"/>
                    <a:pt x="1" y="19605"/>
                  </a:cubicBezTo>
                  <a:cubicBezTo>
                    <a:pt x="62" y="20031"/>
                    <a:pt x="123" y="20335"/>
                    <a:pt x="244" y="20487"/>
                  </a:cubicBezTo>
                  <a:cubicBezTo>
                    <a:pt x="244" y="20487"/>
                    <a:pt x="4469" y="16778"/>
                    <a:pt x="5533" y="11186"/>
                  </a:cubicBezTo>
                  <a:cubicBezTo>
                    <a:pt x="6597" y="5593"/>
                    <a:pt x="5381" y="1611"/>
                    <a:pt x="5047" y="608"/>
                  </a:cubicBezTo>
                  <a:cubicBezTo>
                    <a:pt x="4925" y="274"/>
                    <a:pt x="4591" y="61"/>
                    <a:pt x="4135"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4" name="Google Shape;554;p40"/>
            <p:cNvSpPr/>
            <p:nvPr/>
          </p:nvSpPr>
          <p:spPr>
            <a:xfrm>
              <a:off x="35821600" y="13499725"/>
              <a:ext cx="135275" cy="144400"/>
            </a:xfrm>
            <a:custGeom>
              <a:avLst/>
              <a:gdLst/>
              <a:ahLst/>
              <a:cxnLst/>
              <a:rect l="l" t="t" r="r" b="b"/>
              <a:pathLst>
                <a:path w="5411" h="5776" extrusionOk="0">
                  <a:moveTo>
                    <a:pt x="1460" y="1"/>
                  </a:moveTo>
                  <a:cubicBezTo>
                    <a:pt x="1460" y="1"/>
                    <a:pt x="761" y="1855"/>
                    <a:pt x="1" y="4134"/>
                  </a:cubicBezTo>
                  <a:cubicBezTo>
                    <a:pt x="2226" y="5331"/>
                    <a:pt x="2304" y="5661"/>
                    <a:pt x="2236" y="5747"/>
                  </a:cubicBezTo>
                  <a:lnTo>
                    <a:pt x="2236" y="5747"/>
                  </a:lnTo>
                  <a:cubicBezTo>
                    <a:pt x="3599" y="4901"/>
                    <a:pt x="5411" y="2584"/>
                    <a:pt x="5411" y="2584"/>
                  </a:cubicBezTo>
                  <a:lnTo>
                    <a:pt x="5138" y="973"/>
                  </a:lnTo>
                  <a:cubicBezTo>
                    <a:pt x="5138" y="973"/>
                    <a:pt x="3131" y="730"/>
                    <a:pt x="1460" y="1"/>
                  </a:cubicBezTo>
                  <a:close/>
                  <a:moveTo>
                    <a:pt x="2236" y="5747"/>
                  </a:moveTo>
                  <a:cubicBezTo>
                    <a:pt x="2220" y="5757"/>
                    <a:pt x="2205" y="5766"/>
                    <a:pt x="2189" y="5776"/>
                  </a:cubicBezTo>
                  <a:cubicBezTo>
                    <a:pt x="2189" y="5776"/>
                    <a:pt x="2218" y="5770"/>
                    <a:pt x="2236" y="5747"/>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5" name="Google Shape;555;p40"/>
            <p:cNvSpPr/>
            <p:nvPr/>
          </p:nvSpPr>
          <p:spPr>
            <a:xfrm>
              <a:off x="35795275" y="13432300"/>
              <a:ext cx="349300" cy="360150"/>
            </a:xfrm>
            <a:custGeom>
              <a:avLst/>
              <a:gdLst/>
              <a:ahLst/>
              <a:cxnLst/>
              <a:rect l="l" t="t" r="r" b="b"/>
              <a:pathLst>
                <a:path w="13972" h="14406" extrusionOk="0">
                  <a:moveTo>
                    <a:pt x="11334" y="0"/>
                  </a:moveTo>
                  <a:cubicBezTo>
                    <a:pt x="10733" y="0"/>
                    <a:pt x="9832" y="1103"/>
                    <a:pt x="9534" y="1482"/>
                  </a:cubicBezTo>
                  <a:cubicBezTo>
                    <a:pt x="9319" y="1306"/>
                    <a:pt x="9017" y="1005"/>
                    <a:pt x="8820" y="1005"/>
                  </a:cubicBezTo>
                  <a:cubicBezTo>
                    <a:pt x="8710" y="1005"/>
                    <a:pt x="8633" y="1099"/>
                    <a:pt x="8622" y="1360"/>
                  </a:cubicBezTo>
                  <a:cubicBezTo>
                    <a:pt x="8561" y="2120"/>
                    <a:pt x="8744" y="2546"/>
                    <a:pt x="8744" y="2546"/>
                  </a:cubicBezTo>
                  <a:cubicBezTo>
                    <a:pt x="8744" y="2546"/>
                    <a:pt x="4701" y="7530"/>
                    <a:pt x="3303" y="8442"/>
                  </a:cubicBezTo>
                  <a:cubicBezTo>
                    <a:pt x="3364" y="8351"/>
                    <a:pt x="3273" y="8017"/>
                    <a:pt x="1054" y="6831"/>
                  </a:cubicBezTo>
                  <a:cubicBezTo>
                    <a:pt x="567" y="8382"/>
                    <a:pt x="111" y="9962"/>
                    <a:pt x="81" y="10783"/>
                  </a:cubicBezTo>
                  <a:cubicBezTo>
                    <a:pt x="0" y="12559"/>
                    <a:pt x="1301" y="14406"/>
                    <a:pt x="2908" y="14406"/>
                  </a:cubicBezTo>
                  <a:cubicBezTo>
                    <a:pt x="3116" y="14406"/>
                    <a:pt x="3330" y="14375"/>
                    <a:pt x="3546" y="14309"/>
                  </a:cubicBezTo>
                  <a:cubicBezTo>
                    <a:pt x="5431" y="13701"/>
                    <a:pt x="8409" y="10935"/>
                    <a:pt x="11145" y="6619"/>
                  </a:cubicBezTo>
                  <a:cubicBezTo>
                    <a:pt x="11145" y="6619"/>
                    <a:pt x="11935" y="5676"/>
                    <a:pt x="12391" y="4612"/>
                  </a:cubicBezTo>
                  <a:cubicBezTo>
                    <a:pt x="12391" y="4612"/>
                    <a:pt x="13972" y="2029"/>
                    <a:pt x="13637" y="1421"/>
                  </a:cubicBezTo>
                  <a:cubicBezTo>
                    <a:pt x="13564" y="1293"/>
                    <a:pt x="13472" y="1242"/>
                    <a:pt x="13371" y="1242"/>
                  </a:cubicBezTo>
                  <a:cubicBezTo>
                    <a:pt x="12966" y="1242"/>
                    <a:pt x="12422" y="2059"/>
                    <a:pt x="12422" y="2059"/>
                  </a:cubicBezTo>
                  <a:cubicBezTo>
                    <a:pt x="12422" y="2059"/>
                    <a:pt x="12938" y="935"/>
                    <a:pt x="12574" y="661"/>
                  </a:cubicBezTo>
                  <a:cubicBezTo>
                    <a:pt x="12537" y="637"/>
                    <a:pt x="12496" y="626"/>
                    <a:pt x="12452" y="626"/>
                  </a:cubicBezTo>
                  <a:cubicBezTo>
                    <a:pt x="12053" y="626"/>
                    <a:pt x="11388" y="1512"/>
                    <a:pt x="11388" y="1512"/>
                  </a:cubicBezTo>
                  <a:cubicBezTo>
                    <a:pt x="11388" y="1512"/>
                    <a:pt x="12026" y="357"/>
                    <a:pt x="11540" y="53"/>
                  </a:cubicBezTo>
                  <a:cubicBezTo>
                    <a:pt x="11477" y="17"/>
                    <a:pt x="11408" y="0"/>
                    <a:pt x="11334"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556" name="Google Shape;556;p40"/>
          <p:cNvGrpSpPr/>
          <p:nvPr/>
        </p:nvGrpSpPr>
        <p:grpSpPr>
          <a:xfrm>
            <a:off x="756471" y="3555885"/>
            <a:ext cx="1485367" cy="2967900"/>
            <a:chOff x="31594325" y="12376475"/>
            <a:chExt cx="1114025" cy="2225925"/>
          </a:xfrm>
        </p:grpSpPr>
        <p:sp>
          <p:nvSpPr>
            <p:cNvPr id="557" name="Google Shape;557;p40"/>
            <p:cNvSpPr/>
            <p:nvPr/>
          </p:nvSpPr>
          <p:spPr>
            <a:xfrm>
              <a:off x="31870150" y="13547600"/>
              <a:ext cx="174050" cy="203975"/>
            </a:xfrm>
            <a:custGeom>
              <a:avLst/>
              <a:gdLst/>
              <a:ahLst/>
              <a:cxnLst/>
              <a:rect l="l" t="t" r="r" b="b"/>
              <a:pathLst>
                <a:path w="6962" h="8159" extrusionOk="0">
                  <a:moveTo>
                    <a:pt x="5472" y="0"/>
                  </a:moveTo>
                  <a:lnTo>
                    <a:pt x="1247" y="335"/>
                  </a:lnTo>
                  <a:cubicBezTo>
                    <a:pt x="1247" y="335"/>
                    <a:pt x="1" y="5137"/>
                    <a:pt x="214" y="6566"/>
                  </a:cubicBezTo>
                  <a:cubicBezTo>
                    <a:pt x="385" y="7718"/>
                    <a:pt x="2632" y="8158"/>
                    <a:pt x="4308" y="8158"/>
                  </a:cubicBezTo>
                  <a:cubicBezTo>
                    <a:pt x="4711" y="8158"/>
                    <a:pt x="5081" y="8133"/>
                    <a:pt x="5381" y="8086"/>
                  </a:cubicBezTo>
                  <a:cubicBezTo>
                    <a:pt x="6962" y="7812"/>
                    <a:pt x="5472" y="1"/>
                    <a:pt x="5472"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8" name="Google Shape;558;p40"/>
            <p:cNvSpPr/>
            <p:nvPr/>
          </p:nvSpPr>
          <p:spPr>
            <a:xfrm>
              <a:off x="31887650" y="13490600"/>
              <a:ext cx="146675" cy="80575"/>
            </a:xfrm>
            <a:custGeom>
              <a:avLst/>
              <a:gdLst/>
              <a:ahLst/>
              <a:cxnLst/>
              <a:rect l="l" t="t" r="r" b="b"/>
              <a:pathLst>
                <a:path w="5867" h="3223" extrusionOk="0">
                  <a:moveTo>
                    <a:pt x="1337" y="1"/>
                  </a:moveTo>
                  <a:cubicBezTo>
                    <a:pt x="0" y="31"/>
                    <a:pt x="547" y="2615"/>
                    <a:pt x="547" y="2615"/>
                  </a:cubicBezTo>
                  <a:lnTo>
                    <a:pt x="5866" y="3223"/>
                  </a:lnTo>
                  <a:lnTo>
                    <a:pt x="5289" y="1186"/>
                  </a:lnTo>
                  <a:cubicBezTo>
                    <a:pt x="5289" y="1186"/>
                    <a:pt x="2645" y="1"/>
                    <a:pt x="1337" y="1"/>
                  </a:cubicBezTo>
                  <a:close/>
                </a:path>
              </a:pathLst>
            </a:custGeom>
            <a:solidFill>
              <a:srgbClr val="F8992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9" name="Google Shape;559;p40"/>
            <p:cNvSpPr/>
            <p:nvPr/>
          </p:nvSpPr>
          <p:spPr>
            <a:xfrm>
              <a:off x="31899800" y="13170400"/>
              <a:ext cx="557775" cy="607000"/>
            </a:xfrm>
            <a:custGeom>
              <a:avLst/>
              <a:gdLst/>
              <a:ahLst/>
              <a:cxnLst/>
              <a:rect l="l" t="t" r="r" b="b"/>
              <a:pathLst>
                <a:path w="22311" h="24280" extrusionOk="0">
                  <a:moveTo>
                    <a:pt x="12135" y="0"/>
                  </a:moveTo>
                  <a:cubicBezTo>
                    <a:pt x="8025" y="0"/>
                    <a:pt x="3553" y="1202"/>
                    <a:pt x="3405" y="3295"/>
                  </a:cubicBezTo>
                  <a:cubicBezTo>
                    <a:pt x="3131" y="6942"/>
                    <a:pt x="0" y="19921"/>
                    <a:pt x="244" y="22779"/>
                  </a:cubicBezTo>
                  <a:cubicBezTo>
                    <a:pt x="339" y="23898"/>
                    <a:pt x="2616" y="24280"/>
                    <a:pt x="5534" y="24280"/>
                  </a:cubicBezTo>
                  <a:cubicBezTo>
                    <a:pt x="10066" y="24280"/>
                    <a:pt x="16145" y="23357"/>
                    <a:pt x="17995" y="22839"/>
                  </a:cubicBezTo>
                  <a:cubicBezTo>
                    <a:pt x="21004" y="22019"/>
                    <a:pt x="22311" y="5392"/>
                    <a:pt x="18359" y="1562"/>
                  </a:cubicBezTo>
                  <a:cubicBezTo>
                    <a:pt x="17255" y="494"/>
                    <a:pt x="14769" y="0"/>
                    <a:pt x="12135" y="0"/>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0" name="Google Shape;560;p40"/>
            <p:cNvSpPr/>
            <p:nvPr/>
          </p:nvSpPr>
          <p:spPr>
            <a:xfrm>
              <a:off x="32421075" y="13617400"/>
              <a:ext cx="229525" cy="343025"/>
            </a:xfrm>
            <a:custGeom>
              <a:avLst/>
              <a:gdLst/>
              <a:ahLst/>
              <a:cxnLst/>
              <a:rect l="l" t="t" r="r" b="b"/>
              <a:pathLst>
                <a:path w="9181" h="13721" extrusionOk="0">
                  <a:moveTo>
                    <a:pt x="537" y="0"/>
                  </a:moveTo>
                  <a:cubicBezTo>
                    <a:pt x="358" y="0"/>
                    <a:pt x="179" y="2"/>
                    <a:pt x="1" y="5"/>
                  </a:cubicBezTo>
                  <a:cubicBezTo>
                    <a:pt x="1004" y="1981"/>
                    <a:pt x="1855" y="3744"/>
                    <a:pt x="1855" y="3744"/>
                  </a:cubicBezTo>
                  <a:lnTo>
                    <a:pt x="4043" y="9245"/>
                  </a:lnTo>
                  <a:cubicBezTo>
                    <a:pt x="4043" y="9245"/>
                    <a:pt x="2828" y="11251"/>
                    <a:pt x="3496" y="11403"/>
                  </a:cubicBezTo>
                  <a:cubicBezTo>
                    <a:pt x="3571" y="11421"/>
                    <a:pt x="3646" y="11429"/>
                    <a:pt x="3720" y="11429"/>
                  </a:cubicBezTo>
                  <a:cubicBezTo>
                    <a:pt x="4288" y="11429"/>
                    <a:pt x="4834" y="10978"/>
                    <a:pt x="4834" y="10978"/>
                  </a:cubicBezTo>
                  <a:cubicBezTo>
                    <a:pt x="4834" y="10978"/>
                    <a:pt x="5016" y="13561"/>
                    <a:pt x="5746" y="13713"/>
                  </a:cubicBezTo>
                  <a:cubicBezTo>
                    <a:pt x="5772" y="13719"/>
                    <a:pt x="5797" y="13721"/>
                    <a:pt x="5821" y="13721"/>
                  </a:cubicBezTo>
                  <a:cubicBezTo>
                    <a:pt x="6487" y="13721"/>
                    <a:pt x="6232" y="11740"/>
                    <a:pt x="6232" y="11738"/>
                  </a:cubicBezTo>
                  <a:lnTo>
                    <a:pt x="6232" y="11738"/>
                  </a:lnTo>
                  <a:cubicBezTo>
                    <a:pt x="6232" y="11740"/>
                    <a:pt x="6586" y="13654"/>
                    <a:pt x="7148" y="13654"/>
                  </a:cubicBezTo>
                  <a:cubicBezTo>
                    <a:pt x="7157" y="13654"/>
                    <a:pt x="7165" y="13653"/>
                    <a:pt x="7174" y="13652"/>
                  </a:cubicBezTo>
                  <a:cubicBezTo>
                    <a:pt x="7782" y="13561"/>
                    <a:pt x="7418" y="11526"/>
                    <a:pt x="7417" y="11525"/>
                  </a:cubicBezTo>
                  <a:lnTo>
                    <a:pt x="7417" y="11525"/>
                  </a:lnTo>
                  <a:cubicBezTo>
                    <a:pt x="7418" y="11526"/>
                    <a:pt x="8040" y="13069"/>
                    <a:pt x="8541" y="13069"/>
                  </a:cubicBezTo>
                  <a:cubicBezTo>
                    <a:pt x="8594" y="13069"/>
                    <a:pt x="8645" y="13052"/>
                    <a:pt x="8694" y="13014"/>
                  </a:cubicBezTo>
                  <a:cubicBezTo>
                    <a:pt x="9180" y="12649"/>
                    <a:pt x="8360" y="10279"/>
                    <a:pt x="8360" y="10279"/>
                  </a:cubicBezTo>
                  <a:cubicBezTo>
                    <a:pt x="8360" y="10279"/>
                    <a:pt x="6627" y="4199"/>
                    <a:pt x="5594" y="552"/>
                  </a:cubicBezTo>
                  <a:cubicBezTo>
                    <a:pt x="3970" y="139"/>
                    <a:pt x="2247" y="0"/>
                    <a:pt x="537"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1" name="Google Shape;561;p40"/>
            <p:cNvSpPr/>
            <p:nvPr/>
          </p:nvSpPr>
          <p:spPr>
            <a:xfrm>
              <a:off x="32361050" y="13418425"/>
              <a:ext cx="199875" cy="212775"/>
            </a:xfrm>
            <a:custGeom>
              <a:avLst/>
              <a:gdLst/>
              <a:ahLst/>
              <a:cxnLst/>
              <a:rect l="l" t="t" r="r" b="b"/>
              <a:pathLst>
                <a:path w="7995" h="8511" extrusionOk="0">
                  <a:moveTo>
                    <a:pt x="4925" y="0"/>
                  </a:moveTo>
                  <a:cubicBezTo>
                    <a:pt x="3435" y="2189"/>
                    <a:pt x="1247" y="2462"/>
                    <a:pt x="1" y="3374"/>
                  </a:cubicBezTo>
                  <a:cubicBezTo>
                    <a:pt x="578" y="4408"/>
                    <a:pt x="1551" y="6262"/>
                    <a:pt x="2402" y="7964"/>
                  </a:cubicBezTo>
                  <a:cubicBezTo>
                    <a:pt x="2580" y="7961"/>
                    <a:pt x="2759" y="7959"/>
                    <a:pt x="2938" y="7959"/>
                  </a:cubicBezTo>
                  <a:cubicBezTo>
                    <a:pt x="4648" y="7959"/>
                    <a:pt x="6371" y="8098"/>
                    <a:pt x="7995" y="8511"/>
                  </a:cubicBezTo>
                  <a:cubicBezTo>
                    <a:pt x="7539" y="6930"/>
                    <a:pt x="7235" y="5806"/>
                    <a:pt x="7235" y="5775"/>
                  </a:cubicBezTo>
                  <a:cubicBezTo>
                    <a:pt x="6505" y="3374"/>
                    <a:pt x="5715" y="1490"/>
                    <a:pt x="4925"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2" name="Google Shape;562;p40"/>
            <p:cNvSpPr/>
            <p:nvPr/>
          </p:nvSpPr>
          <p:spPr>
            <a:xfrm>
              <a:off x="32352700" y="14239850"/>
              <a:ext cx="215825" cy="231725"/>
            </a:xfrm>
            <a:custGeom>
              <a:avLst/>
              <a:gdLst/>
              <a:ahLst/>
              <a:cxnLst/>
              <a:rect l="l" t="t" r="r" b="b"/>
              <a:pathLst>
                <a:path w="8633" h="9269" extrusionOk="0">
                  <a:moveTo>
                    <a:pt x="7052" y="1"/>
                  </a:moveTo>
                  <a:cubicBezTo>
                    <a:pt x="5107" y="1764"/>
                    <a:pt x="2553" y="3010"/>
                    <a:pt x="0" y="3800"/>
                  </a:cubicBezTo>
                  <a:lnTo>
                    <a:pt x="2189" y="9180"/>
                  </a:lnTo>
                  <a:cubicBezTo>
                    <a:pt x="2521" y="9242"/>
                    <a:pt x="2855" y="9269"/>
                    <a:pt x="3187" y="9269"/>
                  </a:cubicBezTo>
                  <a:cubicBezTo>
                    <a:pt x="5979" y="9269"/>
                    <a:pt x="8602" y="7326"/>
                    <a:pt x="8602" y="7326"/>
                  </a:cubicBezTo>
                  <a:cubicBezTo>
                    <a:pt x="8633" y="6141"/>
                    <a:pt x="7751" y="2524"/>
                    <a:pt x="7052"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3" name="Google Shape;563;p40"/>
            <p:cNvSpPr/>
            <p:nvPr/>
          </p:nvSpPr>
          <p:spPr>
            <a:xfrm>
              <a:off x="32313175" y="14175275"/>
              <a:ext cx="215825" cy="159600"/>
            </a:xfrm>
            <a:custGeom>
              <a:avLst/>
              <a:gdLst/>
              <a:ahLst/>
              <a:cxnLst/>
              <a:rect l="l" t="t" r="r" b="b"/>
              <a:pathLst>
                <a:path w="8633" h="6384" extrusionOk="0">
                  <a:moveTo>
                    <a:pt x="7904" y="0"/>
                  </a:moveTo>
                  <a:lnTo>
                    <a:pt x="1" y="2584"/>
                  </a:lnTo>
                  <a:lnTo>
                    <a:pt x="1581" y="6383"/>
                  </a:lnTo>
                  <a:cubicBezTo>
                    <a:pt x="4134" y="5593"/>
                    <a:pt x="6688" y="4347"/>
                    <a:pt x="8633" y="2584"/>
                  </a:cubicBezTo>
                  <a:cubicBezTo>
                    <a:pt x="8238" y="1094"/>
                    <a:pt x="7904" y="0"/>
                    <a:pt x="7904"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4" name="Google Shape;564;p40"/>
            <p:cNvSpPr/>
            <p:nvPr/>
          </p:nvSpPr>
          <p:spPr>
            <a:xfrm>
              <a:off x="32421850" y="14440475"/>
              <a:ext cx="286500" cy="117800"/>
            </a:xfrm>
            <a:custGeom>
              <a:avLst/>
              <a:gdLst/>
              <a:ahLst/>
              <a:cxnLst/>
              <a:rect l="l" t="t" r="r" b="b"/>
              <a:pathLst>
                <a:path w="11460" h="4712" extrusionOk="0">
                  <a:moveTo>
                    <a:pt x="11034" y="0"/>
                  </a:moveTo>
                  <a:lnTo>
                    <a:pt x="11034" y="0"/>
                  </a:lnTo>
                  <a:cubicBezTo>
                    <a:pt x="11033" y="1"/>
                    <a:pt x="0" y="3192"/>
                    <a:pt x="274" y="3769"/>
                  </a:cubicBezTo>
                  <a:cubicBezTo>
                    <a:pt x="517" y="4347"/>
                    <a:pt x="760" y="4712"/>
                    <a:pt x="760" y="4712"/>
                  </a:cubicBezTo>
                  <a:cubicBezTo>
                    <a:pt x="760" y="4712"/>
                    <a:pt x="1824" y="4620"/>
                    <a:pt x="4104" y="4134"/>
                  </a:cubicBezTo>
                  <a:cubicBezTo>
                    <a:pt x="6414" y="3678"/>
                    <a:pt x="8906" y="2493"/>
                    <a:pt x="10183" y="1672"/>
                  </a:cubicBezTo>
                  <a:cubicBezTo>
                    <a:pt x="11459" y="882"/>
                    <a:pt x="11034" y="0"/>
                    <a:pt x="11034" y="0"/>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5" name="Google Shape;565;p40"/>
            <p:cNvSpPr/>
            <p:nvPr/>
          </p:nvSpPr>
          <p:spPr>
            <a:xfrm>
              <a:off x="32608025" y="14419950"/>
              <a:ext cx="99550" cy="85125"/>
            </a:xfrm>
            <a:custGeom>
              <a:avLst/>
              <a:gdLst/>
              <a:ahLst/>
              <a:cxnLst/>
              <a:rect l="l" t="t" r="r" b="b"/>
              <a:pathLst>
                <a:path w="3982" h="3405" extrusionOk="0">
                  <a:moveTo>
                    <a:pt x="578" y="1"/>
                  </a:moveTo>
                  <a:cubicBezTo>
                    <a:pt x="152" y="1125"/>
                    <a:pt x="0" y="2280"/>
                    <a:pt x="61" y="3405"/>
                  </a:cubicBezTo>
                  <a:cubicBezTo>
                    <a:pt x="2310" y="2493"/>
                    <a:pt x="3982" y="1460"/>
                    <a:pt x="3587" y="821"/>
                  </a:cubicBezTo>
                  <a:cubicBezTo>
                    <a:pt x="3192" y="183"/>
                    <a:pt x="1824" y="31"/>
                    <a:pt x="578" y="1"/>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6" name="Google Shape;566;p40"/>
            <p:cNvSpPr/>
            <p:nvPr/>
          </p:nvSpPr>
          <p:spPr>
            <a:xfrm>
              <a:off x="32408175" y="14419950"/>
              <a:ext cx="214300" cy="129200"/>
            </a:xfrm>
            <a:custGeom>
              <a:avLst/>
              <a:gdLst/>
              <a:ahLst/>
              <a:cxnLst/>
              <a:rect l="l" t="t" r="r" b="b"/>
              <a:pathLst>
                <a:path w="8572" h="5168" extrusionOk="0">
                  <a:moveTo>
                    <a:pt x="8572" y="1"/>
                  </a:moveTo>
                  <a:cubicBezTo>
                    <a:pt x="7417" y="1"/>
                    <a:pt x="6383" y="122"/>
                    <a:pt x="6383" y="122"/>
                  </a:cubicBezTo>
                  <a:cubicBezTo>
                    <a:pt x="3917" y="1806"/>
                    <a:pt x="1413" y="1991"/>
                    <a:pt x="432" y="1991"/>
                  </a:cubicBezTo>
                  <a:cubicBezTo>
                    <a:pt x="156" y="1991"/>
                    <a:pt x="0" y="1976"/>
                    <a:pt x="0" y="1976"/>
                  </a:cubicBezTo>
                  <a:lnTo>
                    <a:pt x="0" y="1976"/>
                  </a:lnTo>
                  <a:cubicBezTo>
                    <a:pt x="91" y="3405"/>
                    <a:pt x="1094" y="5168"/>
                    <a:pt x="1094" y="5168"/>
                  </a:cubicBezTo>
                  <a:cubicBezTo>
                    <a:pt x="2949" y="5107"/>
                    <a:pt x="5775" y="4317"/>
                    <a:pt x="8055" y="3405"/>
                  </a:cubicBezTo>
                  <a:cubicBezTo>
                    <a:pt x="7994" y="2280"/>
                    <a:pt x="8146" y="1125"/>
                    <a:pt x="8572" y="1"/>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7" name="Google Shape;567;p40"/>
            <p:cNvSpPr/>
            <p:nvPr/>
          </p:nvSpPr>
          <p:spPr>
            <a:xfrm>
              <a:off x="32554825" y="14368375"/>
              <a:ext cx="71775" cy="65475"/>
            </a:xfrm>
            <a:custGeom>
              <a:avLst/>
              <a:gdLst/>
              <a:ahLst/>
              <a:cxnLst/>
              <a:rect l="l" t="t" r="r" b="b"/>
              <a:pathLst>
                <a:path w="2871" h="2619" extrusionOk="0">
                  <a:moveTo>
                    <a:pt x="974" y="269"/>
                  </a:moveTo>
                  <a:cubicBezTo>
                    <a:pt x="1230" y="269"/>
                    <a:pt x="1182" y="1291"/>
                    <a:pt x="1156" y="1395"/>
                  </a:cubicBezTo>
                  <a:cubicBezTo>
                    <a:pt x="1139" y="1591"/>
                    <a:pt x="1105" y="1779"/>
                    <a:pt x="1068" y="1967"/>
                  </a:cubicBezTo>
                  <a:lnTo>
                    <a:pt x="1068" y="1967"/>
                  </a:lnTo>
                  <a:cubicBezTo>
                    <a:pt x="1011" y="1812"/>
                    <a:pt x="958" y="1653"/>
                    <a:pt x="912" y="1486"/>
                  </a:cubicBezTo>
                  <a:cubicBezTo>
                    <a:pt x="821" y="1243"/>
                    <a:pt x="608" y="605"/>
                    <a:pt x="821" y="361"/>
                  </a:cubicBezTo>
                  <a:cubicBezTo>
                    <a:pt x="882" y="297"/>
                    <a:pt x="932" y="269"/>
                    <a:pt x="974" y="269"/>
                  </a:cubicBezTo>
                  <a:close/>
                  <a:moveTo>
                    <a:pt x="1955" y="961"/>
                  </a:moveTo>
                  <a:cubicBezTo>
                    <a:pt x="2094" y="961"/>
                    <a:pt x="2175" y="1108"/>
                    <a:pt x="2128" y="1273"/>
                  </a:cubicBezTo>
                  <a:cubicBezTo>
                    <a:pt x="2026" y="1707"/>
                    <a:pt x="1646" y="2012"/>
                    <a:pt x="1274" y="2261"/>
                  </a:cubicBezTo>
                  <a:lnTo>
                    <a:pt x="1274" y="2261"/>
                  </a:lnTo>
                  <a:cubicBezTo>
                    <a:pt x="1339" y="1993"/>
                    <a:pt x="1402" y="1715"/>
                    <a:pt x="1520" y="1456"/>
                  </a:cubicBezTo>
                  <a:cubicBezTo>
                    <a:pt x="1581" y="1304"/>
                    <a:pt x="1672" y="1091"/>
                    <a:pt x="1824" y="1000"/>
                  </a:cubicBezTo>
                  <a:cubicBezTo>
                    <a:pt x="1872" y="973"/>
                    <a:pt x="1916" y="961"/>
                    <a:pt x="1955" y="961"/>
                  </a:cubicBezTo>
                  <a:close/>
                  <a:moveTo>
                    <a:pt x="1000" y="0"/>
                  </a:moveTo>
                  <a:cubicBezTo>
                    <a:pt x="946" y="0"/>
                    <a:pt x="887" y="9"/>
                    <a:pt x="821" y="27"/>
                  </a:cubicBezTo>
                  <a:cubicBezTo>
                    <a:pt x="1" y="301"/>
                    <a:pt x="760" y="2033"/>
                    <a:pt x="943" y="2520"/>
                  </a:cubicBezTo>
                  <a:cubicBezTo>
                    <a:pt x="966" y="2589"/>
                    <a:pt x="1025" y="2619"/>
                    <a:pt x="1085" y="2619"/>
                  </a:cubicBezTo>
                  <a:cubicBezTo>
                    <a:pt x="1165" y="2619"/>
                    <a:pt x="1248" y="2566"/>
                    <a:pt x="1254" y="2485"/>
                  </a:cubicBezTo>
                  <a:lnTo>
                    <a:pt x="1254" y="2485"/>
                  </a:lnTo>
                  <a:cubicBezTo>
                    <a:pt x="1824" y="2183"/>
                    <a:pt x="2870" y="1431"/>
                    <a:pt x="2280" y="757"/>
                  </a:cubicBezTo>
                  <a:cubicBezTo>
                    <a:pt x="2217" y="683"/>
                    <a:pt x="2132" y="653"/>
                    <a:pt x="2041" y="653"/>
                  </a:cubicBezTo>
                  <a:cubicBezTo>
                    <a:pt x="1870" y="653"/>
                    <a:pt x="1680" y="759"/>
                    <a:pt x="1581" y="878"/>
                  </a:cubicBezTo>
                  <a:cubicBezTo>
                    <a:pt x="1538" y="928"/>
                    <a:pt x="1499" y="980"/>
                    <a:pt x="1461" y="1035"/>
                  </a:cubicBezTo>
                  <a:lnTo>
                    <a:pt x="1461" y="1035"/>
                  </a:lnTo>
                  <a:cubicBezTo>
                    <a:pt x="1491" y="487"/>
                    <a:pt x="1405" y="0"/>
                    <a:pt x="1000" y="0"/>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8" name="Google Shape;568;p40"/>
            <p:cNvSpPr/>
            <p:nvPr/>
          </p:nvSpPr>
          <p:spPr>
            <a:xfrm>
              <a:off x="31978825" y="14315100"/>
              <a:ext cx="199125" cy="193300"/>
            </a:xfrm>
            <a:custGeom>
              <a:avLst/>
              <a:gdLst/>
              <a:ahLst/>
              <a:cxnLst/>
              <a:rect l="l" t="t" r="r" b="b"/>
              <a:pathLst>
                <a:path w="7965" h="7732" extrusionOk="0">
                  <a:moveTo>
                    <a:pt x="7964" y="0"/>
                  </a:moveTo>
                  <a:lnTo>
                    <a:pt x="7964" y="0"/>
                  </a:lnTo>
                  <a:cubicBezTo>
                    <a:pt x="6001" y="736"/>
                    <a:pt x="3760" y="1056"/>
                    <a:pt x="1562" y="1056"/>
                  </a:cubicBezTo>
                  <a:cubicBezTo>
                    <a:pt x="1038" y="1056"/>
                    <a:pt x="516" y="1038"/>
                    <a:pt x="1" y="1003"/>
                  </a:cubicBezTo>
                  <a:lnTo>
                    <a:pt x="1" y="1003"/>
                  </a:lnTo>
                  <a:lnTo>
                    <a:pt x="183" y="6839"/>
                  </a:lnTo>
                  <a:cubicBezTo>
                    <a:pt x="1324" y="7531"/>
                    <a:pt x="2682" y="7732"/>
                    <a:pt x="3870" y="7732"/>
                  </a:cubicBezTo>
                  <a:cubicBezTo>
                    <a:pt x="5499" y="7732"/>
                    <a:pt x="6809" y="7356"/>
                    <a:pt x="6809" y="7356"/>
                  </a:cubicBezTo>
                  <a:cubicBezTo>
                    <a:pt x="7265" y="6292"/>
                    <a:pt x="7721" y="2584"/>
                    <a:pt x="7964"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9" name="Google Shape;569;p40"/>
            <p:cNvSpPr/>
            <p:nvPr/>
          </p:nvSpPr>
          <p:spPr>
            <a:xfrm>
              <a:off x="31976550" y="14237575"/>
              <a:ext cx="208225" cy="103950"/>
            </a:xfrm>
            <a:custGeom>
              <a:avLst/>
              <a:gdLst/>
              <a:ahLst/>
              <a:cxnLst/>
              <a:rect l="l" t="t" r="r" b="b"/>
              <a:pathLst>
                <a:path w="8329" h="4158" extrusionOk="0">
                  <a:moveTo>
                    <a:pt x="0" y="1"/>
                  </a:moveTo>
                  <a:lnTo>
                    <a:pt x="92" y="4104"/>
                  </a:lnTo>
                  <a:cubicBezTo>
                    <a:pt x="607" y="4139"/>
                    <a:pt x="1129" y="4157"/>
                    <a:pt x="1653" y="4157"/>
                  </a:cubicBezTo>
                  <a:cubicBezTo>
                    <a:pt x="3851" y="4157"/>
                    <a:pt x="6092" y="3837"/>
                    <a:pt x="8055" y="3101"/>
                  </a:cubicBezTo>
                  <a:cubicBezTo>
                    <a:pt x="8238" y="1551"/>
                    <a:pt x="8329" y="396"/>
                    <a:pt x="8329" y="396"/>
                  </a:cubicBezTo>
                  <a:lnTo>
                    <a:pt x="0" y="1"/>
                  </a:ln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0" name="Google Shape;570;p40"/>
            <p:cNvSpPr/>
            <p:nvPr/>
          </p:nvSpPr>
          <p:spPr>
            <a:xfrm>
              <a:off x="31978650" y="14549025"/>
              <a:ext cx="287450" cy="53375"/>
            </a:xfrm>
            <a:custGeom>
              <a:avLst/>
              <a:gdLst/>
              <a:ahLst/>
              <a:cxnLst/>
              <a:rect l="l" t="t" r="r" b="b"/>
              <a:pathLst>
                <a:path w="11498" h="2135" extrusionOk="0">
                  <a:moveTo>
                    <a:pt x="1743" y="1"/>
                  </a:moveTo>
                  <a:cubicBezTo>
                    <a:pt x="694" y="1"/>
                    <a:pt x="0" y="60"/>
                    <a:pt x="8" y="218"/>
                  </a:cubicBezTo>
                  <a:cubicBezTo>
                    <a:pt x="38" y="856"/>
                    <a:pt x="129" y="1281"/>
                    <a:pt x="129" y="1281"/>
                  </a:cubicBezTo>
                  <a:cubicBezTo>
                    <a:pt x="129" y="1281"/>
                    <a:pt x="1193" y="1555"/>
                    <a:pt x="3473" y="1950"/>
                  </a:cubicBezTo>
                  <a:cubicBezTo>
                    <a:pt x="4310" y="2082"/>
                    <a:pt x="5207" y="2135"/>
                    <a:pt x="6081" y="2135"/>
                  </a:cubicBezTo>
                  <a:cubicBezTo>
                    <a:pt x="7620" y="2135"/>
                    <a:pt x="9088" y="1973"/>
                    <a:pt x="10038" y="1798"/>
                  </a:cubicBezTo>
                  <a:cubicBezTo>
                    <a:pt x="11497" y="1494"/>
                    <a:pt x="11436" y="552"/>
                    <a:pt x="11436" y="552"/>
                  </a:cubicBezTo>
                  <a:cubicBezTo>
                    <a:pt x="11436" y="552"/>
                    <a:pt x="4940" y="1"/>
                    <a:pt x="1743" y="1"/>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1" name="Google Shape;571;p40"/>
            <p:cNvSpPr/>
            <p:nvPr/>
          </p:nvSpPr>
          <p:spPr>
            <a:xfrm>
              <a:off x="32158925" y="14516450"/>
              <a:ext cx="108675" cy="74500"/>
            </a:xfrm>
            <a:custGeom>
              <a:avLst/>
              <a:gdLst/>
              <a:ahLst/>
              <a:cxnLst/>
              <a:rect l="l" t="t" r="r" b="b"/>
              <a:pathLst>
                <a:path w="4347" h="2980" extrusionOk="0">
                  <a:moveTo>
                    <a:pt x="1703" y="1"/>
                  </a:moveTo>
                  <a:cubicBezTo>
                    <a:pt x="882" y="882"/>
                    <a:pt x="335" y="1916"/>
                    <a:pt x="0" y="2980"/>
                  </a:cubicBezTo>
                  <a:cubicBezTo>
                    <a:pt x="2432" y="2919"/>
                    <a:pt x="4347" y="2554"/>
                    <a:pt x="4225" y="1855"/>
                  </a:cubicBezTo>
                  <a:cubicBezTo>
                    <a:pt x="4073" y="1095"/>
                    <a:pt x="2858" y="457"/>
                    <a:pt x="1703" y="1"/>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2" name="Google Shape;572;p40"/>
            <p:cNvSpPr/>
            <p:nvPr/>
          </p:nvSpPr>
          <p:spPr>
            <a:xfrm>
              <a:off x="31972750" y="14486075"/>
              <a:ext cx="228750" cy="105075"/>
            </a:xfrm>
            <a:custGeom>
              <a:avLst/>
              <a:gdLst/>
              <a:ahLst/>
              <a:cxnLst/>
              <a:rect l="l" t="t" r="r" b="b"/>
              <a:pathLst>
                <a:path w="9150" h="4203" extrusionOk="0">
                  <a:moveTo>
                    <a:pt x="426" y="0"/>
                  </a:moveTo>
                  <a:cubicBezTo>
                    <a:pt x="0" y="1368"/>
                    <a:pt x="304" y="3374"/>
                    <a:pt x="304" y="3374"/>
                  </a:cubicBezTo>
                  <a:cubicBezTo>
                    <a:pt x="1919" y="3903"/>
                    <a:pt x="4502" y="4202"/>
                    <a:pt x="6817" y="4202"/>
                  </a:cubicBezTo>
                  <a:cubicBezTo>
                    <a:pt x="7029" y="4202"/>
                    <a:pt x="7240" y="4200"/>
                    <a:pt x="7447" y="4195"/>
                  </a:cubicBezTo>
                  <a:cubicBezTo>
                    <a:pt x="7782" y="3131"/>
                    <a:pt x="8329" y="2097"/>
                    <a:pt x="9150" y="1216"/>
                  </a:cubicBezTo>
                  <a:cubicBezTo>
                    <a:pt x="8055" y="790"/>
                    <a:pt x="7052" y="517"/>
                    <a:pt x="7052" y="517"/>
                  </a:cubicBezTo>
                  <a:cubicBezTo>
                    <a:pt x="6155" y="737"/>
                    <a:pt x="5304" y="821"/>
                    <a:pt x="4530" y="821"/>
                  </a:cubicBezTo>
                  <a:cubicBezTo>
                    <a:pt x="2103" y="821"/>
                    <a:pt x="426" y="0"/>
                    <a:pt x="426" y="0"/>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3" name="Google Shape;573;p40"/>
            <p:cNvSpPr/>
            <p:nvPr/>
          </p:nvSpPr>
          <p:spPr>
            <a:xfrm>
              <a:off x="32153675" y="14452600"/>
              <a:ext cx="56975" cy="62650"/>
            </a:xfrm>
            <a:custGeom>
              <a:avLst/>
              <a:gdLst/>
              <a:ahLst/>
              <a:cxnLst/>
              <a:rect l="l" t="t" r="r" b="b"/>
              <a:pathLst>
                <a:path w="2279" h="2506" extrusionOk="0">
                  <a:moveTo>
                    <a:pt x="887" y="237"/>
                  </a:moveTo>
                  <a:cubicBezTo>
                    <a:pt x="1204" y="237"/>
                    <a:pt x="752" y="1290"/>
                    <a:pt x="697" y="1400"/>
                  </a:cubicBezTo>
                  <a:cubicBezTo>
                    <a:pt x="599" y="1562"/>
                    <a:pt x="502" y="1715"/>
                    <a:pt x="400" y="1869"/>
                  </a:cubicBezTo>
                  <a:lnTo>
                    <a:pt x="400" y="1869"/>
                  </a:lnTo>
                  <a:cubicBezTo>
                    <a:pt x="400" y="1703"/>
                    <a:pt x="408" y="1536"/>
                    <a:pt x="423" y="1369"/>
                  </a:cubicBezTo>
                  <a:cubicBezTo>
                    <a:pt x="454" y="1126"/>
                    <a:pt x="454" y="427"/>
                    <a:pt x="757" y="275"/>
                  </a:cubicBezTo>
                  <a:cubicBezTo>
                    <a:pt x="810" y="249"/>
                    <a:pt x="853" y="237"/>
                    <a:pt x="887" y="237"/>
                  </a:cubicBezTo>
                  <a:close/>
                  <a:moveTo>
                    <a:pt x="1529" y="1238"/>
                  </a:moveTo>
                  <a:cubicBezTo>
                    <a:pt x="1716" y="1238"/>
                    <a:pt x="1775" y="1450"/>
                    <a:pt x="1639" y="1613"/>
                  </a:cubicBezTo>
                  <a:cubicBezTo>
                    <a:pt x="1388" y="1964"/>
                    <a:pt x="930" y="2108"/>
                    <a:pt x="504" y="2216"/>
                  </a:cubicBezTo>
                  <a:lnTo>
                    <a:pt x="504" y="2216"/>
                  </a:lnTo>
                  <a:cubicBezTo>
                    <a:pt x="539" y="2163"/>
                    <a:pt x="577" y="2104"/>
                    <a:pt x="617" y="2040"/>
                  </a:cubicBezTo>
                  <a:lnTo>
                    <a:pt x="617" y="2040"/>
                  </a:lnTo>
                  <a:cubicBezTo>
                    <a:pt x="735" y="1871"/>
                    <a:pt x="863" y="1707"/>
                    <a:pt x="1001" y="1552"/>
                  </a:cubicBezTo>
                  <a:cubicBezTo>
                    <a:pt x="1122" y="1461"/>
                    <a:pt x="1274" y="1278"/>
                    <a:pt x="1457" y="1248"/>
                  </a:cubicBezTo>
                  <a:cubicBezTo>
                    <a:pt x="1483" y="1241"/>
                    <a:pt x="1507" y="1238"/>
                    <a:pt x="1529" y="1238"/>
                  </a:cubicBezTo>
                  <a:close/>
                  <a:moveTo>
                    <a:pt x="838" y="0"/>
                  </a:moveTo>
                  <a:cubicBezTo>
                    <a:pt x="0" y="0"/>
                    <a:pt x="89" y="1834"/>
                    <a:pt x="89" y="2342"/>
                  </a:cubicBezTo>
                  <a:cubicBezTo>
                    <a:pt x="89" y="2453"/>
                    <a:pt x="179" y="2506"/>
                    <a:pt x="266" y="2506"/>
                  </a:cubicBezTo>
                  <a:cubicBezTo>
                    <a:pt x="330" y="2506"/>
                    <a:pt x="393" y="2476"/>
                    <a:pt x="415" y="2419"/>
                  </a:cubicBezTo>
                  <a:lnTo>
                    <a:pt x="415" y="2419"/>
                  </a:lnTo>
                  <a:cubicBezTo>
                    <a:pt x="1086" y="2346"/>
                    <a:pt x="2279" y="2020"/>
                    <a:pt x="1973" y="1187"/>
                  </a:cubicBezTo>
                  <a:cubicBezTo>
                    <a:pt x="1922" y="1034"/>
                    <a:pt x="1776" y="976"/>
                    <a:pt x="1620" y="976"/>
                  </a:cubicBezTo>
                  <a:cubicBezTo>
                    <a:pt x="1497" y="976"/>
                    <a:pt x="1368" y="1012"/>
                    <a:pt x="1274" y="1065"/>
                  </a:cubicBezTo>
                  <a:cubicBezTo>
                    <a:pt x="1214" y="1096"/>
                    <a:pt x="1155" y="1130"/>
                    <a:pt x="1099" y="1168"/>
                  </a:cubicBezTo>
                  <a:lnTo>
                    <a:pt x="1099" y="1168"/>
                  </a:lnTo>
                  <a:cubicBezTo>
                    <a:pt x="1360" y="590"/>
                    <a:pt x="1459" y="33"/>
                    <a:pt x="879" y="2"/>
                  </a:cubicBezTo>
                  <a:cubicBezTo>
                    <a:pt x="865" y="1"/>
                    <a:pt x="851" y="0"/>
                    <a:pt x="838" y="0"/>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4" name="Google Shape;574;p40"/>
            <p:cNvSpPr/>
            <p:nvPr/>
          </p:nvSpPr>
          <p:spPr>
            <a:xfrm>
              <a:off x="32675650" y="12757325"/>
              <a:ext cx="775" cy="1525"/>
            </a:xfrm>
            <a:custGeom>
              <a:avLst/>
              <a:gdLst/>
              <a:ahLst/>
              <a:cxnLst/>
              <a:rect l="l" t="t" r="r" b="b"/>
              <a:pathLst>
                <a:path w="31" h="61" extrusionOk="0">
                  <a:moveTo>
                    <a:pt x="31" y="0"/>
                  </a:moveTo>
                  <a:cubicBezTo>
                    <a:pt x="0" y="30"/>
                    <a:pt x="0" y="61"/>
                    <a:pt x="0" y="61"/>
                  </a:cubicBezTo>
                  <a:cubicBezTo>
                    <a:pt x="0" y="61"/>
                    <a:pt x="0" y="30"/>
                    <a:pt x="31"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5" name="Google Shape;575;p40"/>
            <p:cNvSpPr/>
            <p:nvPr/>
          </p:nvSpPr>
          <p:spPr>
            <a:xfrm>
              <a:off x="31594325" y="12659175"/>
              <a:ext cx="266750" cy="472800"/>
            </a:xfrm>
            <a:custGeom>
              <a:avLst/>
              <a:gdLst/>
              <a:ahLst/>
              <a:cxnLst/>
              <a:rect l="l" t="t" r="r" b="b"/>
              <a:pathLst>
                <a:path w="10670" h="18912" extrusionOk="0">
                  <a:moveTo>
                    <a:pt x="2731" y="0"/>
                  </a:moveTo>
                  <a:cubicBezTo>
                    <a:pt x="2712" y="0"/>
                    <a:pt x="2694" y="2"/>
                    <a:pt x="2675" y="5"/>
                  </a:cubicBezTo>
                  <a:cubicBezTo>
                    <a:pt x="1885" y="127"/>
                    <a:pt x="2280" y="3136"/>
                    <a:pt x="2341" y="3561"/>
                  </a:cubicBezTo>
                  <a:cubicBezTo>
                    <a:pt x="2280" y="3138"/>
                    <a:pt x="1889" y="491"/>
                    <a:pt x="1198" y="491"/>
                  </a:cubicBezTo>
                  <a:cubicBezTo>
                    <a:pt x="1194" y="491"/>
                    <a:pt x="1190" y="491"/>
                    <a:pt x="1186" y="491"/>
                  </a:cubicBezTo>
                  <a:cubicBezTo>
                    <a:pt x="456" y="552"/>
                    <a:pt x="0" y="5355"/>
                    <a:pt x="1672" y="12102"/>
                  </a:cubicBezTo>
                  <a:cubicBezTo>
                    <a:pt x="2128" y="13987"/>
                    <a:pt x="2797" y="15932"/>
                    <a:pt x="3587" y="17847"/>
                  </a:cubicBezTo>
                  <a:cubicBezTo>
                    <a:pt x="5897" y="18546"/>
                    <a:pt x="8268" y="18911"/>
                    <a:pt x="10669" y="18911"/>
                  </a:cubicBezTo>
                  <a:cubicBezTo>
                    <a:pt x="9393" y="16935"/>
                    <a:pt x="7265" y="13318"/>
                    <a:pt x="6323" y="9823"/>
                  </a:cubicBezTo>
                  <a:cubicBezTo>
                    <a:pt x="5563" y="6935"/>
                    <a:pt x="5563" y="6388"/>
                    <a:pt x="5563" y="6388"/>
                  </a:cubicBezTo>
                  <a:cubicBezTo>
                    <a:pt x="5563" y="6388"/>
                    <a:pt x="7417" y="3409"/>
                    <a:pt x="6505" y="2710"/>
                  </a:cubicBezTo>
                  <a:cubicBezTo>
                    <a:pt x="6356" y="2597"/>
                    <a:pt x="6225" y="2550"/>
                    <a:pt x="6110" y="2550"/>
                  </a:cubicBezTo>
                  <a:cubicBezTo>
                    <a:pt x="5548" y="2550"/>
                    <a:pt x="5380" y="3683"/>
                    <a:pt x="5380" y="3683"/>
                  </a:cubicBezTo>
                  <a:cubicBezTo>
                    <a:pt x="5380" y="3683"/>
                    <a:pt x="5290" y="35"/>
                    <a:pt x="4479" y="35"/>
                  </a:cubicBezTo>
                  <a:cubicBezTo>
                    <a:pt x="4475" y="35"/>
                    <a:pt x="4472" y="35"/>
                    <a:pt x="4469" y="35"/>
                  </a:cubicBezTo>
                  <a:cubicBezTo>
                    <a:pt x="3617" y="66"/>
                    <a:pt x="4043" y="3227"/>
                    <a:pt x="4043" y="3227"/>
                  </a:cubicBezTo>
                  <a:cubicBezTo>
                    <a:pt x="4043" y="3227"/>
                    <a:pt x="3549" y="0"/>
                    <a:pt x="2731"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6" name="Google Shape;576;p40"/>
            <p:cNvSpPr/>
            <p:nvPr/>
          </p:nvSpPr>
          <p:spPr>
            <a:xfrm>
              <a:off x="31684000" y="13105350"/>
              <a:ext cx="202150" cy="287250"/>
            </a:xfrm>
            <a:custGeom>
              <a:avLst/>
              <a:gdLst/>
              <a:ahLst/>
              <a:cxnLst/>
              <a:rect l="l" t="t" r="r" b="b"/>
              <a:pathLst>
                <a:path w="8086" h="11490" extrusionOk="0">
                  <a:moveTo>
                    <a:pt x="0" y="0"/>
                  </a:moveTo>
                  <a:cubicBezTo>
                    <a:pt x="30" y="31"/>
                    <a:pt x="30" y="61"/>
                    <a:pt x="30" y="91"/>
                  </a:cubicBezTo>
                  <a:cubicBezTo>
                    <a:pt x="2097" y="5046"/>
                    <a:pt x="4894" y="9666"/>
                    <a:pt x="6930" y="11490"/>
                  </a:cubicBezTo>
                  <a:lnTo>
                    <a:pt x="8085" y="2584"/>
                  </a:lnTo>
                  <a:cubicBezTo>
                    <a:pt x="8085" y="2584"/>
                    <a:pt x="7660" y="2006"/>
                    <a:pt x="7082" y="1064"/>
                  </a:cubicBezTo>
                  <a:cubicBezTo>
                    <a:pt x="4681" y="1064"/>
                    <a:pt x="2310" y="699"/>
                    <a:pt x="0"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7" name="Google Shape;577;p40"/>
            <p:cNvSpPr/>
            <p:nvPr/>
          </p:nvSpPr>
          <p:spPr>
            <a:xfrm>
              <a:off x="32073825" y="13290000"/>
              <a:ext cx="0" cy="25"/>
            </a:xfrm>
            <a:custGeom>
              <a:avLst/>
              <a:gdLst/>
              <a:ahLst/>
              <a:cxnLst/>
              <a:rect l="l" t="t" r="r" b="b"/>
              <a:pathLst>
                <a:path h="1" extrusionOk="0">
                  <a:moveTo>
                    <a:pt x="0" y="0"/>
                  </a:move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8" name="Google Shape;578;p40"/>
            <p:cNvSpPr/>
            <p:nvPr/>
          </p:nvSpPr>
          <p:spPr>
            <a:xfrm>
              <a:off x="31731100" y="12870975"/>
              <a:ext cx="145175" cy="91975"/>
            </a:xfrm>
            <a:custGeom>
              <a:avLst/>
              <a:gdLst/>
              <a:ahLst/>
              <a:cxnLst/>
              <a:rect l="l" t="t" r="r" b="b"/>
              <a:pathLst>
                <a:path w="5807" h="3679" extrusionOk="0">
                  <a:moveTo>
                    <a:pt x="3178" y="1"/>
                  </a:moveTo>
                  <a:cubicBezTo>
                    <a:pt x="2059" y="1"/>
                    <a:pt x="941" y="331"/>
                    <a:pt x="1" y="986"/>
                  </a:cubicBezTo>
                  <a:cubicBezTo>
                    <a:pt x="206" y="2358"/>
                    <a:pt x="1324" y="3679"/>
                    <a:pt x="3419" y="3679"/>
                  </a:cubicBezTo>
                  <a:cubicBezTo>
                    <a:pt x="4108" y="3679"/>
                    <a:pt x="4903" y="3536"/>
                    <a:pt x="5806" y="3205"/>
                  </a:cubicBezTo>
                  <a:lnTo>
                    <a:pt x="5806" y="652"/>
                  </a:lnTo>
                  <a:cubicBezTo>
                    <a:pt x="4991" y="217"/>
                    <a:pt x="4084" y="1"/>
                    <a:pt x="3178"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9" name="Google Shape;579;p40"/>
            <p:cNvSpPr/>
            <p:nvPr/>
          </p:nvSpPr>
          <p:spPr>
            <a:xfrm>
              <a:off x="31727300" y="12819075"/>
              <a:ext cx="148975" cy="76575"/>
            </a:xfrm>
            <a:custGeom>
              <a:avLst/>
              <a:gdLst/>
              <a:ahLst/>
              <a:cxnLst/>
              <a:rect l="l" t="t" r="r" b="b"/>
              <a:pathLst>
                <a:path w="5959" h="3063" extrusionOk="0">
                  <a:moveTo>
                    <a:pt x="3108" y="0"/>
                  </a:moveTo>
                  <a:cubicBezTo>
                    <a:pt x="2510" y="0"/>
                    <a:pt x="1863" y="136"/>
                    <a:pt x="1216" y="509"/>
                  </a:cubicBezTo>
                  <a:cubicBezTo>
                    <a:pt x="365" y="995"/>
                    <a:pt x="1" y="2059"/>
                    <a:pt x="153" y="3062"/>
                  </a:cubicBezTo>
                  <a:cubicBezTo>
                    <a:pt x="1093" y="2407"/>
                    <a:pt x="2211" y="2077"/>
                    <a:pt x="3330" y="2077"/>
                  </a:cubicBezTo>
                  <a:cubicBezTo>
                    <a:pt x="4236" y="2077"/>
                    <a:pt x="5143" y="2293"/>
                    <a:pt x="5958" y="2728"/>
                  </a:cubicBezTo>
                  <a:lnTo>
                    <a:pt x="5958" y="965"/>
                  </a:lnTo>
                  <a:cubicBezTo>
                    <a:pt x="5958" y="965"/>
                    <a:pt x="4704" y="0"/>
                    <a:pt x="3108"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0" name="Google Shape;580;p40"/>
            <p:cNvSpPr/>
            <p:nvPr/>
          </p:nvSpPr>
          <p:spPr>
            <a:xfrm>
              <a:off x="31774425" y="12875100"/>
              <a:ext cx="90450" cy="76000"/>
            </a:xfrm>
            <a:custGeom>
              <a:avLst/>
              <a:gdLst/>
              <a:ahLst/>
              <a:cxnLst/>
              <a:rect l="l" t="t" r="r" b="b"/>
              <a:pathLst>
                <a:path w="3618" h="3040" extrusionOk="0">
                  <a:moveTo>
                    <a:pt x="1523" y="0"/>
                  </a:moveTo>
                  <a:cubicBezTo>
                    <a:pt x="1014" y="0"/>
                    <a:pt x="487" y="110"/>
                    <a:pt x="31" y="213"/>
                  </a:cubicBezTo>
                  <a:cubicBezTo>
                    <a:pt x="0" y="244"/>
                    <a:pt x="0" y="304"/>
                    <a:pt x="61" y="304"/>
                  </a:cubicBezTo>
                  <a:cubicBezTo>
                    <a:pt x="532" y="304"/>
                    <a:pt x="1087" y="183"/>
                    <a:pt x="1611" y="183"/>
                  </a:cubicBezTo>
                  <a:cubicBezTo>
                    <a:pt x="2135" y="183"/>
                    <a:pt x="2629" y="304"/>
                    <a:pt x="2979" y="791"/>
                  </a:cubicBezTo>
                  <a:cubicBezTo>
                    <a:pt x="3404" y="1399"/>
                    <a:pt x="3344" y="2250"/>
                    <a:pt x="3374" y="2949"/>
                  </a:cubicBezTo>
                  <a:cubicBezTo>
                    <a:pt x="3374" y="3010"/>
                    <a:pt x="3427" y="3040"/>
                    <a:pt x="3480" y="3040"/>
                  </a:cubicBezTo>
                  <a:cubicBezTo>
                    <a:pt x="3534" y="3040"/>
                    <a:pt x="3587" y="3010"/>
                    <a:pt x="3587" y="2949"/>
                  </a:cubicBezTo>
                  <a:cubicBezTo>
                    <a:pt x="3617" y="2128"/>
                    <a:pt x="3587" y="1125"/>
                    <a:pt x="2979" y="517"/>
                  </a:cubicBezTo>
                  <a:cubicBezTo>
                    <a:pt x="2587" y="125"/>
                    <a:pt x="2065" y="0"/>
                    <a:pt x="152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1" name="Google Shape;581;p40"/>
            <p:cNvSpPr/>
            <p:nvPr/>
          </p:nvSpPr>
          <p:spPr>
            <a:xfrm>
              <a:off x="31812625" y="12896725"/>
              <a:ext cx="52050" cy="31200"/>
            </a:xfrm>
            <a:custGeom>
              <a:avLst/>
              <a:gdLst/>
              <a:ahLst/>
              <a:cxnLst/>
              <a:rect l="l" t="t" r="r" b="b"/>
              <a:pathLst>
                <a:path w="2082" h="1248" extrusionOk="0">
                  <a:moveTo>
                    <a:pt x="743" y="0"/>
                  </a:moveTo>
                  <a:cubicBezTo>
                    <a:pt x="520" y="0"/>
                    <a:pt x="286" y="78"/>
                    <a:pt x="53" y="260"/>
                  </a:cubicBezTo>
                  <a:cubicBezTo>
                    <a:pt x="0" y="312"/>
                    <a:pt x="61" y="388"/>
                    <a:pt x="118" y="388"/>
                  </a:cubicBezTo>
                  <a:cubicBezTo>
                    <a:pt x="127" y="388"/>
                    <a:pt x="136" y="386"/>
                    <a:pt x="144" y="382"/>
                  </a:cubicBezTo>
                  <a:cubicBezTo>
                    <a:pt x="345" y="281"/>
                    <a:pt x="532" y="221"/>
                    <a:pt x="712" y="221"/>
                  </a:cubicBezTo>
                  <a:cubicBezTo>
                    <a:pt x="914" y="221"/>
                    <a:pt x="1106" y="296"/>
                    <a:pt x="1299" y="473"/>
                  </a:cubicBezTo>
                  <a:cubicBezTo>
                    <a:pt x="1542" y="686"/>
                    <a:pt x="1664" y="959"/>
                    <a:pt x="1876" y="1202"/>
                  </a:cubicBezTo>
                  <a:cubicBezTo>
                    <a:pt x="1901" y="1235"/>
                    <a:pt x="1927" y="1248"/>
                    <a:pt x="1952" y="1248"/>
                  </a:cubicBezTo>
                  <a:cubicBezTo>
                    <a:pt x="2021" y="1248"/>
                    <a:pt x="2081" y="1148"/>
                    <a:pt x="2059" y="1081"/>
                  </a:cubicBezTo>
                  <a:cubicBezTo>
                    <a:pt x="1798" y="494"/>
                    <a:pt x="1304" y="0"/>
                    <a:pt x="74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2" name="Google Shape;582;p40"/>
            <p:cNvSpPr/>
            <p:nvPr/>
          </p:nvSpPr>
          <p:spPr>
            <a:xfrm>
              <a:off x="32532800" y="12869450"/>
              <a:ext cx="144400" cy="91875"/>
            </a:xfrm>
            <a:custGeom>
              <a:avLst/>
              <a:gdLst/>
              <a:ahLst/>
              <a:cxnLst/>
              <a:rect l="l" t="t" r="r" b="b"/>
              <a:pathLst>
                <a:path w="5776" h="3675" extrusionOk="0">
                  <a:moveTo>
                    <a:pt x="2603" y="1"/>
                  </a:moveTo>
                  <a:cubicBezTo>
                    <a:pt x="1701" y="1"/>
                    <a:pt x="802" y="217"/>
                    <a:pt x="0" y="652"/>
                  </a:cubicBezTo>
                  <a:lnTo>
                    <a:pt x="0" y="3205"/>
                  </a:lnTo>
                  <a:cubicBezTo>
                    <a:pt x="896" y="3534"/>
                    <a:pt x="1685" y="3675"/>
                    <a:pt x="2370" y="3675"/>
                  </a:cubicBezTo>
                  <a:cubicBezTo>
                    <a:pt x="4474" y="3675"/>
                    <a:pt x="5592" y="2339"/>
                    <a:pt x="5775" y="986"/>
                  </a:cubicBezTo>
                  <a:cubicBezTo>
                    <a:pt x="4834" y="331"/>
                    <a:pt x="3717" y="1"/>
                    <a:pt x="2603"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3" name="Google Shape;583;p40"/>
            <p:cNvSpPr/>
            <p:nvPr/>
          </p:nvSpPr>
          <p:spPr>
            <a:xfrm>
              <a:off x="32532800" y="12817250"/>
              <a:ext cx="148200" cy="76875"/>
            </a:xfrm>
            <a:custGeom>
              <a:avLst/>
              <a:gdLst/>
              <a:ahLst/>
              <a:cxnLst/>
              <a:rect l="l" t="t" r="r" b="b"/>
              <a:pathLst>
                <a:path w="5928" h="3075" extrusionOk="0">
                  <a:moveTo>
                    <a:pt x="2854" y="1"/>
                  </a:moveTo>
                  <a:cubicBezTo>
                    <a:pt x="1253" y="1"/>
                    <a:pt x="0" y="977"/>
                    <a:pt x="0" y="977"/>
                  </a:cubicBezTo>
                  <a:lnTo>
                    <a:pt x="0" y="2740"/>
                  </a:lnTo>
                  <a:cubicBezTo>
                    <a:pt x="802" y="2305"/>
                    <a:pt x="1701" y="2089"/>
                    <a:pt x="2603" y="2089"/>
                  </a:cubicBezTo>
                  <a:cubicBezTo>
                    <a:pt x="3717" y="2089"/>
                    <a:pt x="4834" y="2419"/>
                    <a:pt x="5775" y="3074"/>
                  </a:cubicBezTo>
                  <a:cubicBezTo>
                    <a:pt x="5927" y="2041"/>
                    <a:pt x="5562" y="1007"/>
                    <a:pt x="4711" y="491"/>
                  </a:cubicBezTo>
                  <a:cubicBezTo>
                    <a:pt x="4075" y="132"/>
                    <a:pt x="3441" y="1"/>
                    <a:pt x="2854"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4" name="Google Shape;584;p40"/>
            <p:cNvSpPr/>
            <p:nvPr/>
          </p:nvSpPr>
          <p:spPr>
            <a:xfrm>
              <a:off x="32544175" y="12873200"/>
              <a:ext cx="90450" cy="76400"/>
            </a:xfrm>
            <a:custGeom>
              <a:avLst/>
              <a:gdLst/>
              <a:ahLst/>
              <a:cxnLst/>
              <a:rect l="l" t="t" r="r" b="b"/>
              <a:pathLst>
                <a:path w="3618" h="3056" extrusionOk="0">
                  <a:moveTo>
                    <a:pt x="2095" y="0"/>
                  </a:moveTo>
                  <a:cubicBezTo>
                    <a:pt x="1553" y="0"/>
                    <a:pt x="1031" y="126"/>
                    <a:pt x="639" y="502"/>
                  </a:cubicBezTo>
                  <a:cubicBezTo>
                    <a:pt x="31" y="1140"/>
                    <a:pt x="1" y="2143"/>
                    <a:pt x="31" y="2964"/>
                  </a:cubicBezTo>
                  <a:cubicBezTo>
                    <a:pt x="31" y="3025"/>
                    <a:pt x="85" y="3055"/>
                    <a:pt x="138" y="3055"/>
                  </a:cubicBezTo>
                  <a:cubicBezTo>
                    <a:pt x="191" y="3055"/>
                    <a:pt x="244" y="3025"/>
                    <a:pt x="244" y="2964"/>
                  </a:cubicBezTo>
                  <a:cubicBezTo>
                    <a:pt x="275" y="2234"/>
                    <a:pt x="214" y="1414"/>
                    <a:pt x="639" y="806"/>
                  </a:cubicBezTo>
                  <a:cubicBezTo>
                    <a:pt x="984" y="304"/>
                    <a:pt x="1500" y="182"/>
                    <a:pt x="2047" y="182"/>
                  </a:cubicBezTo>
                  <a:cubicBezTo>
                    <a:pt x="2560" y="182"/>
                    <a:pt x="3101" y="289"/>
                    <a:pt x="3557" y="289"/>
                  </a:cubicBezTo>
                  <a:cubicBezTo>
                    <a:pt x="3588" y="289"/>
                    <a:pt x="3618" y="228"/>
                    <a:pt x="3588" y="228"/>
                  </a:cubicBezTo>
                  <a:cubicBezTo>
                    <a:pt x="3131" y="111"/>
                    <a:pt x="2604" y="0"/>
                    <a:pt x="2095"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5" name="Google Shape;585;p40"/>
            <p:cNvSpPr/>
            <p:nvPr/>
          </p:nvSpPr>
          <p:spPr>
            <a:xfrm>
              <a:off x="32544400" y="12894575"/>
              <a:ext cx="51950" cy="31825"/>
            </a:xfrm>
            <a:custGeom>
              <a:avLst/>
              <a:gdLst/>
              <a:ahLst/>
              <a:cxnLst/>
              <a:rect l="l" t="t" r="r" b="b"/>
              <a:pathLst>
                <a:path w="2078" h="1273" extrusionOk="0">
                  <a:moveTo>
                    <a:pt x="1353" y="1"/>
                  </a:moveTo>
                  <a:cubicBezTo>
                    <a:pt x="786" y="1"/>
                    <a:pt x="286" y="514"/>
                    <a:pt x="22" y="1106"/>
                  </a:cubicBezTo>
                  <a:cubicBezTo>
                    <a:pt x="0" y="1173"/>
                    <a:pt x="60" y="1273"/>
                    <a:pt x="129" y="1273"/>
                  </a:cubicBezTo>
                  <a:cubicBezTo>
                    <a:pt x="154" y="1273"/>
                    <a:pt x="181" y="1260"/>
                    <a:pt x="205" y="1227"/>
                  </a:cubicBezTo>
                  <a:cubicBezTo>
                    <a:pt x="418" y="984"/>
                    <a:pt x="539" y="711"/>
                    <a:pt x="782" y="498"/>
                  </a:cubicBezTo>
                  <a:cubicBezTo>
                    <a:pt x="981" y="316"/>
                    <a:pt x="1180" y="242"/>
                    <a:pt x="1383" y="242"/>
                  </a:cubicBezTo>
                  <a:cubicBezTo>
                    <a:pt x="1554" y="242"/>
                    <a:pt x="1727" y="293"/>
                    <a:pt x="1907" y="376"/>
                  </a:cubicBezTo>
                  <a:cubicBezTo>
                    <a:pt x="1924" y="388"/>
                    <a:pt x="1942" y="393"/>
                    <a:pt x="1958" y="393"/>
                  </a:cubicBezTo>
                  <a:cubicBezTo>
                    <a:pt x="2027" y="393"/>
                    <a:pt x="2078" y="304"/>
                    <a:pt x="2028" y="255"/>
                  </a:cubicBezTo>
                  <a:cubicBezTo>
                    <a:pt x="1800" y="77"/>
                    <a:pt x="1571" y="1"/>
                    <a:pt x="135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6" name="Google Shape;586;p40"/>
            <p:cNvSpPr/>
            <p:nvPr/>
          </p:nvSpPr>
          <p:spPr>
            <a:xfrm>
              <a:off x="32136875" y="13195000"/>
              <a:ext cx="168725" cy="79250"/>
            </a:xfrm>
            <a:custGeom>
              <a:avLst/>
              <a:gdLst/>
              <a:ahLst/>
              <a:cxnLst/>
              <a:rect l="l" t="t" r="r" b="b"/>
              <a:pathLst>
                <a:path w="6749" h="3170" extrusionOk="0">
                  <a:moveTo>
                    <a:pt x="6749" y="1"/>
                  </a:moveTo>
                  <a:lnTo>
                    <a:pt x="6749" y="1"/>
                  </a:lnTo>
                  <a:cubicBezTo>
                    <a:pt x="4530" y="153"/>
                    <a:pt x="2372" y="548"/>
                    <a:pt x="244" y="1247"/>
                  </a:cubicBezTo>
                  <a:cubicBezTo>
                    <a:pt x="183" y="1490"/>
                    <a:pt x="92" y="1733"/>
                    <a:pt x="1" y="1916"/>
                  </a:cubicBezTo>
                  <a:cubicBezTo>
                    <a:pt x="1" y="1916"/>
                    <a:pt x="1069" y="3170"/>
                    <a:pt x="3360" y="3170"/>
                  </a:cubicBezTo>
                  <a:cubicBezTo>
                    <a:pt x="4279" y="3170"/>
                    <a:pt x="5395" y="2968"/>
                    <a:pt x="6718" y="2402"/>
                  </a:cubicBezTo>
                  <a:cubicBezTo>
                    <a:pt x="6718" y="2402"/>
                    <a:pt x="6627" y="1308"/>
                    <a:pt x="6749"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7" name="Google Shape;587;p40"/>
            <p:cNvSpPr/>
            <p:nvPr/>
          </p:nvSpPr>
          <p:spPr>
            <a:xfrm>
              <a:off x="32136125" y="13131175"/>
              <a:ext cx="181625" cy="95025"/>
            </a:xfrm>
            <a:custGeom>
              <a:avLst/>
              <a:gdLst/>
              <a:ahLst/>
              <a:cxnLst/>
              <a:rect l="l" t="t" r="r" b="b"/>
              <a:pathLst>
                <a:path w="7265" h="3801" extrusionOk="0">
                  <a:moveTo>
                    <a:pt x="7265" y="1"/>
                  </a:moveTo>
                  <a:lnTo>
                    <a:pt x="0" y="639"/>
                  </a:lnTo>
                  <a:cubicBezTo>
                    <a:pt x="0" y="639"/>
                    <a:pt x="578" y="2432"/>
                    <a:pt x="274" y="3800"/>
                  </a:cubicBezTo>
                  <a:cubicBezTo>
                    <a:pt x="2402" y="3101"/>
                    <a:pt x="4560" y="2706"/>
                    <a:pt x="6779" y="2554"/>
                  </a:cubicBezTo>
                  <a:cubicBezTo>
                    <a:pt x="6840" y="1733"/>
                    <a:pt x="6991" y="791"/>
                    <a:pt x="7265"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8" name="Google Shape;588;p40"/>
            <p:cNvSpPr/>
            <p:nvPr/>
          </p:nvSpPr>
          <p:spPr>
            <a:xfrm>
              <a:off x="31859725" y="12488175"/>
              <a:ext cx="701950" cy="660750"/>
            </a:xfrm>
            <a:custGeom>
              <a:avLst/>
              <a:gdLst/>
              <a:ahLst/>
              <a:cxnLst/>
              <a:rect l="l" t="t" r="r" b="b"/>
              <a:pathLst>
                <a:path w="28078" h="26430" extrusionOk="0">
                  <a:moveTo>
                    <a:pt x="10605" y="0"/>
                  </a:moveTo>
                  <a:cubicBezTo>
                    <a:pt x="5093" y="0"/>
                    <a:pt x="1" y="2804"/>
                    <a:pt x="266" y="13319"/>
                  </a:cubicBezTo>
                  <a:cubicBezTo>
                    <a:pt x="266" y="13319"/>
                    <a:pt x="144" y="18243"/>
                    <a:pt x="1330" y="20705"/>
                  </a:cubicBezTo>
                  <a:cubicBezTo>
                    <a:pt x="2546" y="23137"/>
                    <a:pt x="6528" y="25873"/>
                    <a:pt x="11847" y="26359"/>
                  </a:cubicBezTo>
                  <a:cubicBezTo>
                    <a:pt x="12395" y="26406"/>
                    <a:pt x="12962" y="26429"/>
                    <a:pt x="13539" y="26429"/>
                  </a:cubicBezTo>
                  <a:cubicBezTo>
                    <a:pt x="18567" y="26429"/>
                    <a:pt x="24411" y="24654"/>
                    <a:pt x="25829" y="21192"/>
                  </a:cubicBezTo>
                  <a:cubicBezTo>
                    <a:pt x="27440" y="17362"/>
                    <a:pt x="28078" y="14687"/>
                    <a:pt x="27561" y="10766"/>
                  </a:cubicBezTo>
                  <a:cubicBezTo>
                    <a:pt x="27075" y="6845"/>
                    <a:pt x="26862" y="5112"/>
                    <a:pt x="23215" y="3380"/>
                  </a:cubicBezTo>
                  <a:cubicBezTo>
                    <a:pt x="21439" y="2522"/>
                    <a:pt x="15833" y="0"/>
                    <a:pt x="10605"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9" name="Google Shape;589;p40"/>
            <p:cNvSpPr/>
            <p:nvPr/>
          </p:nvSpPr>
          <p:spPr>
            <a:xfrm>
              <a:off x="32021375" y="12842425"/>
              <a:ext cx="39550" cy="47125"/>
            </a:xfrm>
            <a:custGeom>
              <a:avLst/>
              <a:gdLst/>
              <a:ahLst/>
              <a:cxnLst/>
              <a:rect l="l" t="t" r="r" b="b"/>
              <a:pathLst>
                <a:path w="1582" h="1885" extrusionOk="0">
                  <a:moveTo>
                    <a:pt x="791" y="0"/>
                  </a:moveTo>
                  <a:cubicBezTo>
                    <a:pt x="365" y="0"/>
                    <a:pt x="1" y="426"/>
                    <a:pt x="1" y="943"/>
                  </a:cubicBezTo>
                  <a:cubicBezTo>
                    <a:pt x="1" y="1459"/>
                    <a:pt x="365" y="1885"/>
                    <a:pt x="791" y="1885"/>
                  </a:cubicBezTo>
                  <a:cubicBezTo>
                    <a:pt x="1217" y="1885"/>
                    <a:pt x="1581" y="1459"/>
                    <a:pt x="1581" y="943"/>
                  </a:cubicBezTo>
                  <a:cubicBezTo>
                    <a:pt x="1581" y="426"/>
                    <a:pt x="1217" y="0"/>
                    <a:pt x="791"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0" name="Google Shape;590;p40"/>
            <p:cNvSpPr/>
            <p:nvPr/>
          </p:nvSpPr>
          <p:spPr>
            <a:xfrm>
              <a:off x="32344325" y="12841650"/>
              <a:ext cx="39550" cy="47150"/>
            </a:xfrm>
            <a:custGeom>
              <a:avLst/>
              <a:gdLst/>
              <a:ahLst/>
              <a:cxnLst/>
              <a:rect l="l" t="t" r="r" b="b"/>
              <a:pathLst>
                <a:path w="1582" h="1886" extrusionOk="0">
                  <a:moveTo>
                    <a:pt x="791" y="1"/>
                  </a:moveTo>
                  <a:cubicBezTo>
                    <a:pt x="335" y="1"/>
                    <a:pt x="1" y="427"/>
                    <a:pt x="1" y="943"/>
                  </a:cubicBezTo>
                  <a:cubicBezTo>
                    <a:pt x="1" y="1460"/>
                    <a:pt x="366" y="1885"/>
                    <a:pt x="791" y="1885"/>
                  </a:cubicBezTo>
                  <a:cubicBezTo>
                    <a:pt x="1217" y="1885"/>
                    <a:pt x="1581" y="1460"/>
                    <a:pt x="1581" y="943"/>
                  </a:cubicBezTo>
                  <a:cubicBezTo>
                    <a:pt x="1581" y="427"/>
                    <a:pt x="1217" y="1"/>
                    <a:pt x="791"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1" name="Google Shape;591;p40"/>
            <p:cNvSpPr/>
            <p:nvPr/>
          </p:nvSpPr>
          <p:spPr>
            <a:xfrm>
              <a:off x="32180950" y="12819825"/>
              <a:ext cx="49425" cy="84425"/>
            </a:xfrm>
            <a:custGeom>
              <a:avLst/>
              <a:gdLst/>
              <a:ahLst/>
              <a:cxnLst/>
              <a:rect l="l" t="t" r="r" b="b"/>
              <a:pathLst>
                <a:path w="1977" h="3377" extrusionOk="0">
                  <a:moveTo>
                    <a:pt x="430" y="0"/>
                  </a:moveTo>
                  <a:cubicBezTo>
                    <a:pt x="411" y="0"/>
                    <a:pt x="396" y="8"/>
                    <a:pt x="396" y="23"/>
                  </a:cubicBezTo>
                  <a:cubicBezTo>
                    <a:pt x="274" y="448"/>
                    <a:pt x="214" y="935"/>
                    <a:pt x="122" y="1360"/>
                  </a:cubicBezTo>
                  <a:cubicBezTo>
                    <a:pt x="92" y="1634"/>
                    <a:pt x="1" y="1999"/>
                    <a:pt x="153" y="2272"/>
                  </a:cubicBezTo>
                  <a:cubicBezTo>
                    <a:pt x="244" y="2485"/>
                    <a:pt x="426" y="2607"/>
                    <a:pt x="670" y="2607"/>
                  </a:cubicBezTo>
                  <a:cubicBezTo>
                    <a:pt x="791" y="2607"/>
                    <a:pt x="882" y="2515"/>
                    <a:pt x="973" y="2455"/>
                  </a:cubicBezTo>
                  <a:cubicBezTo>
                    <a:pt x="1034" y="2424"/>
                    <a:pt x="1095" y="2363"/>
                    <a:pt x="1156" y="2333"/>
                  </a:cubicBezTo>
                  <a:cubicBezTo>
                    <a:pt x="1222" y="2285"/>
                    <a:pt x="1277" y="2262"/>
                    <a:pt x="1320" y="2262"/>
                  </a:cubicBezTo>
                  <a:cubicBezTo>
                    <a:pt x="1414" y="2262"/>
                    <a:pt x="1450" y="2377"/>
                    <a:pt x="1429" y="2607"/>
                  </a:cubicBezTo>
                  <a:cubicBezTo>
                    <a:pt x="1642" y="2880"/>
                    <a:pt x="1581" y="3032"/>
                    <a:pt x="1247" y="3123"/>
                  </a:cubicBezTo>
                  <a:cubicBezTo>
                    <a:pt x="1112" y="3177"/>
                    <a:pt x="1169" y="3376"/>
                    <a:pt x="1269" y="3376"/>
                  </a:cubicBezTo>
                  <a:cubicBezTo>
                    <a:pt x="1282" y="3376"/>
                    <a:pt x="1295" y="3373"/>
                    <a:pt x="1308" y="3366"/>
                  </a:cubicBezTo>
                  <a:cubicBezTo>
                    <a:pt x="1673" y="3245"/>
                    <a:pt x="1977" y="2941"/>
                    <a:pt x="1946" y="2546"/>
                  </a:cubicBezTo>
                  <a:cubicBezTo>
                    <a:pt x="1917" y="2259"/>
                    <a:pt x="1672" y="2026"/>
                    <a:pt x="1415" y="2026"/>
                  </a:cubicBezTo>
                  <a:cubicBezTo>
                    <a:pt x="1400" y="2026"/>
                    <a:pt x="1384" y="2027"/>
                    <a:pt x="1369" y="2029"/>
                  </a:cubicBezTo>
                  <a:cubicBezTo>
                    <a:pt x="1156" y="2029"/>
                    <a:pt x="1034" y="2181"/>
                    <a:pt x="882" y="2272"/>
                  </a:cubicBezTo>
                  <a:cubicBezTo>
                    <a:pt x="774" y="2316"/>
                    <a:pt x="684" y="2335"/>
                    <a:pt x="610" y="2335"/>
                  </a:cubicBezTo>
                  <a:cubicBezTo>
                    <a:pt x="164" y="2335"/>
                    <a:pt x="283" y="1643"/>
                    <a:pt x="335" y="1330"/>
                  </a:cubicBezTo>
                  <a:cubicBezTo>
                    <a:pt x="426" y="965"/>
                    <a:pt x="670" y="388"/>
                    <a:pt x="487" y="23"/>
                  </a:cubicBezTo>
                  <a:cubicBezTo>
                    <a:pt x="472" y="8"/>
                    <a:pt x="449" y="0"/>
                    <a:pt x="430"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2" name="Google Shape;592;p40"/>
            <p:cNvSpPr/>
            <p:nvPr/>
          </p:nvSpPr>
          <p:spPr>
            <a:xfrm>
              <a:off x="32156650" y="12947500"/>
              <a:ext cx="101850" cy="70475"/>
            </a:xfrm>
            <a:custGeom>
              <a:avLst/>
              <a:gdLst/>
              <a:ahLst/>
              <a:cxnLst/>
              <a:rect l="l" t="t" r="r" b="b"/>
              <a:pathLst>
                <a:path w="4074" h="2819" extrusionOk="0">
                  <a:moveTo>
                    <a:pt x="472" y="0"/>
                  </a:moveTo>
                  <a:cubicBezTo>
                    <a:pt x="336" y="0"/>
                    <a:pt x="208" y="76"/>
                    <a:pt x="122" y="296"/>
                  </a:cubicBezTo>
                  <a:cubicBezTo>
                    <a:pt x="61" y="509"/>
                    <a:pt x="0" y="782"/>
                    <a:pt x="31" y="1086"/>
                  </a:cubicBezTo>
                  <a:cubicBezTo>
                    <a:pt x="1064" y="1573"/>
                    <a:pt x="2219" y="2089"/>
                    <a:pt x="3222" y="2819"/>
                  </a:cubicBezTo>
                  <a:cubicBezTo>
                    <a:pt x="3921" y="2393"/>
                    <a:pt x="4073" y="1542"/>
                    <a:pt x="4073" y="1056"/>
                  </a:cubicBezTo>
                  <a:cubicBezTo>
                    <a:pt x="4073" y="614"/>
                    <a:pt x="3928" y="485"/>
                    <a:pt x="3787" y="485"/>
                  </a:cubicBezTo>
                  <a:cubicBezTo>
                    <a:pt x="3695" y="485"/>
                    <a:pt x="3604" y="540"/>
                    <a:pt x="3556" y="600"/>
                  </a:cubicBezTo>
                  <a:cubicBezTo>
                    <a:pt x="3232" y="998"/>
                    <a:pt x="2744" y="1231"/>
                    <a:pt x="2278" y="1231"/>
                  </a:cubicBezTo>
                  <a:cubicBezTo>
                    <a:pt x="1783" y="1231"/>
                    <a:pt x="1314" y="967"/>
                    <a:pt x="1094" y="357"/>
                  </a:cubicBezTo>
                  <a:cubicBezTo>
                    <a:pt x="1094" y="357"/>
                    <a:pt x="766" y="0"/>
                    <a:pt x="472"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3" name="Google Shape;593;p40"/>
            <p:cNvSpPr/>
            <p:nvPr/>
          </p:nvSpPr>
          <p:spPr>
            <a:xfrm>
              <a:off x="32156650" y="12974650"/>
              <a:ext cx="80550" cy="49350"/>
            </a:xfrm>
            <a:custGeom>
              <a:avLst/>
              <a:gdLst/>
              <a:ahLst/>
              <a:cxnLst/>
              <a:rect l="l" t="t" r="r" b="b"/>
              <a:pathLst>
                <a:path w="3222" h="1974" extrusionOk="0">
                  <a:moveTo>
                    <a:pt x="0" y="0"/>
                  </a:moveTo>
                  <a:lnTo>
                    <a:pt x="0" y="0"/>
                  </a:lnTo>
                  <a:cubicBezTo>
                    <a:pt x="31" y="730"/>
                    <a:pt x="335" y="1581"/>
                    <a:pt x="1459" y="1854"/>
                  </a:cubicBezTo>
                  <a:cubicBezTo>
                    <a:pt x="1765" y="1937"/>
                    <a:pt x="2040" y="1974"/>
                    <a:pt x="2284" y="1974"/>
                  </a:cubicBezTo>
                  <a:cubicBezTo>
                    <a:pt x="2670" y="1974"/>
                    <a:pt x="2980" y="1882"/>
                    <a:pt x="3222" y="1733"/>
                  </a:cubicBezTo>
                  <a:cubicBezTo>
                    <a:pt x="2219" y="1003"/>
                    <a:pt x="1064" y="487"/>
                    <a:pt x="0" y="0"/>
                  </a:cubicBezTo>
                  <a:close/>
                </a:path>
              </a:pathLst>
            </a:custGeom>
            <a:solidFill>
              <a:srgbClr val="F067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4" name="Google Shape;594;p40"/>
            <p:cNvSpPr/>
            <p:nvPr/>
          </p:nvSpPr>
          <p:spPr>
            <a:xfrm>
              <a:off x="31960050" y="12729875"/>
              <a:ext cx="65900" cy="46325"/>
            </a:xfrm>
            <a:custGeom>
              <a:avLst/>
              <a:gdLst/>
              <a:ahLst/>
              <a:cxnLst/>
              <a:rect l="l" t="t" r="r" b="b"/>
              <a:pathLst>
                <a:path w="2636" h="1853" extrusionOk="0">
                  <a:moveTo>
                    <a:pt x="2390" y="1"/>
                  </a:moveTo>
                  <a:cubicBezTo>
                    <a:pt x="1455" y="1"/>
                    <a:pt x="198" y="855"/>
                    <a:pt x="22" y="1767"/>
                  </a:cubicBezTo>
                  <a:cubicBezTo>
                    <a:pt x="1" y="1810"/>
                    <a:pt x="40" y="1853"/>
                    <a:pt x="75" y="1853"/>
                  </a:cubicBezTo>
                  <a:cubicBezTo>
                    <a:pt x="90" y="1853"/>
                    <a:pt x="104" y="1845"/>
                    <a:pt x="113" y="1828"/>
                  </a:cubicBezTo>
                  <a:cubicBezTo>
                    <a:pt x="752" y="946"/>
                    <a:pt x="1451" y="429"/>
                    <a:pt x="2515" y="217"/>
                  </a:cubicBezTo>
                  <a:cubicBezTo>
                    <a:pt x="2636" y="186"/>
                    <a:pt x="2606" y="4"/>
                    <a:pt x="2484" y="4"/>
                  </a:cubicBezTo>
                  <a:cubicBezTo>
                    <a:pt x="2453" y="2"/>
                    <a:pt x="2422" y="1"/>
                    <a:pt x="2390"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5" name="Google Shape;595;p40"/>
            <p:cNvSpPr/>
            <p:nvPr/>
          </p:nvSpPr>
          <p:spPr>
            <a:xfrm>
              <a:off x="32351175" y="12721350"/>
              <a:ext cx="71575" cy="31575"/>
            </a:xfrm>
            <a:custGeom>
              <a:avLst/>
              <a:gdLst/>
              <a:ahLst/>
              <a:cxnLst/>
              <a:rect l="l" t="t" r="r" b="b"/>
              <a:pathLst>
                <a:path w="2863" h="1263" extrusionOk="0">
                  <a:moveTo>
                    <a:pt x="497" y="1"/>
                  </a:moveTo>
                  <a:cubicBezTo>
                    <a:pt x="355" y="1"/>
                    <a:pt x="219" y="14"/>
                    <a:pt x="92" y="41"/>
                  </a:cubicBezTo>
                  <a:cubicBezTo>
                    <a:pt x="0" y="41"/>
                    <a:pt x="0" y="162"/>
                    <a:pt x="92" y="162"/>
                  </a:cubicBezTo>
                  <a:cubicBezTo>
                    <a:pt x="973" y="406"/>
                    <a:pt x="1855" y="527"/>
                    <a:pt x="2554" y="1226"/>
                  </a:cubicBezTo>
                  <a:cubicBezTo>
                    <a:pt x="2579" y="1252"/>
                    <a:pt x="2609" y="1263"/>
                    <a:pt x="2638" y="1263"/>
                  </a:cubicBezTo>
                  <a:cubicBezTo>
                    <a:pt x="2750" y="1263"/>
                    <a:pt x="2863" y="1110"/>
                    <a:pt x="2766" y="1014"/>
                  </a:cubicBezTo>
                  <a:cubicBezTo>
                    <a:pt x="2275" y="419"/>
                    <a:pt x="1301" y="1"/>
                    <a:pt x="497"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6" name="Google Shape;596;p40"/>
            <p:cNvSpPr/>
            <p:nvPr/>
          </p:nvSpPr>
          <p:spPr>
            <a:xfrm>
              <a:off x="31962100" y="12924500"/>
              <a:ext cx="130725" cy="122350"/>
            </a:xfrm>
            <a:custGeom>
              <a:avLst/>
              <a:gdLst/>
              <a:ahLst/>
              <a:cxnLst/>
              <a:rect l="l" t="t" r="r" b="b"/>
              <a:pathLst>
                <a:path w="5229" h="4894" extrusionOk="0">
                  <a:moveTo>
                    <a:pt x="2615" y="0"/>
                  </a:moveTo>
                  <a:cubicBezTo>
                    <a:pt x="1156" y="0"/>
                    <a:pt x="1" y="1094"/>
                    <a:pt x="1" y="2462"/>
                  </a:cubicBezTo>
                  <a:cubicBezTo>
                    <a:pt x="1" y="3800"/>
                    <a:pt x="1186" y="4894"/>
                    <a:pt x="2615" y="4894"/>
                  </a:cubicBezTo>
                  <a:cubicBezTo>
                    <a:pt x="4074" y="4894"/>
                    <a:pt x="5229" y="3800"/>
                    <a:pt x="5229" y="2432"/>
                  </a:cubicBezTo>
                  <a:cubicBezTo>
                    <a:pt x="5229" y="1094"/>
                    <a:pt x="4043" y="0"/>
                    <a:pt x="2615"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7" name="Google Shape;597;p40"/>
            <p:cNvSpPr/>
            <p:nvPr/>
          </p:nvSpPr>
          <p:spPr>
            <a:xfrm>
              <a:off x="32318500" y="12923725"/>
              <a:ext cx="130725" cy="122375"/>
            </a:xfrm>
            <a:custGeom>
              <a:avLst/>
              <a:gdLst/>
              <a:ahLst/>
              <a:cxnLst/>
              <a:rect l="l" t="t" r="r" b="b"/>
              <a:pathLst>
                <a:path w="5229" h="4895" extrusionOk="0">
                  <a:moveTo>
                    <a:pt x="2614" y="1"/>
                  </a:moveTo>
                  <a:cubicBezTo>
                    <a:pt x="1155" y="1"/>
                    <a:pt x="0" y="1095"/>
                    <a:pt x="0" y="2463"/>
                  </a:cubicBezTo>
                  <a:cubicBezTo>
                    <a:pt x="0" y="3800"/>
                    <a:pt x="1186" y="4894"/>
                    <a:pt x="2614" y="4894"/>
                  </a:cubicBezTo>
                  <a:cubicBezTo>
                    <a:pt x="4073" y="4894"/>
                    <a:pt x="5228" y="3800"/>
                    <a:pt x="5228" y="2432"/>
                  </a:cubicBezTo>
                  <a:cubicBezTo>
                    <a:pt x="5228" y="1095"/>
                    <a:pt x="4043" y="1"/>
                    <a:pt x="2614"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8" name="Google Shape;598;p40"/>
            <p:cNvSpPr/>
            <p:nvPr/>
          </p:nvSpPr>
          <p:spPr>
            <a:xfrm>
              <a:off x="31822300" y="12524800"/>
              <a:ext cx="810050" cy="318400"/>
            </a:xfrm>
            <a:custGeom>
              <a:avLst/>
              <a:gdLst/>
              <a:ahLst/>
              <a:cxnLst/>
              <a:rect l="l" t="t" r="r" b="b"/>
              <a:pathLst>
                <a:path w="32402" h="12736" extrusionOk="0">
                  <a:moveTo>
                    <a:pt x="23374" y="0"/>
                  </a:moveTo>
                  <a:cubicBezTo>
                    <a:pt x="23374" y="1876"/>
                    <a:pt x="22405" y="4367"/>
                    <a:pt x="20738" y="4367"/>
                  </a:cubicBezTo>
                  <a:cubicBezTo>
                    <a:pt x="20515" y="4367"/>
                    <a:pt x="20279" y="4322"/>
                    <a:pt x="20031" y="4225"/>
                  </a:cubicBezTo>
                  <a:cubicBezTo>
                    <a:pt x="18754" y="3374"/>
                    <a:pt x="17903" y="1702"/>
                    <a:pt x="16657" y="456"/>
                  </a:cubicBezTo>
                  <a:cubicBezTo>
                    <a:pt x="16165" y="3597"/>
                    <a:pt x="14558" y="4653"/>
                    <a:pt x="12560" y="4653"/>
                  </a:cubicBezTo>
                  <a:cubicBezTo>
                    <a:pt x="9493" y="4653"/>
                    <a:pt x="5505" y="2164"/>
                    <a:pt x="3222" y="912"/>
                  </a:cubicBezTo>
                  <a:cubicBezTo>
                    <a:pt x="1824" y="4407"/>
                    <a:pt x="1885" y="8480"/>
                    <a:pt x="0" y="11915"/>
                  </a:cubicBezTo>
                  <a:cubicBezTo>
                    <a:pt x="1246" y="12158"/>
                    <a:pt x="2158" y="12736"/>
                    <a:pt x="2158" y="12736"/>
                  </a:cubicBezTo>
                  <a:cubicBezTo>
                    <a:pt x="4985" y="12189"/>
                    <a:pt x="4468" y="2494"/>
                    <a:pt x="4468" y="2492"/>
                  </a:cubicBezTo>
                  <a:lnTo>
                    <a:pt x="4468" y="2492"/>
                  </a:lnTo>
                  <a:cubicBezTo>
                    <a:pt x="4469" y="2493"/>
                    <a:pt x="10639" y="6535"/>
                    <a:pt x="13800" y="6809"/>
                  </a:cubicBezTo>
                  <a:cubicBezTo>
                    <a:pt x="13933" y="6820"/>
                    <a:pt x="14062" y="6826"/>
                    <a:pt x="14186" y="6826"/>
                  </a:cubicBezTo>
                  <a:cubicBezTo>
                    <a:pt x="16971" y="6826"/>
                    <a:pt x="17417" y="4012"/>
                    <a:pt x="17417" y="4012"/>
                  </a:cubicBezTo>
                  <a:cubicBezTo>
                    <a:pt x="17417" y="4012"/>
                    <a:pt x="18693" y="6110"/>
                    <a:pt x="21003" y="6322"/>
                  </a:cubicBezTo>
                  <a:cubicBezTo>
                    <a:pt x="21085" y="6329"/>
                    <a:pt x="21163" y="6332"/>
                    <a:pt x="21239" y="6332"/>
                  </a:cubicBezTo>
                  <a:cubicBezTo>
                    <a:pt x="23303" y="6332"/>
                    <a:pt x="23162" y="4013"/>
                    <a:pt x="23162" y="4012"/>
                  </a:cubicBezTo>
                  <a:lnTo>
                    <a:pt x="23162" y="4012"/>
                  </a:lnTo>
                  <a:cubicBezTo>
                    <a:pt x="24410" y="5582"/>
                    <a:pt x="25361" y="6021"/>
                    <a:pt x="26035" y="6021"/>
                  </a:cubicBezTo>
                  <a:cubicBezTo>
                    <a:pt x="26888" y="6021"/>
                    <a:pt x="27295" y="5319"/>
                    <a:pt x="27295" y="5319"/>
                  </a:cubicBezTo>
                  <a:cubicBezTo>
                    <a:pt x="27295" y="5319"/>
                    <a:pt x="27326" y="11824"/>
                    <a:pt x="29545" y="12067"/>
                  </a:cubicBezTo>
                  <a:cubicBezTo>
                    <a:pt x="29657" y="12080"/>
                    <a:pt x="29763" y="12085"/>
                    <a:pt x="29865" y="12085"/>
                  </a:cubicBezTo>
                  <a:cubicBezTo>
                    <a:pt x="31736" y="12085"/>
                    <a:pt x="31764" y="10061"/>
                    <a:pt x="31764" y="10061"/>
                  </a:cubicBezTo>
                  <a:cubicBezTo>
                    <a:pt x="31897" y="10111"/>
                    <a:pt x="32022" y="10134"/>
                    <a:pt x="32138" y="10134"/>
                  </a:cubicBezTo>
                  <a:cubicBezTo>
                    <a:pt x="32232" y="10134"/>
                    <a:pt x="32320" y="10119"/>
                    <a:pt x="32402" y="10091"/>
                  </a:cubicBezTo>
                  <a:cubicBezTo>
                    <a:pt x="30365" y="8541"/>
                    <a:pt x="29636" y="5137"/>
                    <a:pt x="29241" y="2097"/>
                  </a:cubicBezTo>
                  <a:cubicBezTo>
                    <a:pt x="28857" y="3078"/>
                    <a:pt x="28194" y="3421"/>
                    <a:pt x="27467" y="3421"/>
                  </a:cubicBezTo>
                  <a:cubicBezTo>
                    <a:pt x="26638" y="3421"/>
                    <a:pt x="25726" y="2976"/>
                    <a:pt x="25046" y="2523"/>
                  </a:cubicBezTo>
                  <a:cubicBezTo>
                    <a:pt x="24621" y="1702"/>
                    <a:pt x="23374" y="1277"/>
                    <a:pt x="23374" y="0"/>
                  </a:cubicBezTo>
                  <a:close/>
                </a:path>
              </a:pathLst>
            </a:custGeom>
            <a:solidFill>
              <a:srgbClr val="5829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9" name="Google Shape;599;p40"/>
            <p:cNvSpPr/>
            <p:nvPr/>
          </p:nvSpPr>
          <p:spPr>
            <a:xfrm>
              <a:off x="31735650" y="12376475"/>
              <a:ext cx="972700" cy="446225"/>
            </a:xfrm>
            <a:custGeom>
              <a:avLst/>
              <a:gdLst/>
              <a:ahLst/>
              <a:cxnLst/>
              <a:rect l="l" t="t" r="r" b="b"/>
              <a:pathLst>
                <a:path w="38908" h="17849" extrusionOk="0">
                  <a:moveTo>
                    <a:pt x="18940" y="1"/>
                  </a:moveTo>
                  <a:cubicBezTo>
                    <a:pt x="13405" y="1"/>
                    <a:pt x="7387" y="4383"/>
                    <a:pt x="7387" y="4383"/>
                  </a:cubicBezTo>
                  <a:cubicBezTo>
                    <a:pt x="7387" y="4383"/>
                    <a:pt x="8360" y="887"/>
                    <a:pt x="6597" y="735"/>
                  </a:cubicBezTo>
                  <a:cubicBezTo>
                    <a:pt x="6572" y="734"/>
                    <a:pt x="6549" y="733"/>
                    <a:pt x="6525" y="733"/>
                  </a:cubicBezTo>
                  <a:cubicBezTo>
                    <a:pt x="4892" y="733"/>
                    <a:pt x="5867" y="4869"/>
                    <a:pt x="5867" y="4869"/>
                  </a:cubicBezTo>
                  <a:cubicBezTo>
                    <a:pt x="5867" y="4869"/>
                    <a:pt x="4621" y="2982"/>
                    <a:pt x="3559" y="2982"/>
                  </a:cubicBezTo>
                  <a:cubicBezTo>
                    <a:pt x="3234" y="2982"/>
                    <a:pt x="2925" y="3159"/>
                    <a:pt x="2676" y="3623"/>
                  </a:cubicBezTo>
                  <a:cubicBezTo>
                    <a:pt x="1642" y="5568"/>
                    <a:pt x="4986" y="7453"/>
                    <a:pt x="4986" y="7453"/>
                  </a:cubicBezTo>
                  <a:cubicBezTo>
                    <a:pt x="4606" y="7634"/>
                    <a:pt x="4361" y="7683"/>
                    <a:pt x="4175" y="7683"/>
                  </a:cubicBezTo>
                  <a:cubicBezTo>
                    <a:pt x="3957" y="7683"/>
                    <a:pt x="3821" y="7616"/>
                    <a:pt x="3643" y="7616"/>
                  </a:cubicBezTo>
                  <a:cubicBezTo>
                    <a:pt x="3438" y="7616"/>
                    <a:pt x="3178" y="7706"/>
                    <a:pt x="2676" y="8091"/>
                  </a:cubicBezTo>
                  <a:cubicBezTo>
                    <a:pt x="366" y="10280"/>
                    <a:pt x="2129" y="13502"/>
                    <a:pt x="2129" y="13502"/>
                  </a:cubicBezTo>
                  <a:cubicBezTo>
                    <a:pt x="1" y="15599"/>
                    <a:pt x="2129" y="17757"/>
                    <a:pt x="2129" y="17757"/>
                  </a:cubicBezTo>
                  <a:cubicBezTo>
                    <a:pt x="2250" y="17749"/>
                    <a:pt x="2370" y="17745"/>
                    <a:pt x="2488" y="17745"/>
                  </a:cubicBezTo>
                  <a:cubicBezTo>
                    <a:pt x="2841" y="17745"/>
                    <a:pt x="3177" y="17780"/>
                    <a:pt x="3496" y="17848"/>
                  </a:cubicBezTo>
                  <a:cubicBezTo>
                    <a:pt x="5351" y="14413"/>
                    <a:pt x="5290" y="10340"/>
                    <a:pt x="6688" y="6845"/>
                  </a:cubicBezTo>
                  <a:cubicBezTo>
                    <a:pt x="8971" y="8097"/>
                    <a:pt x="12959" y="10586"/>
                    <a:pt x="16026" y="10586"/>
                  </a:cubicBezTo>
                  <a:cubicBezTo>
                    <a:pt x="18024" y="10586"/>
                    <a:pt x="19631" y="9530"/>
                    <a:pt x="20123" y="6389"/>
                  </a:cubicBezTo>
                  <a:cubicBezTo>
                    <a:pt x="21369" y="7635"/>
                    <a:pt x="22220" y="9307"/>
                    <a:pt x="23497" y="10158"/>
                  </a:cubicBezTo>
                  <a:cubicBezTo>
                    <a:pt x="23745" y="10255"/>
                    <a:pt x="23981" y="10300"/>
                    <a:pt x="24205" y="10300"/>
                  </a:cubicBezTo>
                  <a:cubicBezTo>
                    <a:pt x="25872" y="10300"/>
                    <a:pt x="26840" y="7813"/>
                    <a:pt x="26840" y="5963"/>
                  </a:cubicBezTo>
                  <a:cubicBezTo>
                    <a:pt x="26840" y="7210"/>
                    <a:pt x="28087" y="7635"/>
                    <a:pt x="28512" y="8456"/>
                  </a:cubicBezTo>
                  <a:cubicBezTo>
                    <a:pt x="29192" y="8909"/>
                    <a:pt x="30104" y="9354"/>
                    <a:pt x="30933" y="9354"/>
                  </a:cubicBezTo>
                  <a:cubicBezTo>
                    <a:pt x="31660" y="9354"/>
                    <a:pt x="32323" y="9011"/>
                    <a:pt x="32707" y="8030"/>
                  </a:cubicBezTo>
                  <a:cubicBezTo>
                    <a:pt x="33102" y="11100"/>
                    <a:pt x="33831" y="14474"/>
                    <a:pt x="35868" y="16024"/>
                  </a:cubicBezTo>
                  <a:cubicBezTo>
                    <a:pt x="36537" y="15812"/>
                    <a:pt x="36993" y="15021"/>
                    <a:pt x="36993" y="15021"/>
                  </a:cubicBezTo>
                  <a:cubicBezTo>
                    <a:pt x="38907" y="11617"/>
                    <a:pt x="36354" y="10827"/>
                    <a:pt x="36354" y="10827"/>
                  </a:cubicBezTo>
                  <a:cubicBezTo>
                    <a:pt x="36552" y="7127"/>
                    <a:pt x="33549" y="6996"/>
                    <a:pt x="33122" y="6996"/>
                  </a:cubicBezTo>
                  <a:cubicBezTo>
                    <a:pt x="33089" y="6996"/>
                    <a:pt x="33071" y="6997"/>
                    <a:pt x="33071" y="6997"/>
                  </a:cubicBezTo>
                  <a:cubicBezTo>
                    <a:pt x="32289" y="3390"/>
                    <a:pt x="28846" y="2719"/>
                    <a:pt x="26392" y="2719"/>
                  </a:cubicBezTo>
                  <a:cubicBezTo>
                    <a:pt x="24938" y="2719"/>
                    <a:pt x="23831" y="2954"/>
                    <a:pt x="23831" y="2954"/>
                  </a:cubicBezTo>
                  <a:cubicBezTo>
                    <a:pt x="23831" y="2954"/>
                    <a:pt x="24865" y="219"/>
                    <a:pt x="19272" y="6"/>
                  </a:cubicBezTo>
                  <a:cubicBezTo>
                    <a:pt x="19162" y="2"/>
                    <a:pt x="19051" y="1"/>
                    <a:pt x="18940" y="1"/>
                  </a:cubicBezTo>
                  <a:close/>
                </a:path>
              </a:pathLst>
            </a:custGeom>
            <a:solidFill>
              <a:srgbClr val="6634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0" name="Google Shape;600;p40"/>
            <p:cNvSpPr/>
            <p:nvPr/>
          </p:nvSpPr>
          <p:spPr>
            <a:xfrm>
              <a:off x="32018625" y="12420175"/>
              <a:ext cx="186675" cy="182475"/>
            </a:xfrm>
            <a:custGeom>
              <a:avLst/>
              <a:gdLst/>
              <a:ahLst/>
              <a:cxnLst/>
              <a:rect l="l" t="t" r="r" b="b"/>
              <a:pathLst>
                <a:path w="7467" h="7299" extrusionOk="0">
                  <a:moveTo>
                    <a:pt x="5432" y="1"/>
                  </a:moveTo>
                  <a:cubicBezTo>
                    <a:pt x="5321" y="1"/>
                    <a:pt x="5210" y="187"/>
                    <a:pt x="5339" y="264"/>
                  </a:cubicBezTo>
                  <a:cubicBezTo>
                    <a:pt x="6220" y="963"/>
                    <a:pt x="6615" y="2240"/>
                    <a:pt x="6767" y="3334"/>
                  </a:cubicBezTo>
                  <a:cubicBezTo>
                    <a:pt x="6906" y="4303"/>
                    <a:pt x="6591" y="5372"/>
                    <a:pt x="5523" y="5372"/>
                  </a:cubicBezTo>
                  <a:cubicBezTo>
                    <a:pt x="5419" y="5372"/>
                    <a:pt x="5306" y="5362"/>
                    <a:pt x="5187" y="5340"/>
                  </a:cubicBezTo>
                  <a:cubicBezTo>
                    <a:pt x="4427" y="5188"/>
                    <a:pt x="3697" y="4519"/>
                    <a:pt x="3302" y="3881"/>
                  </a:cubicBezTo>
                  <a:cubicBezTo>
                    <a:pt x="3273" y="3832"/>
                    <a:pt x="3233" y="3811"/>
                    <a:pt x="3196" y="3811"/>
                  </a:cubicBezTo>
                  <a:cubicBezTo>
                    <a:pt x="3118" y="3811"/>
                    <a:pt x="3048" y="3900"/>
                    <a:pt x="3089" y="4003"/>
                  </a:cubicBezTo>
                  <a:cubicBezTo>
                    <a:pt x="3333" y="4580"/>
                    <a:pt x="3697" y="5644"/>
                    <a:pt x="3424" y="6282"/>
                  </a:cubicBezTo>
                  <a:cubicBezTo>
                    <a:pt x="3273" y="6696"/>
                    <a:pt x="2901" y="6889"/>
                    <a:pt x="2495" y="6889"/>
                  </a:cubicBezTo>
                  <a:cubicBezTo>
                    <a:pt x="2246" y="6889"/>
                    <a:pt x="1984" y="6816"/>
                    <a:pt x="1752" y="6677"/>
                  </a:cubicBezTo>
                  <a:cubicBezTo>
                    <a:pt x="1023" y="6252"/>
                    <a:pt x="536" y="5492"/>
                    <a:pt x="202" y="4702"/>
                  </a:cubicBezTo>
                  <a:cubicBezTo>
                    <a:pt x="190" y="4655"/>
                    <a:pt x="157" y="4635"/>
                    <a:pt x="121" y="4635"/>
                  </a:cubicBezTo>
                  <a:cubicBezTo>
                    <a:pt x="63" y="4635"/>
                    <a:pt x="1" y="4687"/>
                    <a:pt x="20" y="4763"/>
                  </a:cubicBezTo>
                  <a:cubicBezTo>
                    <a:pt x="273" y="5598"/>
                    <a:pt x="1454" y="7298"/>
                    <a:pt x="2597" y="7298"/>
                  </a:cubicBezTo>
                  <a:cubicBezTo>
                    <a:pt x="2826" y="7298"/>
                    <a:pt x="3054" y="7230"/>
                    <a:pt x="3272" y="7073"/>
                  </a:cubicBezTo>
                  <a:cubicBezTo>
                    <a:pt x="3789" y="6708"/>
                    <a:pt x="3758" y="5918"/>
                    <a:pt x="3728" y="5340"/>
                  </a:cubicBezTo>
                  <a:cubicBezTo>
                    <a:pt x="3688" y="5122"/>
                    <a:pt x="3648" y="4891"/>
                    <a:pt x="3592" y="4672"/>
                  </a:cubicBezTo>
                  <a:lnTo>
                    <a:pt x="3592" y="4672"/>
                  </a:lnTo>
                  <a:cubicBezTo>
                    <a:pt x="4037" y="5238"/>
                    <a:pt x="4857" y="5627"/>
                    <a:pt x="5593" y="5627"/>
                  </a:cubicBezTo>
                  <a:cubicBezTo>
                    <a:pt x="6222" y="5627"/>
                    <a:pt x="6791" y="5342"/>
                    <a:pt x="7011" y="4641"/>
                  </a:cubicBezTo>
                  <a:cubicBezTo>
                    <a:pt x="7466" y="3243"/>
                    <a:pt x="6646" y="872"/>
                    <a:pt x="5491" y="21"/>
                  </a:cubicBezTo>
                  <a:cubicBezTo>
                    <a:pt x="5472" y="7"/>
                    <a:pt x="5452" y="1"/>
                    <a:pt x="5432"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1" name="Google Shape;601;p40"/>
            <p:cNvSpPr/>
            <p:nvPr/>
          </p:nvSpPr>
          <p:spPr>
            <a:xfrm>
              <a:off x="32461600" y="12543450"/>
              <a:ext cx="103875" cy="94575"/>
            </a:xfrm>
            <a:custGeom>
              <a:avLst/>
              <a:gdLst/>
              <a:ahLst/>
              <a:cxnLst/>
              <a:rect l="l" t="t" r="r" b="b"/>
              <a:pathLst>
                <a:path w="4155" h="3783" extrusionOk="0">
                  <a:moveTo>
                    <a:pt x="114" y="0"/>
                  </a:moveTo>
                  <a:cubicBezTo>
                    <a:pt x="62" y="0"/>
                    <a:pt x="1" y="54"/>
                    <a:pt x="21" y="135"/>
                  </a:cubicBezTo>
                  <a:cubicBezTo>
                    <a:pt x="325" y="1260"/>
                    <a:pt x="872" y="3753"/>
                    <a:pt x="2422" y="3783"/>
                  </a:cubicBezTo>
                  <a:cubicBezTo>
                    <a:pt x="3699" y="3783"/>
                    <a:pt x="4155" y="1777"/>
                    <a:pt x="4155" y="804"/>
                  </a:cubicBezTo>
                  <a:cubicBezTo>
                    <a:pt x="4155" y="704"/>
                    <a:pt x="4091" y="659"/>
                    <a:pt x="4022" y="659"/>
                  </a:cubicBezTo>
                  <a:cubicBezTo>
                    <a:pt x="3967" y="659"/>
                    <a:pt x="3909" y="689"/>
                    <a:pt x="3881" y="743"/>
                  </a:cubicBezTo>
                  <a:cubicBezTo>
                    <a:pt x="3600" y="1531"/>
                    <a:pt x="3579" y="3489"/>
                    <a:pt x="2447" y="3489"/>
                  </a:cubicBezTo>
                  <a:cubicBezTo>
                    <a:pt x="2355" y="3489"/>
                    <a:pt x="2256" y="3476"/>
                    <a:pt x="2149" y="3449"/>
                  </a:cubicBezTo>
                  <a:cubicBezTo>
                    <a:pt x="872" y="3084"/>
                    <a:pt x="751" y="1017"/>
                    <a:pt x="173" y="44"/>
                  </a:cubicBezTo>
                  <a:cubicBezTo>
                    <a:pt x="163" y="14"/>
                    <a:pt x="139" y="0"/>
                    <a:pt x="114"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2" name="Google Shape;602;p40"/>
            <p:cNvSpPr/>
            <p:nvPr/>
          </p:nvSpPr>
          <p:spPr>
            <a:xfrm>
              <a:off x="31809900" y="12675375"/>
              <a:ext cx="86875" cy="104250"/>
            </a:xfrm>
            <a:custGeom>
              <a:avLst/>
              <a:gdLst/>
              <a:ahLst/>
              <a:cxnLst/>
              <a:rect l="l" t="t" r="r" b="b"/>
              <a:pathLst>
                <a:path w="3475" h="4170" extrusionOk="0">
                  <a:moveTo>
                    <a:pt x="2681" y="0"/>
                  </a:moveTo>
                  <a:cubicBezTo>
                    <a:pt x="2602" y="0"/>
                    <a:pt x="2526" y="66"/>
                    <a:pt x="2563" y="178"/>
                  </a:cubicBezTo>
                  <a:cubicBezTo>
                    <a:pt x="2837" y="968"/>
                    <a:pt x="2988" y="1880"/>
                    <a:pt x="2897" y="2731"/>
                  </a:cubicBezTo>
                  <a:cubicBezTo>
                    <a:pt x="2837" y="3248"/>
                    <a:pt x="2593" y="3916"/>
                    <a:pt x="1985" y="3916"/>
                  </a:cubicBezTo>
                  <a:cubicBezTo>
                    <a:pt x="1973" y="3917"/>
                    <a:pt x="1960" y="3917"/>
                    <a:pt x="1948" y="3917"/>
                  </a:cubicBezTo>
                  <a:cubicBezTo>
                    <a:pt x="1263" y="3917"/>
                    <a:pt x="641" y="3117"/>
                    <a:pt x="253" y="2640"/>
                  </a:cubicBezTo>
                  <a:cubicBezTo>
                    <a:pt x="225" y="2611"/>
                    <a:pt x="195" y="2600"/>
                    <a:pt x="167" y="2600"/>
                  </a:cubicBezTo>
                  <a:cubicBezTo>
                    <a:pt x="74" y="2600"/>
                    <a:pt x="1" y="2729"/>
                    <a:pt x="71" y="2822"/>
                  </a:cubicBezTo>
                  <a:cubicBezTo>
                    <a:pt x="517" y="3332"/>
                    <a:pt x="1335" y="4169"/>
                    <a:pt x="2057" y="4169"/>
                  </a:cubicBezTo>
                  <a:cubicBezTo>
                    <a:pt x="2367" y="4169"/>
                    <a:pt x="2660" y="4015"/>
                    <a:pt x="2897" y="3612"/>
                  </a:cubicBezTo>
                  <a:cubicBezTo>
                    <a:pt x="3475" y="2640"/>
                    <a:pt x="3140" y="1090"/>
                    <a:pt x="2806" y="87"/>
                  </a:cubicBezTo>
                  <a:cubicBezTo>
                    <a:pt x="2782" y="27"/>
                    <a:pt x="2731" y="0"/>
                    <a:pt x="2681"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3" name="Google Shape;603;p40"/>
            <p:cNvSpPr/>
            <p:nvPr/>
          </p:nvSpPr>
          <p:spPr>
            <a:xfrm>
              <a:off x="32007700" y="13764175"/>
              <a:ext cx="469650" cy="208975"/>
            </a:xfrm>
            <a:custGeom>
              <a:avLst/>
              <a:gdLst/>
              <a:ahLst/>
              <a:cxnLst/>
              <a:rect l="l" t="t" r="r" b="b"/>
              <a:pathLst>
                <a:path w="18786" h="8359" extrusionOk="0">
                  <a:moveTo>
                    <a:pt x="16141" y="0"/>
                  </a:moveTo>
                  <a:cubicBezTo>
                    <a:pt x="16141" y="0"/>
                    <a:pt x="13133" y="1455"/>
                    <a:pt x="8494" y="1455"/>
                  </a:cubicBezTo>
                  <a:cubicBezTo>
                    <a:pt x="6263" y="1455"/>
                    <a:pt x="3654" y="1119"/>
                    <a:pt x="821" y="122"/>
                  </a:cubicBezTo>
                  <a:cubicBezTo>
                    <a:pt x="821" y="122"/>
                    <a:pt x="426" y="1733"/>
                    <a:pt x="1" y="3800"/>
                  </a:cubicBezTo>
                  <a:cubicBezTo>
                    <a:pt x="5563" y="7174"/>
                    <a:pt x="12159" y="8268"/>
                    <a:pt x="18785" y="8359"/>
                  </a:cubicBezTo>
                  <a:lnTo>
                    <a:pt x="16141" y="0"/>
                  </a:lnTo>
                  <a:close/>
                </a:path>
              </a:pathLst>
            </a:custGeom>
            <a:solidFill>
              <a:srgbClr val="1C1B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4" name="Google Shape;604;p40"/>
            <p:cNvSpPr/>
            <p:nvPr/>
          </p:nvSpPr>
          <p:spPr>
            <a:xfrm>
              <a:off x="31944625" y="13859150"/>
              <a:ext cx="592750" cy="404700"/>
            </a:xfrm>
            <a:custGeom>
              <a:avLst/>
              <a:gdLst/>
              <a:ahLst/>
              <a:cxnLst/>
              <a:rect l="l" t="t" r="r" b="b"/>
              <a:pathLst>
                <a:path w="23710" h="16188" extrusionOk="0">
                  <a:moveTo>
                    <a:pt x="2524" y="1"/>
                  </a:moveTo>
                  <a:cubicBezTo>
                    <a:pt x="2128" y="1885"/>
                    <a:pt x="1673" y="4165"/>
                    <a:pt x="1429" y="5837"/>
                  </a:cubicBezTo>
                  <a:cubicBezTo>
                    <a:pt x="943" y="9393"/>
                    <a:pt x="1" y="14439"/>
                    <a:pt x="1" y="14439"/>
                  </a:cubicBezTo>
                  <a:cubicBezTo>
                    <a:pt x="1" y="14439"/>
                    <a:pt x="3244" y="16188"/>
                    <a:pt x="7261" y="16188"/>
                  </a:cubicBezTo>
                  <a:cubicBezTo>
                    <a:pt x="8433" y="16188"/>
                    <a:pt x="9671" y="16039"/>
                    <a:pt x="10913" y="15654"/>
                  </a:cubicBezTo>
                  <a:lnTo>
                    <a:pt x="11186" y="8055"/>
                  </a:lnTo>
                  <a:cubicBezTo>
                    <a:pt x="11186" y="8055"/>
                    <a:pt x="12068" y="7964"/>
                    <a:pt x="12737" y="7843"/>
                  </a:cubicBezTo>
                  <a:lnTo>
                    <a:pt x="13314" y="15107"/>
                  </a:lnTo>
                  <a:cubicBezTo>
                    <a:pt x="13314" y="15107"/>
                    <a:pt x="13879" y="15171"/>
                    <a:pt x="14772" y="15171"/>
                  </a:cubicBezTo>
                  <a:cubicBezTo>
                    <a:pt x="16950" y="15171"/>
                    <a:pt x="21079" y="14789"/>
                    <a:pt x="23709" y="12159"/>
                  </a:cubicBezTo>
                  <a:lnTo>
                    <a:pt x="21308" y="4560"/>
                  </a:lnTo>
                  <a:cubicBezTo>
                    <a:pt x="14682" y="4469"/>
                    <a:pt x="8086" y="3375"/>
                    <a:pt x="2524" y="1"/>
                  </a:cubicBezTo>
                  <a:close/>
                </a:path>
              </a:pathLst>
            </a:custGeom>
            <a:solidFill>
              <a:srgbClr val="2B2B2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5" name="Google Shape;605;p40"/>
            <p:cNvSpPr/>
            <p:nvPr/>
          </p:nvSpPr>
          <p:spPr>
            <a:xfrm>
              <a:off x="31993275" y="13556725"/>
              <a:ext cx="444550" cy="286425"/>
            </a:xfrm>
            <a:custGeom>
              <a:avLst/>
              <a:gdLst/>
              <a:ahLst/>
              <a:cxnLst/>
              <a:rect l="l" t="t" r="r" b="b"/>
              <a:pathLst>
                <a:path w="17782" h="11457" extrusionOk="0">
                  <a:moveTo>
                    <a:pt x="517" y="0"/>
                  </a:moveTo>
                  <a:lnTo>
                    <a:pt x="0" y="10426"/>
                  </a:lnTo>
                  <a:cubicBezTo>
                    <a:pt x="1625" y="11177"/>
                    <a:pt x="3575" y="11456"/>
                    <a:pt x="5580" y="11456"/>
                  </a:cubicBezTo>
                  <a:cubicBezTo>
                    <a:pt x="11448" y="11456"/>
                    <a:pt x="17782" y="9058"/>
                    <a:pt x="17782" y="9058"/>
                  </a:cubicBezTo>
                  <a:cubicBezTo>
                    <a:pt x="17782" y="8937"/>
                    <a:pt x="17782" y="8754"/>
                    <a:pt x="17782" y="8511"/>
                  </a:cubicBezTo>
                  <a:cubicBezTo>
                    <a:pt x="11581" y="6839"/>
                    <a:pt x="5714" y="3557"/>
                    <a:pt x="517" y="0"/>
                  </a:cubicBezTo>
                  <a:close/>
                </a:path>
              </a:pathLst>
            </a:custGeom>
            <a:solidFill>
              <a:srgbClr val="E6E4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6" name="Google Shape;606;p40"/>
            <p:cNvSpPr/>
            <p:nvPr/>
          </p:nvSpPr>
          <p:spPr>
            <a:xfrm>
              <a:off x="31830650" y="13157775"/>
              <a:ext cx="675575" cy="611725"/>
            </a:xfrm>
            <a:custGeom>
              <a:avLst/>
              <a:gdLst/>
              <a:ahLst/>
              <a:cxnLst/>
              <a:rect l="l" t="t" r="r" b="b"/>
              <a:pathLst>
                <a:path w="27023" h="24469" extrusionOk="0">
                  <a:moveTo>
                    <a:pt x="2310" y="1"/>
                  </a:moveTo>
                  <a:cubicBezTo>
                    <a:pt x="2007" y="2949"/>
                    <a:pt x="0" y="9210"/>
                    <a:pt x="0" y="9210"/>
                  </a:cubicBezTo>
                  <a:cubicBezTo>
                    <a:pt x="1307" y="10639"/>
                    <a:pt x="7174" y="13283"/>
                    <a:pt x="7174" y="13283"/>
                  </a:cubicBezTo>
                  <a:lnTo>
                    <a:pt x="7022" y="15958"/>
                  </a:lnTo>
                  <a:cubicBezTo>
                    <a:pt x="12219" y="19484"/>
                    <a:pt x="18086" y="22797"/>
                    <a:pt x="24317" y="24469"/>
                  </a:cubicBezTo>
                  <a:cubicBezTo>
                    <a:pt x="24287" y="22736"/>
                    <a:pt x="23770" y="17934"/>
                    <a:pt x="23223" y="13496"/>
                  </a:cubicBezTo>
                  <a:lnTo>
                    <a:pt x="27022" y="11672"/>
                  </a:lnTo>
                  <a:cubicBezTo>
                    <a:pt x="25685" y="7569"/>
                    <a:pt x="22828" y="4955"/>
                    <a:pt x="21825" y="4681"/>
                  </a:cubicBezTo>
                  <a:cubicBezTo>
                    <a:pt x="21794" y="4621"/>
                    <a:pt x="21733" y="4560"/>
                    <a:pt x="21673" y="4529"/>
                  </a:cubicBezTo>
                  <a:cubicBezTo>
                    <a:pt x="20943" y="3952"/>
                    <a:pt x="18967" y="3891"/>
                    <a:pt x="18967" y="3891"/>
                  </a:cubicBezTo>
                  <a:cubicBezTo>
                    <a:pt x="17963" y="4368"/>
                    <a:pt x="16995" y="4539"/>
                    <a:pt x="16120" y="4539"/>
                  </a:cubicBezTo>
                  <a:cubicBezTo>
                    <a:pt x="13873" y="4539"/>
                    <a:pt x="12250" y="3405"/>
                    <a:pt x="12250" y="3405"/>
                  </a:cubicBezTo>
                  <a:lnTo>
                    <a:pt x="8846" y="3891"/>
                  </a:lnTo>
                  <a:lnTo>
                    <a:pt x="2310"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7" name="Google Shape;607;p40"/>
            <p:cNvSpPr/>
            <p:nvPr/>
          </p:nvSpPr>
          <p:spPr>
            <a:xfrm>
              <a:off x="31975775" y="13235050"/>
              <a:ext cx="174800" cy="504075"/>
            </a:xfrm>
            <a:custGeom>
              <a:avLst/>
              <a:gdLst/>
              <a:ahLst/>
              <a:cxnLst/>
              <a:rect l="l" t="t" r="r" b="b"/>
              <a:pathLst>
                <a:path w="6992" h="20163" extrusionOk="0">
                  <a:moveTo>
                    <a:pt x="5656" y="1"/>
                  </a:moveTo>
                  <a:cubicBezTo>
                    <a:pt x="4823" y="1"/>
                    <a:pt x="3722" y="292"/>
                    <a:pt x="2585" y="861"/>
                  </a:cubicBezTo>
                  <a:cubicBezTo>
                    <a:pt x="2585" y="861"/>
                    <a:pt x="3193" y="4934"/>
                    <a:pt x="2797" y="7335"/>
                  </a:cubicBezTo>
                  <a:cubicBezTo>
                    <a:pt x="2372" y="9767"/>
                    <a:pt x="700" y="15238"/>
                    <a:pt x="700" y="15238"/>
                  </a:cubicBezTo>
                  <a:cubicBezTo>
                    <a:pt x="700" y="15238"/>
                    <a:pt x="1" y="18430"/>
                    <a:pt x="1" y="20162"/>
                  </a:cubicBezTo>
                  <a:cubicBezTo>
                    <a:pt x="3162" y="16971"/>
                    <a:pt x="5442" y="14752"/>
                    <a:pt x="6475" y="8490"/>
                  </a:cubicBezTo>
                  <a:cubicBezTo>
                    <a:pt x="6992" y="5511"/>
                    <a:pt x="6536" y="1742"/>
                    <a:pt x="6293" y="71"/>
                  </a:cubicBezTo>
                  <a:cubicBezTo>
                    <a:pt x="6105" y="24"/>
                    <a:pt x="5891" y="1"/>
                    <a:pt x="5656" y="1"/>
                  </a:cubicBezTo>
                  <a:close/>
                </a:path>
              </a:pathLst>
            </a:custGeom>
            <a:solidFill>
              <a:srgbClr val="F8992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8" name="Google Shape;608;p40"/>
            <p:cNvSpPr/>
            <p:nvPr/>
          </p:nvSpPr>
          <p:spPr>
            <a:xfrm>
              <a:off x="31975775" y="13236800"/>
              <a:ext cx="208250" cy="525875"/>
            </a:xfrm>
            <a:custGeom>
              <a:avLst/>
              <a:gdLst/>
              <a:ahLst/>
              <a:cxnLst/>
              <a:rect l="l" t="t" r="r" b="b"/>
              <a:pathLst>
                <a:path w="8330" h="21035" extrusionOk="0">
                  <a:moveTo>
                    <a:pt x="6293" y="1"/>
                  </a:moveTo>
                  <a:lnTo>
                    <a:pt x="6293" y="1"/>
                  </a:lnTo>
                  <a:cubicBezTo>
                    <a:pt x="6536" y="1672"/>
                    <a:pt x="6992" y="5441"/>
                    <a:pt x="6475" y="8420"/>
                  </a:cubicBezTo>
                  <a:cubicBezTo>
                    <a:pt x="5442" y="14682"/>
                    <a:pt x="3162" y="16901"/>
                    <a:pt x="1" y="20092"/>
                  </a:cubicBezTo>
                  <a:cubicBezTo>
                    <a:pt x="1" y="20518"/>
                    <a:pt x="62" y="20852"/>
                    <a:pt x="153" y="21034"/>
                  </a:cubicBezTo>
                  <a:cubicBezTo>
                    <a:pt x="153" y="21034"/>
                    <a:pt x="4955" y="17569"/>
                    <a:pt x="6658" y="11825"/>
                  </a:cubicBezTo>
                  <a:cubicBezTo>
                    <a:pt x="8329" y="6080"/>
                    <a:pt x="7418" y="1794"/>
                    <a:pt x="7174" y="730"/>
                  </a:cubicBezTo>
                  <a:cubicBezTo>
                    <a:pt x="7083" y="335"/>
                    <a:pt x="6779" y="92"/>
                    <a:pt x="6293" y="1"/>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9" name="Google Shape;609;p40"/>
            <p:cNvSpPr/>
            <p:nvPr/>
          </p:nvSpPr>
          <p:spPr>
            <a:xfrm>
              <a:off x="32308625" y="13228600"/>
              <a:ext cx="138325" cy="499875"/>
            </a:xfrm>
            <a:custGeom>
              <a:avLst/>
              <a:gdLst/>
              <a:ahLst/>
              <a:cxnLst/>
              <a:rect l="l" t="t" r="r" b="b"/>
              <a:pathLst>
                <a:path w="5533" h="19995" extrusionOk="0">
                  <a:moveTo>
                    <a:pt x="1313" y="1"/>
                  </a:moveTo>
                  <a:cubicBezTo>
                    <a:pt x="1100" y="1"/>
                    <a:pt x="905" y="19"/>
                    <a:pt x="730" y="55"/>
                  </a:cubicBezTo>
                  <a:cubicBezTo>
                    <a:pt x="487" y="1727"/>
                    <a:pt x="0" y="5496"/>
                    <a:pt x="456" y="8475"/>
                  </a:cubicBezTo>
                  <a:cubicBezTo>
                    <a:pt x="1398" y="14736"/>
                    <a:pt x="2371" y="16773"/>
                    <a:pt x="5502" y="19995"/>
                  </a:cubicBezTo>
                  <a:cubicBezTo>
                    <a:pt x="5532" y="18262"/>
                    <a:pt x="4894" y="15071"/>
                    <a:pt x="4894" y="15071"/>
                  </a:cubicBezTo>
                  <a:cubicBezTo>
                    <a:pt x="4894" y="15071"/>
                    <a:pt x="4529" y="9812"/>
                    <a:pt x="4165" y="7380"/>
                  </a:cubicBezTo>
                  <a:cubicBezTo>
                    <a:pt x="3800" y="4979"/>
                    <a:pt x="4468" y="906"/>
                    <a:pt x="4468" y="906"/>
                  </a:cubicBezTo>
                  <a:cubicBezTo>
                    <a:pt x="3299" y="297"/>
                    <a:pt x="2169" y="1"/>
                    <a:pt x="1313" y="1"/>
                  </a:cubicBezTo>
                  <a:close/>
                </a:path>
              </a:pathLst>
            </a:custGeom>
            <a:solidFill>
              <a:srgbClr val="F8992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0" name="Google Shape;610;p40"/>
            <p:cNvSpPr/>
            <p:nvPr/>
          </p:nvSpPr>
          <p:spPr>
            <a:xfrm>
              <a:off x="32274425" y="13229975"/>
              <a:ext cx="171750" cy="522050"/>
            </a:xfrm>
            <a:custGeom>
              <a:avLst/>
              <a:gdLst/>
              <a:ahLst/>
              <a:cxnLst/>
              <a:rect l="l" t="t" r="r" b="b"/>
              <a:pathLst>
                <a:path w="6870" h="20882" extrusionOk="0">
                  <a:moveTo>
                    <a:pt x="2098" y="0"/>
                  </a:moveTo>
                  <a:cubicBezTo>
                    <a:pt x="1642" y="122"/>
                    <a:pt x="1308" y="334"/>
                    <a:pt x="1216" y="730"/>
                  </a:cubicBezTo>
                  <a:cubicBezTo>
                    <a:pt x="973" y="1793"/>
                    <a:pt x="0" y="6079"/>
                    <a:pt x="1611" y="11854"/>
                  </a:cubicBezTo>
                  <a:cubicBezTo>
                    <a:pt x="3222" y="17599"/>
                    <a:pt x="6688" y="20882"/>
                    <a:pt x="6688" y="20882"/>
                  </a:cubicBezTo>
                  <a:cubicBezTo>
                    <a:pt x="6809" y="20700"/>
                    <a:pt x="6870" y="20365"/>
                    <a:pt x="6870" y="19940"/>
                  </a:cubicBezTo>
                  <a:cubicBezTo>
                    <a:pt x="3739" y="16718"/>
                    <a:pt x="2766" y="14681"/>
                    <a:pt x="1824" y="8420"/>
                  </a:cubicBezTo>
                  <a:cubicBezTo>
                    <a:pt x="1368" y="5441"/>
                    <a:pt x="1855" y="1672"/>
                    <a:pt x="2098" y="0"/>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 name="Google Shape;611;p40"/>
            <p:cNvSpPr/>
            <p:nvPr/>
          </p:nvSpPr>
          <p:spPr>
            <a:xfrm>
              <a:off x="32125475" y="14015375"/>
              <a:ext cx="233550" cy="66450"/>
            </a:xfrm>
            <a:custGeom>
              <a:avLst/>
              <a:gdLst/>
              <a:ahLst/>
              <a:cxnLst/>
              <a:rect l="l" t="t" r="r" b="b"/>
              <a:pathLst>
                <a:path w="9342" h="2658" extrusionOk="0">
                  <a:moveTo>
                    <a:pt x="9140" y="1"/>
                  </a:moveTo>
                  <a:cubicBezTo>
                    <a:pt x="9123" y="1"/>
                    <a:pt x="9106" y="5"/>
                    <a:pt x="9089" y="13"/>
                  </a:cubicBezTo>
                  <a:cubicBezTo>
                    <a:pt x="6232" y="1594"/>
                    <a:pt x="3405" y="1867"/>
                    <a:pt x="214" y="2323"/>
                  </a:cubicBezTo>
                  <a:cubicBezTo>
                    <a:pt x="1" y="2354"/>
                    <a:pt x="31" y="2658"/>
                    <a:pt x="244" y="2658"/>
                  </a:cubicBezTo>
                  <a:cubicBezTo>
                    <a:pt x="2341" y="2536"/>
                    <a:pt x="4530" y="2384"/>
                    <a:pt x="6566" y="1746"/>
                  </a:cubicBezTo>
                  <a:cubicBezTo>
                    <a:pt x="7569" y="1442"/>
                    <a:pt x="8360" y="803"/>
                    <a:pt x="9211" y="226"/>
                  </a:cubicBezTo>
                  <a:cubicBezTo>
                    <a:pt x="9342" y="147"/>
                    <a:pt x="9247" y="1"/>
                    <a:pt x="9140" y="1"/>
                  </a:cubicBezTo>
                  <a:close/>
                </a:path>
              </a:pathLst>
            </a:custGeom>
            <a:solidFill>
              <a:srgbClr val="1C1B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4" name="Picture 3">
            <a:extLst>
              <a:ext uri="{FF2B5EF4-FFF2-40B4-BE49-F238E27FC236}">
                <a16:creationId xmlns:a16="http://schemas.microsoft.com/office/drawing/2014/main" id="{45A8A0B3-EC2D-B0B5-3F4F-8EA77370C060}"/>
              </a:ext>
            </a:extLst>
          </p:cNvPr>
          <p:cNvPicPr>
            <a:picLocks noChangeAspect="1"/>
          </p:cNvPicPr>
          <p:nvPr/>
        </p:nvPicPr>
        <p:blipFill>
          <a:blip r:embed="rId3"/>
          <a:stretch>
            <a:fillRect/>
          </a:stretch>
        </p:blipFill>
        <p:spPr>
          <a:xfrm>
            <a:off x="4965848" y="849586"/>
            <a:ext cx="2450804" cy="1005927"/>
          </a:xfrm>
          <a:prstGeom prst="rect">
            <a:avLst/>
          </a:prstGeom>
        </p:spPr>
      </p:pic>
      <p:pic>
        <p:nvPicPr>
          <p:cNvPr id="8" name="Picture 7">
            <a:extLst>
              <a:ext uri="{FF2B5EF4-FFF2-40B4-BE49-F238E27FC236}">
                <a16:creationId xmlns:a16="http://schemas.microsoft.com/office/drawing/2014/main" id="{39FEA8ED-A167-EC67-E27E-91FB0A4A8B4E}"/>
              </a:ext>
            </a:extLst>
          </p:cNvPr>
          <p:cNvPicPr>
            <a:picLocks noChangeAspect="1"/>
          </p:cNvPicPr>
          <p:nvPr/>
        </p:nvPicPr>
        <p:blipFill>
          <a:blip r:embed="rId4"/>
          <a:stretch>
            <a:fillRect/>
          </a:stretch>
        </p:blipFill>
        <p:spPr>
          <a:xfrm>
            <a:off x="-909886" y="695397"/>
            <a:ext cx="4200508" cy="969348"/>
          </a:xfrm>
          <a:prstGeom prst="rect">
            <a:avLst/>
          </a:prstGeom>
        </p:spPr>
      </p:pic>
      <p:pic>
        <p:nvPicPr>
          <p:cNvPr id="9" name="Picture 8">
            <a:extLst>
              <a:ext uri="{FF2B5EF4-FFF2-40B4-BE49-F238E27FC236}">
                <a16:creationId xmlns:a16="http://schemas.microsoft.com/office/drawing/2014/main" id="{35299890-0BC1-88B6-1574-B1439317A324}"/>
              </a:ext>
            </a:extLst>
          </p:cNvPr>
          <p:cNvPicPr>
            <a:picLocks noChangeAspect="1"/>
          </p:cNvPicPr>
          <p:nvPr/>
        </p:nvPicPr>
        <p:blipFill>
          <a:blip r:embed="rId5"/>
          <a:stretch>
            <a:fillRect/>
          </a:stretch>
        </p:blipFill>
        <p:spPr>
          <a:xfrm>
            <a:off x="1915298" y="1995795"/>
            <a:ext cx="8597513" cy="289086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06"/>
        <p:cNvGrpSpPr/>
        <p:nvPr/>
      </p:nvGrpSpPr>
      <p:grpSpPr>
        <a:xfrm>
          <a:off x="0" y="0"/>
          <a:ext cx="0" cy="0"/>
          <a:chOff x="0" y="0"/>
          <a:chExt cx="0" cy="0"/>
        </a:xfrm>
      </p:grpSpPr>
      <p:sp>
        <p:nvSpPr>
          <p:cNvPr id="13" name="Rectangles 12"/>
          <p:cNvSpPr/>
          <p:nvPr/>
        </p:nvSpPr>
        <p:spPr>
          <a:xfrm>
            <a:off x="0" y="350520"/>
            <a:ext cx="12192000" cy="22284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panose="020B0604020202020204"/>
            </a:endParaRPr>
          </a:p>
        </p:txBody>
      </p:sp>
      <p:grpSp>
        <p:nvGrpSpPr>
          <p:cNvPr id="1710" name="Google Shape;1710;p59"/>
          <p:cNvGrpSpPr/>
          <p:nvPr/>
        </p:nvGrpSpPr>
        <p:grpSpPr>
          <a:xfrm>
            <a:off x="223507" y="5313118"/>
            <a:ext cx="836367" cy="1272433"/>
            <a:chOff x="1307650" y="2650450"/>
            <a:chExt cx="627275" cy="954325"/>
          </a:xfrm>
        </p:grpSpPr>
        <p:sp>
          <p:nvSpPr>
            <p:cNvPr id="1711" name="Google Shape;1711;p59"/>
            <p:cNvSpPr/>
            <p:nvPr/>
          </p:nvSpPr>
          <p:spPr>
            <a:xfrm>
              <a:off x="1431225" y="2650450"/>
              <a:ext cx="503700" cy="503700"/>
            </a:xfrm>
            <a:prstGeom prst="ellipse">
              <a:avLst/>
            </a:pr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712" name="Google Shape;1712;p59"/>
            <p:cNvSpPr/>
            <p:nvPr/>
          </p:nvSpPr>
          <p:spPr>
            <a:xfrm>
              <a:off x="1307650" y="3313175"/>
              <a:ext cx="291600" cy="2916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27" name="Google Shape;1710;p59"/>
          <p:cNvGrpSpPr/>
          <p:nvPr/>
        </p:nvGrpSpPr>
        <p:grpSpPr>
          <a:xfrm>
            <a:off x="11093861" y="5435038"/>
            <a:ext cx="836367" cy="1272433"/>
            <a:chOff x="1307650" y="2650450"/>
            <a:chExt cx="627275" cy="954325"/>
          </a:xfrm>
        </p:grpSpPr>
        <p:sp>
          <p:nvSpPr>
            <p:cNvPr id="28" name="Google Shape;1711;p59"/>
            <p:cNvSpPr/>
            <p:nvPr/>
          </p:nvSpPr>
          <p:spPr>
            <a:xfrm>
              <a:off x="1431225" y="2650450"/>
              <a:ext cx="503700" cy="503700"/>
            </a:xfrm>
            <a:prstGeom prst="ellipse">
              <a:avLst/>
            </a:pr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 name="Google Shape;1712;p59"/>
            <p:cNvSpPr/>
            <p:nvPr/>
          </p:nvSpPr>
          <p:spPr>
            <a:xfrm>
              <a:off x="1307650" y="3313175"/>
              <a:ext cx="291600" cy="2916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2" name="Picture 1">
            <a:extLst>
              <a:ext uri="{FF2B5EF4-FFF2-40B4-BE49-F238E27FC236}">
                <a16:creationId xmlns:a16="http://schemas.microsoft.com/office/drawing/2014/main" id="{E4575A78-B44E-F39B-A325-0D88158F2D12}"/>
              </a:ext>
            </a:extLst>
          </p:cNvPr>
          <p:cNvPicPr>
            <a:picLocks noChangeAspect="1"/>
          </p:cNvPicPr>
          <p:nvPr/>
        </p:nvPicPr>
        <p:blipFill>
          <a:blip r:embed="rId3"/>
          <a:stretch>
            <a:fillRect/>
          </a:stretch>
        </p:blipFill>
        <p:spPr>
          <a:xfrm>
            <a:off x="3089448" y="0"/>
            <a:ext cx="7026400" cy="1881434"/>
          </a:xfrm>
          <a:prstGeom prst="rect">
            <a:avLst/>
          </a:prstGeom>
        </p:spPr>
      </p:pic>
      <p:sp>
        <p:nvSpPr>
          <p:cNvPr id="3" name="TextBox 2">
            <a:extLst>
              <a:ext uri="{FF2B5EF4-FFF2-40B4-BE49-F238E27FC236}">
                <a16:creationId xmlns:a16="http://schemas.microsoft.com/office/drawing/2014/main" id="{79D817F5-A18E-E44A-F838-0228CEE362B7}"/>
              </a:ext>
            </a:extLst>
          </p:cNvPr>
          <p:cNvSpPr txBox="1"/>
          <p:nvPr/>
        </p:nvSpPr>
        <p:spPr>
          <a:xfrm>
            <a:off x="944880" y="1610995"/>
            <a:ext cx="10772775" cy="4198714"/>
          </a:xfrm>
          <a:prstGeom prst="rect">
            <a:avLst/>
          </a:prstGeom>
          <a:noFill/>
        </p:spPr>
        <p:txBody>
          <a:bodyPr wrap="square" rtlCol="0">
            <a:spAutoFit/>
          </a:bodyPr>
          <a:lstStyle/>
          <a:p>
            <a:pPr marL="285750" marR="0" indent="-285750" algn="just">
              <a:lnSpc>
                <a:spcPct val="107000"/>
              </a:lnSpc>
              <a:spcBef>
                <a:spcPts val="0"/>
              </a:spcBef>
              <a:spcAft>
                <a:spcPts val="0"/>
              </a:spcAft>
              <a:buFont typeface="Wingdings" panose="05000000000000000000" pitchFamily="2" charset="2"/>
              <a:buChar char="q"/>
              <a:tabLst>
                <a:tab pos="90170" algn="l"/>
              </a:tabLst>
            </a:pPr>
            <a:r>
              <a:rPr lang="vi-VN" sz="3600" dirty="0">
                <a:latin typeface="Cambria" panose="02040503050406030204" pitchFamily="18" charset="0"/>
                <a:ea typeface="Cambria" panose="02040503050406030204" pitchFamily="18" charset="0"/>
                <a:cs typeface="Times New Roman" panose="02020603050405020304" pitchFamily="18" charset="0"/>
              </a:rPr>
              <a:t>Nhận biết được nguyên nhân và hậu quả của điện giật. Nêu được các tình huống nguy hiểm dẫn đến bị điện giật.</a:t>
            </a:r>
          </a:p>
          <a:p>
            <a:pPr marL="285750" marR="0" indent="-285750" algn="just">
              <a:lnSpc>
                <a:spcPct val="107000"/>
              </a:lnSpc>
              <a:spcBef>
                <a:spcPts val="0"/>
              </a:spcBef>
              <a:spcAft>
                <a:spcPts val="0"/>
              </a:spcAft>
              <a:buFont typeface="Wingdings" panose="05000000000000000000" pitchFamily="2" charset="2"/>
              <a:buChar char="q"/>
              <a:tabLst>
                <a:tab pos="90170" algn="l"/>
              </a:tabLst>
            </a:pPr>
            <a:r>
              <a:rPr lang="vi-VN" sz="3600" dirty="0">
                <a:latin typeface="Cambria" panose="02040503050406030204" pitchFamily="18" charset="0"/>
                <a:ea typeface="Cambria" panose="02040503050406030204" pitchFamily="18" charset="0"/>
                <a:cs typeface="Times New Roman" panose="02020603050405020304" pitchFamily="18" charset="0"/>
              </a:rPr>
              <a:t>Thực hiện được một số cách đơn giản và phù hợp để phòng, tránh điện giật</a:t>
            </a:r>
          </a:p>
          <a:p>
            <a:pPr marL="285750" marR="0" indent="-285750" algn="just">
              <a:lnSpc>
                <a:spcPct val="107000"/>
              </a:lnSpc>
              <a:spcBef>
                <a:spcPts val="0"/>
              </a:spcBef>
              <a:spcAft>
                <a:spcPts val="0"/>
              </a:spcAft>
              <a:buFont typeface="Wingdings" panose="05000000000000000000" pitchFamily="2" charset="2"/>
              <a:buChar char="q"/>
              <a:tabLst>
                <a:tab pos="90170" algn="l"/>
              </a:tabLst>
            </a:pPr>
            <a:r>
              <a:rPr lang="vi-VN" sz="3600" dirty="0">
                <a:latin typeface="Cambria" panose="02040503050406030204" pitchFamily="18" charset="0"/>
                <a:ea typeface="Cambria" panose="02040503050406030204" pitchFamily="18" charset="0"/>
                <a:cs typeface="Times New Roman" panose="02020603050405020304" pitchFamily="18" charset="0"/>
              </a:rPr>
              <a:t>Chủ động thực hiện được một số cách đơn giản và phù hợp để phòng, tránh điện giật.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77"/>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07433" y="-278553"/>
            <a:ext cx="12400280" cy="7137400"/>
          </a:xfrm>
          <a:prstGeom prst="rect">
            <a:avLst/>
          </a:prstGeom>
        </p:spPr>
      </p:pic>
      <p:pic>
        <p:nvPicPr>
          <p:cNvPr id="121" name="Picture 120"/>
          <p:cNvPicPr>
            <a:picLocks noChangeAspect="1"/>
          </p:cNvPicPr>
          <p:nvPr/>
        </p:nvPicPr>
        <p:blipFill>
          <a:blip r:embed="rId4"/>
          <a:stretch>
            <a:fillRect/>
          </a:stretch>
        </p:blipFill>
        <p:spPr>
          <a:xfrm>
            <a:off x="-1196823" y="5308172"/>
            <a:ext cx="14587339" cy="1904581"/>
          </a:xfrm>
          <a:prstGeom prst="rect">
            <a:avLst/>
          </a:prstGeom>
        </p:spPr>
      </p:pic>
      <p:sp>
        <p:nvSpPr>
          <p:cNvPr id="136" name="TextBox 135"/>
          <p:cNvSpPr txBox="1"/>
          <p:nvPr/>
        </p:nvSpPr>
        <p:spPr>
          <a:xfrm>
            <a:off x="4673601" y="-1117600"/>
            <a:ext cx="184731" cy="37965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pic>
        <p:nvPicPr>
          <p:cNvPr id="8" name="Picture 7"/>
          <p:cNvPicPr>
            <a:picLocks noChangeAspect="1"/>
          </p:cNvPicPr>
          <p:nvPr/>
        </p:nvPicPr>
        <p:blipFill>
          <a:blip r:embed="rId5"/>
          <a:stretch>
            <a:fillRect/>
          </a:stretch>
        </p:blipFill>
        <p:spPr>
          <a:xfrm>
            <a:off x="-319193" y="-31326"/>
            <a:ext cx="2277533" cy="6642100"/>
          </a:xfrm>
          <a:prstGeom prst="rect">
            <a:avLst/>
          </a:prstGeom>
        </p:spPr>
      </p:pic>
      <p:pic>
        <p:nvPicPr>
          <p:cNvPr id="9" name="Picture 8"/>
          <p:cNvPicPr>
            <a:picLocks noChangeAspect="1"/>
          </p:cNvPicPr>
          <p:nvPr/>
        </p:nvPicPr>
        <p:blipFill>
          <a:blip r:embed="rId5"/>
          <a:stretch>
            <a:fillRect/>
          </a:stretch>
        </p:blipFill>
        <p:spPr>
          <a:xfrm flipH="1">
            <a:off x="10131214" y="-75354"/>
            <a:ext cx="2403687" cy="7008707"/>
          </a:xfrm>
          <a:prstGeom prst="rect">
            <a:avLst/>
          </a:prstGeom>
        </p:spPr>
      </p:pic>
      <p:pic>
        <p:nvPicPr>
          <p:cNvPr id="10" name="Graphic 4"/>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5787" y="-81280"/>
            <a:ext cx="12320693" cy="976207"/>
          </a:xfrm>
          <a:prstGeom prst="rect">
            <a:avLst/>
          </a:prstGeom>
        </p:spPr>
      </p:pic>
      <p:pic>
        <p:nvPicPr>
          <p:cNvPr id="169" name="Picture 16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1438275" y="1638300"/>
            <a:ext cx="9896475" cy="2070947"/>
          </a:xfrm>
          <a:prstGeom prst="rect">
            <a:avLst/>
          </a:prstGeom>
        </p:spPr>
      </p:pic>
      <p:pic>
        <p:nvPicPr>
          <p:cNvPr id="158" name="Picture 157">
            <a:extLst>
              <a:ext uri="{FF2B5EF4-FFF2-40B4-BE49-F238E27FC236}">
                <a16:creationId xmlns:a16="http://schemas.microsoft.com/office/drawing/2014/main" id="{65322E70-1172-5BAA-2FF8-92BFFE17CD96}"/>
              </a:ext>
            </a:extLst>
          </p:cNvPr>
          <p:cNvPicPr/>
          <p:nvPr/>
        </p:nvPicPr>
        <p:blipFill>
          <a:blip r:embed="rId9">
            <a:clrChange>
              <a:clrFrom>
                <a:srgbClr val="FFFFFF">
                  <a:alpha val="100000"/>
                </a:srgbClr>
              </a:clrFrom>
              <a:clrTo>
                <a:srgbClr val="FFFFFF">
                  <a:alpha val="100000"/>
                  <a:alpha val="0"/>
                </a:srgbClr>
              </a:clrTo>
            </a:clrChange>
          </a:blip>
          <a:srcRect l="4547" t="11852" r="49800" b="18012"/>
          <a:stretch>
            <a:fillRect/>
          </a:stretch>
        </p:blipFill>
        <p:spPr>
          <a:xfrm>
            <a:off x="1081617" y="1843405"/>
            <a:ext cx="2597573" cy="4670213"/>
          </a:xfrm>
          <a:prstGeom prst="rect">
            <a:avLst/>
          </a:prstGeom>
          <a:noFill/>
          <a:ln w="9525">
            <a:noFill/>
          </a:ln>
        </p:spPr>
      </p:pic>
      <p:pic>
        <p:nvPicPr>
          <p:cNvPr id="2" name="Picture 1">
            <a:extLst>
              <a:ext uri="{FF2B5EF4-FFF2-40B4-BE49-F238E27FC236}">
                <a16:creationId xmlns:a16="http://schemas.microsoft.com/office/drawing/2014/main" id="{304F9220-99F7-B719-BB72-E688FD47963F}"/>
              </a:ext>
            </a:extLst>
          </p:cNvPr>
          <p:cNvPicPr>
            <a:picLocks noChangeAspect="1"/>
          </p:cNvPicPr>
          <p:nvPr/>
        </p:nvPicPr>
        <p:blipFill>
          <a:blip r:embed="rId10"/>
          <a:stretch>
            <a:fillRect/>
          </a:stretch>
        </p:blipFill>
        <p:spPr>
          <a:xfrm>
            <a:off x="3488676" y="1566579"/>
            <a:ext cx="6169687" cy="2139881"/>
          </a:xfrm>
          <a:prstGeom prst="rect">
            <a:avLst/>
          </a:prstGeom>
        </p:spPr>
      </p:pic>
    </p:spTree>
    <p:extLst>
      <p:ext uri="{BB962C8B-B14F-4D97-AF65-F5344CB8AC3E}">
        <p14:creationId xmlns:p14="http://schemas.microsoft.com/office/powerpoint/2010/main" val="1334001652"/>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CEACF-4ED7-DBEC-2053-81C4EDBC21C4}"/>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90B3B02E-834D-1847-75DC-8A7FD5110731}"/>
              </a:ext>
            </a:extLst>
          </p:cNvPr>
          <p:cNvSpPr>
            <a:spLocks noGrp="1"/>
          </p:cNvSpPr>
          <p:nvPr>
            <p:ph type="subTitle" idx="1"/>
          </p:nvPr>
        </p:nvSpPr>
        <p:spPr/>
        <p:txBody>
          <a:bodyPr/>
          <a:lstStyle/>
          <a:p>
            <a:endParaRPr lang="en-US"/>
          </a:p>
        </p:txBody>
      </p:sp>
      <p:pic>
        <p:nvPicPr>
          <p:cNvPr id="4" name="Li_thoi_em_hy_cho_bit_nguyn_nhn_gy_ng_v_hu_qu_ca_n_44c289236b">
            <a:hlinkClick r:id="" action="ppaction://media"/>
            <a:extLst>
              <a:ext uri="{FF2B5EF4-FFF2-40B4-BE49-F238E27FC236}">
                <a16:creationId xmlns:a16="http://schemas.microsoft.com/office/drawing/2014/main" id="{41911C48-07AE-DE5F-A232-D7E8CF832747}"/>
              </a:ext>
            </a:extLst>
          </p:cNvPr>
          <p:cNvPicPr>
            <a:picLocks noChangeAspect="1"/>
          </p:cNvPicPr>
          <p:nvPr>
            <a:videoFile r:link="rId1"/>
            <p:extLst>
              <p:ext uri="{DAA4B4D4-6D71-4841-9C94-3DE7FCFB9230}">
                <p14:media xmlns:p14="http://schemas.microsoft.com/office/powerpoint/2010/main" r:embed="rId2">
                  <p14:trim end="4620"/>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218836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s 4"/>
          <p:cNvSpPr/>
          <p:nvPr/>
        </p:nvSpPr>
        <p:spPr>
          <a:xfrm>
            <a:off x="0" y="174414"/>
            <a:ext cx="12192000" cy="200575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panose="020B0604020202020204"/>
            </a:endParaRPr>
          </a:p>
        </p:txBody>
      </p:sp>
      <p:sp>
        <p:nvSpPr>
          <p:cNvPr id="6" name="Rounded Rectangle 5"/>
          <p:cNvSpPr/>
          <p:nvPr/>
        </p:nvSpPr>
        <p:spPr>
          <a:xfrm>
            <a:off x="165100" y="132081"/>
            <a:ext cx="11983720" cy="772159"/>
          </a:xfrm>
          <a:prstGeom prst="roundRect">
            <a:avLst>
              <a:gd name="adj" fmla="val 32770"/>
            </a:avLst>
          </a:prstGeom>
          <a:solidFill>
            <a:schemeClr val="bg2">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600" b="1" kern="0" dirty="0" err="1">
                <a:solidFill>
                  <a:srgbClr val="000000"/>
                </a:solidFill>
                <a:latin typeface="Calibri" panose="020F0502020204030204" pitchFamily="34" charset="0"/>
                <a:cs typeface="Calibri" panose="020F0502020204030204" pitchFamily="34" charset="0"/>
                <a:sym typeface="Arial" panose="020B0604020202020204"/>
              </a:rPr>
              <a:t>Em</a:t>
            </a:r>
            <a:r>
              <a:rPr lang="en-US" sz="36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600" b="1" kern="0" dirty="0" err="1">
                <a:solidFill>
                  <a:srgbClr val="000000"/>
                </a:solidFill>
                <a:latin typeface="Calibri" panose="020F0502020204030204" pitchFamily="34" charset="0"/>
                <a:cs typeface="Calibri" panose="020F0502020204030204" pitchFamily="34" charset="0"/>
                <a:sym typeface="Arial" panose="020B0604020202020204"/>
              </a:rPr>
              <a:t>hãy</a:t>
            </a:r>
            <a:r>
              <a:rPr lang="en-US" sz="36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600" b="1" kern="0" dirty="0" err="1">
                <a:solidFill>
                  <a:srgbClr val="000000"/>
                </a:solidFill>
                <a:latin typeface="Calibri" panose="020F0502020204030204" pitchFamily="34" charset="0"/>
                <a:cs typeface="Calibri" panose="020F0502020204030204" pitchFamily="34" charset="0"/>
                <a:sym typeface="Arial" panose="020B0604020202020204"/>
              </a:rPr>
              <a:t>cho</a:t>
            </a:r>
            <a:r>
              <a:rPr lang="en-US" sz="36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600" b="1" kern="0" dirty="0" err="1">
                <a:solidFill>
                  <a:srgbClr val="000000"/>
                </a:solidFill>
                <a:latin typeface="Calibri" panose="020F0502020204030204" pitchFamily="34" charset="0"/>
                <a:cs typeface="Calibri" panose="020F0502020204030204" pitchFamily="34" charset="0"/>
                <a:sym typeface="Arial" panose="020B0604020202020204"/>
              </a:rPr>
              <a:t>biết</a:t>
            </a:r>
            <a:r>
              <a:rPr lang="en-US" sz="36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600" b="1" kern="0" dirty="0" err="1">
                <a:solidFill>
                  <a:srgbClr val="000000"/>
                </a:solidFill>
                <a:latin typeface="Calibri" panose="020F0502020204030204" pitchFamily="34" charset="0"/>
                <a:cs typeface="Calibri" panose="020F0502020204030204" pitchFamily="34" charset="0"/>
                <a:sym typeface="Arial" panose="020B0604020202020204"/>
              </a:rPr>
              <a:t>nguyên</a:t>
            </a:r>
            <a:r>
              <a:rPr lang="en-US" sz="36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600" b="1" kern="0" dirty="0" err="1">
                <a:solidFill>
                  <a:srgbClr val="000000"/>
                </a:solidFill>
                <a:latin typeface="Calibri" panose="020F0502020204030204" pitchFamily="34" charset="0"/>
                <a:cs typeface="Calibri" panose="020F0502020204030204" pitchFamily="34" charset="0"/>
                <a:sym typeface="Arial" panose="020B0604020202020204"/>
              </a:rPr>
              <a:t>nhân</a:t>
            </a:r>
            <a:r>
              <a:rPr lang="en-US" sz="36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600" b="1" kern="0" dirty="0" err="1">
                <a:solidFill>
                  <a:srgbClr val="000000"/>
                </a:solidFill>
                <a:latin typeface="Calibri" panose="020F0502020204030204" pitchFamily="34" charset="0"/>
                <a:cs typeface="Calibri" panose="020F0502020204030204" pitchFamily="34" charset="0"/>
                <a:sym typeface="Arial" panose="020B0604020202020204"/>
              </a:rPr>
              <a:t>gây</a:t>
            </a:r>
            <a:r>
              <a:rPr lang="en-US" sz="36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600" b="1" kern="0" dirty="0" err="1">
                <a:solidFill>
                  <a:srgbClr val="000000"/>
                </a:solidFill>
                <a:latin typeface="Calibri" panose="020F0502020204030204" pitchFamily="34" charset="0"/>
                <a:cs typeface="Calibri" panose="020F0502020204030204" pitchFamily="34" charset="0"/>
                <a:sym typeface="Arial" panose="020B0604020202020204"/>
              </a:rPr>
              <a:t>ngã</a:t>
            </a:r>
            <a:r>
              <a:rPr lang="en-US" sz="36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600" b="1" kern="0" dirty="0" err="1">
                <a:solidFill>
                  <a:srgbClr val="000000"/>
                </a:solidFill>
                <a:latin typeface="Calibri" panose="020F0502020204030204" pitchFamily="34" charset="0"/>
                <a:cs typeface="Calibri" panose="020F0502020204030204" pitchFamily="34" charset="0"/>
                <a:sym typeface="Arial" panose="020B0604020202020204"/>
              </a:rPr>
              <a:t>và</a:t>
            </a:r>
            <a:r>
              <a:rPr lang="en-US" sz="36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600" b="1" kern="0" dirty="0" err="1">
                <a:solidFill>
                  <a:srgbClr val="000000"/>
                </a:solidFill>
                <a:latin typeface="Calibri" panose="020F0502020204030204" pitchFamily="34" charset="0"/>
                <a:cs typeface="Calibri" panose="020F0502020204030204" pitchFamily="34" charset="0"/>
                <a:sym typeface="Arial" panose="020B0604020202020204"/>
              </a:rPr>
              <a:t>hậu</a:t>
            </a:r>
            <a:r>
              <a:rPr lang="en-US" sz="36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600" b="1" kern="0" dirty="0" err="1">
                <a:solidFill>
                  <a:srgbClr val="000000"/>
                </a:solidFill>
                <a:latin typeface="Calibri" panose="020F0502020204030204" pitchFamily="34" charset="0"/>
                <a:cs typeface="Calibri" panose="020F0502020204030204" pitchFamily="34" charset="0"/>
                <a:sym typeface="Arial" panose="020B0604020202020204"/>
              </a:rPr>
              <a:t>quả</a:t>
            </a:r>
            <a:r>
              <a:rPr lang="en-US" sz="36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600" b="1" kern="0" dirty="0" err="1">
                <a:solidFill>
                  <a:srgbClr val="000000"/>
                </a:solidFill>
                <a:latin typeface="Calibri" panose="020F0502020204030204" pitchFamily="34" charset="0"/>
                <a:cs typeface="Calibri" panose="020F0502020204030204" pitchFamily="34" charset="0"/>
                <a:sym typeface="Arial" panose="020B0604020202020204"/>
              </a:rPr>
              <a:t>của</a:t>
            </a:r>
            <a:r>
              <a:rPr lang="en-US" sz="36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600" b="1" kern="0" dirty="0" err="1">
                <a:solidFill>
                  <a:srgbClr val="000000"/>
                </a:solidFill>
                <a:latin typeface="Calibri" panose="020F0502020204030204" pitchFamily="34" charset="0"/>
                <a:cs typeface="Calibri" panose="020F0502020204030204" pitchFamily="34" charset="0"/>
                <a:sym typeface="Arial" panose="020B0604020202020204"/>
              </a:rPr>
              <a:t>nó</a:t>
            </a:r>
            <a:r>
              <a:rPr lang="en-US" sz="3600" b="1" kern="0" dirty="0">
                <a:solidFill>
                  <a:srgbClr val="000000"/>
                </a:solidFill>
                <a:latin typeface="Calibri" panose="020F0502020204030204" pitchFamily="34" charset="0"/>
                <a:cs typeface="Calibri" panose="020F0502020204030204" pitchFamily="34" charset="0"/>
                <a:sym typeface="Arial" panose="020B0604020202020204"/>
              </a:rPr>
              <a:t>.</a:t>
            </a:r>
          </a:p>
        </p:txBody>
      </p:sp>
      <p:pic>
        <p:nvPicPr>
          <p:cNvPr id="3" name="Picture 2">
            <a:extLst>
              <a:ext uri="{FF2B5EF4-FFF2-40B4-BE49-F238E27FC236}">
                <a16:creationId xmlns:a16="http://schemas.microsoft.com/office/drawing/2014/main" id="{67ACA1EB-1575-62E0-FB94-A2C77D3DAFE6}"/>
              </a:ext>
            </a:extLst>
          </p:cNvPr>
          <p:cNvPicPr>
            <a:picLocks noChangeAspect="1"/>
          </p:cNvPicPr>
          <p:nvPr/>
        </p:nvPicPr>
        <p:blipFill>
          <a:blip r:embed="rId2"/>
          <a:stretch>
            <a:fillRect/>
          </a:stretch>
        </p:blipFill>
        <p:spPr>
          <a:xfrm>
            <a:off x="2621280" y="1073468"/>
            <a:ext cx="6634480" cy="46912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2"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animBg="1"/>
      <p:bldP spid="6" grpId="2"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s 4"/>
          <p:cNvSpPr/>
          <p:nvPr/>
        </p:nvSpPr>
        <p:spPr>
          <a:xfrm>
            <a:off x="0" y="174414"/>
            <a:ext cx="12192000" cy="200575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mn-cs"/>
              <a:sym typeface="Arial" panose="020B0604020202020204"/>
            </a:endParaRPr>
          </a:p>
        </p:txBody>
      </p:sp>
      <p:pic>
        <p:nvPicPr>
          <p:cNvPr id="3" name="Picture 2">
            <a:extLst>
              <a:ext uri="{FF2B5EF4-FFF2-40B4-BE49-F238E27FC236}">
                <a16:creationId xmlns:a16="http://schemas.microsoft.com/office/drawing/2014/main" id="{67ACA1EB-1575-62E0-FB94-A2C77D3DAFE6}"/>
              </a:ext>
            </a:extLst>
          </p:cNvPr>
          <p:cNvPicPr>
            <a:picLocks noChangeAspect="1"/>
          </p:cNvPicPr>
          <p:nvPr/>
        </p:nvPicPr>
        <p:blipFill>
          <a:blip r:embed="rId2"/>
          <a:stretch>
            <a:fillRect/>
          </a:stretch>
        </p:blipFill>
        <p:spPr>
          <a:xfrm>
            <a:off x="91440" y="1706880"/>
            <a:ext cx="4511764" cy="3190240"/>
          </a:xfrm>
          <a:prstGeom prst="rect">
            <a:avLst/>
          </a:prstGeom>
        </p:spPr>
      </p:pic>
      <p:pic>
        <p:nvPicPr>
          <p:cNvPr id="4" name="Picture 3">
            <a:extLst>
              <a:ext uri="{FF2B5EF4-FFF2-40B4-BE49-F238E27FC236}">
                <a16:creationId xmlns:a16="http://schemas.microsoft.com/office/drawing/2014/main" id="{5773EC32-478B-2166-EF87-B0093FB638BF}"/>
              </a:ext>
            </a:extLst>
          </p:cNvPr>
          <p:cNvPicPr>
            <a:picLocks noChangeAspect="1"/>
          </p:cNvPicPr>
          <p:nvPr/>
        </p:nvPicPr>
        <p:blipFill>
          <a:blip r:embed="rId3"/>
          <a:stretch>
            <a:fillRect/>
          </a:stretch>
        </p:blipFill>
        <p:spPr>
          <a:xfrm>
            <a:off x="1863514" y="0"/>
            <a:ext cx="7128086" cy="959617"/>
          </a:xfrm>
          <a:prstGeom prst="rect">
            <a:avLst/>
          </a:prstGeom>
        </p:spPr>
      </p:pic>
      <p:sp>
        <p:nvSpPr>
          <p:cNvPr id="7" name="Rounded Rectangle 7">
            <a:extLst>
              <a:ext uri="{FF2B5EF4-FFF2-40B4-BE49-F238E27FC236}">
                <a16:creationId xmlns:a16="http://schemas.microsoft.com/office/drawing/2014/main" id="{CF581BF1-B808-2BC8-55A8-DFDEB4952620}"/>
              </a:ext>
            </a:extLst>
          </p:cNvPr>
          <p:cNvSpPr/>
          <p:nvPr/>
        </p:nvSpPr>
        <p:spPr>
          <a:xfrm>
            <a:off x="5080000" y="1203961"/>
            <a:ext cx="6583680" cy="2169159"/>
          </a:xfrm>
          <a:prstGeom prst="roundRect">
            <a:avLst/>
          </a:prstGeom>
          <a:solidFill>
            <a:schemeClr val="accent6">
              <a:lumMod val="20000"/>
              <a:lumOff val="80000"/>
            </a:schemeClr>
          </a:solidFill>
          <a:ln w="381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en-US" sz="3600" b="1" kern="0" dirty="0" err="1">
                <a:solidFill>
                  <a:srgbClr val="000000"/>
                </a:solidFill>
                <a:latin typeface="Calibri" panose="020F0502020204030204" charset="0"/>
                <a:cs typeface="Calibri" panose="020F0502020204030204" charset="0"/>
                <a:sym typeface="Arial" panose="020B0604020202020204"/>
              </a:rPr>
              <a:t>Cá</a:t>
            </a:r>
            <a:r>
              <a:rPr lang="vi-VN" sz="3600" b="1" kern="0" dirty="0">
                <a:solidFill>
                  <a:srgbClr val="000000"/>
                </a:solidFill>
                <a:latin typeface="Calibri" panose="020F0502020204030204" charset="0"/>
                <a:cs typeface="Calibri" panose="020F0502020204030204" charset="0"/>
                <a:sym typeface="Arial" panose="020B0604020202020204"/>
              </a:rPr>
              <a:t>c nguyên nhân gây ngã: </a:t>
            </a:r>
            <a:r>
              <a:rPr lang="vi-VN" sz="3600" kern="0" dirty="0">
                <a:solidFill>
                  <a:srgbClr val="000000"/>
                </a:solidFill>
                <a:latin typeface="Calibri" panose="020F0502020204030204" charset="0"/>
                <a:cs typeface="Calibri" panose="020F0502020204030204" charset="0"/>
                <a:sym typeface="Arial" panose="020B0604020202020204"/>
              </a:rPr>
              <a:t>trèo cây, đùa nghịch khi đi cầu thang, leo trèo trên bậu cửa, chạy đùa dưới sân ướt,...</a:t>
            </a:r>
            <a:endParaRPr lang="en-US" sz="3600" kern="0" dirty="0">
              <a:solidFill>
                <a:srgbClr val="000000"/>
              </a:solidFill>
              <a:latin typeface="Calibri" panose="020F0502020204030204" charset="0"/>
              <a:cs typeface="Calibri" panose="020F0502020204030204" charset="0"/>
              <a:sym typeface="Arial" panose="020B0604020202020204"/>
            </a:endParaRPr>
          </a:p>
        </p:txBody>
      </p:sp>
      <p:sp>
        <p:nvSpPr>
          <p:cNvPr id="8" name="Oval 7">
            <a:extLst>
              <a:ext uri="{FF2B5EF4-FFF2-40B4-BE49-F238E27FC236}">
                <a16:creationId xmlns:a16="http://schemas.microsoft.com/office/drawing/2014/main" id="{1D742507-DDCC-62FA-0CBD-6C6D395004AE}"/>
              </a:ext>
            </a:extLst>
          </p:cNvPr>
          <p:cNvSpPr/>
          <p:nvPr/>
        </p:nvSpPr>
        <p:spPr>
          <a:xfrm>
            <a:off x="193040" y="2448560"/>
            <a:ext cx="975360" cy="1341120"/>
          </a:xfrm>
          <a:prstGeom prst="ellipse">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A5FB33A-7B54-92E9-FAFC-4990A31E01AB}"/>
              </a:ext>
            </a:extLst>
          </p:cNvPr>
          <p:cNvSpPr/>
          <p:nvPr/>
        </p:nvSpPr>
        <p:spPr>
          <a:xfrm>
            <a:off x="741680" y="3972560"/>
            <a:ext cx="2164080" cy="1066800"/>
          </a:xfrm>
          <a:prstGeom prst="ellipse">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0997188-C0B7-E2D7-0215-0F6F9B7496A1}"/>
              </a:ext>
            </a:extLst>
          </p:cNvPr>
          <p:cNvSpPr/>
          <p:nvPr/>
        </p:nvSpPr>
        <p:spPr>
          <a:xfrm>
            <a:off x="2377440" y="2885440"/>
            <a:ext cx="883920" cy="1066800"/>
          </a:xfrm>
          <a:prstGeom prst="ellipse">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807A120-F941-FBA6-7B53-1EC4D3E2B62B}"/>
              </a:ext>
            </a:extLst>
          </p:cNvPr>
          <p:cNvSpPr/>
          <p:nvPr/>
        </p:nvSpPr>
        <p:spPr>
          <a:xfrm>
            <a:off x="3474720" y="2926080"/>
            <a:ext cx="883920" cy="1066800"/>
          </a:xfrm>
          <a:prstGeom prst="ellipse">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7">
            <a:extLst>
              <a:ext uri="{FF2B5EF4-FFF2-40B4-BE49-F238E27FC236}">
                <a16:creationId xmlns:a16="http://schemas.microsoft.com/office/drawing/2014/main" id="{DAEAFDB5-8065-8BEB-856D-C96F57B1EDA6}"/>
              </a:ext>
            </a:extLst>
          </p:cNvPr>
          <p:cNvSpPr/>
          <p:nvPr/>
        </p:nvSpPr>
        <p:spPr>
          <a:xfrm>
            <a:off x="5110480" y="3606801"/>
            <a:ext cx="6695440" cy="2692400"/>
          </a:xfrm>
          <a:prstGeom prst="roundRect">
            <a:avLst/>
          </a:prstGeom>
          <a:solidFill>
            <a:schemeClr val="accent6">
              <a:lumMod val="20000"/>
              <a:lumOff val="80000"/>
            </a:schemeClr>
          </a:solidFill>
          <a:ln w="381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vi-VN" sz="3600" b="1" kern="0" dirty="0">
                <a:solidFill>
                  <a:srgbClr val="000000"/>
                </a:solidFill>
                <a:latin typeface="Calibri" panose="020F0502020204030204" charset="0"/>
                <a:cs typeface="Calibri" panose="020F0502020204030204" charset="0"/>
                <a:sym typeface="Arial" panose="020B0604020202020204"/>
              </a:rPr>
              <a:t>Việc bị ngã sẽ khiến em có thể bị tổn thương</a:t>
            </a:r>
            <a:r>
              <a:rPr lang="vi-VN" sz="3600" kern="0" dirty="0">
                <a:solidFill>
                  <a:srgbClr val="000000"/>
                </a:solidFill>
                <a:latin typeface="Calibri" panose="020F0502020204030204" charset="0"/>
                <a:cs typeface="Calibri" panose="020F0502020204030204" charset="0"/>
                <a:sym typeface="Arial" panose="020B0604020202020204"/>
              </a:rPr>
              <a:t>: xước tay, chân; chảy máu; gãy tay, chân,... chấn thương các bộ phận cơ thể gây tổn hại đến sức khoẻ.</a:t>
            </a:r>
            <a:endParaRPr lang="en-US" sz="3600" kern="0" dirty="0">
              <a:solidFill>
                <a:srgbClr val="000000"/>
              </a:solidFill>
              <a:latin typeface="Calibri" panose="020F0502020204030204" charset="0"/>
              <a:cs typeface="Calibri" panose="020F0502020204030204" charset="0"/>
              <a:sym typeface="Arial" panose="020B0604020202020204"/>
            </a:endParaRPr>
          </a:p>
        </p:txBody>
      </p:sp>
    </p:spTree>
    <p:extLst>
      <p:ext uri="{BB962C8B-B14F-4D97-AF65-F5344CB8AC3E}">
        <p14:creationId xmlns:p14="http://schemas.microsoft.com/office/powerpoint/2010/main" val="13069490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2"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1"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animBg="1"/>
      <p:bldP spid="7" grpId="2" animBg="1"/>
      <p:bldP spid="8" grpId="0" animBg="1"/>
      <p:bldP spid="9" grpId="0" animBg="1"/>
      <p:bldP spid="10" grpId="0" animBg="1"/>
      <p:bldP spid="11" grpId="0" animBg="1"/>
      <p:bldP spid="12" grpId="0" animBg="1"/>
      <p:bldP spid="12" grpId="1" animBg="1"/>
    </p:bldLst>
  </p:timing>
</p:sld>
</file>

<file path=ppt/theme/theme1.xml><?xml version="1.0" encoding="utf-8"?>
<a:theme xmlns:a="http://schemas.openxmlformats.org/drawingml/2006/main" name="End of Course Jeopardy by Slidesgo">
  <a:themeElements>
    <a:clrScheme name="Simple Light">
      <a:dk1>
        <a:srgbClr val="000000"/>
      </a:dk1>
      <a:lt1>
        <a:srgbClr val="FFFFFF"/>
      </a:lt1>
      <a:dk2>
        <a:srgbClr val="61D8C4"/>
      </a:dk2>
      <a:lt2>
        <a:srgbClr val="98DAED"/>
      </a:lt2>
      <a:accent1>
        <a:srgbClr val="FFB757"/>
      </a:accent1>
      <a:accent2>
        <a:srgbClr val="F27FB2"/>
      </a:accent2>
      <a:accent3>
        <a:srgbClr val="C2B9DB"/>
      </a:accent3>
      <a:accent4>
        <a:srgbClr val="F16790"/>
      </a:accent4>
      <a:accent5>
        <a:srgbClr val="B3AAD3"/>
      </a:accent5>
      <a:accent6>
        <a:srgbClr val="51C0B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阿里巴巴普惠体 Medium"/>
        <a:ea typeface="阿里巴巴普惠体 Medium"/>
        <a:cs typeface=""/>
      </a:majorFont>
      <a:minorFont>
        <a:latin typeface="思源黑体 CN Normal"/>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TotalTime>
  <Words>534</Words>
  <Application>Microsoft Office PowerPoint</Application>
  <PresentationFormat>Widescreen</PresentationFormat>
  <Paragraphs>39</Paragraphs>
  <Slides>33</Slides>
  <Notes>11</Notes>
  <HiddenSlides>0</HiddenSlides>
  <MMClips>5</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33</vt:i4>
      </vt:variant>
    </vt:vector>
  </HeadingPairs>
  <TitlesOfParts>
    <vt:vector size="46" baseType="lpstr">
      <vt:lpstr>等线</vt:lpstr>
      <vt:lpstr>Arial</vt:lpstr>
      <vt:lpstr>Calibri</vt:lpstr>
      <vt:lpstr>Cambria</vt:lpstr>
      <vt:lpstr>Coiny</vt:lpstr>
      <vt:lpstr>iCiel Cadena</vt:lpstr>
      <vt:lpstr>Lato</vt:lpstr>
      <vt:lpstr>Roboto Condensed Light</vt:lpstr>
      <vt:lpstr>Times New Roman</vt:lpstr>
      <vt:lpstr>Wingdings</vt:lpstr>
      <vt:lpstr>End of Course Jeopardy by Slidesgo</vt:lpstr>
      <vt:lpstr>1_Office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48</cp:revision>
  <dcterms:created xsi:type="dcterms:W3CDTF">2023-11-19T05:35:39Z</dcterms:created>
  <dcterms:modified xsi:type="dcterms:W3CDTF">2026-04-28T11:20:31Z</dcterms:modified>
</cp:coreProperties>
</file>