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01" r:id="rId2"/>
    <p:sldMasterId id="2147483729" r:id="rId3"/>
    <p:sldMasterId id="2147483735" r:id="rId4"/>
  </p:sldMasterIdLst>
  <p:notesMasterIdLst>
    <p:notesMasterId r:id="rId25"/>
  </p:notesMasterIdLst>
  <p:sldIdLst>
    <p:sldId id="444" r:id="rId5"/>
    <p:sldId id="295" r:id="rId6"/>
    <p:sldId id="2007577124" r:id="rId7"/>
    <p:sldId id="2007577107" r:id="rId8"/>
    <p:sldId id="2007577125" r:id="rId9"/>
    <p:sldId id="2007577126" r:id="rId10"/>
    <p:sldId id="2007577127" r:id="rId11"/>
    <p:sldId id="2007577128" r:id="rId12"/>
    <p:sldId id="2007577129" r:id="rId13"/>
    <p:sldId id="2007577130" r:id="rId14"/>
    <p:sldId id="2007577131" r:id="rId15"/>
    <p:sldId id="2007577132" r:id="rId16"/>
    <p:sldId id="2007577133" r:id="rId17"/>
    <p:sldId id="2007577134" r:id="rId18"/>
    <p:sldId id="2007577135" r:id="rId19"/>
    <p:sldId id="2007577137" r:id="rId20"/>
    <p:sldId id="2007577139" r:id="rId21"/>
    <p:sldId id="2007577140" r:id="rId22"/>
    <p:sldId id="2007577141" r:id="rId23"/>
    <p:sldId id="200757710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BE53A-175A-4263-9B13-0D23863D1087}"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6A3E7-9AB1-4E67-BB64-82ECB179FEFD}" type="slidenum">
              <a:rPr lang="en-US" smtClean="0"/>
              <a:t>‹#›</a:t>
            </a:fld>
            <a:endParaRPr lang="en-US"/>
          </a:p>
        </p:txBody>
      </p:sp>
    </p:spTree>
    <p:extLst>
      <p:ext uri="{BB962C8B-B14F-4D97-AF65-F5344CB8AC3E}">
        <p14:creationId xmlns:p14="http://schemas.microsoft.com/office/powerpoint/2010/main" val="1722163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963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48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2776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684446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4231205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79255092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440688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958716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2915359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901552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528970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1358643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0"/>
            <a:ext cx="3068955" cy="2880995"/>
          </a:xfrm>
          <a:prstGeom prst="rect">
            <a:avLst/>
          </a:prstGeom>
        </p:spPr>
      </p:pic>
    </p:spTree>
    <p:extLst>
      <p:ext uri="{BB962C8B-B14F-4D97-AF65-F5344CB8AC3E}">
        <p14:creationId xmlns:p14="http://schemas.microsoft.com/office/powerpoint/2010/main" val="28728237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9249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372037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68009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452755" y="434340"/>
            <a:ext cx="5563870" cy="645160"/>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3350045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11365198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2372404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421299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710381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86643413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3575196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825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96173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501346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381082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7113941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3391148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470218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1676270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2432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7971829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5522856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spTree>
    <p:extLst>
      <p:ext uri="{BB962C8B-B14F-4D97-AF65-F5344CB8AC3E}">
        <p14:creationId xmlns:p14="http://schemas.microsoft.com/office/powerpoint/2010/main" val="147246910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85092446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6755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B9E6C50-F2B0-4117-AF69-C839F5CC2C8C}" type="datetimeFigureOut">
              <a:rPr lang="zh-CN" altLang="en-US" smtClean="0"/>
              <a:pPr/>
              <a:t>2026/4/29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15806022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ransition>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53929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37908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descr="A close up of a text&#10;&#10;AI-generated content may be incorrect.">
            <a:extLst>
              <a:ext uri="{FF2B5EF4-FFF2-40B4-BE49-F238E27FC236}">
                <a16:creationId xmlns:a16="http://schemas.microsoft.com/office/drawing/2014/main" id="{7613528E-5C31-422D-89E5-9D18CA593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912" y="510363"/>
            <a:ext cx="5729088" cy="1994887"/>
          </a:xfrm>
          <a:prstGeom prst="rect">
            <a:avLst/>
          </a:prstGeom>
        </p:spPr>
      </p:pic>
    </p:spTree>
    <p:extLst>
      <p:ext uri="{BB962C8B-B14F-4D97-AF65-F5344CB8AC3E}">
        <p14:creationId xmlns:p14="http://schemas.microsoft.com/office/powerpoint/2010/main" val="58780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n_covers_food_with_cage_7482406ad1">
            <a:hlinkClick r:id="" action="ppaction://media"/>
            <a:extLst>
              <a:ext uri="{FF2B5EF4-FFF2-40B4-BE49-F238E27FC236}">
                <a16:creationId xmlns:a16="http://schemas.microsoft.com/office/drawing/2014/main" id="{67FDA88E-E174-B645-A96C-34F483C3207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548757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rl_drinking_unboiled_water_7e5a57842f">
            <a:hlinkClick r:id="" action="ppaction://media"/>
            <a:extLst>
              <a:ext uri="{FF2B5EF4-FFF2-40B4-BE49-F238E27FC236}">
                <a16:creationId xmlns:a16="http://schemas.microsoft.com/office/drawing/2014/main" id="{641EF3A0-12EE-6CE0-9DD5-EF6CB7B7E32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4124192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rl_drinking_boiled_water_bf6684a2dc">
            <a:hlinkClick r:id="" action="ppaction://media"/>
            <a:extLst>
              <a:ext uri="{FF2B5EF4-FFF2-40B4-BE49-F238E27FC236}">
                <a16:creationId xmlns:a16="http://schemas.microsoft.com/office/drawing/2014/main" id="{3B1A1812-D884-30F9-2B7C-1CCDACC1E8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5794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ọn lửa Ô-lim-pích">
            <a:hlinkClick r:id="" action="ppaction://media"/>
            <a:extLst>
              <a:ext uri="{FF2B5EF4-FFF2-40B4-BE49-F238E27FC236}">
                <a16:creationId xmlns:a16="http://schemas.microsoft.com/office/drawing/2014/main" id="{7405FA3D-81EC-D544-F2BE-5E26B61221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6877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EFB7BF33-7D38-711A-B43A-D26A71C41870}"/>
              </a:ext>
            </a:extLst>
          </p:cNvPr>
          <p:cNvGrpSpPr/>
          <p:nvPr/>
        </p:nvGrpSpPr>
        <p:grpSpPr>
          <a:xfrm>
            <a:off x="1584960" y="1711331"/>
            <a:ext cx="9148677" cy="2194296"/>
            <a:chOff x="1594337" y="1602154"/>
            <a:chExt cx="9003323" cy="3477846"/>
          </a:xfrm>
        </p:grpSpPr>
        <p:sp>
          <p:nvSpPr>
            <p:cNvPr id="7" name="Rounded Rectangle 8">
              <a:extLst>
                <a:ext uri="{FF2B5EF4-FFF2-40B4-BE49-F238E27FC236}">
                  <a16:creationId xmlns:a16="http://schemas.microsoft.com/office/drawing/2014/main" id="{F5F8CBF6-D1AE-0863-4D20-8E03E3CEEE94}"/>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94F267AB-288E-C89C-A448-A8F060C78B2C}"/>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Em đã phòng, tránh ngộ độc thực phẩm như thế nào? Hãy chia sẻ với bạn.</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1" name="Picture 10">
            <a:extLst>
              <a:ext uri="{FF2B5EF4-FFF2-40B4-BE49-F238E27FC236}">
                <a16:creationId xmlns:a16="http://schemas.microsoft.com/office/drawing/2014/main" id="{D103CEEF-4CCE-6E21-0187-AAA8C6293882}"/>
              </a:ext>
            </a:extLst>
          </p:cNvPr>
          <p:cNvPicPr>
            <a:picLocks noChangeAspect="1"/>
          </p:cNvPicPr>
          <p:nvPr/>
        </p:nvPicPr>
        <p:blipFill>
          <a:blip r:embed="rId3"/>
          <a:stretch>
            <a:fillRect/>
          </a:stretch>
        </p:blipFill>
        <p:spPr>
          <a:xfrm>
            <a:off x="0" y="3314967"/>
            <a:ext cx="2258865" cy="3339350"/>
          </a:xfrm>
          <a:prstGeom prst="rect">
            <a:avLst/>
          </a:prstGeom>
        </p:spPr>
      </p:pic>
      <p:pic>
        <p:nvPicPr>
          <p:cNvPr id="12" name="Picture 11">
            <a:extLst>
              <a:ext uri="{FF2B5EF4-FFF2-40B4-BE49-F238E27FC236}">
                <a16:creationId xmlns:a16="http://schemas.microsoft.com/office/drawing/2014/main" id="{D8226F7D-144E-4CBF-5309-B940B2DEE60B}"/>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108726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33F5145-20CA-5060-96A6-105D2B969D44}"/>
              </a:ext>
            </a:extLst>
          </p:cNvPr>
          <p:cNvPicPr>
            <a:picLocks noChangeAspect="1"/>
          </p:cNvPicPr>
          <p:nvPr/>
        </p:nvPicPr>
        <p:blipFill>
          <a:blip r:embed="rId3"/>
          <a:stretch>
            <a:fillRect/>
          </a:stretch>
        </p:blipFill>
        <p:spPr>
          <a:xfrm>
            <a:off x="6194351" y="823918"/>
            <a:ext cx="4639458" cy="1329043"/>
          </a:xfrm>
          <a:prstGeom prst="rect">
            <a:avLst/>
          </a:prstGeom>
        </p:spPr>
      </p:pic>
    </p:spTree>
    <p:extLst>
      <p:ext uri="{BB962C8B-B14F-4D97-AF65-F5344CB8AC3E}">
        <p14:creationId xmlns:p14="http://schemas.microsoft.com/office/powerpoint/2010/main" val="384352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9" name="Rectangle: Rounded Corners 8">
            <a:extLst>
              <a:ext uri="{FF2B5EF4-FFF2-40B4-BE49-F238E27FC236}">
                <a16:creationId xmlns:a16="http://schemas.microsoft.com/office/drawing/2014/main" id="{E849C8DF-B507-930A-8953-6802255F486A}"/>
              </a:ext>
            </a:extLst>
          </p:cNvPr>
          <p:cNvSpPr/>
          <p:nvPr/>
        </p:nvSpPr>
        <p:spPr>
          <a:xfrm>
            <a:off x="5252484" y="1645920"/>
            <a:ext cx="6507125" cy="353567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u="sng" dirty="0" err="1">
                <a:solidFill>
                  <a:srgbClr val="002060"/>
                </a:solidFill>
              </a:rPr>
              <a:t>Gợi</a:t>
            </a:r>
            <a:r>
              <a:rPr lang="en-US" sz="2800" b="1" u="sng" dirty="0">
                <a:solidFill>
                  <a:srgbClr val="002060"/>
                </a:solidFill>
              </a:rPr>
              <a:t> ý:</a:t>
            </a:r>
          </a:p>
          <a:p>
            <a:pPr lvl="0" algn="just"/>
            <a:r>
              <a:rPr lang="vi-VN" sz="2800" b="1" dirty="0">
                <a:solidFill>
                  <a:srgbClr val="002060"/>
                </a:solidFill>
              </a:rPr>
              <a:t>1</a:t>
            </a:r>
            <a:r>
              <a:rPr lang="en-US" sz="2800" b="1" dirty="0">
                <a:solidFill>
                  <a:srgbClr val="002060"/>
                </a:solidFill>
              </a:rPr>
              <a:t>. </a:t>
            </a:r>
            <a:r>
              <a:rPr lang="vi-VN" sz="2800" b="1" dirty="0">
                <a:solidFill>
                  <a:srgbClr val="002060"/>
                </a:solidFill>
              </a:rPr>
              <a:t>Em ơi, mình không nên uống nước không rõ nguồn gốc.</a:t>
            </a:r>
          </a:p>
          <a:p>
            <a:pPr lvl="0" algn="just"/>
            <a:r>
              <a:rPr lang="vi-VN" sz="2800" b="1" dirty="0">
                <a:solidFill>
                  <a:srgbClr val="002060"/>
                </a:solidFill>
              </a:rPr>
              <a:t>2</a:t>
            </a:r>
            <a:r>
              <a:rPr lang="en-US" sz="2800" b="1" dirty="0">
                <a:solidFill>
                  <a:srgbClr val="002060"/>
                </a:solidFill>
              </a:rPr>
              <a:t>. </a:t>
            </a:r>
            <a:r>
              <a:rPr lang="vi-VN" sz="2800" b="1" dirty="0">
                <a:solidFill>
                  <a:srgbClr val="002060"/>
                </a:solidFill>
              </a:rPr>
              <a:t>Em ơi, về nhà anh sẽ nói với mẹ pha nước cam cho anh em mình nhé.</a:t>
            </a:r>
          </a:p>
          <a:p>
            <a:pPr lvl="0" algn="just"/>
            <a:r>
              <a:rPr lang="vi-VN" sz="2800" b="1" dirty="0">
                <a:solidFill>
                  <a:srgbClr val="002060"/>
                </a:solidFill>
              </a:rPr>
              <a:t>3</a:t>
            </a:r>
            <a:r>
              <a:rPr lang="en-US" sz="2800" b="1" dirty="0">
                <a:solidFill>
                  <a:srgbClr val="002060"/>
                </a:solidFill>
              </a:rPr>
              <a:t>. </a:t>
            </a:r>
            <a:r>
              <a:rPr lang="vi-VN" sz="2800" b="1" dirty="0">
                <a:solidFill>
                  <a:srgbClr val="002060"/>
                </a:solidFill>
              </a:rPr>
              <a:t>Em ơi, những nước này có phẩm màu độc hại mình không nên mua uống.</a:t>
            </a:r>
          </a:p>
        </p:txBody>
      </p:sp>
      <p:pic>
        <p:nvPicPr>
          <p:cNvPr id="6" name="Picture 5">
            <a:extLst>
              <a:ext uri="{FF2B5EF4-FFF2-40B4-BE49-F238E27FC236}">
                <a16:creationId xmlns:a16="http://schemas.microsoft.com/office/drawing/2014/main" id="{B1F1175C-9661-1BB8-A4E0-D9B395DAC5F6}"/>
              </a:ext>
            </a:extLst>
          </p:cNvPr>
          <p:cNvPicPr>
            <a:picLocks noChangeAspect="1"/>
          </p:cNvPicPr>
          <p:nvPr/>
        </p:nvPicPr>
        <p:blipFill>
          <a:blip r:embed="rId3"/>
          <a:stretch>
            <a:fillRect/>
          </a:stretch>
        </p:blipFill>
        <p:spPr>
          <a:xfrm>
            <a:off x="695643" y="2499359"/>
            <a:ext cx="4438532" cy="2427605"/>
          </a:xfrm>
          <a:prstGeom prst="rect">
            <a:avLst/>
          </a:prstGeom>
        </p:spPr>
      </p:pic>
    </p:spTree>
    <p:extLst>
      <p:ext uri="{BB962C8B-B14F-4D97-AF65-F5344CB8AC3E}">
        <p14:creationId xmlns:p14="http://schemas.microsoft.com/office/powerpoint/2010/main" val="3190240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EFB7BF33-7D38-711A-B43A-D26A71C41870}"/>
              </a:ext>
            </a:extLst>
          </p:cNvPr>
          <p:cNvGrpSpPr/>
          <p:nvPr/>
        </p:nvGrpSpPr>
        <p:grpSpPr>
          <a:xfrm>
            <a:off x="1584960" y="1711331"/>
            <a:ext cx="9148677" cy="2194296"/>
            <a:chOff x="1594337" y="1602154"/>
            <a:chExt cx="9003323" cy="3477846"/>
          </a:xfrm>
        </p:grpSpPr>
        <p:sp>
          <p:nvSpPr>
            <p:cNvPr id="7" name="Rounded Rectangle 8">
              <a:extLst>
                <a:ext uri="{FF2B5EF4-FFF2-40B4-BE49-F238E27FC236}">
                  <a16:creationId xmlns:a16="http://schemas.microsoft.com/office/drawing/2014/main" id="{F5F8CBF6-D1AE-0863-4D20-8E03E3CEEE94}"/>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微软雅黑"/>
                <a:cs typeface="+mn-cs"/>
              </a:endParaRPr>
            </a:p>
          </p:txBody>
        </p:sp>
        <p:sp>
          <p:nvSpPr>
            <p:cNvPr id="10" name="Rounded Rectangle 9">
              <a:extLst>
                <a:ext uri="{FF2B5EF4-FFF2-40B4-BE49-F238E27FC236}">
                  <a16:creationId xmlns:a16="http://schemas.microsoft.com/office/drawing/2014/main" id="{94F267AB-288E-C89C-A448-A8F060C78B2C}"/>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微软雅黑"/>
                  <a:cs typeface="Calibri" panose="020F0502020204030204" pitchFamily="34" charset="0"/>
                </a:rPr>
                <a:t>Đ</a:t>
              </a:r>
              <a:r>
                <a:rPr kumimoji="0" lang="vi-VN" sz="4400" b="0" i="0" u="none" strike="noStrike" kern="1200" cap="none" spc="0" normalizeH="0" baseline="0" noProof="0" dirty="0">
                  <a:ln>
                    <a:noFill/>
                  </a:ln>
                  <a:solidFill>
                    <a:prstClr val="black"/>
                  </a:solidFill>
                  <a:effectLst/>
                  <a:uLnTx/>
                  <a:uFillTx/>
                  <a:latin typeface="Calibri" panose="020F0502020204030204"/>
                  <a:ea typeface="微软雅黑"/>
                  <a:cs typeface="Calibri" panose="020F0502020204030204" pitchFamily="34" charset="0"/>
                </a:rPr>
                <a:t>óng vai nhắc nhau phòng, tránh ngộ độc thực phẩm.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Calibri" panose="020F0502020204030204" pitchFamily="34" charset="0"/>
              </a:endParaRPr>
            </a:p>
          </p:txBody>
        </p:sp>
      </p:grpSp>
      <p:pic>
        <p:nvPicPr>
          <p:cNvPr id="11" name="Picture 10">
            <a:extLst>
              <a:ext uri="{FF2B5EF4-FFF2-40B4-BE49-F238E27FC236}">
                <a16:creationId xmlns:a16="http://schemas.microsoft.com/office/drawing/2014/main" id="{D103CEEF-4CCE-6E21-0187-AAA8C6293882}"/>
              </a:ext>
            </a:extLst>
          </p:cNvPr>
          <p:cNvPicPr>
            <a:picLocks noChangeAspect="1"/>
          </p:cNvPicPr>
          <p:nvPr/>
        </p:nvPicPr>
        <p:blipFill>
          <a:blip r:embed="rId3"/>
          <a:stretch>
            <a:fillRect/>
          </a:stretch>
        </p:blipFill>
        <p:spPr>
          <a:xfrm>
            <a:off x="0" y="3314967"/>
            <a:ext cx="2258865" cy="3339350"/>
          </a:xfrm>
          <a:prstGeom prst="rect">
            <a:avLst/>
          </a:prstGeom>
        </p:spPr>
      </p:pic>
      <p:pic>
        <p:nvPicPr>
          <p:cNvPr id="12" name="Picture 11">
            <a:extLst>
              <a:ext uri="{FF2B5EF4-FFF2-40B4-BE49-F238E27FC236}">
                <a16:creationId xmlns:a16="http://schemas.microsoft.com/office/drawing/2014/main" id="{D8226F7D-144E-4CBF-5309-B940B2DEE60B}"/>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4126573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_ Ngộ độc thực phẩm và cách phòng tránh">
            <a:hlinkClick r:id="" action="ppaction://media"/>
            <a:extLst>
              <a:ext uri="{FF2B5EF4-FFF2-40B4-BE49-F238E27FC236}">
                <a16:creationId xmlns:a16="http://schemas.microsoft.com/office/drawing/2014/main" id="{624F8662-9E83-32F0-A8B7-C516F0CB22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7961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2" name="Picture 1">
            <a:extLst>
              <a:ext uri="{FF2B5EF4-FFF2-40B4-BE49-F238E27FC236}">
                <a16:creationId xmlns:a16="http://schemas.microsoft.com/office/drawing/2014/main" id="{C598C044-EA06-34EB-675D-0F9E087935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5" name="TextBox 4">
            <a:extLst>
              <a:ext uri="{FF2B5EF4-FFF2-40B4-BE49-F238E27FC236}">
                <a16:creationId xmlns:a16="http://schemas.microsoft.com/office/drawing/2014/main" id="{EF0C732F-0EB8-DB1C-AA22-D4D6788CF777}"/>
              </a:ext>
            </a:extLst>
          </p:cNvPr>
          <p:cNvSpPr txBox="1"/>
          <p:nvPr/>
        </p:nvSpPr>
        <p:spPr>
          <a:xfrm>
            <a:off x="3358515" y="2170693"/>
            <a:ext cx="83153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Nhớ</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ăn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chín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uống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sôi</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iCiel Cucho Bold" pitchFamily="50" charset="0"/>
              </a:rPr>
              <a:t>Thực</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phẩm</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quá</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hạn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đồ</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ôi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không</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dùng</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iCiel Cucho Bold" pitchFamily="50" charset="0"/>
            </a:endParaRPr>
          </a:p>
        </p:txBody>
      </p:sp>
    </p:spTree>
    <p:extLst>
      <p:ext uri="{BB962C8B-B14F-4D97-AF65-F5344CB8AC3E}">
        <p14:creationId xmlns:p14="http://schemas.microsoft.com/office/powerpoint/2010/main" val="394212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500"/>
                                        <p:tgtEl>
                                          <p:spTgt spid="5">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18">
            <a:extLst>
              <a:ext uri="{FF2B5EF4-FFF2-40B4-BE49-F238E27FC236}">
                <a16:creationId xmlns:a16="http://schemas.microsoft.com/office/drawing/2014/main" id="{E1A0A9BD-D111-45CF-9DBA-6BE70ADBAC46}"/>
              </a:ext>
            </a:extLst>
          </p:cNvPr>
          <p:cNvSpPr/>
          <p:nvPr/>
        </p:nvSpPr>
        <p:spPr>
          <a:xfrm>
            <a:off x="3038294" y="667121"/>
            <a:ext cx="8272689" cy="1614729"/>
          </a:xfrm>
          <a:prstGeom prst="wedgeRoundRectCallout">
            <a:avLst>
              <a:gd name="adj1" fmla="val -41116"/>
              <a:gd name="adj2" fmla="val 80371"/>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kern="0" dirty="0">
                <a:solidFill>
                  <a:srgbClr val="002060"/>
                </a:solidFill>
                <a:latin typeface="Arial" panose="020B0604020202020204" pitchFamily="34" charset="0"/>
              </a:rPr>
              <a:t>Qua bài vè trên em biết cách phòng, tránh ngộ độc nào?</a:t>
            </a:r>
            <a:endParaRPr kumimoji="0" lang="vi-VN" sz="4000" b="1" i="0" u="none" strike="noStrike" kern="0" cap="none" spc="0" normalizeH="0" baseline="0" noProof="0" dirty="0">
              <a:ln>
                <a:noFill/>
              </a:ln>
              <a:solidFill>
                <a:srgbClr val="002060"/>
              </a:solidFill>
              <a:effectLst/>
              <a:uLnTx/>
              <a:uFillTx/>
              <a:latin typeface="Arial" panose="020B0604020202020204" pitchFamily="34" charset="0"/>
              <a:ea typeface="微软雅黑"/>
            </a:endParaRPr>
          </a:p>
        </p:txBody>
      </p:sp>
      <p:pic>
        <p:nvPicPr>
          <p:cNvPr id="14" name="Picture 9">
            <a:extLst>
              <a:ext uri="{FF2B5EF4-FFF2-40B4-BE49-F238E27FC236}">
                <a16:creationId xmlns:a16="http://schemas.microsoft.com/office/drawing/2014/main" id="{783136FD-BE05-4F28-8755-EE15975213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52525"/>
            <a:ext cx="4535989" cy="251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7162605-E44B-8298-A82A-205138304625}"/>
              </a:ext>
            </a:extLst>
          </p:cNvPr>
          <p:cNvGrpSpPr/>
          <p:nvPr/>
        </p:nvGrpSpPr>
        <p:grpSpPr>
          <a:xfrm>
            <a:off x="4643120" y="2920858"/>
            <a:ext cx="7239984" cy="3358022"/>
            <a:chOff x="312868" y="590381"/>
            <a:chExt cx="6864886" cy="2178240"/>
          </a:xfrm>
        </p:grpSpPr>
        <p:grpSp>
          <p:nvGrpSpPr>
            <p:cNvPr id="3" name="Group 2">
              <a:extLst>
                <a:ext uri="{FF2B5EF4-FFF2-40B4-BE49-F238E27FC236}">
                  <a16:creationId xmlns:a16="http://schemas.microsoft.com/office/drawing/2014/main" id="{8987C872-D41D-9617-E4DF-EF99576AC829}"/>
                </a:ext>
              </a:extLst>
            </p:cNvPr>
            <p:cNvGrpSpPr/>
            <p:nvPr/>
          </p:nvGrpSpPr>
          <p:grpSpPr>
            <a:xfrm>
              <a:off x="312868" y="590381"/>
              <a:ext cx="6864886" cy="2178240"/>
              <a:chOff x="312868" y="590381"/>
              <a:chExt cx="6864886" cy="2178240"/>
            </a:xfrm>
          </p:grpSpPr>
          <p:sp>
            <p:nvSpPr>
              <p:cNvPr id="5" name="Rectangle: Rounded Corners 4">
                <a:extLst>
                  <a:ext uri="{FF2B5EF4-FFF2-40B4-BE49-F238E27FC236}">
                    <a16:creationId xmlns:a16="http://schemas.microsoft.com/office/drawing/2014/main" id="{2EC1D00F-1C43-FABE-093D-BB88913FD48B}"/>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CEDA66-1F35-B1DA-A9B1-6DBE1BECFF16}"/>
                  </a:ext>
                </a:extLst>
              </p:cNvPr>
              <p:cNvSpPr/>
              <p:nvPr/>
            </p:nvSpPr>
            <p:spPr>
              <a:xfrm>
                <a:off x="447675" y="660139"/>
                <a:ext cx="6606116" cy="201171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6">
              <a:extLst>
                <a:ext uri="{FF2B5EF4-FFF2-40B4-BE49-F238E27FC236}">
                  <a16:creationId xmlns:a16="http://schemas.microsoft.com/office/drawing/2014/main" id="{88500870-8D9C-151E-95FB-5CAC39E9AB4E}"/>
                </a:ext>
              </a:extLst>
            </p:cNvPr>
            <p:cNvSpPr txBox="1"/>
            <p:nvPr/>
          </p:nvSpPr>
          <p:spPr>
            <a:xfrm>
              <a:off x="494866" y="743121"/>
              <a:ext cx="6496051" cy="197648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Có rất nhiều cách để phòng, tránh ngộ độc: không ăn thức </a:t>
              </a:r>
              <a:r>
                <a:rPr lang="en-US" sz="3200" b="1" dirty="0">
                  <a:solidFill>
                    <a:srgbClr val="FF0000"/>
                  </a:solidFill>
                  <a:latin typeface="Calibri" panose="020F0502020204030204" pitchFamily="34" charset="0"/>
                  <a:cs typeface="Calibri" panose="020F0502020204030204" pitchFamily="34" charset="0"/>
                </a:rPr>
                <a:t>ă</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 không rõ nguồn gốc, tránh xa các loại hoá chất, không thử các thức ăn lạ, không uống thuốc quá liều,... Em cần học cách phòng, tránh ngộ độc.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9372A372-C779-4AFD-99AE-3F84A62A5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120" y="3429000"/>
            <a:ext cx="3600000" cy="3600000"/>
          </a:xfrm>
          <a:prstGeom prst="rect">
            <a:avLst/>
          </a:prstGeom>
        </p:spPr>
      </p:pic>
      <p:pic>
        <p:nvPicPr>
          <p:cNvPr id="2" name="Picture 1">
            <a:extLst>
              <a:ext uri="{FF2B5EF4-FFF2-40B4-BE49-F238E27FC236}">
                <a16:creationId xmlns:a16="http://schemas.microsoft.com/office/drawing/2014/main" id="{FE4E98F2-FC96-40CF-8351-289F653EB4A3}"/>
              </a:ext>
            </a:extLst>
          </p:cNvPr>
          <p:cNvPicPr>
            <a:picLocks noChangeAspect="1"/>
          </p:cNvPicPr>
          <p:nvPr/>
        </p:nvPicPr>
        <p:blipFill>
          <a:blip r:embed="rId4"/>
          <a:stretch>
            <a:fillRect/>
          </a:stretch>
        </p:blipFill>
        <p:spPr>
          <a:xfrm>
            <a:off x="2773392" y="1930778"/>
            <a:ext cx="6645216" cy="3298222"/>
          </a:xfrm>
          <a:prstGeom prst="rect">
            <a:avLst/>
          </a:prstGeom>
        </p:spPr>
      </p:pic>
      <p:pic>
        <p:nvPicPr>
          <p:cNvPr id="20" name="Picture 19">
            <a:extLst>
              <a:ext uri="{FF2B5EF4-FFF2-40B4-BE49-F238E27FC236}">
                <a16:creationId xmlns:a16="http://schemas.microsoft.com/office/drawing/2014/main" id="{6814B398-9ECD-4195-A38B-A8625A2FA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44" y="4135454"/>
            <a:ext cx="2857143" cy="2419048"/>
          </a:xfrm>
          <a:prstGeom prst="rect">
            <a:avLst/>
          </a:prstGeom>
          <a:effectLst>
            <a:reflection blurRad="6350" stA="52000" endA="300" endPos="3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228D5B3-76F4-8174-4779-97CEAB1FF7E2}"/>
              </a:ext>
            </a:extLst>
          </p:cNvPr>
          <p:cNvPicPr>
            <a:picLocks noChangeAspect="1"/>
          </p:cNvPicPr>
          <p:nvPr/>
        </p:nvPicPr>
        <p:blipFill>
          <a:blip r:embed="rId3"/>
          <a:stretch>
            <a:fillRect/>
          </a:stretch>
        </p:blipFill>
        <p:spPr>
          <a:xfrm>
            <a:off x="6072431" y="915358"/>
            <a:ext cx="4639458" cy="1329043"/>
          </a:xfrm>
          <a:prstGeom prst="rect">
            <a:avLst/>
          </a:prstGeom>
        </p:spPr>
      </p:pic>
    </p:spTree>
    <p:extLst>
      <p:ext uri="{BB962C8B-B14F-4D97-AF65-F5344CB8AC3E}">
        <p14:creationId xmlns:p14="http://schemas.microsoft.com/office/powerpoint/2010/main" val="852408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55718-5764-49E1-A729-8671DF8F611A}"/>
              </a:ext>
            </a:extLst>
          </p:cNvPr>
          <p:cNvSpPr/>
          <p:nvPr/>
        </p:nvSpPr>
        <p:spPr>
          <a:xfrm>
            <a:off x="1053525" y="191036"/>
            <a:ext cx="10868132" cy="1323439"/>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a:ea typeface="微软雅黑"/>
                <a:cs typeface="Times New Roman" pitchFamily="18" charset="0"/>
              </a:rPr>
              <a:t>Vì</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sao</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những</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tình</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huống</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dưới</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đây</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có</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thể</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dẫn</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đến</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ngộ</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độc</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thực</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 </a:t>
            </a:r>
            <a:r>
              <a:rPr kumimoji="0" lang="en-US" sz="4000" b="1" i="0" u="none" strike="noStrike" kern="0" cap="none" spc="0" normalizeH="0" noProof="0" dirty="0" err="1">
                <a:ln>
                  <a:noFill/>
                </a:ln>
                <a:solidFill>
                  <a:srgbClr val="002060"/>
                </a:solidFill>
                <a:effectLst/>
                <a:uLnTx/>
                <a:uFillTx/>
                <a:latin typeface="Calibri"/>
                <a:ea typeface="微软雅黑"/>
                <a:cs typeface="Times New Roman" pitchFamily="18" charset="0"/>
              </a:rPr>
              <a:t>phẩm</a:t>
            </a:r>
            <a:r>
              <a:rPr kumimoji="0" lang="en-US" sz="4000" b="1" i="0" u="none" strike="noStrike" kern="0" cap="none" spc="0" normalizeH="0" noProof="0" dirty="0">
                <a:ln>
                  <a:noFill/>
                </a:ln>
                <a:solidFill>
                  <a:srgbClr val="002060"/>
                </a:solidFill>
                <a:effectLst/>
                <a:uLnTx/>
                <a:uFillTx/>
                <a:latin typeface="Calibri"/>
                <a:ea typeface="微软雅黑"/>
                <a:cs typeface="Times New Roman" pitchFamily="18" charset="0"/>
              </a:rPr>
              <a:t>.</a:t>
            </a:r>
            <a:endParaRPr kumimoji="0" lang="vi-VN" sz="4000" b="0" i="0" u="none" strike="noStrike" kern="0" cap="none" spc="0" normalizeH="0" baseline="0" noProof="0" dirty="0">
              <a:ln>
                <a:noFill/>
              </a:ln>
              <a:solidFill>
                <a:srgbClr val="002060"/>
              </a:solidFill>
              <a:effectLst/>
              <a:uLnTx/>
              <a:uFillTx/>
              <a:latin typeface="Calibri"/>
              <a:ea typeface="微软雅黑"/>
            </a:endParaRPr>
          </a:p>
        </p:txBody>
      </p:sp>
      <p:pic>
        <p:nvPicPr>
          <p:cNvPr id="3" name="Picture 2">
            <a:extLst>
              <a:ext uri="{FF2B5EF4-FFF2-40B4-BE49-F238E27FC236}">
                <a16:creationId xmlns:a16="http://schemas.microsoft.com/office/drawing/2014/main" id="{D42E1BC3-D11A-7B84-9590-E3D0F7793393}"/>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3097529" y="1752600"/>
            <a:ext cx="6297491" cy="485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9E077433-E450-CB66-B9B1-7A61C368D68A}"/>
              </a:ext>
            </a:extLst>
          </p:cNvPr>
          <p:cNvSpPr/>
          <p:nvPr/>
        </p:nvSpPr>
        <p:spPr>
          <a:xfrm>
            <a:off x="7788564" y="1898779"/>
            <a:ext cx="3458556" cy="834261"/>
          </a:xfrm>
          <a:custGeom>
            <a:avLst/>
            <a:gdLst>
              <a:gd name="csX0" fmla="*/ 0 w 3458556"/>
              <a:gd name="csY0" fmla="*/ 139046 h 834261"/>
              <a:gd name="csX1" fmla="*/ 139046 w 3458556"/>
              <a:gd name="csY1" fmla="*/ 0 h 834261"/>
              <a:gd name="csX2" fmla="*/ 700928 w 3458556"/>
              <a:gd name="csY2" fmla="*/ 0 h 834261"/>
              <a:gd name="csX3" fmla="*/ 1135591 w 3458556"/>
              <a:gd name="csY3" fmla="*/ 0 h 834261"/>
              <a:gd name="csX4" fmla="*/ 1602059 w 3458556"/>
              <a:gd name="csY4" fmla="*/ 0 h 834261"/>
              <a:gd name="csX5" fmla="*/ 2068527 w 3458556"/>
              <a:gd name="csY5" fmla="*/ 0 h 834261"/>
              <a:gd name="csX6" fmla="*/ 2566800 w 3458556"/>
              <a:gd name="csY6" fmla="*/ 0 h 834261"/>
              <a:gd name="csX7" fmla="*/ 3319510 w 3458556"/>
              <a:gd name="csY7" fmla="*/ 0 h 834261"/>
              <a:gd name="csX8" fmla="*/ 3458556 w 3458556"/>
              <a:gd name="csY8" fmla="*/ 139046 h 834261"/>
              <a:gd name="csX9" fmla="*/ 3458556 w 3458556"/>
              <a:gd name="csY9" fmla="*/ 695215 h 834261"/>
              <a:gd name="csX10" fmla="*/ 3319510 w 3458556"/>
              <a:gd name="csY10" fmla="*/ 834261 h 834261"/>
              <a:gd name="csX11" fmla="*/ 2789433 w 3458556"/>
              <a:gd name="csY11" fmla="*/ 834261 h 834261"/>
              <a:gd name="csX12" fmla="*/ 2322965 w 3458556"/>
              <a:gd name="csY12" fmla="*/ 834261 h 834261"/>
              <a:gd name="csX13" fmla="*/ 1824692 w 3458556"/>
              <a:gd name="csY13" fmla="*/ 834261 h 834261"/>
              <a:gd name="csX14" fmla="*/ 1231005 w 3458556"/>
              <a:gd name="csY14" fmla="*/ 834261 h 834261"/>
              <a:gd name="csX15" fmla="*/ 700928 w 3458556"/>
              <a:gd name="csY15" fmla="*/ 834261 h 834261"/>
              <a:gd name="csX16" fmla="*/ 139046 w 3458556"/>
              <a:gd name="csY16" fmla="*/ 834261 h 834261"/>
              <a:gd name="csX17" fmla="*/ 0 w 3458556"/>
              <a:gd name="csY17" fmla="*/ 695215 h 834261"/>
              <a:gd name="csX18" fmla="*/ 0 w 3458556"/>
              <a:gd name="csY18" fmla="*/ 139046 h 834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458556" h="834261" fill="none" extrusionOk="0">
                <a:moveTo>
                  <a:pt x="0" y="139046"/>
                </a:moveTo>
                <a:cubicBezTo>
                  <a:pt x="2764" y="50976"/>
                  <a:pt x="64968" y="330"/>
                  <a:pt x="139046" y="0"/>
                </a:cubicBezTo>
                <a:cubicBezTo>
                  <a:pt x="299115" y="-31621"/>
                  <a:pt x="533768" y="67417"/>
                  <a:pt x="700928" y="0"/>
                </a:cubicBezTo>
                <a:cubicBezTo>
                  <a:pt x="868088" y="-67417"/>
                  <a:pt x="1022544" y="24370"/>
                  <a:pt x="1135591" y="0"/>
                </a:cubicBezTo>
                <a:cubicBezTo>
                  <a:pt x="1248638" y="-24370"/>
                  <a:pt x="1453047" y="41854"/>
                  <a:pt x="1602059" y="0"/>
                </a:cubicBezTo>
                <a:cubicBezTo>
                  <a:pt x="1751071" y="-41854"/>
                  <a:pt x="1923012" y="24741"/>
                  <a:pt x="2068527" y="0"/>
                </a:cubicBezTo>
                <a:cubicBezTo>
                  <a:pt x="2214042" y="-24741"/>
                  <a:pt x="2390503" y="17924"/>
                  <a:pt x="2566800" y="0"/>
                </a:cubicBezTo>
                <a:cubicBezTo>
                  <a:pt x="2743097" y="-17924"/>
                  <a:pt x="2944574" y="67311"/>
                  <a:pt x="3319510" y="0"/>
                </a:cubicBezTo>
                <a:cubicBezTo>
                  <a:pt x="3393915" y="-1834"/>
                  <a:pt x="3459517" y="68558"/>
                  <a:pt x="3458556" y="139046"/>
                </a:cubicBezTo>
                <a:cubicBezTo>
                  <a:pt x="3471021" y="403763"/>
                  <a:pt x="3399963" y="422977"/>
                  <a:pt x="3458556" y="695215"/>
                </a:cubicBezTo>
                <a:cubicBezTo>
                  <a:pt x="3454475" y="766309"/>
                  <a:pt x="3398830" y="840706"/>
                  <a:pt x="3319510" y="834261"/>
                </a:cubicBezTo>
                <a:cubicBezTo>
                  <a:pt x="3152395" y="863781"/>
                  <a:pt x="2971145" y="791457"/>
                  <a:pt x="2789433" y="834261"/>
                </a:cubicBezTo>
                <a:cubicBezTo>
                  <a:pt x="2607721" y="877065"/>
                  <a:pt x="2548642" y="796477"/>
                  <a:pt x="2322965" y="834261"/>
                </a:cubicBezTo>
                <a:cubicBezTo>
                  <a:pt x="2097288" y="872045"/>
                  <a:pt x="2013061" y="833841"/>
                  <a:pt x="1824692" y="834261"/>
                </a:cubicBezTo>
                <a:cubicBezTo>
                  <a:pt x="1636323" y="834681"/>
                  <a:pt x="1468855" y="794342"/>
                  <a:pt x="1231005" y="834261"/>
                </a:cubicBezTo>
                <a:cubicBezTo>
                  <a:pt x="993155" y="874180"/>
                  <a:pt x="950992" y="816151"/>
                  <a:pt x="700928" y="834261"/>
                </a:cubicBezTo>
                <a:cubicBezTo>
                  <a:pt x="450864" y="852371"/>
                  <a:pt x="310810" y="792936"/>
                  <a:pt x="139046" y="834261"/>
                </a:cubicBezTo>
                <a:cubicBezTo>
                  <a:pt x="63871" y="835417"/>
                  <a:pt x="-9955" y="760359"/>
                  <a:pt x="0" y="695215"/>
                </a:cubicBezTo>
                <a:cubicBezTo>
                  <a:pt x="-66716" y="544112"/>
                  <a:pt x="58991" y="297242"/>
                  <a:pt x="0" y="139046"/>
                </a:cubicBezTo>
                <a:close/>
              </a:path>
              <a:path w="3458556" h="834261" stroke="0" extrusionOk="0">
                <a:moveTo>
                  <a:pt x="0" y="139046"/>
                </a:moveTo>
                <a:cubicBezTo>
                  <a:pt x="-298" y="68415"/>
                  <a:pt x="75933" y="-8077"/>
                  <a:pt x="139046" y="0"/>
                </a:cubicBezTo>
                <a:cubicBezTo>
                  <a:pt x="384793" y="-12486"/>
                  <a:pt x="487577" y="48239"/>
                  <a:pt x="669123" y="0"/>
                </a:cubicBezTo>
                <a:cubicBezTo>
                  <a:pt x="850669" y="-48239"/>
                  <a:pt x="905081" y="33826"/>
                  <a:pt x="1103787" y="0"/>
                </a:cubicBezTo>
                <a:cubicBezTo>
                  <a:pt x="1302493" y="-33826"/>
                  <a:pt x="1454806" y="30760"/>
                  <a:pt x="1665669" y="0"/>
                </a:cubicBezTo>
                <a:cubicBezTo>
                  <a:pt x="1876532" y="-30760"/>
                  <a:pt x="2001724" y="28932"/>
                  <a:pt x="2227551" y="0"/>
                </a:cubicBezTo>
                <a:cubicBezTo>
                  <a:pt x="2453378" y="-28932"/>
                  <a:pt x="2548249" y="52323"/>
                  <a:pt x="2694019" y="0"/>
                </a:cubicBezTo>
                <a:cubicBezTo>
                  <a:pt x="2839789" y="-52323"/>
                  <a:pt x="3115490" y="30286"/>
                  <a:pt x="3319510" y="0"/>
                </a:cubicBezTo>
                <a:cubicBezTo>
                  <a:pt x="3388851" y="-230"/>
                  <a:pt x="3459098" y="76819"/>
                  <a:pt x="3458556" y="139046"/>
                </a:cubicBezTo>
                <a:cubicBezTo>
                  <a:pt x="3470695" y="412198"/>
                  <a:pt x="3451585" y="551252"/>
                  <a:pt x="3458556" y="695215"/>
                </a:cubicBezTo>
                <a:cubicBezTo>
                  <a:pt x="3447505" y="772527"/>
                  <a:pt x="3404413" y="832761"/>
                  <a:pt x="3319510" y="834261"/>
                </a:cubicBezTo>
                <a:cubicBezTo>
                  <a:pt x="3099343" y="892433"/>
                  <a:pt x="2963613" y="786525"/>
                  <a:pt x="2757628" y="834261"/>
                </a:cubicBezTo>
                <a:cubicBezTo>
                  <a:pt x="2551643" y="881997"/>
                  <a:pt x="2428188" y="808674"/>
                  <a:pt x="2322965" y="834261"/>
                </a:cubicBezTo>
                <a:cubicBezTo>
                  <a:pt x="2217742" y="859848"/>
                  <a:pt x="1964542" y="807160"/>
                  <a:pt x="1824692" y="834261"/>
                </a:cubicBezTo>
                <a:cubicBezTo>
                  <a:pt x="1684842" y="861362"/>
                  <a:pt x="1494644" y="828282"/>
                  <a:pt x="1390029" y="834261"/>
                </a:cubicBezTo>
                <a:cubicBezTo>
                  <a:pt x="1285414" y="840240"/>
                  <a:pt x="1058420" y="786526"/>
                  <a:pt x="891756" y="834261"/>
                </a:cubicBezTo>
                <a:cubicBezTo>
                  <a:pt x="725092" y="881996"/>
                  <a:pt x="409587" y="781997"/>
                  <a:pt x="139046" y="834261"/>
                </a:cubicBezTo>
                <a:cubicBezTo>
                  <a:pt x="63267" y="845405"/>
                  <a:pt x="10975" y="791025"/>
                  <a:pt x="0" y="695215"/>
                </a:cubicBezTo>
                <a:cubicBezTo>
                  <a:pt x="-28261" y="554942"/>
                  <a:pt x="6861" y="331872"/>
                  <a:pt x="0" y="139046"/>
                </a:cubicBezTo>
                <a:close/>
              </a:path>
            </a:pathLst>
          </a:custGeom>
          <a:solidFill>
            <a:schemeClr val="accent2">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Thức</a:t>
            </a:r>
            <a:r>
              <a:rPr lang="en-US" sz="2400" dirty="0">
                <a:solidFill>
                  <a:prstClr val="black"/>
                </a:solidFill>
                <a:latin typeface="Calibri" panose="020F0502020204030204"/>
              </a:rPr>
              <a:t> </a:t>
            </a:r>
            <a:r>
              <a:rPr lang="en-US" sz="2400" dirty="0" err="1">
                <a:solidFill>
                  <a:prstClr val="black"/>
                </a:solidFill>
                <a:latin typeface="Calibri" panose="020F0502020204030204"/>
              </a:rPr>
              <a:t>ăn</a:t>
            </a:r>
            <a:r>
              <a:rPr lang="en-US" sz="2400" dirty="0">
                <a:solidFill>
                  <a:prstClr val="black"/>
                </a:solidFill>
                <a:latin typeface="Calibri" panose="020F0502020204030204"/>
              </a:rPr>
              <a:t> </a:t>
            </a:r>
            <a:r>
              <a:rPr lang="en-US" sz="2400" dirty="0" err="1">
                <a:solidFill>
                  <a:prstClr val="black"/>
                </a:solidFill>
                <a:latin typeface="Calibri" panose="020F0502020204030204"/>
              </a:rPr>
              <a:t>không</a:t>
            </a:r>
            <a:r>
              <a:rPr lang="en-US" sz="2400" dirty="0">
                <a:solidFill>
                  <a:prstClr val="black"/>
                </a:solidFill>
                <a:latin typeface="Calibri" panose="020F0502020204030204"/>
              </a:rPr>
              <a:t> </a:t>
            </a:r>
            <a:r>
              <a:rPr lang="en-US" sz="2400" dirty="0" err="1">
                <a:solidFill>
                  <a:prstClr val="black"/>
                </a:solidFill>
                <a:latin typeface="Calibri" panose="020F0502020204030204"/>
              </a:rPr>
              <a:t>được</a:t>
            </a:r>
            <a:r>
              <a:rPr lang="en-US" sz="2400" dirty="0">
                <a:solidFill>
                  <a:prstClr val="black"/>
                </a:solidFill>
                <a:latin typeface="Calibri" panose="020F0502020204030204"/>
              </a:rPr>
              <a:t> </a:t>
            </a:r>
            <a:r>
              <a:rPr lang="en-US" sz="2400" dirty="0" err="1">
                <a:solidFill>
                  <a:prstClr val="black"/>
                </a:solidFill>
                <a:latin typeface="Calibri" panose="020F0502020204030204"/>
              </a:rPr>
              <a:t>che</a:t>
            </a:r>
            <a:r>
              <a:rPr lang="en-US" sz="2400" dirty="0">
                <a:solidFill>
                  <a:prstClr val="black"/>
                </a:solidFill>
                <a:latin typeface="Calibri" panose="020F0502020204030204"/>
              </a:rPr>
              <a:t> </a:t>
            </a:r>
            <a:r>
              <a:rPr lang="en-US" sz="2400" dirty="0" err="1">
                <a:solidFill>
                  <a:prstClr val="black"/>
                </a:solidFill>
                <a:latin typeface="Calibri" panose="020F0502020204030204"/>
              </a:rPr>
              <a:t>đậy</a:t>
            </a:r>
            <a:r>
              <a:rPr lang="en-US" sz="2400" dirty="0">
                <a:solidFill>
                  <a:prstClr val="black"/>
                </a:solidFill>
                <a:latin typeface="Calibri" panose="020F0502020204030204"/>
              </a:rPr>
              <a:t>, </a:t>
            </a:r>
            <a:r>
              <a:rPr lang="en-US" sz="2400" dirty="0" err="1">
                <a:solidFill>
                  <a:prstClr val="black"/>
                </a:solidFill>
                <a:latin typeface="Calibri" panose="020F0502020204030204"/>
              </a:rPr>
              <a:t>ruồi</a:t>
            </a:r>
            <a:r>
              <a:rPr lang="en-US" sz="2400" dirty="0">
                <a:solidFill>
                  <a:prstClr val="black"/>
                </a:solidFill>
                <a:latin typeface="Calibri" panose="020F0502020204030204"/>
              </a:rPr>
              <a:t> </a:t>
            </a:r>
            <a:r>
              <a:rPr lang="en-US" sz="2400" dirty="0" err="1">
                <a:solidFill>
                  <a:prstClr val="black"/>
                </a:solidFill>
                <a:latin typeface="Calibri" panose="020F0502020204030204"/>
              </a:rPr>
              <a:t>muỗi</a:t>
            </a:r>
            <a:r>
              <a:rPr lang="en-US" sz="2400" dirty="0">
                <a:solidFill>
                  <a:prstClr val="black"/>
                </a:solidFill>
                <a:latin typeface="Calibri" panose="020F0502020204030204"/>
              </a:rPr>
              <a:t> </a:t>
            </a:r>
            <a:r>
              <a:rPr lang="en-US" sz="2400" dirty="0" err="1">
                <a:solidFill>
                  <a:prstClr val="black"/>
                </a:solidFill>
                <a:latin typeface="Calibri" panose="020F0502020204030204"/>
              </a:rPr>
              <a:t>bâu</a:t>
            </a:r>
            <a:r>
              <a:rPr lang="en-US" sz="2400" dirty="0">
                <a:solidFill>
                  <a:prstClr val="black"/>
                </a:solidFill>
                <a:latin typeface="Calibri" panose="020F0502020204030204"/>
              </a:rPr>
              <a:t> </a:t>
            </a:r>
            <a:r>
              <a:rPr lang="en-US" sz="2400" dirty="0" err="1">
                <a:solidFill>
                  <a:prstClr val="black"/>
                </a:solidFill>
                <a:latin typeface="Calibri" panose="020F0502020204030204"/>
              </a:rPr>
              <a:t>vào</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4" name="Straight Connector 3">
            <a:extLst>
              <a:ext uri="{FF2B5EF4-FFF2-40B4-BE49-F238E27FC236}">
                <a16:creationId xmlns:a16="http://schemas.microsoft.com/office/drawing/2014/main" id="{49BD7506-F85F-5DE6-9B17-8C332B721C21}"/>
              </a:ext>
            </a:extLst>
          </p:cNvPr>
          <p:cNvCxnSpPr>
            <a:cxnSpLocks/>
            <a:stCxn id="2" idx="1"/>
          </p:cNvCxnSpPr>
          <p:nvPr/>
        </p:nvCxnSpPr>
        <p:spPr>
          <a:xfrm flipH="1">
            <a:off x="7142480" y="2315910"/>
            <a:ext cx="646084" cy="3256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2E31E21D-9077-FBFC-5D38-DFE110512F99}"/>
              </a:ext>
            </a:extLst>
          </p:cNvPr>
          <p:cNvSpPr/>
          <p:nvPr/>
        </p:nvSpPr>
        <p:spPr>
          <a:xfrm>
            <a:off x="9611360" y="3432939"/>
            <a:ext cx="2580640" cy="834261"/>
          </a:xfrm>
          <a:custGeom>
            <a:avLst/>
            <a:gdLst>
              <a:gd name="csX0" fmla="*/ 0 w 2580640"/>
              <a:gd name="csY0" fmla="*/ 139046 h 834261"/>
              <a:gd name="csX1" fmla="*/ 139046 w 2580640"/>
              <a:gd name="csY1" fmla="*/ 0 h 834261"/>
              <a:gd name="csX2" fmla="*/ 737708 w 2580640"/>
              <a:gd name="csY2" fmla="*/ 0 h 834261"/>
              <a:gd name="csX3" fmla="*/ 1313345 w 2580640"/>
              <a:gd name="csY3" fmla="*/ 0 h 834261"/>
              <a:gd name="csX4" fmla="*/ 1819906 w 2580640"/>
              <a:gd name="csY4" fmla="*/ 0 h 834261"/>
              <a:gd name="csX5" fmla="*/ 2441594 w 2580640"/>
              <a:gd name="csY5" fmla="*/ 0 h 834261"/>
              <a:gd name="csX6" fmla="*/ 2580640 w 2580640"/>
              <a:gd name="csY6" fmla="*/ 139046 h 834261"/>
              <a:gd name="csX7" fmla="*/ 2580640 w 2580640"/>
              <a:gd name="csY7" fmla="*/ 695215 h 834261"/>
              <a:gd name="csX8" fmla="*/ 2441594 w 2580640"/>
              <a:gd name="csY8" fmla="*/ 834261 h 834261"/>
              <a:gd name="csX9" fmla="*/ 1819906 w 2580640"/>
              <a:gd name="csY9" fmla="*/ 834261 h 834261"/>
              <a:gd name="csX10" fmla="*/ 1221244 w 2580640"/>
              <a:gd name="csY10" fmla="*/ 834261 h 834261"/>
              <a:gd name="csX11" fmla="*/ 139046 w 2580640"/>
              <a:gd name="csY11" fmla="*/ 834261 h 834261"/>
              <a:gd name="csX12" fmla="*/ 0 w 2580640"/>
              <a:gd name="csY12" fmla="*/ 695215 h 834261"/>
              <a:gd name="csX13" fmla="*/ 0 w 2580640"/>
              <a:gd name="csY13" fmla="*/ 139046 h 834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580640" h="834261" fill="none" extrusionOk="0">
                <a:moveTo>
                  <a:pt x="0" y="139046"/>
                </a:moveTo>
                <a:cubicBezTo>
                  <a:pt x="-1452" y="69078"/>
                  <a:pt x="82579" y="2347"/>
                  <a:pt x="139046" y="0"/>
                </a:cubicBezTo>
                <a:cubicBezTo>
                  <a:pt x="322921" y="-63431"/>
                  <a:pt x="514473" y="56504"/>
                  <a:pt x="737708" y="0"/>
                </a:cubicBezTo>
                <a:cubicBezTo>
                  <a:pt x="960943" y="-56504"/>
                  <a:pt x="1190387" y="4962"/>
                  <a:pt x="1313345" y="0"/>
                </a:cubicBezTo>
                <a:cubicBezTo>
                  <a:pt x="1436303" y="-4962"/>
                  <a:pt x="1716238" y="21133"/>
                  <a:pt x="1819906" y="0"/>
                </a:cubicBezTo>
                <a:cubicBezTo>
                  <a:pt x="1923574" y="-21133"/>
                  <a:pt x="2180712" y="39964"/>
                  <a:pt x="2441594" y="0"/>
                </a:cubicBezTo>
                <a:cubicBezTo>
                  <a:pt x="2516447" y="848"/>
                  <a:pt x="2575545" y="73773"/>
                  <a:pt x="2580640" y="139046"/>
                </a:cubicBezTo>
                <a:cubicBezTo>
                  <a:pt x="2596038" y="333100"/>
                  <a:pt x="2565570" y="456215"/>
                  <a:pt x="2580640" y="695215"/>
                </a:cubicBezTo>
                <a:cubicBezTo>
                  <a:pt x="2570540" y="761428"/>
                  <a:pt x="2499177" y="838670"/>
                  <a:pt x="2441594" y="834261"/>
                </a:cubicBezTo>
                <a:cubicBezTo>
                  <a:pt x="2247689" y="844470"/>
                  <a:pt x="2102988" y="782445"/>
                  <a:pt x="1819906" y="834261"/>
                </a:cubicBezTo>
                <a:cubicBezTo>
                  <a:pt x="1536824" y="886077"/>
                  <a:pt x="1413069" y="776820"/>
                  <a:pt x="1221244" y="834261"/>
                </a:cubicBezTo>
                <a:cubicBezTo>
                  <a:pt x="1029419" y="891702"/>
                  <a:pt x="529516" y="820117"/>
                  <a:pt x="139046" y="834261"/>
                </a:cubicBezTo>
                <a:cubicBezTo>
                  <a:pt x="64242" y="834912"/>
                  <a:pt x="16364" y="772107"/>
                  <a:pt x="0" y="695215"/>
                </a:cubicBezTo>
                <a:cubicBezTo>
                  <a:pt x="-35978" y="548096"/>
                  <a:pt x="3119" y="394220"/>
                  <a:pt x="0" y="139046"/>
                </a:cubicBezTo>
                <a:close/>
              </a:path>
              <a:path w="2580640" h="834261" stroke="0" extrusionOk="0">
                <a:moveTo>
                  <a:pt x="0" y="139046"/>
                </a:moveTo>
                <a:cubicBezTo>
                  <a:pt x="-298" y="68415"/>
                  <a:pt x="75933" y="-8077"/>
                  <a:pt x="139046" y="0"/>
                </a:cubicBezTo>
                <a:cubicBezTo>
                  <a:pt x="299010" y="-59120"/>
                  <a:pt x="474911" y="21733"/>
                  <a:pt x="714683" y="0"/>
                </a:cubicBezTo>
                <a:cubicBezTo>
                  <a:pt x="954455" y="-21733"/>
                  <a:pt x="1012284" y="40920"/>
                  <a:pt x="1221244" y="0"/>
                </a:cubicBezTo>
                <a:cubicBezTo>
                  <a:pt x="1430204" y="-40920"/>
                  <a:pt x="1549235" y="32326"/>
                  <a:pt x="1819906" y="0"/>
                </a:cubicBezTo>
                <a:cubicBezTo>
                  <a:pt x="2090577" y="-32326"/>
                  <a:pt x="2247423" y="47949"/>
                  <a:pt x="2441594" y="0"/>
                </a:cubicBezTo>
                <a:cubicBezTo>
                  <a:pt x="2515855" y="8257"/>
                  <a:pt x="2584625" y="73611"/>
                  <a:pt x="2580640" y="139046"/>
                </a:cubicBezTo>
                <a:cubicBezTo>
                  <a:pt x="2594108" y="394214"/>
                  <a:pt x="2528698" y="429245"/>
                  <a:pt x="2580640" y="695215"/>
                </a:cubicBezTo>
                <a:cubicBezTo>
                  <a:pt x="2592415" y="790296"/>
                  <a:pt x="2516685" y="826988"/>
                  <a:pt x="2441594" y="834261"/>
                </a:cubicBezTo>
                <a:cubicBezTo>
                  <a:pt x="2169541" y="854290"/>
                  <a:pt x="2047122" y="796681"/>
                  <a:pt x="1865957" y="834261"/>
                </a:cubicBezTo>
                <a:cubicBezTo>
                  <a:pt x="1684792" y="871841"/>
                  <a:pt x="1530291" y="812113"/>
                  <a:pt x="1359396" y="834261"/>
                </a:cubicBezTo>
                <a:cubicBezTo>
                  <a:pt x="1188501" y="856409"/>
                  <a:pt x="1078913" y="790580"/>
                  <a:pt x="852836" y="834261"/>
                </a:cubicBezTo>
                <a:cubicBezTo>
                  <a:pt x="626759" y="877942"/>
                  <a:pt x="293423" y="750395"/>
                  <a:pt x="139046" y="834261"/>
                </a:cubicBezTo>
                <a:cubicBezTo>
                  <a:pt x="70811" y="852217"/>
                  <a:pt x="-4884" y="770038"/>
                  <a:pt x="0" y="695215"/>
                </a:cubicBezTo>
                <a:cubicBezTo>
                  <a:pt x="-54765" y="449752"/>
                  <a:pt x="5209" y="388517"/>
                  <a:pt x="0" y="139046"/>
                </a:cubicBezTo>
                <a:close/>
              </a:path>
            </a:pathLst>
          </a:custGeom>
          <a:solidFill>
            <a:schemeClr val="accent2">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Thức</a:t>
            </a:r>
            <a:r>
              <a:rPr lang="en-US" sz="2400" dirty="0">
                <a:solidFill>
                  <a:prstClr val="black"/>
                </a:solidFill>
                <a:latin typeface="Calibri" panose="020F0502020204030204"/>
              </a:rPr>
              <a:t> </a:t>
            </a:r>
            <a:r>
              <a:rPr lang="en-US" sz="2400" dirty="0" err="1">
                <a:solidFill>
                  <a:prstClr val="black"/>
                </a:solidFill>
                <a:latin typeface="Calibri" panose="020F0502020204030204"/>
              </a:rPr>
              <a:t>ăn</a:t>
            </a:r>
            <a:r>
              <a:rPr lang="en-US" sz="2400" dirty="0">
                <a:solidFill>
                  <a:prstClr val="black"/>
                </a:solidFill>
                <a:latin typeface="Calibri" panose="020F0502020204030204"/>
              </a:rPr>
              <a:t> </a:t>
            </a:r>
            <a:r>
              <a:rPr lang="en-US" sz="2400" dirty="0" err="1">
                <a:solidFill>
                  <a:prstClr val="black"/>
                </a:solidFill>
                <a:latin typeface="Calibri" panose="020F0502020204030204"/>
              </a:rPr>
              <a:t>không</a:t>
            </a:r>
            <a:r>
              <a:rPr lang="en-US" sz="2400" dirty="0">
                <a:solidFill>
                  <a:prstClr val="black"/>
                </a:solidFill>
                <a:latin typeface="Calibri" panose="020F0502020204030204"/>
              </a:rPr>
              <a:t> </a:t>
            </a:r>
            <a:r>
              <a:rPr lang="en-US" sz="2400" dirty="0" err="1">
                <a:solidFill>
                  <a:prstClr val="black"/>
                </a:solidFill>
                <a:latin typeface="Calibri" panose="020F0502020204030204"/>
              </a:rPr>
              <a:t>rõ</a:t>
            </a:r>
            <a:r>
              <a:rPr lang="en-US" sz="2400" dirty="0">
                <a:solidFill>
                  <a:prstClr val="black"/>
                </a:solidFill>
                <a:latin typeface="Calibri" panose="020F0502020204030204"/>
              </a:rPr>
              <a:t> </a:t>
            </a:r>
            <a:r>
              <a:rPr lang="en-US" sz="2400" dirty="0" err="1">
                <a:solidFill>
                  <a:prstClr val="black"/>
                </a:solidFill>
                <a:latin typeface="Calibri" panose="020F0502020204030204"/>
              </a:rPr>
              <a:t>nguồn</a:t>
            </a:r>
            <a:r>
              <a:rPr lang="en-US" sz="2400" dirty="0">
                <a:solidFill>
                  <a:prstClr val="black"/>
                </a:solidFill>
                <a:latin typeface="Calibri" panose="020F0502020204030204"/>
              </a:rPr>
              <a:t> </a:t>
            </a:r>
            <a:r>
              <a:rPr lang="en-US" sz="2400" dirty="0" err="1">
                <a:solidFill>
                  <a:prstClr val="black"/>
                </a:solidFill>
                <a:latin typeface="Calibri" panose="020F0502020204030204"/>
              </a:rPr>
              <a:t>gốc</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8" name="Straight Connector 7">
            <a:extLst>
              <a:ext uri="{FF2B5EF4-FFF2-40B4-BE49-F238E27FC236}">
                <a16:creationId xmlns:a16="http://schemas.microsoft.com/office/drawing/2014/main" id="{7E6E2AA9-30FB-C93F-5EB0-2DAFBED9800D}"/>
              </a:ext>
            </a:extLst>
          </p:cNvPr>
          <p:cNvCxnSpPr>
            <a:cxnSpLocks/>
            <a:stCxn id="7" idx="1"/>
          </p:cNvCxnSpPr>
          <p:nvPr/>
        </p:nvCxnSpPr>
        <p:spPr>
          <a:xfrm flipH="1">
            <a:off x="8717280" y="3850070"/>
            <a:ext cx="894080" cy="11283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08DDDF7-2B7A-A97F-DEA9-5C6DFF7814A1}"/>
              </a:ext>
            </a:extLst>
          </p:cNvPr>
          <p:cNvSpPr/>
          <p:nvPr/>
        </p:nvSpPr>
        <p:spPr>
          <a:xfrm>
            <a:off x="660400" y="3879979"/>
            <a:ext cx="2580640" cy="834261"/>
          </a:xfrm>
          <a:custGeom>
            <a:avLst/>
            <a:gdLst>
              <a:gd name="csX0" fmla="*/ 0 w 2580640"/>
              <a:gd name="csY0" fmla="*/ 139046 h 834261"/>
              <a:gd name="csX1" fmla="*/ 139046 w 2580640"/>
              <a:gd name="csY1" fmla="*/ 0 h 834261"/>
              <a:gd name="csX2" fmla="*/ 737708 w 2580640"/>
              <a:gd name="csY2" fmla="*/ 0 h 834261"/>
              <a:gd name="csX3" fmla="*/ 1313345 w 2580640"/>
              <a:gd name="csY3" fmla="*/ 0 h 834261"/>
              <a:gd name="csX4" fmla="*/ 1819906 w 2580640"/>
              <a:gd name="csY4" fmla="*/ 0 h 834261"/>
              <a:gd name="csX5" fmla="*/ 2441594 w 2580640"/>
              <a:gd name="csY5" fmla="*/ 0 h 834261"/>
              <a:gd name="csX6" fmla="*/ 2580640 w 2580640"/>
              <a:gd name="csY6" fmla="*/ 139046 h 834261"/>
              <a:gd name="csX7" fmla="*/ 2580640 w 2580640"/>
              <a:gd name="csY7" fmla="*/ 695215 h 834261"/>
              <a:gd name="csX8" fmla="*/ 2441594 w 2580640"/>
              <a:gd name="csY8" fmla="*/ 834261 h 834261"/>
              <a:gd name="csX9" fmla="*/ 1819906 w 2580640"/>
              <a:gd name="csY9" fmla="*/ 834261 h 834261"/>
              <a:gd name="csX10" fmla="*/ 1221244 w 2580640"/>
              <a:gd name="csY10" fmla="*/ 834261 h 834261"/>
              <a:gd name="csX11" fmla="*/ 139046 w 2580640"/>
              <a:gd name="csY11" fmla="*/ 834261 h 834261"/>
              <a:gd name="csX12" fmla="*/ 0 w 2580640"/>
              <a:gd name="csY12" fmla="*/ 695215 h 834261"/>
              <a:gd name="csX13" fmla="*/ 0 w 2580640"/>
              <a:gd name="csY13" fmla="*/ 139046 h 834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580640" h="834261" fill="none" extrusionOk="0">
                <a:moveTo>
                  <a:pt x="0" y="139046"/>
                </a:moveTo>
                <a:cubicBezTo>
                  <a:pt x="-1452" y="69078"/>
                  <a:pt x="82579" y="2347"/>
                  <a:pt x="139046" y="0"/>
                </a:cubicBezTo>
                <a:cubicBezTo>
                  <a:pt x="322921" y="-63431"/>
                  <a:pt x="514473" y="56504"/>
                  <a:pt x="737708" y="0"/>
                </a:cubicBezTo>
                <a:cubicBezTo>
                  <a:pt x="960943" y="-56504"/>
                  <a:pt x="1190387" y="4962"/>
                  <a:pt x="1313345" y="0"/>
                </a:cubicBezTo>
                <a:cubicBezTo>
                  <a:pt x="1436303" y="-4962"/>
                  <a:pt x="1716238" y="21133"/>
                  <a:pt x="1819906" y="0"/>
                </a:cubicBezTo>
                <a:cubicBezTo>
                  <a:pt x="1923574" y="-21133"/>
                  <a:pt x="2180712" y="39964"/>
                  <a:pt x="2441594" y="0"/>
                </a:cubicBezTo>
                <a:cubicBezTo>
                  <a:pt x="2516447" y="848"/>
                  <a:pt x="2575545" y="73773"/>
                  <a:pt x="2580640" y="139046"/>
                </a:cubicBezTo>
                <a:cubicBezTo>
                  <a:pt x="2596038" y="333100"/>
                  <a:pt x="2565570" y="456215"/>
                  <a:pt x="2580640" y="695215"/>
                </a:cubicBezTo>
                <a:cubicBezTo>
                  <a:pt x="2570540" y="761428"/>
                  <a:pt x="2499177" y="838670"/>
                  <a:pt x="2441594" y="834261"/>
                </a:cubicBezTo>
                <a:cubicBezTo>
                  <a:pt x="2247689" y="844470"/>
                  <a:pt x="2102988" y="782445"/>
                  <a:pt x="1819906" y="834261"/>
                </a:cubicBezTo>
                <a:cubicBezTo>
                  <a:pt x="1536824" y="886077"/>
                  <a:pt x="1413069" y="776820"/>
                  <a:pt x="1221244" y="834261"/>
                </a:cubicBezTo>
                <a:cubicBezTo>
                  <a:pt x="1029419" y="891702"/>
                  <a:pt x="529516" y="820117"/>
                  <a:pt x="139046" y="834261"/>
                </a:cubicBezTo>
                <a:cubicBezTo>
                  <a:pt x="64242" y="834912"/>
                  <a:pt x="16364" y="772107"/>
                  <a:pt x="0" y="695215"/>
                </a:cubicBezTo>
                <a:cubicBezTo>
                  <a:pt x="-35978" y="548096"/>
                  <a:pt x="3119" y="394220"/>
                  <a:pt x="0" y="139046"/>
                </a:cubicBezTo>
                <a:close/>
              </a:path>
              <a:path w="2580640" h="834261" stroke="0" extrusionOk="0">
                <a:moveTo>
                  <a:pt x="0" y="139046"/>
                </a:moveTo>
                <a:cubicBezTo>
                  <a:pt x="-298" y="68415"/>
                  <a:pt x="75933" y="-8077"/>
                  <a:pt x="139046" y="0"/>
                </a:cubicBezTo>
                <a:cubicBezTo>
                  <a:pt x="299010" y="-59120"/>
                  <a:pt x="474911" y="21733"/>
                  <a:pt x="714683" y="0"/>
                </a:cubicBezTo>
                <a:cubicBezTo>
                  <a:pt x="954455" y="-21733"/>
                  <a:pt x="1012284" y="40920"/>
                  <a:pt x="1221244" y="0"/>
                </a:cubicBezTo>
                <a:cubicBezTo>
                  <a:pt x="1430204" y="-40920"/>
                  <a:pt x="1549235" y="32326"/>
                  <a:pt x="1819906" y="0"/>
                </a:cubicBezTo>
                <a:cubicBezTo>
                  <a:pt x="2090577" y="-32326"/>
                  <a:pt x="2247423" y="47949"/>
                  <a:pt x="2441594" y="0"/>
                </a:cubicBezTo>
                <a:cubicBezTo>
                  <a:pt x="2515855" y="8257"/>
                  <a:pt x="2584625" y="73611"/>
                  <a:pt x="2580640" y="139046"/>
                </a:cubicBezTo>
                <a:cubicBezTo>
                  <a:pt x="2594108" y="394214"/>
                  <a:pt x="2528698" y="429245"/>
                  <a:pt x="2580640" y="695215"/>
                </a:cubicBezTo>
                <a:cubicBezTo>
                  <a:pt x="2592415" y="790296"/>
                  <a:pt x="2516685" y="826988"/>
                  <a:pt x="2441594" y="834261"/>
                </a:cubicBezTo>
                <a:cubicBezTo>
                  <a:pt x="2169541" y="854290"/>
                  <a:pt x="2047122" y="796681"/>
                  <a:pt x="1865957" y="834261"/>
                </a:cubicBezTo>
                <a:cubicBezTo>
                  <a:pt x="1684792" y="871841"/>
                  <a:pt x="1530291" y="812113"/>
                  <a:pt x="1359396" y="834261"/>
                </a:cubicBezTo>
                <a:cubicBezTo>
                  <a:pt x="1188501" y="856409"/>
                  <a:pt x="1078913" y="790580"/>
                  <a:pt x="852836" y="834261"/>
                </a:cubicBezTo>
                <a:cubicBezTo>
                  <a:pt x="626759" y="877942"/>
                  <a:pt x="293423" y="750395"/>
                  <a:pt x="139046" y="834261"/>
                </a:cubicBezTo>
                <a:cubicBezTo>
                  <a:pt x="70811" y="852217"/>
                  <a:pt x="-4884" y="770038"/>
                  <a:pt x="0" y="695215"/>
                </a:cubicBezTo>
                <a:cubicBezTo>
                  <a:pt x="-54765" y="449752"/>
                  <a:pt x="5209" y="388517"/>
                  <a:pt x="0" y="139046"/>
                </a:cubicBezTo>
                <a:close/>
              </a:path>
            </a:pathLst>
          </a:custGeom>
          <a:solidFill>
            <a:schemeClr val="accent2">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Uống</a:t>
            </a:r>
            <a:r>
              <a:rPr lang="en-US" sz="2400" dirty="0">
                <a:solidFill>
                  <a:prstClr val="black"/>
                </a:solidFill>
                <a:latin typeface="Calibri" panose="020F0502020204030204"/>
              </a:rPr>
              <a:t> </a:t>
            </a:r>
            <a:r>
              <a:rPr lang="en-US" sz="2400" dirty="0" err="1">
                <a:solidFill>
                  <a:prstClr val="black"/>
                </a:solidFill>
                <a:latin typeface="Calibri" panose="020F0502020204030204"/>
              </a:rPr>
              <a:t>nước</a:t>
            </a:r>
            <a:r>
              <a:rPr lang="en-US" sz="2400" dirty="0">
                <a:solidFill>
                  <a:prstClr val="black"/>
                </a:solidFill>
                <a:latin typeface="Calibri" panose="020F0502020204030204"/>
              </a:rPr>
              <a:t> </a:t>
            </a:r>
            <a:r>
              <a:rPr lang="en-US" sz="2400" dirty="0" err="1">
                <a:solidFill>
                  <a:prstClr val="black"/>
                </a:solidFill>
                <a:latin typeface="Calibri" panose="020F0502020204030204"/>
              </a:rPr>
              <a:t>lã</a:t>
            </a:r>
            <a:r>
              <a:rPr lang="en-US" sz="2400" dirty="0">
                <a:solidFill>
                  <a:prstClr val="black"/>
                </a:solidFill>
                <a:latin typeface="Calibri" panose="020F0502020204030204"/>
              </a:rPr>
              <a:t> </a:t>
            </a:r>
            <a:r>
              <a:rPr lang="en-US" sz="2400" dirty="0" err="1">
                <a:solidFill>
                  <a:prstClr val="black"/>
                </a:solidFill>
                <a:latin typeface="Calibri" panose="020F0502020204030204"/>
              </a:rPr>
              <a:t>chưa</a:t>
            </a:r>
            <a:r>
              <a:rPr lang="en-US" sz="2400" dirty="0">
                <a:solidFill>
                  <a:prstClr val="black"/>
                </a:solidFill>
                <a:latin typeface="Calibri" panose="020F0502020204030204"/>
              </a:rPr>
              <a:t> </a:t>
            </a:r>
            <a:r>
              <a:rPr lang="en-US" sz="2400" dirty="0" err="1">
                <a:solidFill>
                  <a:prstClr val="black"/>
                </a:solidFill>
                <a:latin typeface="Calibri" panose="020F0502020204030204"/>
              </a:rPr>
              <a:t>đun</a:t>
            </a:r>
            <a:r>
              <a:rPr lang="en-US" sz="2400" dirty="0">
                <a:solidFill>
                  <a:prstClr val="black"/>
                </a:solidFill>
                <a:latin typeface="Calibri" panose="020F0502020204030204"/>
              </a:rPr>
              <a:t> </a:t>
            </a:r>
            <a:r>
              <a:rPr lang="en-US" sz="2400" dirty="0" err="1">
                <a:solidFill>
                  <a:prstClr val="black"/>
                </a:solidFill>
                <a:latin typeface="Calibri" panose="020F0502020204030204"/>
              </a:rPr>
              <a:t>sôi</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4" name="Straight Connector 13">
            <a:extLst>
              <a:ext uri="{FF2B5EF4-FFF2-40B4-BE49-F238E27FC236}">
                <a16:creationId xmlns:a16="http://schemas.microsoft.com/office/drawing/2014/main" id="{B07595C5-F311-1EFE-8F58-E16575F0109E}"/>
              </a:ext>
            </a:extLst>
          </p:cNvPr>
          <p:cNvCxnSpPr>
            <a:cxnSpLocks/>
          </p:cNvCxnSpPr>
          <p:nvPr/>
        </p:nvCxnSpPr>
        <p:spPr>
          <a:xfrm>
            <a:off x="2722880" y="4704080"/>
            <a:ext cx="1645920" cy="71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33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E6B98B-3B2B-24C4-F641-C67F0838E2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8870" y="415636"/>
            <a:ext cx="4822031" cy="6858000"/>
          </a:xfrm>
          <a:prstGeom prst="rect">
            <a:avLst/>
          </a:prstGeom>
        </p:spPr>
      </p:pic>
      <p:grpSp>
        <p:nvGrpSpPr>
          <p:cNvPr id="6" name="Group 5">
            <a:extLst>
              <a:ext uri="{FF2B5EF4-FFF2-40B4-BE49-F238E27FC236}">
                <a16:creationId xmlns:a16="http://schemas.microsoft.com/office/drawing/2014/main" id="{C92A8AA2-8096-223A-3975-A4B3EBEC5A82}"/>
              </a:ext>
            </a:extLst>
          </p:cNvPr>
          <p:cNvGrpSpPr/>
          <p:nvPr/>
        </p:nvGrpSpPr>
        <p:grpSpPr>
          <a:xfrm>
            <a:off x="2968995" y="485074"/>
            <a:ext cx="7825090" cy="1819976"/>
            <a:chOff x="2968995" y="485074"/>
            <a:chExt cx="3593353" cy="1647866"/>
          </a:xfrm>
        </p:grpSpPr>
        <p:sp>
          <p:nvSpPr>
            <p:cNvPr id="7" name="Speech Bubble: Rectangle with Corners Rounded 6">
              <a:extLst>
                <a:ext uri="{FF2B5EF4-FFF2-40B4-BE49-F238E27FC236}">
                  <a16:creationId xmlns:a16="http://schemas.microsoft.com/office/drawing/2014/main" id="{C69EF948-6BA9-68D6-6B7A-62CCDE9F2117}"/>
                </a:ext>
              </a:extLst>
            </p:cNvPr>
            <p:cNvSpPr/>
            <p:nvPr/>
          </p:nvSpPr>
          <p:spPr>
            <a:xfrm>
              <a:off x="2968995" y="485074"/>
              <a:ext cx="3593353" cy="1647866"/>
            </a:xfrm>
            <a:prstGeom prst="wedgeRoundRectCallout">
              <a:avLst>
                <a:gd name="adj1" fmla="val -45833"/>
                <a:gd name="adj2" fmla="val 68056"/>
                <a:gd name="adj3" fmla="val 16667"/>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TextBox 7">
              <a:extLst>
                <a:ext uri="{FF2B5EF4-FFF2-40B4-BE49-F238E27FC236}">
                  <a16:creationId xmlns:a16="http://schemas.microsoft.com/office/drawing/2014/main" id="{AACF379E-497F-6893-33A4-BD0151F7C857}"/>
                </a:ext>
              </a:extLst>
            </p:cNvPr>
            <p:cNvSpPr txBox="1"/>
            <p:nvPr/>
          </p:nvSpPr>
          <p:spPr>
            <a:xfrm>
              <a:off x="3104313" y="635800"/>
              <a:ext cx="3340436" cy="1309754"/>
            </a:xfrm>
            <a:prstGeom prst="rect">
              <a:avLst/>
            </a:prstGeom>
            <a:noFill/>
          </p:spPr>
          <p:txBody>
            <a:bodyPr wrap="square" rtlCol="0">
              <a:spAutoFit/>
            </a:bodyPr>
            <a:lstStyle/>
            <a:p>
              <a:pPr algn="just"/>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hậu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phẩm</a:t>
              </a:r>
              <a:r>
                <a:rPr lang="en-US" sz="4400" dirty="0">
                  <a:latin typeface="Arial" panose="020B0604020202020204" pitchFamily="34" charset="0"/>
                  <a:cs typeface="Arial" panose="020B0604020202020204" pitchFamily="34" charset="0"/>
                </a:rPr>
                <a:t>.</a:t>
              </a:r>
            </a:p>
          </p:txBody>
        </p:sp>
      </p:grpSp>
      <p:grpSp>
        <p:nvGrpSpPr>
          <p:cNvPr id="9" name="Group 8">
            <a:extLst>
              <a:ext uri="{FF2B5EF4-FFF2-40B4-BE49-F238E27FC236}">
                <a16:creationId xmlns:a16="http://schemas.microsoft.com/office/drawing/2014/main" id="{C3DBE401-4165-3038-C00B-305B44AF4AC2}"/>
              </a:ext>
            </a:extLst>
          </p:cNvPr>
          <p:cNvGrpSpPr/>
          <p:nvPr/>
        </p:nvGrpSpPr>
        <p:grpSpPr>
          <a:xfrm>
            <a:off x="3889508" y="3127086"/>
            <a:ext cx="7290302" cy="1993554"/>
            <a:chOff x="4144489" y="3495763"/>
            <a:chExt cx="6863937" cy="1558671"/>
          </a:xfrm>
        </p:grpSpPr>
        <p:sp>
          <p:nvSpPr>
            <p:cNvPr id="10" name="Rectangle: Rounded Corners 9">
              <a:extLst>
                <a:ext uri="{FF2B5EF4-FFF2-40B4-BE49-F238E27FC236}">
                  <a16:creationId xmlns:a16="http://schemas.microsoft.com/office/drawing/2014/main" id="{D2F7DE77-0665-34D4-2A5A-DBC441F48571}"/>
                </a:ext>
              </a:extLst>
            </p:cNvPr>
            <p:cNvSpPr/>
            <p:nvPr/>
          </p:nvSpPr>
          <p:spPr>
            <a:xfrm>
              <a:off x="4144489" y="3495763"/>
              <a:ext cx="6863937" cy="1558671"/>
            </a:xfrm>
            <a:prstGeom prst="roundRect">
              <a:avLst>
                <a:gd name="adj"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F846830-E088-26D9-2E97-699BB6F41580}"/>
                </a:ext>
              </a:extLst>
            </p:cNvPr>
            <p:cNvSpPr txBox="1"/>
            <p:nvPr/>
          </p:nvSpPr>
          <p:spPr>
            <a:xfrm>
              <a:off x="4570044" y="3726047"/>
              <a:ext cx="6194049" cy="1079256"/>
            </a:xfrm>
            <a:prstGeom prst="rect">
              <a:avLst/>
            </a:prstGeom>
            <a:noFill/>
          </p:spPr>
          <p:txBody>
            <a:bodyPr wrap="square" rtlCol="0">
              <a:spAutoFit/>
            </a:bodyPr>
            <a:lstStyle/>
            <a:p>
              <a:pPr marL="0" marR="0" algn="just">
                <a:lnSpc>
                  <a:spcPct val="107000"/>
                </a:lnSpc>
                <a:spcBef>
                  <a:spcPts val="0"/>
                </a:spcBef>
                <a:spcAft>
                  <a:spcPts val="0"/>
                </a:spcAft>
              </a:pPr>
              <a:r>
                <a:rPr lang="en-US" sz="4000" b="1" dirty="0">
                  <a:solidFill>
                    <a:srgbClr val="FF0000"/>
                  </a:solidFill>
                  <a:ea typeface="Calibri" panose="020F0502020204030204" pitchFamily="34" charset="0"/>
                  <a:cs typeface="Times New Roman" panose="02020603050405020304" pitchFamily="18" charset="0"/>
                </a:rPr>
                <a:t>H</a:t>
              </a:r>
              <a:r>
                <a:rPr lang="vi-VN" sz="4000" b="1" dirty="0">
                  <a:solidFill>
                    <a:srgbClr val="FF0000"/>
                  </a:solidFill>
                  <a:effectLst/>
                  <a:ea typeface="Calibri" panose="020F0502020204030204" pitchFamily="34" charset="0"/>
                  <a:cs typeface="Times New Roman" panose="02020603050405020304" pitchFamily="18" charset="0"/>
                </a:rPr>
                <a:t>ậu quả: đau bụng, </a:t>
              </a:r>
              <a:r>
                <a:rPr lang="en-US" sz="4000" b="1" dirty="0" err="1">
                  <a:solidFill>
                    <a:srgbClr val="FF0000"/>
                  </a:solidFill>
                  <a:ea typeface="Calibri" panose="020F0502020204030204" pitchFamily="34" charset="0"/>
                  <a:cs typeface="Times New Roman" panose="02020603050405020304" pitchFamily="18" charset="0"/>
                </a:rPr>
                <a:t>đi</a:t>
              </a:r>
              <a:r>
                <a:rPr lang="en-US" sz="4000" b="1" dirty="0">
                  <a:solidFill>
                    <a:srgbClr val="FF0000"/>
                  </a:solidFill>
                  <a:ea typeface="Calibri" panose="020F0502020204030204" pitchFamily="34" charset="0"/>
                  <a:cs typeface="Times New Roman" panose="02020603050405020304" pitchFamily="18" charset="0"/>
                </a:rPr>
                <a:t> </a:t>
              </a:r>
              <a:r>
                <a:rPr lang="en-US" sz="4000" b="1" dirty="0" err="1">
                  <a:solidFill>
                    <a:srgbClr val="FF0000"/>
                  </a:solidFill>
                  <a:ea typeface="Calibri" panose="020F0502020204030204" pitchFamily="34" charset="0"/>
                  <a:cs typeface="Times New Roman" panose="02020603050405020304" pitchFamily="18" charset="0"/>
                </a:rPr>
                <a:t>ngoài</a:t>
              </a:r>
              <a:r>
                <a:rPr lang="en-US" sz="4000" b="1" dirty="0">
                  <a:solidFill>
                    <a:srgbClr val="FF0000"/>
                  </a:solidFill>
                  <a:ea typeface="Calibri" panose="020F0502020204030204" pitchFamily="34" charset="0"/>
                  <a:cs typeface="Times New Roman" panose="02020603050405020304" pitchFamily="18" charset="0"/>
                </a:rPr>
                <a:t>, </a:t>
              </a:r>
              <a:r>
                <a:rPr lang="vi-VN" sz="4000" b="1" dirty="0">
                  <a:solidFill>
                    <a:srgbClr val="FF0000"/>
                  </a:solidFill>
                  <a:effectLst/>
                  <a:ea typeface="Calibri" panose="020F0502020204030204" pitchFamily="34" charset="0"/>
                  <a:cs typeface="Times New Roman" panose="02020603050405020304" pitchFamily="18" charset="0"/>
                </a:rPr>
                <a:t>ảnh hưởng đến sức khoẻ.</a:t>
              </a:r>
              <a:endParaRPr lang="en-US" sz="40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31235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5" name="Picture 4">
            <a:extLst>
              <a:ext uri="{FF2B5EF4-FFF2-40B4-BE49-F238E27FC236}">
                <a16:creationId xmlns:a16="http://schemas.microsoft.com/office/drawing/2014/main" id="{C4E6B98B-3B2B-24C4-F641-C67F0838E2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8870" y="415636"/>
            <a:ext cx="4822031" cy="6858000"/>
          </a:xfrm>
          <a:prstGeom prst="rect">
            <a:avLst/>
          </a:prstGeom>
        </p:spPr>
      </p:pic>
      <p:grpSp>
        <p:nvGrpSpPr>
          <p:cNvPr id="6" name="Group 5">
            <a:extLst>
              <a:ext uri="{FF2B5EF4-FFF2-40B4-BE49-F238E27FC236}">
                <a16:creationId xmlns:a16="http://schemas.microsoft.com/office/drawing/2014/main" id="{C92A8AA2-8096-223A-3975-A4B3EBEC5A82}"/>
              </a:ext>
            </a:extLst>
          </p:cNvPr>
          <p:cNvGrpSpPr/>
          <p:nvPr/>
        </p:nvGrpSpPr>
        <p:grpSpPr>
          <a:xfrm>
            <a:off x="2968995" y="485074"/>
            <a:ext cx="7825090" cy="1485966"/>
            <a:chOff x="2968995" y="485074"/>
            <a:chExt cx="3593353" cy="1647866"/>
          </a:xfrm>
        </p:grpSpPr>
        <p:sp>
          <p:nvSpPr>
            <p:cNvPr id="7" name="Speech Bubble: Rectangle with Corners Rounded 6">
              <a:extLst>
                <a:ext uri="{FF2B5EF4-FFF2-40B4-BE49-F238E27FC236}">
                  <a16:creationId xmlns:a16="http://schemas.microsoft.com/office/drawing/2014/main" id="{C69EF948-6BA9-68D6-6B7A-62CCDE9F2117}"/>
                </a:ext>
              </a:extLst>
            </p:cNvPr>
            <p:cNvSpPr/>
            <p:nvPr/>
          </p:nvSpPr>
          <p:spPr>
            <a:xfrm>
              <a:off x="2968995" y="485074"/>
              <a:ext cx="3593353" cy="1647866"/>
            </a:xfrm>
            <a:prstGeom prst="wedgeRoundRectCallout">
              <a:avLst>
                <a:gd name="adj1" fmla="val -45833"/>
                <a:gd name="adj2" fmla="val 68056"/>
                <a:gd name="adj3" fmla="val 16667"/>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8" name="TextBox 7">
              <a:extLst>
                <a:ext uri="{FF2B5EF4-FFF2-40B4-BE49-F238E27FC236}">
                  <a16:creationId xmlns:a16="http://schemas.microsoft.com/office/drawing/2014/main" id="{AACF379E-497F-6893-33A4-BD0151F7C857}"/>
                </a:ext>
              </a:extLst>
            </p:cNvPr>
            <p:cNvSpPr txBox="1"/>
            <p:nvPr/>
          </p:nvSpPr>
          <p:spPr>
            <a:xfrm>
              <a:off x="3104313" y="545664"/>
              <a:ext cx="3340436" cy="1249840"/>
            </a:xfrm>
            <a:prstGeom prst="rect">
              <a:avLst/>
            </a:prstGeom>
            <a:noFill/>
          </p:spPr>
          <p:txBody>
            <a:bodyPr wrap="square" rtlCol="0">
              <a:spAutoFit/>
            </a:bodyPr>
            <a:lstStyle/>
            <a:p>
              <a:pPr marL="0" marR="0" algn="just">
                <a:lnSpc>
                  <a:spcPct val="107000"/>
                </a:lnSpc>
                <a:spcBef>
                  <a:spcPts val="0"/>
                </a:spcBef>
                <a:spcAft>
                  <a:spcPts val="0"/>
                </a:spcAft>
              </a:pPr>
              <a:r>
                <a:rPr lang="vi-VN" sz="4000" dirty="0">
                  <a:effectLst/>
                  <a:latin typeface="+mj-lt"/>
                  <a:ea typeface="Calibri" panose="020F0502020204030204" pitchFamily="34" charset="0"/>
                  <a:cs typeface="Times New Roman" panose="02020603050405020304" pitchFamily="18" charset="0"/>
                </a:rPr>
                <a:t>Em cần làm gì để phòng, tránh ngộ độc thực phẩm?</a:t>
              </a:r>
              <a:endParaRPr lang="en-US" sz="4000" dirty="0">
                <a:effectLst/>
                <a:latin typeface="+mj-lt"/>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C3DBE401-4165-3038-C00B-305B44AF4AC2}"/>
              </a:ext>
            </a:extLst>
          </p:cNvPr>
          <p:cNvGrpSpPr/>
          <p:nvPr/>
        </p:nvGrpSpPr>
        <p:grpSpPr>
          <a:xfrm>
            <a:off x="3889508" y="2560320"/>
            <a:ext cx="7290302" cy="3576320"/>
            <a:chOff x="4144489" y="3495763"/>
            <a:chExt cx="6863937" cy="1558671"/>
          </a:xfrm>
        </p:grpSpPr>
        <p:sp>
          <p:nvSpPr>
            <p:cNvPr id="10" name="Rectangle: Rounded Corners 9">
              <a:extLst>
                <a:ext uri="{FF2B5EF4-FFF2-40B4-BE49-F238E27FC236}">
                  <a16:creationId xmlns:a16="http://schemas.microsoft.com/office/drawing/2014/main" id="{D2F7DE77-0665-34D4-2A5A-DBC441F48571}"/>
                </a:ext>
              </a:extLst>
            </p:cNvPr>
            <p:cNvSpPr/>
            <p:nvPr/>
          </p:nvSpPr>
          <p:spPr>
            <a:xfrm>
              <a:off x="4144489" y="3495763"/>
              <a:ext cx="6863937" cy="1558671"/>
            </a:xfrm>
            <a:prstGeom prst="roundRect">
              <a:avLst>
                <a:gd name="adj" fmla="val 3551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1" name="TextBox 10">
              <a:extLst>
                <a:ext uri="{FF2B5EF4-FFF2-40B4-BE49-F238E27FC236}">
                  <a16:creationId xmlns:a16="http://schemas.microsoft.com/office/drawing/2014/main" id="{3F846830-E088-26D9-2E97-699BB6F41580}"/>
                </a:ext>
              </a:extLst>
            </p:cNvPr>
            <p:cNvSpPr txBox="1"/>
            <p:nvPr/>
          </p:nvSpPr>
          <p:spPr>
            <a:xfrm>
              <a:off x="4474386" y="3659626"/>
              <a:ext cx="6194049" cy="132056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Bảo vệ thức ăn khỏi ruồi muỗi, ăn chín, uống sôi, để riêng thịt và rau quả, rửa sạch thực phẩm, rửa taỵ sạch sẽ trước khi ăn để tránh vi khuẩn và ngộ độc thực phẩm.</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07901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5" name="Picture 4" descr="A red and white text&#10;&#10;AI-generated content may be incorrect.">
            <a:extLst>
              <a:ext uri="{FF2B5EF4-FFF2-40B4-BE49-F238E27FC236}">
                <a16:creationId xmlns:a16="http://schemas.microsoft.com/office/drawing/2014/main" id="{D95C8C39-B0E4-4BCD-2BB3-810827DEC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396" y="897285"/>
            <a:ext cx="4988115" cy="1382881"/>
          </a:xfrm>
          <a:prstGeom prst="rect">
            <a:avLst/>
          </a:prstGeom>
        </p:spPr>
      </p:pic>
    </p:spTree>
    <p:extLst>
      <p:ext uri="{BB962C8B-B14F-4D97-AF65-F5344CB8AC3E}">
        <p14:creationId xmlns:p14="http://schemas.microsoft.com/office/powerpoint/2010/main" val="625553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nvGrpSpPr>
          <p:cNvPr id="2" name="Group 1">
            <a:extLst>
              <a:ext uri="{FF2B5EF4-FFF2-40B4-BE49-F238E27FC236}">
                <a16:creationId xmlns:a16="http://schemas.microsoft.com/office/drawing/2014/main" id="{927C6A63-CFD9-8FFC-A70C-28A866687D4E}"/>
              </a:ext>
            </a:extLst>
          </p:cNvPr>
          <p:cNvGrpSpPr/>
          <p:nvPr/>
        </p:nvGrpSpPr>
        <p:grpSpPr>
          <a:xfrm>
            <a:off x="340760" y="223520"/>
            <a:ext cx="11515960" cy="812800"/>
            <a:chOff x="1594337" y="1602154"/>
            <a:chExt cx="9003323" cy="3477846"/>
          </a:xfrm>
        </p:grpSpPr>
        <p:sp>
          <p:nvSpPr>
            <p:cNvPr id="12" name="Rounded Rectangle 8">
              <a:extLst>
                <a:ext uri="{FF2B5EF4-FFF2-40B4-BE49-F238E27FC236}">
                  <a16:creationId xmlns:a16="http://schemas.microsoft.com/office/drawing/2014/main" id="{9AD80B93-323D-5377-FB6A-F2251DBBDA0A}"/>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id="{76EFD497-A1D3-60B4-53D6-A18D89CD2A6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nên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nên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sao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p>
          </p:txBody>
        </p:sp>
      </p:grpSp>
      <p:pic>
        <p:nvPicPr>
          <p:cNvPr id="15" name="Picture 14">
            <a:extLst>
              <a:ext uri="{FF2B5EF4-FFF2-40B4-BE49-F238E27FC236}">
                <a16:creationId xmlns:a16="http://schemas.microsoft.com/office/drawing/2014/main" id="{4F6B156C-5C9C-BF33-DE1F-B94B76CD53C9}"/>
              </a:ext>
            </a:extLst>
          </p:cNvPr>
          <p:cNvPicPr>
            <a:picLocks noChangeAspect="1"/>
          </p:cNvPicPr>
          <p:nvPr/>
        </p:nvPicPr>
        <p:blipFill>
          <a:blip r:embed="rId3"/>
          <a:stretch>
            <a:fillRect/>
          </a:stretch>
        </p:blipFill>
        <p:spPr>
          <a:xfrm>
            <a:off x="2148204" y="1545907"/>
            <a:ext cx="7402195" cy="4573600"/>
          </a:xfrm>
          <a:prstGeom prst="rect">
            <a:avLst/>
          </a:prstGeom>
        </p:spPr>
      </p:pic>
    </p:spTree>
    <p:extLst>
      <p:ext uri="{BB962C8B-B14F-4D97-AF65-F5344CB8AC3E}">
        <p14:creationId xmlns:p14="http://schemas.microsoft.com/office/powerpoint/2010/main" val="425353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2C359-793E-E997-4A24-2BE0319650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4" name="Rectangle: Rounded Corners 3">
            <a:extLst>
              <a:ext uri="{FF2B5EF4-FFF2-40B4-BE49-F238E27FC236}">
                <a16:creationId xmlns:a16="http://schemas.microsoft.com/office/drawing/2014/main" id="{C7C7A6EF-D230-03AB-972A-B0E62269A5D2}"/>
              </a:ext>
            </a:extLst>
          </p:cNvPr>
          <p:cNvSpPr/>
          <p:nvPr/>
        </p:nvSpPr>
        <p:spPr>
          <a:xfrm>
            <a:off x="416008" y="241960"/>
            <a:ext cx="11359984" cy="6374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2" name="Woman_washing_hands_with_soap_7f950717e2">
            <a:hlinkClick r:id="" action="ppaction://media"/>
            <a:extLst>
              <a:ext uri="{FF2B5EF4-FFF2-40B4-BE49-F238E27FC236}">
                <a16:creationId xmlns:a16="http://schemas.microsoft.com/office/drawing/2014/main" id="{6585DE97-F0B5-96F1-BA76-E00DE34FCA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6917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MC-.potx" id="{F245F98B-A7FA-44AD-B8C5-FD9938FF4CB4}" vid="{AF67692B-30E7-4B31-A33A-7E672886C321}"/>
    </a:ext>
  </a:extLst>
</a:theme>
</file>

<file path=ppt/theme/theme2.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312</Words>
  <Application>Microsoft Office PowerPoint</Application>
  <PresentationFormat>Widescreen</PresentationFormat>
  <Paragraphs>22</Paragraphs>
  <Slides>20</Slides>
  <Notes>3</Notes>
  <HiddenSlides>0</HiddenSlides>
  <MMClips>6</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字魂58号-创中黑</vt:lpstr>
      <vt:lpstr>自定义设计方案</vt:lpstr>
      <vt:lpstr>更多模版请关注:尚佳素材公社shop64427429.taobao.com</vt:lpstr>
      <vt:lpstr>1_-</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2023-11-19T12:54:05Z</dcterms:created>
  <dcterms:modified xsi:type="dcterms:W3CDTF">2026-04-29T03:02:05Z</dcterms:modified>
</cp:coreProperties>
</file>