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32" r:id="rId4"/>
    <p:sldMasterId id="2147483756" r:id="rId5"/>
    <p:sldMasterId id="2147483794" r:id="rId6"/>
  </p:sldMasterIdLst>
  <p:notesMasterIdLst>
    <p:notesMasterId r:id="rId20"/>
  </p:notesMasterIdLst>
  <p:sldIdLst>
    <p:sldId id="278" r:id="rId7"/>
    <p:sldId id="2007577141" r:id="rId8"/>
    <p:sldId id="770" r:id="rId9"/>
    <p:sldId id="2007577160" r:id="rId10"/>
    <p:sldId id="2007577161" r:id="rId11"/>
    <p:sldId id="2007577163" r:id="rId12"/>
    <p:sldId id="2007577164" r:id="rId13"/>
    <p:sldId id="2007577165" r:id="rId14"/>
    <p:sldId id="2007577168" r:id="rId15"/>
    <p:sldId id="2007577169" r:id="rId16"/>
    <p:sldId id="2007577170" r:id="rId17"/>
    <p:sldId id="259" r:id="rId18"/>
    <p:sldId id="20075771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9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8EE8C-AD1F-4FDB-B322-4188D3A7E12C}"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CA1E5-1536-44D6-B5A4-29A043FD6086}" type="slidenum">
              <a:rPr lang="en-US" smtClean="0"/>
              <a:t>‹#›</a:t>
            </a:fld>
            <a:endParaRPr lang="en-US"/>
          </a:p>
        </p:txBody>
      </p:sp>
    </p:spTree>
    <p:extLst>
      <p:ext uri="{BB962C8B-B14F-4D97-AF65-F5344CB8AC3E}">
        <p14:creationId xmlns:p14="http://schemas.microsoft.com/office/powerpoint/2010/main" val="2259123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Trong cuộc sống, có những tình huống có thể dẫn tới nguy cơ bị xâm hại cho bản thân. Em cần nhận diện các tình huống đó và biết cách tự bảo vệ bản thân đề phòng tránh nguy cơ bị xâm hại.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0C463-D005-4237-8EC9-26AED18C6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75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87220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83169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677159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1806610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532247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483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9446990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92309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5100460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4591143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9741254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163042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2640117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169286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4/29/2026</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6262354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231958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168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31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328146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45541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534504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382581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643864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793125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363517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84466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44640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0181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3707416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895277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703494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24480482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247823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4647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372345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6322338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817027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592667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5760218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1576745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751999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6929267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850823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32729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474248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1379795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0415602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53286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7645101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1983057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4/29/2026</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6811850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61689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5351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31693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29/04/2026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84596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259950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29/04/2026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53899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29/04/2026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983106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29/04/2026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444554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29/04/2026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1083025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29/04/2026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94220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836432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0527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896455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767023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29/04/2026</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328717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4751170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a:extLst>
              <a:ext uri="{FF2B5EF4-FFF2-40B4-BE49-F238E27FC236}">
                <a16:creationId xmlns:a16="http://schemas.microsoft.com/office/drawing/2014/main" id="{B8787400-E5A6-4CDE-9011-899AE14CCA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34762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0016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3FF1F5FA-A4CB-4522-9C37-01AAA5B3F2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105015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4/29/2026</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3654332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29/04/2026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12852179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57.xml"/><Relationship Id="rId5" Type="http://schemas.openxmlformats.org/officeDocument/2006/relationships/image" Target="../media/image35.png"/><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microsoft.com/office/2007/relationships/hdphoto" Target="../media/hdphoto3.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21879282-F4EC-AF06-9ED2-6EB16ABDBBC1}"/>
              </a:ext>
            </a:extLst>
          </p:cNvPr>
          <p:cNvPicPr>
            <a:picLocks noChangeAspect="1"/>
          </p:cNvPicPr>
          <p:nvPr/>
        </p:nvPicPr>
        <p:blipFill>
          <a:blip r:embed="rId10"/>
          <a:stretch>
            <a:fillRect/>
          </a:stretch>
        </p:blipFill>
        <p:spPr>
          <a:xfrm>
            <a:off x="6376616" y="1288057"/>
            <a:ext cx="4182218" cy="2395936"/>
          </a:xfrm>
          <a:prstGeom prst="rect">
            <a:avLst/>
          </a:prstGeom>
        </p:spPr>
      </p:pic>
    </p:spTree>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KI_ Phòng tránh xâm hại tình dục">
            <a:hlinkClick r:id="" action="ppaction://media"/>
            <a:extLst>
              <a:ext uri="{FF2B5EF4-FFF2-40B4-BE49-F238E27FC236}">
                <a16:creationId xmlns:a16="http://schemas.microsoft.com/office/drawing/2014/main" id="{FEA1BBD1-4FCC-BC38-A062-F07C45D2B3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14376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390208" y="87874"/>
            <a:ext cx="9849292" cy="836051"/>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Em</a:t>
            </a:r>
            <a:r>
              <a:rPr kumimoji="0" lang="en-US"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cùng</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bạn</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đóng</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vai</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để</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xử</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lý</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tình</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huống</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pic>
        <p:nvPicPr>
          <p:cNvPr id="4" name="Girl_hesitant_at_202603201527">
            <a:hlinkClick r:id="" action="ppaction://media"/>
            <a:extLst>
              <a:ext uri="{FF2B5EF4-FFF2-40B4-BE49-F238E27FC236}">
                <a16:creationId xmlns:a16="http://schemas.microsoft.com/office/drawing/2014/main" id="{B0A754CA-9510-315C-9D17-B161894CE8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9120" y="1223010"/>
            <a:ext cx="8677910" cy="4881324"/>
          </a:xfrm>
          <a:prstGeom prst="rect">
            <a:avLst/>
          </a:prstGeom>
        </p:spPr>
      </p:pic>
    </p:spTree>
    <p:extLst>
      <p:ext uri="{BB962C8B-B14F-4D97-AF65-F5344CB8AC3E}">
        <p14:creationId xmlns:p14="http://schemas.microsoft.com/office/powerpoint/2010/main" val="1933447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B6436141-9CDF-6737-FDF6-B55B8E943AD6}"/>
              </a:ext>
            </a:extLst>
          </p:cNvPr>
          <p:cNvPicPr>
            <a:picLocks noChangeAspect="1"/>
          </p:cNvPicPr>
          <p:nvPr/>
        </p:nvPicPr>
        <p:blipFill>
          <a:blip r:embed="rId5"/>
          <a:stretch>
            <a:fillRect/>
          </a:stretch>
        </p:blipFill>
        <p:spPr>
          <a:xfrm>
            <a:off x="2088293" y="11623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5 NGÓN TAY XINH">
            <a:hlinkClick r:id="" action="ppaction://media"/>
            <a:extLst>
              <a:ext uri="{FF2B5EF4-FFF2-40B4-BE49-F238E27FC236}">
                <a16:creationId xmlns:a16="http://schemas.microsoft.com/office/drawing/2014/main" id="{208E0657-98F1-7D70-8D58-E3A8C48FAA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334875" cy="6858000"/>
          </a:xfrm>
          <a:prstGeom prst="rect">
            <a:avLst/>
          </a:prstGeom>
        </p:spPr>
      </p:pic>
    </p:spTree>
    <p:extLst>
      <p:ext uri="{BB962C8B-B14F-4D97-AF65-F5344CB8AC3E}">
        <p14:creationId xmlns:p14="http://schemas.microsoft.com/office/powerpoint/2010/main" val="12508670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8"/>
            <a:ext cx="11662504" cy="6390968"/>
          </a:xfrm>
          <a:custGeom>
            <a:avLst/>
            <a:gdLst>
              <a:gd name="csX0" fmla="*/ 0 w 11662504"/>
              <a:gd name="csY0" fmla="*/ 1065183 h 6390968"/>
              <a:gd name="csX1" fmla="*/ 1065183 w 11662504"/>
              <a:gd name="csY1" fmla="*/ 0 h 6390968"/>
              <a:gd name="csX2" fmla="*/ 1851584 w 11662504"/>
              <a:gd name="csY2" fmla="*/ 0 h 6390968"/>
              <a:gd name="csX3" fmla="*/ 2256700 w 11662504"/>
              <a:gd name="csY3" fmla="*/ 0 h 6390968"/>
              <a:gd name="csX4" fmla="*/ 2566495 w 11662504"/>
              <a:gd name="csY4" fmla="*/ 0 h 6390968"/>
              <a:gd name="csX5" fmla="*/ 3257575 w 11662504"/>
              <a:gd name="csY5" fmla="*/ 0 h 6390968"/>
              <a:gd name="csX6" fmla="*/ 3662691 w 11662504"/>
              <a:gd name="csY6" fmla="*/ 0 h 6390968"/>
              <a:gd name="csX7" fmla="*/ 4449092 w 11662504"/>
              <a:gd name="csY7" fmla="*/ 0 h 6390968"/>
              <a:gd name="csX8" fmla="*/ 4854208 w 11662504"/>
              <a:gd name="csY8" fmla="*/ 0 h 6390968"/>
              <a:gd name="csX9" fmla="*/ 5259324 w 11662504"/>
              <a:gd name="csY9" fmla="*/ 0 h 6390968"/>
              <a:gd name="csX10" fmla="*/ 5569118 w 11662504"/>
              <a:gd name="csY10" fmla="*/ 0 h 6390968"/>
              <a:gd name="csX11" fmla="*/ 6069555 w 11662504"/>
              <a:gd name="csY11" fmla="*/ 0 h 6390968"/>
              <a:gd name="csX12" fmla="*/ 6569993 w 11662504"/>
              <a:gd name="csY12" fmla="*/ 0 h 6390968"/>
              <a:gd name="csX13" fmla="*/ 7070430 w 11662504"/>
              <a:gd name="csY13" fmla="*/ 0 h 6390968"/>
              <a:gd name="csX14" fmla="*/ 7761510 w 11662504"/>
              <a:gd name="csY14" fmla="*/ 0 h 6390968"/>
              <a:gd name="csX15" fmla="*/ 8166626 w 11662504"/>
              <a:gd name="csY15" fmla="*/ 0 h 6390968"/>
              <a:gd name="csX16" fmla="*/ 8762384 w 11662504"/>
              <a:gd name="csY16" fmla="*/ 0 h 6390968"/>
              <a:gd name="csX17" fmla="*/ 9167500 w 11662504"/>
              <a:gd name="csY17" fmla="*/ 0 h 6390968"/>
              <a:gd name="csX18" fmla="*/ 9953902 w 11662504"/>
              <a:gd name="csY18" fmla="*/ 0 h 6390968"/>
              <a:gd name="csX19" fmla="*/ 10597321 w 11662504"/>
              <a:gd name="csY19" fmla="*/ 0 h 6390968"/>
              <a:gd name="csX20" fmla="*/ 11662504 w 11662504"/>
              <a:gd name="csY20" fmla="*/ 1065183 h 6390968"/>
              <a:gd name="csX21" fmla="*/ 11662504 w 11662504"/>
              <a:gd name="csY21" fmla="*/ 1597758 h 6390968"/>
              <a:gd name="csX22" fmla="*/ 11662504 w 11662504"/>
              <a:gd name="csY22" fmla="*/ 2130334 h 6390968"/>
              <a:gd name="csX23" fmla="*/ 11662504 w 11662504"/>
              <a:gd name="csY23" fmla="*/ 2577697 h 6390968"/>
              <a:gd name="csX24" fmla="*/ 11662504 w 11662504"/>
              <a:gd name="csY24" fmla="*/ 3025060 h 6390968"/>
              <a:gd name="csX25" fmla="*/ 11662504 w 11662504"/>
              <a:gd name="csY25" fmla="*/ 3472423 h 6390968"/>
              <a:gd name="csX26" fmla="*/ 11662504 w 11662504"/>
              <a:gd name="csY26" fmla="*/ 4004998 h 6390968"/>
              <a:gd name="csX27" fmla="*/ 11662504 w 11662504"/>
              <a:gd name="csY27" fmla="*/ 4537574 h 6390968"/>
              <a:gd name="csX28" fmla="*/ 11662504 w 11662504"/>
              <a:gd name="csY28" fmla="*/ 5325785 h 6390968"/>
              <a:gd name="csX29" fmla="*/ 10597321 w 11662504"/>
              <a:gd name="csY29" fmla="*/ 6390968 h 6390968"/>
              <a:gd name="csX30" fmla="*/ 10287527 w 11662504"/>
              <a:gd name="csY30" fmla="*/ 6390968 h 6390968"/>
              <a:gd name="csX31" fmla="*/ 9691768 w 11662504"/>
              <a:gd name="csY31" fmla="*/ 6390968 h 6390968"/>
              <a:gd name="csX32" fmla="*/ 9191331 w 11662504"/>
              <a:gd name="csY32" fmla="*/ 6390968 h 6390968"/>
              <a:gd name="csX33" fmla="*/ 8881536 w 11662504"/>
              <a:gd name="csY33" fmla="*/ 6390968 h 6390968"/>
              <a:gd name="csX34" fmla="*/ 8095135 w 11662504"/>
              <a:gd name="csY34" fmla="*/ 6390968 h 6390968"/>
              <a:gd name="csX35" fmla="*/ 7785340 w 11662504"/>
              <a:gd name="csY35" fmla="*/ 6390968 h 6390968"/>
              <a:gd name="csX36" fmla="*/ 7094260 w 11662504"/>
              <a:gd name="csY36" fmla="*/ 6390968 h 6390968"/>
              <a:gd name="csX37" fmla="*/ 6593823 w 11662504"/>
              <a:gd name="csY37" fmla="*/ 6390968 h 6390968"/>
              <a:gd name="csX38" fmla="*/ 6188707 w 11662504"/>
              <a:gd name="csY38" fmla="*/ 6390968 h 6390968"/>
              <a:gd name="csX39" fmla="*/ 5688270 w 11662504"/>
              <a:gd name="csY39" fmla="*/ 6390968 h 6390968"/>
              <a:gd name="csX40" fmla="*/ 4997190 w 11662504"/>
              <a:gd name="csY40" fmla="*/ 6390968 h 6390968"/>
              <a:gd name="csX41" fmla="*/ 4306110 w 11662504"/>
              <a:gd name="csY41" fmla="*/ 6390968 h 6390968"/>
              <a:gd name="csX42" fmla="*/ 3805673 w 11662504"/>
              <a:gd name="csY42" fmla="*/ 6390968 h 6390968"/>
              <a:gd name="csX43" fmla="*/ 3305235 w 11662504"/>
              <a:gd name="csY43" fmla="*/ 6390968 h 6390968"/>
              <a:gd name="csX44" fmla="*/ 2614155 w 11662504"/>
              <a:gd name="csY44" fmla="*/ 6390968 h 6390968"/>
              <a:gd name="csX45" fmla="*/ 2209040 w 11662504"/>
              <a:gd name="csY45" fmla="*/ 6390968 h 6390968"/>
              <a:gd name="csX46" fmla="*/ 1899245 w 11662504"/>
              <a:gd name="csY46" fmla="*/ 6390968 h 6390968"/>
              <a:gd name="csX47" fmla="*/ 1065183 w 11662504"/>
              <a:gd name="csY47" fmla="*/ 6390968 h 6390968"/>
              <a:gd name="csX48" fmla="*/ 0 w 11662504"/>
              <a:gd name="csY48" fmla="*/ 5325785 h 6390968"/>
              <a:gd name="csX49" fmla="*/ 0 w 11662504"/>
              <a:gd name="csY49" fmla="*/ 4878422 h 6390968"/>
              <a:gd name="csX50" fmla="*/ 0 w 11662504"/>
              <a:gd name="csY50" fmla="*/ 4303241 h 6390968"/>
              <a:gd name="csX51" fmla="*/ 0 w 11662504"/>
              <a:gd name="csY51" fmla="*/ 3855877 h 6390968"/>
              <a:gd name="csX52" fmla="*/ 0 w 11662504"/>
              <a:gd name="csY52" fmla="*/ 3365908 h 6390968"/>
              <a:gd name="csX53" fmla="*/ 0 w 11662504"/>
              <a:gd name="csY53" fmla="*/ 2748121 h 6390968"/>
              <a:gd name="csX54" fmla="*/ 0 w 11662504"/>
              <a:gd name="csY54" fmla="*/ 2300758 h 6390968"/>
              <a:gd name="csX55" fmla="*/ 0 w 11662504"/>
              <a:gd name="csY55" fmla="*/ 1896000 h 6390968"/>
              <a:gd name="csX56" fmla="*/ 0 w 11662504"/>
              <a:gd name="csY56" fmla="*/ 1065183 h 63909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2" descr="Cute cartoon thai student namaste greeting in the school uniform. Free Vector">
            <a:extLst>
              <a:ext uri="{FF2B5EF4-FFF2-40B4-BE49-F238E27FC236}">
                <a16:creationId xmlns:a16="http://schemas.microsoft.com/office/drawing/2014/main" id="{3BF3235F-A2CB-1816-1C15-7E99B77088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96575" y="1989256"/>
            <a:ext cx="3053479" cy="467529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67A172B0-5B5A-19BA-47FD-7E205BAF12C0}"/>
              </a:ext>
            </a:extLst>
          </p:cNvPr>
          <p:cNvSpPr/>
          <p:nvPr/>
        </p:nvSpPr>
        <p:spPr>
          <a:xfrm>
            <a:off x="2247900" y="895350"/>
            <a:ext cx="8229600" cy="1514475"/>
          </a:xfrm>
          <a:prstGeom prst="wedgeRoundRectCallout">
            <a:avLst>
              <a:gd name="adj1" fmla="val -44616"/>
              <a:gd name="adj2" fmla="val 97720"/>
              <a:gd name="adj3" fmla="val 16667"/>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đã</a:t>
            </a:r>
            <a:r>
              <a:rPr kumimoji="0" lang="en-US" sz="44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biế</a:t>
            </a:r>
            <a:r>
              <a:rPr lang="en-US" sz="4400" b="1" dirty="0">
                <a:solidFill>
                  <a:prstClr val="black"/>
                </a:solidFill>
                <a:latin typeface="Calibri" panose="020F0502020204030204" pitchFamily="34" charset="0"/>
                <a:cs typeface="Calibri" panose="020F0502020204030204" pitchFamily="34" charset="0"/>
              </a:rPr>
              <a:t>t </a:t>
            </a:r>
            <a:r>
              <a:rPr lang="en-US" sz="4400" b="1" dirty="0" err="1">
                <a:solidFill>
                  <a:prstClr val="black"/>
                </a:solidFill>
                <a:latin typeface="Calibri" panose="020F0502020204030204" pitchFamily="34" charset="0"/>
                <a:cs typeface="Calibri" panose="020F0502020204030204" pitchFamily="34" charset="0"/>
              </a:rPr>
              <a:t>cách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bảo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vệ</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bản</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thân</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mình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0841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275907" y="173599"/>
            <a:ext cx="9994605"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Người</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khác</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không</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được</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chạm</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vào</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vùng</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nào</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trên</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cơ</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thể</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em</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pic>
        <p:nvPicPr>
          <p:cNvPr id="4" name="Picture 3">
            <a:extLst>
              <a:ext uri="{FF2B5EF4-FFF2-40B4-BE49-F238E27FC236}">
                <a16:creationId xmlns:a16="http://schemas.microsoft.com/office/drawing/2014/main" id="{0F1D61BD-936B-3BB8-EB0E-6745FC4949AA}"/>
              </a:ext>
            </a:extLst>
          </p:cNvPr>
          <p:cNvPicPr>
            <a:picLocks noChangeAspect="1"/>
          </p:cNvPicPr>
          <p:nvPr/>
        </p:nvPicPr>
        <p:blipFill>
          <a:blip r:embed="rId2"/>
          <a:stretch>
            <a:fillRect/>
          </a:stretch>
        </p:blipFill>
        <p:spPr>
          <a:xfrm>
            <a:off x="3371849" y="1585912"/>
            <a:ext cx="6089651" cy="4567238"/>
          </a:xfrm>
          <a:prstGeom prst="rect">
            <a:avLst/>
          </a:prstGeom>
        </p:spPr>
      </p:pic>
      <p:sp>
        <p:nvSpPr>
          <p:cNvPr id="5" name="Oval 4">
            <a:extLst>
              <a:ext uri="{FF2B5EF4-FFF2-40B4-BE49-F238E27FC236}">
                <a16:creationId xmlns:a16="http://schemas.microsoft.com/office/drawing/2014/main" id="{0FC4C9CA-73B0-0B31-9ABF-5793D54FF98B}"/>
              </a:ext>
            </a:extLst>
          </p:cNvPr>
          <p:cNvSpPr/>
          <p:nvPr/>
        </p:nvSpPr>
        <p:spPr>
          <a:xfrm>
            <a:off x="4600574" y="2600326"/>
            <a:ext cx="485775" cy="27622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3403BFF-AFC7-08DD-FB1D-7B45F51DA3F5}"/>
              </a:ext>
            </a:extLst>
          </p:cNvPr>
          <p:cNvSpPr/>
          <p:nvPr/>
        </p:nvSpPr>
        <p:spPr>
          <a:xfrm>
            <a:off x="7896224" y="2552701"/>
            <a:ext cx="485775" cy="27622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3A717F3-BD81-8A6E-31A4-A17932875973}"/>
              </a:ext>
            </a:extLst>
          </p:cNvPr>
          <p:cNvSpPr/>
          <p:nvPr/>
        </p:nvSpPr>
        <p:spPr>
          <a:xfrm>
            <a:off x="2419349" y="2009775"/>
            <a:ext cx="1179195" cy="552450"/>
          </a:xfrm>
          <a:custGeom>
            <a:avLst/>
            <a:gdLst>
              <a:gd name="csX0" fmla="*/ 0 w 1179195"/>
              <a:gd name="csY0" fmla="*/ 92077 h 552450"/>
              <a:gd name="csX1" fmla="*/ 92077 w 1179195"/>
              <a:gd name="csY1" fmla="*/ 0 h 552450"/>
              <a:gd name="csX2" fmla="*/ 579647 w 1179195"/>
              <a:gd name="csY2" fmla="*/ 0 h 552450"/>
              <a:gd name="csX3" fmla="*/ 1087118 w 1179195"/>
              <a:gd name="csY3" fmla="*/ 0 h 552450"/>
              <a:gd name="csX4" fmla="*/ 1179195 w 1179195"/>
              <a:gd name="csY4" fmla="*/ 92077 h 552450"/>
              <a:gd name="csX5" fmla="*/ 1179195 w 1179195"/>
              <a:gd name="csY5" fmla="*/ 460373 h 552450"/>
              <a:gd name="csX6" fmla="*/ 1087118 w 1179195"/>
              <a:gd name="csY6" fmla="*/ 552450 h 552450"/>
              <a:gd name="csX7" fmla="*/ 589598 w 1179195"/>
              <a:gd name="csY7" fmla="*/ 552450 h 552450"/>
              <a:gd name="csX8" fmla="*/ 92077 w 1179195"/>
              <a:gd name="csY8" fmla="*/ 552450 h 552450"/>
              <a:gd name="csX9" fmla="*/ 0 w 1179195"/>
              <a:gd name="csY9" fmla="*/ 460373 h 552450"/>
              <a:gd name="csX10" fmla="*/ 0 w 1179195"/>
              <a:gd name="csY10" fmla="*/ 92077 h 552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79195" h="552450" fill="none" extrusionOk="0">
                <a:moveTo>
                  <a:pt x="0" y="92077"/>
                </a:moveTo>
                <a:cubicBezTo>
                  <a:pt x="3030" y="40654"/>
                  <a:pt x="42499" y="-7006"/>
                  <a:pt x="92077" y="0"/>
                </a:cubicBezTo>
                <a:cubicBezTo>
                  <a:pt x="245731" y="-55290"/>
                  <a:pt x="474720" y="13787"/>
                  <a:pt x="579647" y="0"/>
                </a:cubicBezTo>
                <a:cubicBezTo>
                  <a:pt x="684574" y="-13787"/>
                  <a:pt x="890399" y="2585"/>
                  <a:pt x="1087118" y="0"/>
                </a:cubicBezTo>
                <a:cubicBezTo>
                  <a:pt x="1137655" y="1483"/>
                  <a:pt x="1193086" y="42828"/>
                  <a:pt x="1179195" y="92077"/>
                </a:cubicBezTo>
                <a:cubicBezTo>
                  <a:pt x="1205628" y="187442"/>
                  <a:pt x="1144164" y="382064"/>
                  <a:pt x="1179195" y="460373"/>
                </a:cubicBezTo>
                <a:cubicBezTo>
                  <a:pt x="1175967" y="498375"/>
                  <a:pt x="1137499" y="543336"/>
                  <a:pt x="1087118" y="552450"/>
                </a:cubicBezTo>
                <a:cubicBezTo>
                  <a:pt x="959021" y="560885"/>
                  <a:pt x="746498" y="526691"/>
                  <a:pt x="589598" y="552450"/>
                </a:cubicBezTo>
                <a:cubicBezTo>
                  <a:pt x="432698" y="578209"/>
                  <a:pt x="319248" y="495370"/>
                  <a:pt x="92077" y="552450"/>
                </a:cubicBezTo>
                <a:cubicBezTo>
                  <a:pt x="43025" y="538059"/>
                  <a:pt x="11675" y="503837"/>
                  <a:pt x="0" y="460373"/>
                </a:cubicBezTo>
                <a:cubicBezTo>
                  <a:pt x="-39999" y="309105"/>
                  <a:pt x="25261" y="221236"/>
                  <a:pt x="0" y="92077"/>
                </a:cubicBezTo>
                <a:close/>
              </a:path>
              <a:path w="1179195" h="552450" stroke="0" extrusionOk="0">
                <a:moveTo>
                  <a:pt x="0" y="92077"/>
                </a:moveTo>
                <a:cubicBezTo>
                  <a:pt x="-568" y="52950"/>
                  <a:pt x="45800" y="-2702"/>
                  <a:pt x="92077" y="0"/>
                </a:cubicBezTo>
                <a:cubicBezTo>
                  <a:pt x="208125" y="-13786"/>
                  <a:pt x="469538" y="54737"/>
                  <a:pt x="589598" y="0"/>
                </a:cubicBezTo>
                <a:cubicBezTo>
                  <a:pt x="709658" y="-54737"/>
                  <a:pt x="944901" y="41559"/>
                  <a:pt x="1087118" y="0"/>
                </a:cubicBezTo>
                <a:cubicBezTo>
                  <a:pt x="1136140" y="-5609"/>
                  <a:pt x="1192368" y="38840"/>
                  <a:pt x="1179195" y="92077"/>
                </a:cubicBezTo>
                <a:cubicBezTo>
                  <a:pt x="1180019" y="255851"/>
                  <a:pt x="1136454" y="337114"/>
                  <a:pt x="1179195" y="460373"/>
                </a:cubicBezTo>
                <a:cubicBezTo>
                  <a:pt x="1182482" y="501144"/>
                  <a:pt x="1139438" y="548667"/>
                  <a:pt x="1087118" y="552450"/>
                </a:cubicBezTo>
                <a:cubicBezTo>
                  <a:pt x="876729" y="552929"/>
                  <a:pt x="828612" y="518920"/>
                  <a:pt x="589598" y="552450"/>
                </a:cubicBezTo>
                <a:cubicBezTo>
                  <a:pt x="350584" y="585980"/>
                  <a:pt x="286538" y="526172"/>
                  <a:pt x="92077" y="552450"/>
                </a:cubicBezTo>
                <a:cubicBezTo>
                  <a:pt x="26484" y="553142"/>
                  <a:pt x="1242" y="510996"/>
                  <a:pt x="0" y="460373"/>
                </a:cubicBezTo>
                <a:cubicBezTo>
                  <a:pt x="-15596" y="350849"/>
                  <a:pt x="21225" y="166129"/>
                  <a:pt x="0" y="92077"/>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a:rPr>
              <a:t>Miệng</a:t>
            </a:r>
            <a:endParaRPr kumimoji="0" lang="en-US" sz="2400" b="1" i="0" u="none" strike="noStrike" kern="1200" cap="none" spc="0" normalizeH="0" baseline="0" noProof="0" dirty="0">
              <a:ln>
                <a:noFill/>
              </a:ln>
              <a:solidFill>
                <a:prstClr val="black"/>
              </a:solidFill>
              <a:effectLst/>
              <a:uLnTx/>
              <a:uFillTx/>
              <a:latin typeface="Calibri" panose="020F0502020204030204"/>
            </a:endParaRPr>
          </a:p>
        </p:txBody>
      </p:sp>
      <p:cxnSp>
        <p:nvCxnSpPr>
          <p:cNvPr id="11" name="Straight Connector 10">
            <a:extLst>
              <a:ext uri="{FF2B5EF4-FFF2-40B4-BE49-F238E27FC236}">
                <a16:creationId xmlns:a16="http://schemas.microsoft.com/office/drawing/2014/main" id="{C05A2F40-38BE-68C7-D9E6-62595470B9E1}"/>
              </a:ext>
            </a:extLst>
          </p:cNvPr>
          <p:cNvCxnSpPr>
            <a:cxnSpLocks/>
          </p:cNvCxnSpPr>
          <p:nvPr/>
        </p:nvCxnSpPr>
        <p:spPr>
          <a:xfrm flipH="1" flipV="1">
            <a:off x="3600450" y="2457450"/>
            <a:ext cx="1025814" cy="2870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EF8C655-BF71-0B9A-FE53-6562C8204EF6}"/>
              </a:ext>
            </a:extLst>
          </p:cNvPr>
          <p:cNvSpPr/>
          <p:nvPr/>
        </p:nvSpPr>
        <p:spPr>
          <a:xfrm>
            <a:off x="4495801" y="3267075"/>
            <a:ext cx="619124" cy="3143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CFAC8E0-18AA-62F5-8B99-9FEC9F0316A6}"/>
              </a:ext>
            </a:extLst>
          </p:cNvPr>
          <p:cNvSpPr/>
          <p:nvPr/>
        </p:nvSpPr>
        <p:spPr>
          <a:xfrm>
            <a:off x="7705725" y="3219450"/>
            <a:ext cx="866775" cy="323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32B3107-9560-682D-E1DD-21159A456C76}"/>
              </a:ext>
            </a:extLst>
          </p:cNvPr>
          <p:cNvSpPr/>
          <p:nvPr/>
        </p:nvSpPr>
        <p:spPr>
          <a:xfrm>
            <a:off x="2105024" y="2956055"/>
            <a:ext cx="1179195" cy="644396"/>
          </a:xfrm>
          <a:custGeom>
            <a:avLst/>
            <a:gdLst>
              <a:gd name="csX0" fmla="*/ 0 w 1179195"/>
              <a:gd name="csY0" fmla="*/ 107401 h 644396"/>
              <a:gd name="csX1" fmla="*/ 107401 w 1179195"/>
              <a:gd name="csY1" fmla="*/ 0 h 644396"/>
              <a:gd name="csX2" fmla="*/ 579954 w 1179195"/>
              <a:gd name="csY2" fmla="*/ 0 h 644396"/>
              <a:gd name="csX3" fmla="*/ 1071794 w 1179195"/>
              <a:gd name="csY3" fmla="*/ 0 h 644396"/>
              <a:gd name="csX4" fmla="*/ 1179195 w 1179195"/>
              <a:gd name="csY4" fmla="*/ 107401 h 644396"/>
              <a:gd name="csX5" fmla="*/ 1179195 w 1179195"/>
              <a:gd name="csY5" fmla="*/ 536995 h 644396"/>
              <a:gd name="csX6" fmla="*/ 1071794 w 1179195"/>
              <a:gd name="csY6" fmla="*/ 644396 h 644396"/>
              <a:gd name="csX7" fmla="*/ 589598 w 1179195"/>
              <a:gd name="csY7" fmla="*/ 644396 h 644396"/>
              <a:gd name="csX8" fmla="*/ 107401 w 1179195"/>
              <a:gd name="csY8" fmla="*/ 644396 h 644396"/>
              <a:gd name="csX9" fmla="*/ 0 w 1179195"/>
              <a:gd name="csY9" fmla="*/ 536995 h 644396"/>
              <a:gd name="csX10" fmla="*/ 0 w 1179195"/>
              <a:gd name="csY10" fmla="*/ 107401 h 644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179195" h="644396" fill="none" extrusionOk="0">
                <a:moveTo>
                  <a:pt x="0" y="107401"/>
                </a:moveTo>
                <a:cubicBezTo>
                  <a:pt x="14785" y="45306"/>
                  <a:pt x="49333" y="-6859"/>
                  <a:pt x="107401" y="0"/>
                </a:cubicBezTo>
                <a:cubicBezTo>
                  <a:pt x="262629" y="-46720"/>
                  <a:pt x="444386" y="52891"/>
                  <a:pt x="579954" y="0"/>
                </a:cubicBezTo>
                <a:cubicBezTo>
                  <a:pt x="715522" y="-52891"/>
                  <a:pt x="848621" y="19651"/>
                  <a:pt x="1071794" y="0"/>
                </a:cubicBezTo>
                <a:cubicBezTo>
                  <a:pt x="1127990" y="14664"/>
                  <a:pt x="1182862" y="48509"/>
                  <a:pt x="1179195" y="107401"/>
                </a:cubicBezTo>
                <a:cubicBezTo>
                  <a:pt x="1192312" y="240751"/>
                  <a:pt x="1168953" y="355474"/>
                  <a:pt x="1179195" y="536995"/>
                </a:cubicBezTo>
                <a:cubicBezTo>
                  <a:pt x="1177336" y="588909"/>
                  <a:pt x="1130770" y="637828"/>
                  <a:pt x="1071794" y="644396"/>
                </a:cubicBezTo>
                <a:cubicBezTo>
                  <a:pt x="915338" y="691587"/>
                  <a:pt x="707468" y="594703"/>
                  <a:pt x="589598" y="644396"/>
                </a:cubicBezTo>
                <a:cubicBezTo>
                  <a:pt x="471728" y="694089"/>
                  <a:pt x="220654" y="624415"/>
                  <a:pt x="107401" y="644396"/>
                </a:cubicBezTo>
                <a:cubicBezTo>
                  <a:pt x="49508" y="633020"/>
                  <a:pt x="3246" y="594256"/>
                  <a:pt x="0" y="536995"/>
                </a:cubicBezTo>
                <a:cubicBezTo>
                  <a:pt x="-31865" y="375485"/>
                  <a:pt x="39919" y="197779"/>
                  <a:pt x="0" y="107401"/>
                </a:cubicBezTo>
                <a:close/>
              </a:path>
              <a:path w="1179195" h="644396" stroke="0" extrusionOk="0">
                <a:moveTo>
                  <a:pt x="0" y="107401"/>
                </a:moveTo>
                <a:cubicBezTo>
                  <a:pt x="-621" y="60917"/>
                  <a:pt x="56867" y="-5185"/>
                  <a:pt x="107401" y="0"/>
                </a:cubicBezTo>
                <a:cubicBezTo>
                  <a:pt x="248468" y="-38561"/>
                  <a:pt x="459560" y="8336"/>
                  <a:pt x="589598" y="0"/>
                </a:cubicBezTo>
                <a:cubicBezTo>
                  <a:pt x="719636" y="-8336"/>
                  <a:pt x="964463" y="23559"/>
                  <a:pt x="1071794" y="0"/>
                </a:cubicBezTo>
                <a:cubicBezTo>
                  <a:pt x="1129492" y="-4956"/>
                  <a:pt x="1183470" y="47311"/>
                  <a:pt x="1179195" y="107401"/>
                </a:cubicBezTo>
                <a:cubicBezTo>
                  <a:pt x="1224187" y="241780"/>
                  <a:pt x="1147766" y="404159"/>
                  <a:pt x="1179195" y="536995"/>
                </a:cubicBezTo>
                <a:cubicBezTo>
                  <a:pt x="1180877" y="591153"/>
                  <a:pt x="1133747" y="637597"/>
                  <a:pt x="1071794" y="644396"/>
                </a:cubicBezTo>
                <a:cubicBezTo>
                  <a:pt x="897624" y="684932"/>
                  <a:pt x="702049" y="617886"/>
                  <a:pt x="589598" y="644396"/>
                </a:cubicBezTo>
                <a:cubicBezTo>
                  <a:pt x="477147" y="670906"/>
                  <a:pt x="203978" y="591599"/>
                  <a:pt x="107401" y="644396"/>
                </a:cubicBezTo>
                <a:cubicBezTo>
                  <a:pt x="37375" y="644899"/>
                  <a:pt x="6900" y="595035"/>
                  <a:pt x="0" y="536995"/>
                </a:cubicBezTo>
                <a:cubicBezTo>
                  <a:pt x="-4939" y="417601"/>
                  <a:pt x="45473" y="223830"/>
                  <a:pt x="0" y="107401"/>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a:rPr>
              <a:t>Ngực</a:t>
            </a:r>
            <a:endParaRPr kumimoji="0" lang="en-US" sz="2400" b="1" i="0" u="none" strike="noStrike" kern="1200" cap="none" spc="0" normalizeH="0" baseline="0" noProof="0" dirty="0">
              <a:ln>
                <a:noFill/>
              </a:ln>
              <a:solidFill>
                <a:prstClr val="black"/>
              </a:solidFill>
              <a:effectLst/>
              <a:uLnTx/>
              <a:uFillTx/>
              <a:latin typeface="Calibri" panose="020F0502020204030204"/>
            </a:endParaRPr>
          </a:p>
        </p:txBody>
      </p:sp>
      <p:cxnSp>
        <p:nvCxnSpPr>
          <p:cNvPr id="18" name="Straight Connector 17">
            <a:extLst>
              <a:ext uri="{FF2B5EF4-FFF2-40B4-BE49-F238E27FC236}">
                <a16:creationId xmlns:a16="http://schemas.microsoft.com/office/drawing/2014/main" id="{54D8B3E3-0B5D-82FF-8A30-7406A3D7EB2C}"/>
              </a:ext>
            </a:extLst>
          </p:cNvPr>
          <p:cNvCxnSpPr>
            <a:cxnSpLocks/>
          </p:cNvCxnSpPr>
          <p:nvPr/>
        </p:nvCxnSpPr>
        <p:spPr>
          <a:xfrm flipH="1" flipV="1">
            <a:off x="3305175" y="3228975"/>
            <a:ext cx="1133475" cy="2190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A873FC3-6481-E99C-4CBA-617E95CA8F34}"/>
              </a:ext>
            </a:extLst>
          </p:cNvPr>
          <p:cNvSpPr/>
          <p:nvPr/>
        </p:nvSpPr>
        <p:spPr>
          <a:xfrm>
            <a:off x="4514851" y="4238625"/>
            <a:ext cx="619124" cy="3143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B174C4-D910-FCB9-3DC8-A050624E0713}"/>
              </a:ext>
            </a:extLst>
          </p:cNvPr>
          <p:cNvSpPr/>
          <p:nvPr/>
        </p:nvSpPr>
        <p:spPr>
          <a:xfrm>
            <a:off x="7686675" y="4210050"/>
            <a:ext cx="866775" cy="323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0B83AD2-8ADD-ADD6-0997-A935B2A21308}"/>
              </a:ext>
            </a:extLst>
          </p:cNvPr>
          <p:cNvSpPr/>
          <p:nvPr/>
        </p:nvSpPr>
        <p:spPr>
          <a:xfrm>
            <a:off x="9610726" y="3660905"/>
            <a:ext cx="1826894" cy="644396"/>
          </a:xfrm>
          <a:custGeom>
            <a:avLst/>
            <a:gdLst>
              <a:gd name="csX0" fmla="*/ 0 w 1826894"/>
              <a:gd name="csY0" fmla="*/ 107401 h 644396"/>
              <a:gd name="csX1" fmla="*/ 107401 w 1826894"/>
              <a:gd name="csY1" fmla="*/ 0 h 644396"/>
              <a:gd name="csX2" fmla="*/ 612523 w 1826894"/>
              <a:gd name="csY2" fmla="*/ 0 h 644396"/>
              <a:gd name="csX3" fmla="*/ 1182129 w 1826894"/>
              <a:gd name="csY3" fmla="*/ 0 h 644396"/>
              <a:gd name="csX4" fmla="*/ 1719493 w 1826894"/>
              <a:gd name="csY4" fmla="*/ 0 h 644396"/>
              <a:gd name="csX5" fmla="*/ 1826894 w 1826894"/>
              <a:gd name="csY5" fmla="*/ 107401 h 644396"/>
              <a:gd name="csX6" fmla="*/ 1826894 w 1826894"/>
              <a:gd name="csY6" fmla="*/ 536995 h 644396"/>
              <a:gd name="csX7" fmla="*/ 1719493 w 1826894"/>
              <a:gd name="csY7" fmla="*/ 644396 h 644396"/>
              <a:gd name="csX8" fmla="*/ 1198250 w 1826894"/>
              <a:gd name="csY8" fmla="*/ 644396 h 644396"/>
              <a:gd name="csX9" fmla="*/ 693128 w 1826894"/>
              <a:gd name="csY9" fmla="*/ 644396 h 644396"/>
              <a:gd name="csX10" fmla="*/ 107401 w 1826894"/>
              <a:gd name="csY10" fmla="*/ 644396 h 644396"/>
              <a:gd name="csX11" fmla="*/ 0 w 1826894"/>
              <a:gd name="csY11" fmla="*/ 536995 h 644396"/>
              <a:gd name="csX12" fmla="*/ 0 w 1826894"/>
              <a:gd name="csY12" fmla="*/ 107401 h 644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26894" h="644396" fill="none" extrusionOk="0">
                <a:moveTo>
                  <a:pt x="0" y="107401"/>
                </a:moveTo>
                <a:cubicBezTo>
                  <a:pt x="13078" y="39706"/>
                  <a:pt x="39332" y="-12010"/>
                  <a:pt x="107401" y="0"/>
                </a:cubicBezTo>
                <a:cubicBezTo>
                  <a:pt x="254534" y="-55192"/>
                  <a:pt x="493816" y="673"/>
                  <a:pt x="612523" y="0"/>
                </a:cubicBezTo>
                <a:cubicBezTo>
                  <a:pt x="731230" y="-673"/>
                  <a:pt x="1035436" y="62384"/>
                  <a:pt x="1182129" y="0"/>
                </a:cubicBezTo>
                <a:cubicBezTo>
                  <a:pt x="1328822" y="-62384"/>
                  <a:pt x="1578631" y="44291"/>
                  <a:pt x="1719493" y="0"/>
                </a:cubicBezTo>
                <a:cubicBezTo>
                  <a:pt x="1776950" y="-7402"/>
                  <a:pt x="1826554" y="41517"/>
                  <a:pt x="1826894" y="107401"/>
                </a:cubicBezTo>
                <a:cubicBezTo>
                  <a:pt x="1840687" y="222902"/>
                  <a:pt x="1799163" y="401071"/>
                  <a:pt x="1826894" y="536995"/>
                </a:cubicBezTo>
                <a:cubicBezTo>
                  <a:pt x="1824719" y="597261"/>
                  <a:pt x="1776964" y="648569"/>
                  <a:pt x="1719493" y="644396"/>
                </a:cubicBezTo>
                <a:cubicBezTo>
                  <a:pt x="1486075" y="669141"/>
                  <a:pt x="1411961" y="584451"/>
                  <a:pt x="1198250" y="644396"/>
                </a:cubicBezTo>
                <a:cubicBezTo>
                  <a:pt x="984539" y="704341"/>
                  <a:pt x="905768" y="633447"/>
                  <a:pt x="693128" y="644396"/>
                </a:cubicBezTo>
                <a:cubicBezTo>
                  <a:pt x="480488" y="655345"/>
                  <a:pt x="276830" y="597449"/>
                  <a:pt x="107401" y="644396"/>
                </a:cubicBezTo>
                <a:cubicBezTo>
                  <a:pt x="53854" y="645280"/>
                  <a:pt x="-9359" y="590216"/>
                  <a:pt x="0" y="536995"/>
                </a:cubicBezTo>
                <a:cubicBezTo>
                  <a:pt x="-31026" y="358828"/>
                  <a:pt x="22992" y="209375"/>
                  <a:pt x="0" y="107401"/>
                </a:cubicBezTo>
                <a:close/>
              </a:path>
              <a:path w="1826894" h="644396" stroke="0" extrusionOk="0">
                <a:moveTo>
                  <a:pt x="0" y="107401"/>
                </a:moveTo>
                <a:cubicBezTo>
                  <a:pt x="-621" y="60917"/>
                  <a:pt x="56867" y="-5185"/>
                  <a:pt x="107401" y="0"/>
                </a:cubicBezTo>
                <a:cubicBezTo>
                  <a:pt x="289462" y="-39955"/>
                  <a:pt x="393347" y="15501"/>
                  <a:pt x="644765" y="0"/>
                </a:cubicBezTo>
                <a:cubicBezTo>
                  <a:pt x="896183" y="-15501"/>
                  <a:pt x="978703" y="30613"/>
                  <a:pt x="1133766" y="0"/>
                </a:cubicBezTo>
                <a:cubicBezTo>
                  <a:pt x="1288829" y="-30613"/>
                  <a:pt x="1554664" y="24942"/>
                  <a:pt x="1719493" y="0"/>
                </a:cubicBezTo>
                <a:cubicBezTo>
                  <a:pt x="1791885" y="4505"/>
                  <a:pt x="1818872" y="52549"/>
                  <a:pt x="1826894" y="107401"/>
                </a:cubicBezTo>
                <a:cubicBezTo>
                  <a:pt x="1858016" y="255576"/>
                  <a:pt x="1812135" y="384854"/>
                  <a:pt x="1826894" y="536995"/>
                </a:cubicBezTo>
                <a:cubicBezTo>
                  <a:pt x="1824130" y="596226"/>
                  <a:pt x="1779307" y="657775"/>
                  <a:pt x="1719493" y="644396"/>
                </a:cubicBezTo>
                <a:cubicBezTo>
                  <a:pt x="1555735" y="659577"/>
                  <a:pt x="1407553" y="601260"/>
                  <a:pt x="1198250" y="644396"/>
                </a:cubicBezTo>
                <a:cubicBezTo>
                  <a:pt x="988947" y="687532"/>
                  <a:pt x="901179" y="616399"/>
                  <a:pt x="677007" y="644396"/>
                </a:cubicBezTo>
                <a:cubicBezTo>
                  <a:pt x="452835" y="672393"/>
                  <a:pt x="372911" y="589959"/>
                  <a:pt x="107401" y="644396"/>
                </a:cubicBezTo>
                <a:cubicBezTo>
                  <a:pt x="54296" y="653624"/>
                  <a:pt x="-975" y="601202"/>
                  <a:pt x="0" y="536995"/>
                </a:cubicBezTo>
                <a:cubicBezTo>
                  <a:pt x="-31498" y="357340"/>
                  <a:pt x="31568" y="269408"/>
                  <a:pt x="0" y="107401"/>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a:rPr>
              <a:t>Phần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giữa</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hai</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đùi</a:t>
            </a:r>
            <a:endParaRPr kumimoji="0" lang="en-US" sz="2400" b="1" i="0" u="none" strike="noStrike" kern="1200" cap="none" spc="0" normalizeH="0" baseline="0" noProof="0" dirty="0">
              <a:ln>
                <a:noFill/>
              </a:ln>
              <a:solidFill>
                <a:prstClr val="black"/>
              </a:solidFill>
              <a:effectLst/>
              <a:uLnTx/>
              <a:uFillTx/>
              <a:latin typeface="Calibri" panose="020F0502020204030204"/>
            </a:endParaRPr>
          </a:p>
        </p:txBody>
      </p:sp>
      <p:cxnSp>
        <p:nvCxnSpPr>
          <p:cNvPr id="28" name="Straight Connector 27">
            <a:extLst>
              <a:ext uri="{FF2B5EF4-FFF2-40B4-BE49-F238E27FC236}">
                <a16:creationId xmlns:a16="http://schemas.microsoft.com/office/drawing/2014/main" id="{8F1CF05D-89D8-AA03-FF2E-1C2F62AA3600}"/>
              </a:ext>
            </a:extLst>
          </p:cNvPr>
          <p:cNvCxnSpPr>
            <a:cxnSpLocks/>
          </p:cNvCxnSpPr>
          <p:nvPr/>
        </p:nvCxnSpPr>
        <p:spPr>
          <a:xfrm flipH="1">
            <a:off x="8572500" y="4105275"/>
            <a:ext cx="1047750" cy="285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5" name="Picture 1024">
            <a:extLst>
              <a:ext uri="{FF2B5EF4-FFF2-40B4-BE49-F238E27FC236}">
                <a16:creationId xmlns:a16="http://schemas.microsoft.com/office/drawing/2014/main" id="{65E057D2-FD5B-3307-EB25-5297E5329BCD}"/>
              </a:ext>
            </a:extLst>
          </p:cNvPr>
          <p:cNvPicPr>
            <a:picLocks noChangeAspect="1"/>
          </p:cNvPicPr>
          <p:nvPr/>
        </p:nvPicPr>
        <p:blipFill>
          <a:blip r:embed="rId3"/>
          <a:stretch>
            <a:fillRect/>
          </a:stretch>
        </p:blipFill>
        <p:spPr>
          <a:xfrm>
            <a:off x="2056396" y="4029075"/>
            <a:ext cx="1334503" cy="2305050"/>
          </a:xfrm>
          <a:prstGeom prst="rect">
            <a:avLst/>
          </a:prstGeom>
        </p:spPr>
      </p:pic>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fltVal val="0"/>
                                          </p:val>
                                        </p:tav>
                                        <p:tav tm="100000">
                                          <p:val>
                                            <p:strVal val="#ppt_h"/>
                                          </p:val>
                                        </p:tav>
                                      </p:tavLst>
                                    </p:anim>
                                    <p:animEffect transition="in" filter="fade">
                                      <p:cBhvr>
                                        <p:cTn id="73" dur="500"/>
                                        <p:tgtEl>
                                          <p:spTgt spid="27"/>
                                        </p:tgtEl>
                                      </p:cBhvr>
                                    </p:animEffect>
                                  </p:childTnLst>
                                </p:cTn>
                              </p:par>
                              <p:par>
                                <p:cTn id="74" presetID="53" presetClass="entr" presetSubtype="16"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500" fill="hold"/>
                                        <p:tgtEl>
                                          <p:spTgt spid="28"/>
                                        </p:tgtEl>
                                        <p:attrNameLst>
                                          <p:attrName>ppt_w</p:attrName>
                                        </p:attrNameLst>
                                      </p:cBhvr>
                                      <p:tavLst>
                                        <p:tav tm="0">
                                          <p:val>
                                            <p:fltVal val="0"/>
                                          </p:val>
                                        </p:tav>
                                        <p:tav tm="100000">
                                          <p:val>
                                            <p:strVal val="#ppt_w"/>
                                          </p:val>
                                        </p:tav>
                                      </p:tavLst>
                                    </p:anim>
                                    <p:anim calcmode="lin" valueType="num">
                                      <p:cBhvr>
                                        <p:cTn id="77" dur="500" fill="hold"/>
                                        <p:tgtEl>
                                          <p:spTgt spid="28"/>
                                        </p:tgtEl>
                                        <p:attrNameLst>
                                          <p:attrName>ppt_h</p:attrName>
                                        </p:attrNameLst>
                                      </p:cBhvr>
                                      <p:tavLst>
                                        <p:tav tm="0">
                                          <p:val>
                                            <p:fltVal val="0"/>
                                          </p:val>
                                        </p:tav>
                                        <p:tav tm="100000">
                                          <p:val>
                                            <p:strVal val="#ppt_h"/>
                                          </p:val>
                                        </p:tav>
                                      </p:tavLst>
                                    </p:anim>
                                    <p:animEffect transition="in" filter="fade">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025"/>
                                        </p:tgtEl>
                                        <p:attrNameLst>
                                          <p:attrName>style.visibility</p:attrName>
                                        </p:attrNameLst>
                                      </p:cBhvr>
                                      <p:to>
                                        <p:strVal val="visible"/>
                                      </p:to>
                                    </p:set>
                                    <p:animEffect transition="in" filter="wipe(down)">
                                      <p:cBhvr>
                                        <p:cTn id="83"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9" grpId="0" animBg="1"/>
      <p:bldP spid="15" grpId="0" animBg="1"/>
      <p:bldP spid="16" grpId="0" animBg="1"/>
      <p:bldP spid="17" grpId="0" animBg="1"/>
      <p:bldP spid="20" grpId="0" animBg="1"/>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ưa nội dung Phòng chống xâm hại xen kẽ vào các tiết học trong Chương trình  Bán trú hè">
            <a:extLst>
              <a:ext uri="{FF2B5EF4-FFF2-40B4-BE49-F238E27FC236}">
                <a16:creationId xmlns:a16="http://schemas.microsoft.com/office/drawing/2014/main" id="{B2B40772-523A-824B-786B-878C32258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924" y="0"/>
            <a:ext cx="6619875" cy="6851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9336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904558" y="173599"/>
            <a:ext cx="7972868" cy="836051"/>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Em</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cần</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làm</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gì</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để</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phòng</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tránh</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xâm</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hại</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pic>
        <p:nvPicPr>
          <p:cNvPr id="10" name="Picture 9">
            <a:extLst>
              <a:ext uri="{FF2B5EF4-FFF2-40B4-BE49-F238E27FC236}">
                <a16:creationId xmlns:a16="http://schemas.microsoft.com/office/drawing/2014/main" id="{9BBA7A87-0531-0045-EE1C-EE34791836BB}"/>
              </a:ext>
            </a:extLst>
          </p:cNvPr>
          <p:cNvPicPr>
            <a:picLocks noChangeAspect="1"/>
          </p:cNvPicPr>
          <p:nvPr/>
        </p:nvPicPr>
        <p:blipFill>
          <a:blip r:embed="rId2"/>
          <a:stretch>
            <a:fillRect/>
          </a:stretch>
        </p:blipFill>
        <p:spPr>
          <a:xfrm>
            <a:off x="2476500" y="1162050"/>
            <a:ext cx="6838950" cy="4876800"/>
          </a:xfrm>
          <a:prstGeom prst="rect">
            <a:avLst/>
          </a:prstGeom>
        </p:spPr>
      </p:pic>
    </p:spTree>
    <p:extLst>
      <p:ext uri="{BB962C8B-B14F-4D97-AF65-F5344CB8AC3E}">
        <p14:creationId xmlns:p14="http://schemas.microsoft.com/office/powerpoint/2010/main" val="266480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390208" y="87874"/>
            <a:ext cx="9849292" cy="836051"/>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Em</a:t>
            </a:r>
            <a:r>
              <a:rPr kumimoji="0" lang="en-US"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chọn</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việc</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nên</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làm</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để</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phòng</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tránh</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bị</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xâm</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hại</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pic>
        <p:nvPicPr>
          <p:cNvPr id="4" name="Picture 3">
            <a:extLst>
              <a:ext uri="{FF2B5EF4-FFF2-40B4-BE49-F238E27FC236}">
                <a16:creationId xmlns:a16="http://schemas.microsoft.com/office/drawing/2014/main" id="{5E103C7D-42BC-A44C-4226-2CB65963C88C}"/>
              </a:ext>
            </a:extLst>
          </p:cNvPr>
          <p:cNvPicPr>
            <a:picLocks noChangeAspect="1"/>
          </p:cNvPicPr>
          <p:nvPr/>
        </p:nvPicPr>
        <p:blipFill>
          <a:blip r:embed="rId2"/>
          <a:stretch>
            <a:fillRect/>
          </a:stretch>
        </p:blipFill>
        <p:spPr>
          <a:xfrm>
            <a:off x="1071562" y="1185862"/>
            <a:ext cx="6334125" cy="2619375"/>
          </a:xfrm>
          <a:prstGeom prst="rect">
            <a:avLst/>
          </a:prstGeom>
        </p:spPr>
      </p:pic>
      <p:pic>
        <p:nvPicPr>
          <p:cNvPr id="7" name="Picture 6">
            <a:extLst>
              <a:ext uri="{FF2B5EF4-FFF2-40B4-BE49-F238E27FC236}">
                <a16:creationId xmlns:a16="http://schemas.microsoft.com/office/drawing/2014/main" id="{59DD2B87-6205-B5E3-3BC6-4C500BD97288}"/>
              </a:ext>
            </a:extLst>
          </p:cNvPr>
          <p:cNvPicPr>
            <a:picLocks noChangeAspect="1"/>
          </p:cNvPicPr>
          <p:nvPr/>
        </p:nvPicPr>
        <p:blipFill>
          <a:blip r:embed="rId3"/>
          <a:stretch>
            <a:fillRect/>
          </a:stretch>
        </p:blipFill>
        <p:spPr>
          <a:xfrm>
            <a:off x="1152525" y="3838575"/>
            <a:ext cx="6229350" cy="2514600"/>
          </a:xfrm>
          <a:prstGeom prst="rect">
            <a:avLst/>
          </a:prstGeom>
        </p:spPr>
      </p:pic>
      <p:pic>
        <p:nvPicPr>
          <p:cNvPr id="9" name="Picture 8">
            <a:extLst>
              <a:ext uri="{FF2B5EF4-FFF2-40B4-BE49-F238E27FC236}">
                <a16:creationId xmlns:a16="http://schemas.microsoft.com/office/drawing/2014/main" id="{61F7D542-FDA8-CFE7-3413-4892AE3F6B8B}"/>
              </a:ext>
            </a:extLst>
          </p:cNvPr>
          <p:cNvPicPr>
            <a:picLocks noChangeAspect="1"/>
          </p:cNvPicPr>
          <p:nvPr/>
        </p:nvPicPr>
        <p:blipFill>
          <a:blip r:embed="rId4"/>
          <a:stretch>
            <a:fillRect/>
          </a:stretch>
        </p:blipFill>
        <p:spPr>
          <a:xfrm>
            <a:off x="7996237" y="2285999"/>
            <a:ext cx="3169386" cy="2428875"/>
          </a:xfrm>
          <a:prstGeom prst="rect">
            <a:avLst/>
          </a:prstGeom>
        </p:spPr>
      </p:pic>
    </p:spTree>
    <p:extLst>
      <p:ext uri="{BB962C8B-B14F-4D97-AF65-F5344CB8AC3E}">
        <p14:creationId xmlns:p14="http://schemas.microsoft.com/office/powerpoint/2010/main" val="171845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96201E77-D698-8D50-9FDA-F49A4A0013AE}"/>
              </a:ext>
            </a:extLst>
          </p:cNvPr>
          <p:cNvPicPr>
            <a:picLocks noChangeAspect="1"/>
          </p:cNvPicPr>
          <p:nvPr/>
        </p:nvPicPr>
        <p:blipFill>
          <a:blip r:embed="rId3"/>
          <a:stretch>
            <a:fillRect/>
          </a:stretch>
        </p:blipFill>
        <p:spPr>
          <a:xfrm>
            <a:off x="3595687" y="1471612"/>
            <a:ext cx="4948238" cy="4033712"/>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1F1E8836-D731-0BDA-BA36-E597E38EE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442" y="885825"/>
            <a:ext cx="1946220" cy="1647825"/>
          </a:xfrm>
          <a:prstGeom prst="rect">
            <a:avLst/>
          </a:prstGeom>
        </p:spPr>
      </p:pic>
    </p:spTree>
    <p:extLst>
      <p:ext uri="{BB962C8B-B14F-4D97-AF65-F5344CB8AC3E}">
        <p14:creationId xmlns:p14="http://schemas.microsoft.com/office/powerpoint/2010/main" val="113879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631BED7B-8974-D172-7B06-D8E2B2D0BB10}"/>
              </a:ext>
            </a:extLst>
          </p:cNvPr>
          <p:cNvPicPr>
            <a:picLocks noChangeAspect="1"/>
          </p:cNvPicPr>
          <p:nvPr/>
        </p:nvPicPr>
        <p:blipFill>
          <a:blip r:embed="rId2"/>
          <a:stretch>
            <a:fillRect/>
          </a:stretch>
        </p:blipFill>
        <p:spPr>
          <a:xfrm>
            <a:off x="3943349" y="1647824"/>
            <a:ext cx="4943981" cy="38004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3F5322F3-A0ED-2655-0600-66DF0D47D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0" y="1095374"/>
            <a:ext cx="1556386" cy="1585208"/>
          </a:xfrm>
          <a:prstGeom prst="rect">
            <a:avLst/>
          </a:prstGeom>
        </p:spPr>
      </p:pic>
    </p:spTree>
    <p:extLst>
      <p:ext uri="{BB962C8B-B14F-4D97-AF65-F5344CB8AC3E}">
        <p14:creationId xmlns:p14="http://schemas.microsoft.com/office/powerpoint/2010/main" val="12954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ED8C4468-5503-5A11-0D58-899C3C986D85}"/>
              </a:ext>
            </a:extLst>
          </p:cNvPr>
          <p:cNvPicPr>
            <a:picLocks noChangeAspect="1"/>
          </p:cNvPicPr>
          <p:nvPr/>
        </p:nvPicPr>
        <p:blipFill>
          <a:blip r:embed="rId3"/>
          <a:stretch>
            <a:fillRect/>
          </a:stretch>
        </p:blipFill>
        <p:spPr>
          <a:xfrm>
            <a:off x="4138612" y="1657350"/>
            <a:ext cx="4655824" cy="3519487"/>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B15320EB-CC93-6F72-46E2-FB572A050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092" y="1143000"/>
            <a:ext cx="1946220" cy="1647825"/>
          </a:xfrm>
          <a:prstGeom prst="rect">
            <a:avLst/>
          </a:prstGeom>
        </p:spPr>
      </p:pic>
    </p:spTree>
    <p:extLst>
      <p:ext uri="{BB962C8B-B14F-4D97-AF65-F5344CB8AC3E}">
        <p14:creationId xmlns:p14="http://schemas.microsoft.com/office/powerpoint/2010/main" val="19507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110</Words>
  <Application>Microsoft Office PowerPoint</Application>
  <PresentationFormat>Widescreen</PresentationFormat>
  <Paragraphs>10</Paragraphs>
  <Slides>13</Slides>
  <Notes>1</Notes>
  <HiddenSlides>0</HiddenSlides>
  <MMClips>3</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13</vt:i4>
      </vt:variant>
    </vt:vector>
  </HeadingPairs>
  <TitlesOfParts>
    <vt:vector size="24" baseType="lpstr">
      <vt:lpstr>Arial</vt:lpstr>
      <vt:lpstr>Calibri</vt:lpstr>
      <vt:lpstr>Calibri Light</vt:lpstr>
      <vt:lpstr>Times New Roman</vt:lpstr>
      <vt:lpstr>字魂59号-创粗黑</vt:lpstr>
      <vt:lpstr>3_Office Theme</vt:lpstr>
      <vt:lpstr>2_Office Theme</vt:lpstr>
      <vt:lpstr>Office 主题​​</vt:lpstr>
      <vt:lpstr>第一PPT，www.1ppt.com</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2023-11-20T01:49:09Z</dcterms:created>
  <dcterms:modified xsi:type="dcterms:W3CDTF">2026-04-29T03:09:31Z</dcterms:modified>
</cp:coreProperties>
</file>