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5" r:id="rId4"/>
    <p:sldMasterId id="2147483709" r:id="rId5"/>
  </p:sldMasterIdLst>
  <p:notesMasterIdLst>
    <p:notesMasterId r:id="rId20"/>
  </p:notesMasterIdLst>
  <p:sldIdLst>
    <p:sldId id="306" r:id="rId6"/>
    <p:sldId id="2007577245" r:id="rId7"/>
    <p:sldId id="257" r:id="rId8"/>
    <p:sldId id="307" r:id="rId9"/>
    <p:sldId id="435" r:id="rId10"/>
    <p:sldId id="292" r:id="rId11"/>
    <p:sldId id="296" r:id="rId12"/>
    <p:sldId id="428" r:id="rId13"/>
    <p:sldId id="429" r:id="rId14"/>
    <p:sldId id="436" r:id="rId15"/>
    <p:sldId id="430" r:id="rId16"/>
    <p:sldId id="308" r:id="rId17"/>
    <p:sldId id="434" r:id="rId18"/>
    <p:sldId id="30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799" autoAdjust="0"/>
  </p:normalViewPr>
  <p:slideViewPr>
    <p:cSldViewPr snapToGrid="0">
      <p:cViewPr varScale="1">
        <p:scale>
          <a:sx n="62" d="100"/>
          <a:sy n="62" d="100"/>
        </p:scale>
        <p:origin x="10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EF453-7642-47DA-B90F-CF209BFFC975}"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AAB06-0B73-479B-B8C7-7BCADCAD2961}" type="slidenum">
              <a:rPr lang="en-US" smtClean="0"/>
              <a:t>‹#›</a:t>
            </a:fld>
            <a:endParaRPr lang="en-US"/>
          </a:p>
        </p:txBody>
      </p:sp>
    </p:spTree>
    <p:extLst>
      <p:ext uri="{BB962C8B-B14F-4D97-AF65-F5344CB8AC3E}">
        <p14:creationId xmlns:p14="http://schemas.microsoft.com/office/powerpoint/2010/main" val="866359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90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944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133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258AAB06-0B73-479B-B8C7-7BCADCAD2961}" type="slidenum">
              <a:rPr lang="en-US" smtClean="0"/>
              <a:t>8</a:t>
            </a:fld>
            <a:endParaRPr lang="en-US"/>
          </a:p>
        </p:txBody>
      </p:sp>
    </p:spTree>
    <p:extLst>
      <p:ext uri="{BB962C8B-B14F-4D97-AF65-F5344CB8AC3E}">
        <p14:creationId xmlns:p14="http://schemas.microsoft.com/office/powerpoint/2010/main" val="1423080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58AAB06-0B73-479B-B8C7-7BCADCAD2961}" type="slidenum">
              <a:rPr lang="en-US" smtClean="0"/>
              <a:t>9</a:t>
            </a:fld>
            <a:endParaRPr lang="en-US"/>
          </a:p>
        </p:txBody>
      </p:sp>
    </p:spTree>
    <p:extLst>
      <p:ext uri="{BB962C8B-B14F-4D97-AF65-F5344CB8AC3E}">
        <p14:creationId xmlns:p14="http://schemas.microsoft.com/office/powerpoint/2010/main" val="32640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F76C8-CDFC-B2E6-0C4E-D2F29B517E5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B8A3775-2FCF-A92E-84C9-0918C25CAB2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3E153C8-07B2-276E-DA2F-546BEA8271F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CFC10E5A-117D-FD1C-15AD-BD8062AC61E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325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a:t>
            </a:r>
            <a:r>
              <a:rPr lang="en-US" baseline="0"/>
              <a:t> HS nhận xét căn phòng: đồ chơi vứt bề bộn giữa nha.</a:t>
            </a:r>
          </a:p>
          <a:p>
            <a:r>
              <a:rPr lang="en-US" baseline="0"/>
              <a:t>Dẫn dắt: chúng ta cùng dọn dẹp phòng khách bằng cách trả lời tốt các thử thách để đồ chơi vào giỏ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9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1796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0945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91174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67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4AD8EC-9BA1-44F7-89A3-38F4C0E5857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8C7AFC-2348-44F6-86AB-B8E64007853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1D8A88-946D-4219-B3A3-2D8BB424AC78}"/>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51F209E1-FA89-4836-9A10-0E804BDD5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8A8BDE-4DAD-4718-B09E-357B33624FA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239610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E5FCE-A266-4B69-9FC7-E28ABB186DD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515368D-523A-457C-8046-F2A0048EA19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D0195B-37F6-47C9-90D3-4199D17154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2916A26E-41E1-464F-902B-8FA80E43A2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A3F2DA-2F53-4688-8B2D-C41EAF0E61A4}"/>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071375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C331F-DCA9-4319-B82D-0167B633697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AFF0C5-4E6E-459A-975B-74CF16701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F81EFBC-0FFD-4C71-97F0-8CE5054F98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67AF36D-08FF-4F8D-BECA-13BC02EAA2C5}"/>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3E8C24A3-0FE6-47D0-A611-A0D52CB322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4DD002-8AA3-4648-B5C6-3535B58160A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432150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ED8F8-EE6D-490D-A0DF-2B3145FDF1B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A9C633-0629-4D02-8C45-63A999981C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F8D8AB-E2B1-462A-A85B-444897C10DE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E606600-B657-472E-B110-269B9E5250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BA947C8-3A1B-47A0-999B-D3CD896708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7523949-D4A1-4AA5-83FF-110097341710}"/>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86726FD3-07F1-4679-A719-CCC2710861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368B81D-D969-4A84-AB4E-E893F4DDDA61}"/>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10077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E2DA17-D766-4127-B37B-39262AB241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226E6C-9BF8-43BD-863F-3207D805BA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98FB5BA3-3A34-4FDF-B4D0-1E0171823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7281D35-393F-4473-B358-E34807470E4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137253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A708EB-1C1E-47A4-A16B-A554F173358D}"/>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B88747E1-9788-4F25-8401-7252A65C7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8A97B8C-91DF-4AD2-A6B2-91B8D83FDB57}"/>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71642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75469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E7E0DD-29EB-439A-9EE8-2FCCD6FE83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5B7DE9-78CF-4459-AA3B-75AA9B0D7A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050E88-8984-47DC-9109-AFEAF999D2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DA5CCF-AD73-4E5A-B4F3-218968CE54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7C8A9438-64EE-4194-834D-4893C2FC14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753EDF-AA5E-4FFE-B0D6-DC0851AE7A1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182280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423C5-8BA8-485B-948B-8EE9F1DE73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DD2B5-4D15-4844-8783-55D18374375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A2C3A4-8216-44E2-B3EE-EF2EC9F71F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D8DB0B-DD48-44B7-9948-38BFD1F0F722}"/>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4DA71228-32E4-428D-92A2-88943EEC50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602F668-7069-4472-B9D5-870629FD0039}"/>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7846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87E21-02B4-416C-8883-6C968A1505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7B5CFE-B263-4C5E-8416-875F8E44A6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CA433D-56C7-4488-8972-EC89A4307D49}"/>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C277C37A-A0CB-44F1-B670-EC808D1A34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6FBEB-3E69-45F6-AFEF-5DF21735AD9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76709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29FBE8-2F89-4B0C-96EF-194DF328DC9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E6AF8F-C1CB-4D62-BF70-005A83C86AB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A0642A-1028-4B74-A439-CAA8C2718E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2283C280-7862-44B2-811B-D66F694B5B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1A7308D-B9FC-44B6-A6FB-D8B2F2134B0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6734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58343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7804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32991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424114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8209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278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26444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19021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7744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89932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266893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10966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09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727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40224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48823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60837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977766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97415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270184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07062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29196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22958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826289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4/29/2026</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678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9896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247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75665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7855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4/29/2026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74939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4.png"/><Relationship Id="rId3" Type="http://schemas.openxmlformats.org/officeDocument/2006/relationships/slideLayout" Target="../slideLayouts/slideLayout26.xml"/><Relationship Id="rId21" Type="http://schemas.openxmlformats.org/officeDocument/2006/relationships/image" Target="../media/image6.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3.png"/><Relationship Id="rId2" Type="http://schemas.openxmlformats.org/officeDocument/2006/relationships/slideLayout" Target="../slideLayouts/slideLayout25.xml"/><Relationship Id="rId16" Type="http://schemas.openxmlformats.org/officeDocument/2006/relationships/image" Target="../media/image2.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9.png"/><Relationship Id="rId5" Type="http://schemas.openxmlformats.org/officeDocument/2006/relationships/slideLayout" Target="../slideLayouts/slideLayout28.xml"/><Relationship Id="rId15" Type="http://schemas.openxmlformats.org/officeDocument/2006/relationships/image" Target="../media/image1.png"/><Relationship Id="rId23" Type="http://schemas.openxmlformats.org/officeDocument/2006/relationships/image" Target="../media/image8.png"/><Relationship Id="rId10" Type="http://schemas.openxmlformats.org/officeDocument/2006/relationships/slideLayout" Target="../slideLayouts/slideLayout33.xml"/><Relationship Id="rId19" Type="http://schemas.openxmlformats.org/officeDocument/2006/relationships/image" Target="../media/image5.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 Id="rId22"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9342240-B29B-E13C-15E8-CBFBD7F1D0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3" name="组合 10">
            <a:extLst>
              <a:ext uri="{FF2B5EF4-FFF2-40B4-BE49-F238E27FC236}">
                <a16:creationId xmlns:a16="http://schemas.microsoft.com/office/drawing/2014/main" id="{97D1AEA7-A708-3639-9AE4-5E037D6404F7}"/>
              </a:ext>
            </a:extLst>
          </p:cNvPr>
          <p:cNvGrpSpPr/>
          <p:nvPr userDrawn="1"/>
        </p:nvGrpSpPr>
        <p:grpSpPr>
          <a:xfrm>
            <a:off x="0" y="4630318"/>
            <a:ext cx="12192000" cy="2256061"/>
            <a:chOff x="0" y="4332156"/>
            <a:chExt cx="12292858" cy="2554224"/>
          </a:xfrm>
        </p:grpSpPr>
        <p:pic>
          <p:nvPicPr>
            <p:cNvPr id="4" name="图片 11">
              <a:extLst>
                <a:ext uri="{FF2B5EF4-FFF2-40B4-BE49-F238E27FC236}">
                  <a16:creationId xmlns:a16="http://schemas.microsoft.com/office/drawing/2014/main" id="{1B68DBDE-480A-3FB5-A053-52839E28A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5" name="图片 12">
              <a:extLst>
                <a:ext uri="{FF2B5EF4-FFF2-40B4-BE49-F238E27FC236}">
                  <a16:creationId xmlns:a16="http://schemas.microsoft.com/office/drawing/2014/main" id="{FFB51288-B00C-B3AB-F620-56A7CE334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6" name="图片 2">
            <a:extLst>
              <a:ext uri="{FF2B5EF4-FFF2-40B4-BE49-F238E27FC236}">
                <a16:creationId xmlns:a16="http://schemas.microsoft.com/office/drawing/2014/main" id="{197EF858-8713-3B7B-0583-9B545432035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7" name="图片 3">
            <a:extLst>
              <a:ext uri="{FF2B5EF4-FFF2-40B4-BE49-F238E27FC236}">
                <a16:creationId xmlns:a16="http://schemas.microsoft.com/office/drawing/2014/main" id="{100BC0DA-B9AA-843D-D9D2-F834FE5FED6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8" name="组合 6">
            <a:extLst>
              <a:ext uri="{FF2B5EF4-FFF2-40B4-BE49-F238E27FC236}">
                <a16:creationId xmlns:a16="http://schemas.microsoft.com/office/drawing/2014/main" id="{C9460E76-9471-7041-E4DA-1EC2448DDAA9}"/>
              </a:ext>
            </a:extLst>
          </p:cNvPr>
          <p:cNvGrpSpPr/>
          <p:nvPr userDrawn="1"/>
        </p:nvGrpSpPr>
        <p:grpSpPr>
          <a:xfrm>
            <a:off x="275421" y="242371"/>
            <a:ext cx="11644829" cy="6323682"/>
            <a:chOff x="666750" y="666750"/>
            <a:chExt cx="11049000" cy="5695950"/>
          </a:xfrm>
          <a:effectLst>
            <a:outerShdw blurRad="254000" sx="102000" sy="102000" algn="ctr" rotWithShape="0">
              <a:prstClr val="black">
                <a:alpha val="25000"/>
              </a:prstClr>
            </a:outerShdw>
          </a:effectLst>
        </p:grpSpPr>
        <p:sp>
          <p:nvSpPr>
            <p:cNvPr id="9" name="圆角矩形 4">
              <a:extLst>
                <a:ext uri="{FF2B5EF4-FFF2-40B4-BE49-F238E27FC236}">
                  <a16:creationId xmlns:a16="http://schemas.microsoft.com/office/drawing/2014/main" id="{70E9F171-FB7D-9F8A-1917-7733C7293D34}"/>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5">
              <a:extLst>
                <a:ext uri="{FF2B5EF4-FFF2-40B4-BE49-F238E27FC236}">
                  <a16:creationId xmlns:a16="http://schemas.microsoft.com/office/drawing/2014/main" id="{AD33EDD8-CC25-1FFF-D2A4-47E3F67DAEF0}"/>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1">
            <a:extLst>
              <a:ext uri="{FF2B5EF4-FFF2-40B4-BE49-F238E27FC236}">
                <a16:creationId xmlns:a16="http://schemas.microsoft.com/office/drawing/2014/main" id="{2B46174D-4D5F-4330-2688-9C945B1072FA}"/>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307DACCC-2178-E2D7-C1B6-6131A34F5DD0}"/>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0F4ED160-5B6D-AB5F-013C-0FE32678CE8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377EFC6-1255-6F5D-C02B-7A3D2A83BEA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7" name="Picture 16">
            <a:extLst>
              <a:ext uri="{FF2B5EF4-FFF2-40B4-BE49-F238E27FC236}">
                <a16:creationId xmlns:a16="http://schemas.microsoft.com/office/drawing/2014/main" id="{35D5FBDF-11FF-121C-8F9C-ECCEB1064E93}"/>
              </a:ext>
            </a:extLst>
          </p:cNvPr>
          <p:cNvPicPr>
            <a:picLocks noChangeAspect="1"/>
          </p:cNvPicPr>
          <p:nvPr userDrawn="1"/>
        </p:nvPicPr>
        <p:blipFill>
          <a:blip r:embed="rId9"/>
          <a:stretch>
            <a:fillRect/>
          </a:stretch>
        </p:blipFill>
        <p:spPr>
          <a:xfrm>
            <a:off x="-8258512" y="0"/>
            <a:ext cx="2188654" cy="2658086"/>
          </a:xfrm>
          <a:prstGeom prst="rect">
            <a:avLst/>
          </a:prstGeom>
        </p:spPr>
      </p:pic>
    </p:spTree>
    <p:extLst>
      <p:ext uri="{BB962C8B-B14F-4D97-AF65-F5344CB8AC3E}">
        <p14:creationId xmlns:p14="http://schemas.microsoft.com/office/powerpoint/2010/main" val="313844870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0543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6186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3">
            <a:extLst>
              <a:ext uri="{FF2B5EF4-FFF2-40B4-BE49-F238E27FC236}">
                <a16:creationId xmlns:a16="http://schemas.microsoft.com/office/drawing/2014/main" id="{903786E0-B7DB-8605-5F6B-84F2DB0A70C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78895C3-517F-1071-84D4-3B18D94CA99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CE5E51FB-751E-4341-5976-13C344BE7D7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EA163D88-D652-B162-AF13-3B959E3CC0A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6CCCF0E3-7C34-A04F-BEB8-823C2C174DCE}"/>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7" name="Picture 16">
            <a:extLst>
              <a:ext uri="{FF2B5EF4-FFF2-40B4-BE49-F238E27FC236}">
                <a16:creationId xmlns:a16="http://schemas.microsoft.com/office/drawing/2014/main" id="{EAAC5D96-4FBC-2778-A464-F587724474BC}"/>
              </a:ext>
            </a:extLst>
          </p:cNvPr>
          <p:cNvPicPr>
            <a:picLocks noChangeAspect="1"/>
          </p:cNvPicPr>
          <p:nvPr userDrawn="1"/>
        </p:nvPicPr>
        <p:blipFill>
          <a:blip r:embed="rId22"/>
          <a:stretch>
            <a:fillRect/>
          </a:stretch>
        </p:blipFill>
        <p:spPr>
          <a:xfrm>
            <a:off x="523006" y="7903349"/>
            <a:ext cx="2188654" cy="2658086"/>
          </a:xfrm>
          <a:prstGeom prst="rect">
            <a:avLst/>
          </a:prstGeom>
        </p:spPr>
      </p:pic>
      <p:pic>
        <p:nvPicPr>
          <p:cNvPr id="18" name="Picture 17">
            <a:extLst>
              <a:ext uri="{FF2B5EF4-FFF2-40B4-BE49-F238E27FC236}">
                <a16:creationId xmlns:a16="http://schemas.microsoft.com/office/drawing/2014/main" id="{311861C6-8FA6-9984-341D-8F8A41749835}"/>
              </a:ext>
            </a:extLst>
          </p:cNvPr>
          <p:cNvPicPr>
            <a:picLocks noChangeAspect="1"/>
          </p:cNvPicPr>
          <p:nvPr userDrawn="1"/>
        </p:nvPicPr>
        <p:blipFill>
          <a:blip r:embed="rId22"/>
          <a:stretch>
            <a:fillRect/>
          </a:stretch>
        </p:blipFill>
        <p:spPr>
          <a:xfrm>
            <a:off x="-8258512" y="0"/>
            <a:ext cx="2188654" cy="2658086"/>
          </a:xfrm>
          <a:prstGeom prst="rect">
            <a:avLst/>
          </a:prstGeom>
        </p:spPr>
      </p:pic>
      <p:pic>
        <p:nvPicPr>
          <p:cNvPr id="19" name="Picture 18">
            <a:extLst>
              <a:ext uri="{FF2B5EF4-FFF2-40B4-BE49-F238E27FC236}">
                <a16:creationId xmlns:a16="http://schemas.microsoft.com/office/drawing/2014/main" id="{D6952B91-E16F-E55B-350E-87E9BBC0BCE1}"/>
              </a:ext>
            </a:extLst>
          </p:cNvPr>
          <p:cNvPicPr>
            <a:picLocks noChangeAspect="1"/>
          </p:cNvPicPr>
          <p:nvPr userDrawn="1"/>
        </p:nvPicPr>
        <p:blipFill>
          <a:blip r:embed="rId23"/>
          <a:stretch>
            <a:fillRect/>
          </a:stretch>
        </p:blipFill>
        <p:spPr>
          <a:xfrm>
            <a:off x="-571321" y="6098214"/>
            <a:ext cx="2188654" cy="890093"/>
          </a:xfrm>
          <a:prstGeom prst="rect">
            <a:avLst/>
          </a:prstGeom>
        </p:spPr>
      </p:pic>
      <p:pic>
        <p:nvPicPr>
          <p:cNvPr id="20" name="Picture 19">
            <a:extLst>
              <a:ext uri="{FF2B5EF4-FFF2-40B4-BE49-F238E27FC236}">
                <a16:creationId xmlns:a16="http://schemas.microsoft.com/office/drawing/2014/main" id="{899CA438-046D-5D25-B741-97FE857A7B73}"/>
              </a:ext>
            </a:extLst>
          </p:cNvPr>
          <p:cNvPicPr>
            <a:picLocks noChangeAspect="1"/>
          </p:cNvPicPr>
          <p:nvPr userDrawn="1"/>
        </p:nvPicPr>
        <p:blipFill>
          <a:blip r:embed="rId24"/>
          <a:stretch>
            <a:fillRect/>
          </a:stretch>
        </p:blipFill>
        <p:spPr>
          <a:xfrm>
            <a:off x="10881259" y="0"/>
            <a:ext cx="1542422" cy="518205"/>
          </a:xfrm>
          <a:prstGeom prst="rect">
            <a:avLst/>
          </a:prstGeom>
        </p:spPr>
      </p:pic>
    </p:spTree>
    <p:extLst>
      <p:ext uri="{BB962C8B-B14F-4D97-AF65-F5344CB8AC3E}">
        <p14:creationId xmlns:p14="http://schemas.microsoft.com/office/powerpoint/2010/main" val="24446265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659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13.xml"/><Relationship Id="rId3" Type="http://schemas.openxmlformats.org/officeDocument/2006/relationships/slideLayout" Target="../slideLayouts/slideLayout8.xml"/><Relationship Id="rId7" Type="http://schemas.openxmlformats.org/officeDocument/2006/relationships/image" Target="../media/image36.png"/><Relationship Id="rId12" Type="http://schemas.openxmlformats.org/officeDocument/2006/relationships/image" Target="../media/image40.png"/><Relationship Id="rId17" Type="http://schemas.microsoft.com/office/2007/relationships/hdphoto" Target="../media/hdphoto7.wdp"/><Relationship Id="rId2" Type="http://schemas.openxmlformats.org/officeDocument/2006/relationships/audio" Target="../media/media3.mp3"/><Relationship Id="rId16" Type="http://schemas.openxmlformats.org/officeDocument/2006/relationships/image" Target="../media/image42.png"/><Relationship Id="rId1" Type="http://schemas.microsoft.com/office/2007/relationships/media" Target="../media/media3.mp3"/><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jpeg"/><Relationship Id="rId15" Type="http://schemas.microsoft.com/office/2007/relationships/hdphoto" Target="../media/hdphoto6.wdp"/><Relationship Id="rId10" Type="http://schemas.openxmlformats.org/officeDocument/2006/relationships/image" Target="../media/image38.png"/><Relationship Id="rId4" Type="http://schemas.openxmlformats.org/officeDocument/2006/relationships/notesSlide" Target="../notesSlides/notesSlide7.xml"/><Relationship Id="rId9" Type="http://schemas.microsoft.com/office/2007/relationships/hdphoto" Target="../media/hdphoto5.wdp"/><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17.png"/><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914797"/>
            <a:ext cx="12192000" cy="4962525"/>
          </a:xfrm>
          <a:prstGeom prst="rect">
            <a:avLst/>
          </a:prstGeom>
        </p:spPr>
      </p:pic>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5" name="图片 2">
            <a:extLst>
              <a:ext uri="{FF2B5EF4-FFF2-40B4-BE49-F238E27FC236}">
                <a16:creationId xmlns:a16="http://schemas.microsoft.com/office/drawing/2014/main" id="{FE5206ED-CE0C-1139-6038-401A9D67C5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08033" y="241493"/>
            <a:ext cx="7800008" cy="5887850"/>
          </a:xfrm>
          <a:prstGeom prst="rect">
            <a:avLst/>
          </a:prstGeom>
        </p:spPr>
      </p:pic>
      <p:pic>
        <p:nvPicPr>
          <p:cNvPr id="6" name="Picture 5">
            <a:extLst>
              <a:ext uri="{FF2B5EF4-FFF2-40B4-BE49-F238E27FC236}">
                <a16:creationId xmlns:a16="http://schemas.microsoft.com/office/drawing/2014/main" id="{7EE06897-1C1B-29A4-9639-1B4AD4777E14}"/>
              </a:ext>
            </a:extLst>
          </p:cNvPr>
          <p:cNvPicPr>
            <a:picLocks noChangeAspect="1"/>
          </p:cNvPicPr>
          <p:nvPr/>
        </p:nvPicPr>
        <p:blipFill>
          <a:blip r:embed="rId6"/>
          <a:stretch>
            <a:fillRect/>
          </a:stretch>
        </p:blipFill>
        <p:spPr>
          <a:xfrm>
            <a:off x="3186437" y="563473"/>
            <a:ext cx="6346486" cy="5645385"/>
          </a:xfrm>
          <a:prstGeom prst="rect">
            <a:avLst/>
          </a:prstGeom>
        </p:spPr>
      </p:pic>
    </p:spTree>
    <p:extLst>
      <p:ext uri="{BB962C8B-B14F-4D97-AF65-F5344CB8AC3E}">
        <p14:creationId xmlns:p14="http://schemas.microsoft.com/office/powerpoint/2010/main" val="419860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71B1A-E81F-8DD5-432A-7271A243038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C003AE8-C219-7F54-F479-FC78D1A7DCB0}"/>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67D4267-F133-ED04-AEF1-D0DEB86B020A}"/>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a16="http://schemas.microsoft.com/office/drawing/2014/main" id="{7B8A7604-8EE0-09CF-43A2-C6E7AB9F1843}"/>
              </a:ext>
            </a:extLst>
          </p:cNvPr>
          <p:cNvPicPr>
            <a:picLocks noChangeAspect="1"/>
          </p:cNvPicPr>
          <p:nvPr/>
        </p:nvPicPr>
        <p:blipFill>
          <a:blip r:embed="rId3"/>
          <a:stretch>
            <a:fillRect/>
          </a:stretch>
        </p:blipFill>
        <p:spPr>
          <a:xfrm>
            <a:off x="-8989" y="1914797"/>
            <a:ext cx="12192000" cy="4962525"/>
          </a:xfrm>
          <a:prstGeom prst="rect">
            <a:avLst/>
          </a:prstGeom>
        </p:spPr>
      </p:pic>
      <p:sp>
        <p:nvSpPr>
          <p:cNvPr id="79" name="任意多边形 27">
            <a:extLst>
              <a:ext uri="{FF2B5EF4-FFF2-40B4-BE49-F238E27FC236}">
                <a16:creationId xmlns:a16="http://schemas.microsoft.com/office/drawing/2014/main" id="{F08497FD-C4D1-3438-F7DC-0307CAF2ADA5}"/>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AF9BDB46-5D68-54A5-6E55-656CFBF96C44}"/>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E357615D-88DD-939A-7349-6D68F4E623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8" name="图片 2">
            <a:extLst>
              <a:ext uri="{FF2B5EF4-FFF2-40B4-BE49-F238E27FC236}">
                <a16:creationId xmlns:a16="http://schemas.microsoft.com/office/drawing/2014/main" id="{571DA13E-8F38-D4B8-B712-7C6E8F557C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44579" y="629826"/>
            <a:ext cx="8242313" cy="6221725"/>
          </a:xfrm>
          <a:prstGeom prst="rect">
            <a:avLst/>
          </a:prstGeom>
        </p:spPr>
      </p:pic>
      <p:pic>
        <p:nvPicPr>
          <p:cNvPr id="6" name="Picture 5">
            <a:extLst>
              <a:ext uri="{FF2B5EF4-FFF2-40B4-BE49-F238E27FC236}">
                <a16:creationId xmlns:a16="http://schemas.microsoft.com/office/drawing/2014/main" id="{21482B77-3544-788D-9568-1E9244DA1A23}"/>
              </a:ext>
            </a:extLst>
          </p:cNvPr>
          <p:cNvPicPr>
            <a:picLocks noChangeAspect="1"/>
          </p:cNvPicPr>
          <p:nvPr/>
        </p:nvPicPr>
        <p:blipFill>
          <a:blip r:embed="rId6"/>
          <a:stretch>
            <a:fillRect/>
          </a:stretch>
        </p:blipFill>
        <p:spPr>
          <a:xfrm>
            <a:off x="2442410" y="1375423"/>
            <a:ext cx="7230798" cy="4916942"/>
          </a:xfrm>
          <a:prstGeom prst="rect">
            <a:avLst/>
          </a:prstGeom>
        </p:spPr>
      </p:pic>
    </p:spTree>
    <p:extLst>
      <p:ext uri="{BB962C8B-B14F-4D97-AF65-F5344CB8AC3E}">
        <p14:creationId xmlns:p14="http://schemas.microsoft.com/office/powerpoint/2010/main" val="1364652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6DED089-FE4D-4462-9F01-D9D771BE0301}"/>
              </a:ext>
            </a:extLst>
          </p:cNvPr>
          <p:cNvSpPr/>
          <p:nvPr/>
        </p:nvSpPr>
        <p:spPr>
          <a:xfrm>
            <a:off x="1376297" y="475369"/>
            <a:ext cx="3366143" cy="584775"/>
          </a:xfrm>
          <a:prstGeom prst="rect">
            <a:avLst/>
          </a:prstGeom>
        </p:spPr>
        <p:txBody>
          <a:bodyPr wrap="square">
            <a:spAutoFit/>
          </a:bodyPr>
          <a:lstStyle/>
          <a:p>
            <a:pPr algn="ctr">
              <a:defRPr/>
            </a:pP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Cùng</a:t>
            </a:r>
            <a:r>
              <a:rPr lang="en-US" altLang="zh-CN" sz="32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tìm</a:t>
            </a:r>
            <a:r>
              <a:rPr lang="en-US" altLang="zh-CN" sz="32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hiểu</a:t>
            </a:r>
            <a:endParaRPr lang="zh-CN" altLang="en-US" sz="3200" b="1" dirty="0">
              <a:solidFill>
                <a:srgbClr val="7030A0"/>
              </a:solidFill>
              <a:latin typeface="Cambria" panose="02040503050406030204" pitchFamily="18" charset="0"/>
              <a:ea typeface="inpin heiti" charset="-122"/>
              <a:cs typeface="Arial" panose="020B0604020202020204" pitchFamily="34" charset="0"/>
            </a:endParaRPr>
          </a:p>
        </p:txBody>
      </p:sp>
      <p:pic>
        <p:nvPicPr>
          <p:cNvPr id="42" name="Picture 41">
            <a:extLst>
              <a:ext uri="{FF2B5EF4-FFF2-40B4-BE49-F238E27FC236}">
                <a16:creationId xmlns:a16="http://schemas.microsoft.com/office/drawing/2014/main" id="{E5127BD6-618E-4FC5-9B8E-7D8929092068}"/>
              </a:ext>
            </a:extLst>
          </p:cNvPr>
          <p:cNvPicPr>
            <a:picLocks noChangeAspect="1"/>
          </p:cNvPicPr>
          <p:nvPr/>
        </p:nvPicPr>
        <p:blipFill>
          <a:blip r:embed="rId6"/>
          <a:stretch>
            <a:fillRect/>
          </a:stretch>
        </p:blipFill>
        <p:spPr>
          <a:xfrm rot="16200000">
            <a:off x="979218" y="553747"/>
            <a:ext cx="511318" cy="511318"/>
          </a:xfrm>
          <a:prstGeom prst="rect">
            <a:avLst/>
          </a:prstGeom>
        </p:spPr>
      </p:pic>
      <p:grpSp>
        <p:nvGrpSpPr>
          <p:cNvPr id="43" name="PA_库_组合 5">
            <a:extLst>
              <a:ext uri="{FF2B5EF4-FFF2-40B4-BE49-F238E27FC236}">
                <a16:creationId xmlns:a16="http://schemas.microsoft.com/office/drawing/2014/main" id="{61578F5F-7537-4765-AFF6-71D9B4C70D8E}"/>
              </a:ext>
            </a:extLst>
          </p:cNvPr>
          <p:cNvGrpSpPr/>
          <p:nvPr>
            <p:custDataLst>
              <p:tags r:id="rId1"/>
            </p:custDataLst>
          </p:nvPr>
        </p:nvGrpSpPr>
        <p:grpSpPr>
          <a:xfrm>
            <a:off x="841146" y="1116981"/>
            <a:ext cx="587835" cy="716799"/>
            <a:chOff x="1836100" y="2332000"/>
            <a:chExt cx="1572829" cy="875132"/>
          </a:xfrm>
        </p:grpSpPr>
        <p:sp>
          <p:nvSpPr>
            <p:cNvPr id="44" name="任意多边形 10">
              <a:extLst>
                <a:ext uri="{FF2B5EF4-FFF2-40B4-BE49-F238E27FC236}">
                  <a16:creationId xmlns:a16="http://schemas.microsoft.com/office/drawing/2014/main" id="{515BE64B-9211-4867-915E-0140787BD2D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5" name="任意多边形 11">
              <a:extLst>
                <a:ext uri="{FF2B5EF4-FFF2-40B4-BE49-F238E27FC236}">
                  <a16:creationId xmlns:a16="http://schemas.microsoft.com/office/drawing/2014/main" id="{A66C8DE8-7755-4121-A3AD-734F260BC73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6" name="文本框 12">
              <a:extLst>
                <a:ext uri="{FF2B5EF4-FFF2-40B4-BE49-F238E27FC236}">
                  <a16:creationId xmlns:a16="http://schemas.microsoft.com/office/drawing/2014/main" id="{FB1DD645-EEF9-48D5-BE66-750E67BCBF02}"/>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47" name="Rectangle 46">
            <a:extLst>
              <a:ext uri="{FF2B5EF4-FFF2-40B4-BE49-F238E27FC236}">
                <a16:creationId xmlns:a16="http://schemas.microsoft.com/office/drawing/2014/main" id="{9DBF398C-92A1-4D63-AB20-DF6087C161B5}"/>
              </a:ext>
            </a:extLst>
          </p:cNvPr>
          <p:cNvSpPr/>
          <p:nvPr/>
        </p:nvSpPr>
        <p:spPr>
          <a:xfrm>
            <a:off x="1573339" y="1167544"/>
            <a:ext cx="9762841"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Mỗi con vật trong câu chuyện làm gì và nói gì khi đến bên cây nấm?</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48" name="PA_库_组合 5">
            <a:extLst>
              <a:ext uri="{FF2B5EF4-FFF2-40B4-BE49-F238E27FC236}">
                <a16:creationId xmlns:a16="http://schemas.microsoft.com/office/drawing/2014/main" id="{AC030DE8-B616-4D8C-BC1D-1B676F1B3179}"/>
              </a:ext>
            </a:extLst>
          </p:cNvPr>
          <p:cNvGrpSpPr/>
          <p:nvPr>
            <p:custDataLst>
              <p:tags r:id="rId2"/>
            </p:custDataLst>
          </p:nvPr>
        </p:nvGrpSpPr>
        <p:grpSpPr>
          <a:xfrm>
            <a:off x="841146" y="2062982"/>
            <a:ext cx="587835" cy="733599"/>
            <a:chOff x="1836100" y="2332000"/>
            <a:chExt cx="1572829" cy="895643"/>
          </a:xfrm>
        </p:grpSpPr>
        <p:sp>
          <p:nvSpPr>
            <p:cNvPr id="49" name="任意多边形 10">
              <a:extLst>
                <a:ext uri="{FF2B5EF4-FFF2-40B4-BE49-F238E27FC236}">
                  <a16:creationId xmlns:a16="http://schemas.microsoft.com/office/drawing/2014/main" id="{4B64E720-9A6C-4F3A-88A9-86AE8442A97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0" name="任意多边形 11">
              <a:extLst>
                <a:ext uri="{FF2B5EF4-FFF2-40B4-BE49-F238E27FC236}">
                  <a16:creationId xmlns:a16="http://schemas.microsoft.com/office/drawing/2014/main" id="{98C09666-C673-4803-B7CD-FF0EA5DB19D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1" name="文本框 12">
              <a:extLst>
                <a:ext uri="{FF2B5EF4-FFF2-40B4-BE49-F238E27FC236}">
                  <a16:creationId xmlns:a16="http://schemas.microsoft.com/office/drawing/2014/main" id="{E036AD4A-C87D-44B4-9CEC-38AE738757DA}"/>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52" name="Rectangle 51">
            <a:extLst>
              <a:ext uri="{FF2B5EF4-FFF2-40B4-BE49-F238E27FC236}">
                <a16:creationId xmlns:a16="http://schemas.microsoft.com/office/drawing/2014/main" id="{5DF27FBF-5CDA-48AC-AE72-CFCC5C1D52AE}"/>
              </a:ext>
            </a:extLst>
          </p:cNvPr>
          <p:cNvSpPr/>
          <p:nvPr/>
        </p:nvSpPr>
        <p:spPr>
          <a:xfrm>
            <a:off x="1610470" y="2095195"/>
            <a:ext cx="9762841"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cây nấm lại được các con vật gọi bằng những cái tên khác nhau? </a:t>
            </a:r>
          </a:p>
        </p:txBody>
      </p:sp>
      <p:grpSp>
        <p:nvGrpSpPr>
          <p:cNvPr id="53" name="PA_库_组合 5">
            <a:extLst>
              <a:ext uri="{FF2B5EF4-FFF2-40B4-BE49-F238E27FC236}">
                <a16:creationId xmlns:a16="http://schemas.microsoft.com/office/drawing/2014/main" id="{E09A882D-DC53-4BC4-8F24-3B978B6762B3}"/>
              </a:ext>
            </a:extLst>
          </p:cNvPr>
          <p:cNvGrpSpPr/>
          <p:nvPr>
            <p:custDataLst>
              <p:tags r:id="rId3"/>
            </p:custDataLst>
          </p:nvPr>
        </p:nvGrpSpPr>
        <p:grpSpPr>
          <a:xfrm>
            <a:off x="896524" y="3268982"/>
            <a:ext cx="587835" cy="733599"/>
            <a:chOff x="1836100" y="2332000"/>
            <a:chExt cx="1572829" cy="895643"/>
          </a:xfrm>
        </p:grpSpPr>
        <p:sp>
          <p:nvSpPr>
            <p:cNvPr id="54" name="任意多边形 10">
              <a:extLst>
                <a:ext uri="{FF2B5EF4-FFF2-40B4-BE49-F238E27FC236}">
                  <a16:creationId xmlns:a16="http://schemas.microsoft.com/office/drawing/2014/main" id="{EB0EAF6F-FA09-4E57-86D0-00C915B7632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5" name="任意多边形 11">
              <a:extLst>
                <a:ext uri="{FF2B5EF4-FFF2-40B4-BE49-F238E27FC236}">
                  <a16:creationId xmlns:a16="http://schemas.microsoft.com/office/drawing/2014/main" id="{25AB8093-AA7C-438D-B9A2-03B31727AA8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6" name="文本框 12">
              <a:extLst>
                <a:ext uri="{FF2B5EF4-FFF2-40B4-BE49-F238E27FC236}">
                  <a16:creationId xmlns:a16="http://schemas.microsoft.com/office/drawing/2014/main" id="{6B946442-0B41-49D0-A230-24EC451AF07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57" name="Rectangle 56">
            <a:extLst>
              <a:ext uri="{FF2B5EF4-FFF2-40B4-BE49-F238E27FC236}">
                <a16:creationId xmlns:a16="http://schemas.microsoft.com/office/drawing/2014/main" id="{BCC83343-7122-4628-BFD6-B4C3444F7DCB}"/>
              </a:ext>
            </a:extLst>
          </p:cNvPr>
          <p:cNvSpPr/>
          <p:nvPr/>
        </p:nvSpPr>
        <p:spPr>
          <a:xfrm>
            <a:off x="1449994" y="3021722"/>
            <a:ext cx="9869647"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Cây nấm cảm thấy thế nào khi được gọi bằng nhiều tên như vậy?</a:t>
            </a:r>
          </a:p>
        </p:txBody>
      </p:sp>
      <p:grpSp>
        <p:nvGrpSpPr>
          <p:cNvPr id="58" name="PA_库_组合 5">
            <a:extLst>
              <a:ext uri="{FF2B5EF4-FFF2-40B4-BE49-F238E27FC236}">
                <a16:creationId xmlns:a16="http://schemas.microsoft.com/office/drawing/2014/main" id="{A1B72E87-1D20-4D92-A61B-4E1298716D9B}"/>
              </a:ext>
            </a:extLst>
          </p:cNvPr>
          <p:cNvGrpSpPr/>
          <p:nvPr>
            <p:custDataLst>
              <p:tags r:id="rId4"/>
            </p:custDataLst>
          </p:nvPr>
        </p:nvGrpSpPr>
        <p:grpSpPr>
          <a:xfrm>
            <a:off x="853027" y="4343847"/>
            <a:ext cx="587835" cy="733599"/>
            <a:chOff x="1836100" y="2332000"/>
            <a:chExt cx="1572829" cy="895643"/>
          </a:xfrm>
        </p:grpSpPr>
        <p:sp>
          <p:nvSpPr>
            <p:cNvPr id="59" name="任意多边形 10">
              <a:extLst>
                <a:ext uri="{FF2B5EF4-FFF2-40B4-BE49-F238E27FC236}">
                  <a16:creationId xmlns:a16="http://schemas.microsoft.com/office/drawing/2014/main" id="{5F3EB26D-A7AA-4977-BCE5-5CD7970ED24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0" name="任意多边形 11">
              <a:extLst>
                <a:ext uri="{FF2B5EF4-FFF2-40B4-BE49-F238E27FC236}">
                  <a16:creationId xmlns:a16="http://schemas.microsoft.com/office/drawing/2014/main" id="{E5A91CD8-1F2D-4DD2-846C-0AEE6B6CBE1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1" name="文本框 12">
              <a:extLst>
                <a:ext uri="{FF2B5EF4-FFF2-40B4-BE49-F238E27FC236}">
                  <a16:creationId xmlns:a16="http://schemas.microsoft.com/office/drawing/2014/main" id="{DC67663A-BE3B-41BA-837C-CA6232CAD2A4}"/>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62" name="Rectangle 61">
            <a:extLst>
              <a:ext uri="{FF2B5EF4-FFF2-40B4-BE49-F238E27FC236}">
                <a16:creationId xmlns:a16="http://schemas.microsoft.com/office/drawing/2014/main" id="{F3332D7B-874A-4019-879A-D68FF3AE24A4}"/>
              </a:ext>
            </a:extLst>
          </p:cNvPr>
          <p:cNvSpPr/>
          <p:nvPr/>
        </p:nvSpPr>
        <p:spPr>
          <a:xfrm>
            <a:off x="1451520" y="4260511"/>
            <a:ext cx="10057308"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Nói 2 – 3 câu nhận xét về hình dáng, điệu bộ và hành động của một nhân vật trong câu chuyện.</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63" name="Group 62">
            <a:extLst>
              <a:ext uri="{FF2B5EF4-FFF2-40B4-BE49-F238E27FC236}">
                <a16:creationId xmlns:a16="http://schemas.microsoft.com/office/drawing/2014/main" id="{27EC0C8A-FFB2-4794-BB3A-C181A70D2E60}"/>
              </a:ext>
            </a:extLst>
          </p:cNvPr>
          <p:cNvGrpSpPr/>
          <p:nvPr/>
        </p:nvGrpSpPr>
        <p:grpSpPr>
          <a:xfrm>
            <a:off x="9013151" y="2674328"/>
            <a:ext cx="3104143" cy="3127647"/>
            <a:chOff x="7656474" y="831396"/>
            <a:chExt cx="3689350" cy="3269584"/>
          </a:xfrm>
        </p:grpSpPr>
        <p:pic>
          <p:nvPicPr>
            <p:cNvPr id="64" name="图片 2" descr="2">
              <a:extLst>
                <a:ext uri="{FF2B5EF4-FFF2-40B4-BE49-F238E27FC236}">
                  <a16:creationId xmlns:a16="http://schemas.microsoft.com/office/drawing/2014/main" id="{6D645F17-959E-41EE-8AE6-454C4D88882F}"/>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65" name="Rounded Rectangle 52">
              <a:extLst>
                <a:ext uri="{FF2B5EF4-FFF2-40B4-BE49-F238E27FC236}">
                  <a16:creationId xmlns:a16="http://schemas.microsoft.com/office/drawing/2014/main" id="{FC7DBEFF-F13F-416D-86E8-5B86D9283E8E}"/>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9331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anim calcmode="lin" valueType="num">
                                      <p:cBhvr>
                                        <p:cTn id="37" dur="1000" fill="hold"/>
                                        <p:tgtEl>
                                          <p:spTgt spid="57"/>
                                        </p:tgtEl>
                                        <p:attrNameLst>
                                          <p:attrName>ppt_x</p:attrName>
                                        </p:attrNameLst>
                                      </p:cBhvr>
                                      <p:tavLst>
                                        <p:tav tm="0">
                                          <p:val>
                                            <p:strVal val="#ppt_x"/>
                                          </p:val>
                                        </p:tav>
                                        <p:tav tm="100000">
                                          <p:val>
                                            <p:strVal val="#ppt_x"/>
                                          </p:val>
                                        </p:tav>
                                      </p:tavLst>
                                    </p:anim>
                                    <p:anim calcmode="lin" valueType="num">
                                      <p:cBhvr>
                                        <p:cTn id="3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0"/>
                                        <p:tgtEl>
                                          <p:spTgt spid="58"/>
                                        </p:tgtEl>
                                      </p:cBhvr>
                                    </p:animEffect>
                                    <p:anim calcmode="lin" valueType="num">
                                      <p:cBhvr>
                                        <p:cTn id="44" dur="1000" fill="hold"/>
                                        <p:tgtEl>
                                          <p:spTgt spid="58"/>
                                        </p:tgtEl>
                                        <p:attrNameLst>
                                          <p:attrName>ppt_x</p:attrName>
                                        </p:attrNameLst>
                                      </p:cBhvr>
                                      <p:tavLst>
                                        <p:tav tm="0">
                                          <p:val>
                                            <p:strVal val="#ppt_x"/>
                                          </p:val>
                                        </p:tav>
                                        <p:tav tm="100000">
                                          <p:val>
                                            <p:strVal val="#ppt_x"/>
                                          </p:val>
                                        </p:tav>
                                      </p:tavLst>
                                    </p:anim>
                                    <p:anim calcmode="lin" valueType="num">
                                      <p:cBhvr>
                                        <p:cTn id="45" dur="1000" fill="hold"/>
                                        <p:tgtEl>
                                          <p:spTgt spid="5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1000"/>
                                        <p:tgtEl>
                                          <p:spTgt spid="62"/>
                                        </p:tgtEl>
                                      </p:cBhvr>
                                    </p:animEffect>
                                    <p:anim calcmode="lin" valueType="num">
                                      <p:cBhvr>
                                        <p:cTn id="49" dur="1000" fill="hold"/>
                                        <p:tgtEl>
                                          <p:spTgt spid="62"/>
                                        </p:tgtEl>
                                        <p:attrNameLst>
                                          <p:attrName>ppt_x</p:attrName>
                                        </p:attrNameLst>
                                      </p:cBhvr>
                                      <p:tavLst>
                                        <p:tav tm="0">
                                          <p:val>
                                            <p:strVal val="#ppt_x"/>
                                          </p:val>
                                        </p:tav>
                                        <p:tav tm="100000">
                                          <p:val>
                                            <p:strVal val="#ppt_x"/>
                                          </p:val>
                                        </p:tav>
                                      </p:tavLst>
                                    </p:anim>
                                    <p:anim calcmode="lin" valueType="num">
                                      <p:cBhvr>
                                        <p:cTn id="5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2" grpId="0"/>
      <p:bldP spid="57" grpId="0"/>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 action="ppaction://noaction"/>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 action="ppaction://noaction"/>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a:fillRect/>
          </a:stretch>
        </p:blipFill>
        <p:spPr>
          <a:xfrm>
            <a:off x="4191001" y="5472753"/>
            <a:ext cx="555449" cy="572996"/>
          </a:xfrm>
          <a:prstGeom prst="rect">
            <a:avLst/>
          </a:prstGeom>
        </p:spPr>
      </p:pic>
      <p:pic>
        <p:nvPicPr>
          <p:cNvPr id="5" name="Picture 4">
            <a:hlinkClick r:id="" action="ppaction://noaction"/>
          </p:cNvPr>
          <p:cNvPicPr>
            <a:picLocks noChangeAspect="1"/>
          </p:cNvPicPr>
          <p:nvPr/>
        </p:nvPicPr>
        <p:blipFill rotWithShape="1">
          <a:blip r:embed="rId11" cstate="print">
            <a:extLst>
              <a:ext uri="{28A0092B-C50C-407E-A947-70E740481C1C}">
                <a14:useLocalDpi xmlns:a14="http://schemas.microsoft.com/office/drawing/2010/main" val="0"/>
              </a:ext>
            </a:extLst>
          </a:blip>
          <a:srcRect l="7078" t="12811" r="6054" b="25417"/>
          <a:stretch>
            <a:fillRect/>
          </a:stretch>
        </p:blipFill>
        <p:spPr>
          <a:xfrm>
            <a:off x="2590801" y="5666400"/>
            <a:ext cx="888727" cy="572996"/>
          </a:xfrm>
          <a:prstGeom prst="rect">
            <a:avLst/>
          </a:prstGeom>
        </p:spPr>
      </p:pic>
      <p:pic>
        <p:nvPicPr>
          <p:cNvPr id="6" name="Picture 5">
            <a:hlinkClick r:id="" action="ppaction://noaction"/>
          </p:cNvPr>
          <p:cNvPicPr>
            <a:picLocks noChangeAspect="1"/>
          </p:cNvPicPr>
          <p:nvPr/>
        </p:nvPicPr>
        <p:blipFill rotWithShape="1">
          <a:blip r:embed="rId12">
            <a:extLst>
              <a:ext uri="{28A0092B-C50C-407E-A947-70E740481C1C}">
                <a14:useLocalDpi xmlns:a14="http://schemas.microsoft.com/office/drawing/2010/main" val="0"/>
              </a:ext>
            </a:extLst>
          </a:blip>
          <a:srcRect l="75029" b="77102"/>
          <a:stretch>
            <a:fillRect/>
          </a:stretch>
        </p:blipFill>
        <p:spPr>
          <a:xfrm>
            <a:off x="5168116" y="5678150"/>
            <a:ext cx="762610" cy="754530"/>
          </a:xfrm>
          <a:prstGeom prst="rect">
            <a:avLst/>
          </a:prstGeom>
        </p:spPr>
      </p:pic>
      <p:pic>
        <p:nvPicPr>
          <p:cNvPr id="16" name="Picture 15">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6400" numSld="999">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2" dur="2000" fill="hold"/>
                                        <p:tgtEl>
                                          <p:spTgt spid="5"/>
                                        </p:tgtEl>
                                        <p:attrNameLst>
                                          <p:attrName>ppt_x</p:attrName>
                                          <p:attrName>ppt_y</p:attrName>
                                        </p:attrNameLst>
                                      </p:cBhvr>
                                      <p:rCtr x="-7150" y="-6035"/>
                                    </p:animMotion>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44" presetClass="path" presetSubtype="0" accel="50000" decel="50000" fill="hold" nodeType="clickEffect">
                                  <p:stCondLst>
                                    <p:cond delay="0"/>
                                  </p:stCondLst>
                                  <p:childTnLst>
                                    <p:animMotion origin="layout" path="M 2.01044E-6 0.02289 L -0.05614 -0.07514 C -0.07063 -0.08786 -0.08982 -0.12439 -0.11293 -0.12439 C -0.13891 -0.12439 -0.17755 -0.08555 -0.19204 -0.07283 L -0.26084 0.02289 " pathEditMode="relative" rAng="0" ptsTypes="FffFF">
                                      <p:cBhvr>
                                        <p:cTn id="17" dur="2000" fill="hold"/>
                                        <p:tgtEl>
                                          <p:spTgt spid="4"/>
                                        </p:tgtEl>
                                        <p:attrNameLst>
                                          <p:attrName>ppt_x</p:attrName>
                                          <p:attrName>ppt_y</p:attrName>
                                        </p:attrNameLst>
                                      </p:cBhvr>
                                      <p:rCtr x="-13042" y="-7376"/>
                                    </p:animMotion>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2"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27"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12">
            <a:extLst>
              <a:ext uri="{FF2B5EF4-FFF2-40B4-BE49-F238E27FC236}">
                <a16:creationId xmlns:a16="http://schemas.microsoft.com/office/drawing/2014/main" id="{A038C907-D7B6-4AEF-946F-348706132B85}"/>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AF82D653-B2AD-4038-9C75-E172857B1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423769C3-8E65-4D59-ABAC-EC0561A2308A}"/>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lang="en-US" sz="4400" dirty="0">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8F5DCA9C-B0CD-4AB9-810B-90281ED61D04}"/>
              </a:ext>
            </a:extLst>
          </p:cNvPr>
          <p:cNvSpPr/>
          <p:nvPr/>
        </p:nvSpPr>
        <p:spPr>
          <a:xfrm>
            <a:off x="3701611" y="356082"/>
            <a:ext cx="5923652"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A594AD7C-DFC4-4B46-9B66-F6EB83D75096}"/>
              </a:ext>
            </a:extLst>
          </p:cNvPr>
          <p:cNvSpPr txBox="1"/>
          <p:nvPr/>
        </p:nvSpPr>
        <p:spPr>
          <a:xfrm>
            <a:off x="4102828" y="270357"/>
            <a:ext cx="5498372" cy="707886"/>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NỘI DUNG BÀI ĐỌC</a:t>
            </a:r>
          </a:p>
        </p:txBody>
      </p:sp>
      <p:pic>
        <p:nvPicPr>
          <p:cNvPr id="13" name="Picture 12">
            <a:extLst>
              <a:ext uri="{FF2B5EF4-FFF2-40B4-BE49-F238E27FC236}">
                <a16:creationId xmlns:a16="http://schemas.microsoft.com/office/drawing/2014/main" id="{BEB1CAE6-5646-4ADD-9BCB-FA56EAC6CE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61CAA5F-ED3A-457B-B750-F28989091189}"/>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94D3A643-952C-4BBA-83B7-04FAA0E0B0CC}"/>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36BC727-9B57-4B28-8E9E-91E95081C385}"/>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DA31E80B-C51D-4A64-8A08-C3E6B3FD3AD5}"/>
              </a:ext>
            </a:extLst>
          </p:cNvPr>
          <p:cNvSpPr txBox="1">
            <a:spLocks/>
          </p:cNvSpPr>
          <p:nvPr/>
        </p:nvSpPr>
        <p:spPr>
          <a:xfrm>
            <a:off x="1027416" y="1451068"/>
            <a:ext cx="10381413"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lnSpc>
                <a:spcPct val="100000"/>
              </a:lnSpc>
              <a:buNone/>
            </a:pP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Bài đọc cho thấy: </a:t>
            </a:r>
            <a:r>
              <a:rPr lang="vi-VN" sz="3600" b="1" i="1"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góc nhìn ngộ nghĩnh và đáng yêu của các loài sinh vật khi thấy cây nấm. Và cây nấm cảm thấy rất thú vị khi được mọi người gọi mình với nhiều tên gọi khác nhau.</a:t>
            </a:r>
          </a:p>
        </p:txBody>
      </p:sp>
      <p:pic>
        <p:nvPicPr>
          <p:cNvPr id="18" name="Picture 17">
            <a:extLst>
              <a:ext uri="{FF2B5EF4-FFF2-40B4-BE49-F238E27FC236}">
                <a16:creationId xmlns:a16="http://schemas.microsoft.com/office/drawing/2014/main" id="{D06D15B4-21D6-4940-AAD1-FC77A64DF7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4032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9174" y="62892"/>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5" name="Picture 4">
            <a:extLst>
              <a:ext uri="{FF2B5EF4-FFF2-40B4-BE49-F238E27FC236}">
                <a16:creationId xmlns:a16="http://schemas.microsoft.com/office/drawing/2014/main" id="{58773157-2C9D-FB21-75AF-6564DB80F426}"/>
              </a:ext>
            </a:extLst>
          </p:cNvPr>
          <p:cNvPicPr>
            <a:picLocks noChangeAspect="1"/>
          </p:cNvPicPr>
          <p:nvPr/>
        </p:nvPicPr>
        <p:blipFill>
          <a:blip r:embed="rId8"/>
          <a:stretch>
            <a:fillRect/>
          </a:stretch>
        </p:blipFill>
        <p:spPr>
          <a:xfrm>
            <a:off x="4808521" y="307685"/>
            <a:ext cx="6937648" cy="5480630"/>
          </a:xfrm>
          <a:prstGeom prst="rect">
            <a:avLst/>
          </a:prstGeom>
        </p:spPr>
      </p:pic>
      <p:pic>
        <p:nvPicPr>
          <p:cNvPr id="6" name="Picture 5" descr="A cartoon of a child holding books&#10;&#10;AI-generated content may be incorrect.">
            <a:extLst>
              <a:ext uri="{FF2B5EF4-FFF2-40B4-BE49-F238E27FC236}">
                <a16:creationId xmlns:a16="http://schemas.microsoft.com/office/drawing/2014/main" id="{9EDD7768-7E11-D81F-908A-939FFFECE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590" y="1559741"/>
            <a:ext cx="4149967" cy="5288112"/>
          </a:xfrm>
          <a:prstGeom prst="rect">
            <a:avLst/>
          </a:prstGeom>
        </p:spPr>
      </p:pic>
    </p:spTree>
    <p:extLst>
      <p:ext uri="{BB962C8B-B14F-4D97-AF65-F5344CB8AC3E}">
        <p14:creationId xmlns:p14="http://schemas.microsoft.com/office/powerpoint/2010/main" val="1830884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video_hot_202512050745_tkpue">
            <a:hlinkClick r:id="" action="ppaction://media"/>
            <a:extLst>
              <a:ext uri="{FF2B5EF4-FFF2-40B4-BE49-F238E27FC236}">
                <a16:creationId xmlns:a16="http://schemas.microsoft.com/office/drawing/2014/main" id="{4F5C09B5-5FAC-7A1A-839A-04AD9221F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73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pic>
        <p:nvPicPr>
          <p:cNvPr id="11" name="Picture 10">
            <a:extLst>
              <a:ext uri="{FF2B5EF4-FFF2-40B4-BE49-F238E27FC236}">
                <a16:creationId xmlns:a16="http://schemas.microsoft.com/office/drawing/2014/main" id="{E8739DCB-D90C-E5E1-FDA0-09CA972E05C4}"/>
              </a:ext>
            </a:extLst>
          </p:cNvPr>
          <p:cNvPicPr>
            <a:picLocks noChangeAspect="1"/>
          </p:cNvPicPr>
          <p:nvPr/>
        </p:nvPicPr>
        <p:blipFill>
          <a:blip r:embed="rId5"/>
          <a:stretch>
            <a:fillRect/>
          </a:stretch>
        </p:blipFill>
        <p:spPr>
          <a:xfrm>
            <a:off x="2996119" y="-203609"/>
            <a:ext cx="5905198" cy="1971332"/>
          </a:xfrm>
          <a:prstGeom prst="rect">
            <a:avLst/>
          </a:prstGeom>
        </p:spPr>
      </p:pic>
      <p:pic>
        <p:nvPicPr>
          <p:cNvPr id="15" name="图片 1" descr="背景页">
            <a:extLst>
              <a:ext uri="{FF2B5EF4-FFF2-40B4-BE49-F238E27FC236}">
                <a16:creationId xmlns:a16="http://schemas.microsoft.com/office/drawing/2014/main" id="{92E9802E-F403-9C8E-17AC-CBF48EDEC169}"/>
              </a:ext>
            </a:extLst>
          </p:cNvPr>
          <p:cNvPicPr>
            <a:picLocks noChangeAspect="1"/>
          </p:cNvPicPr>
          <p:nvPr/>
        </p:nvPicPr>
        <p:blipFill>
          <a:blip r:embed="rId6"/>
          <a:stretch>
            <a:fillRect/>
          </a:stretch>
        </p:blipFill>
        <p:spPr>
          <a:xfrm>
            <a:off x="-1270" y="2545873"/>
            <a:ext cx="12192000" cy="4962525"/>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BCACA939-8B8F-6FBF-EA92-D36F52D15CB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145" b="96461" l="57261" r="95251">
                        <a14:foregroundMark x1="89612" y1="82976" x2="89612" y2="82976"/>
                        <a14:foregroundMark x1="91188" y1="74606" x2="83226" y2="95471"/>
                        <a14:foregroundMark x1="83226" y1="95471" x2="58731" y2="89527"/>
                        <a14:foregroundMark x1="60752" y1="91832" x2="77405" y2="95067"/>
                        <a14:foregroundMark x1="77405" y1="95067" x2="85125" y2="94865"/>
                        <a14:foregroundMark x1="85125" y1="94865" x2="89976" y2="87222"/>
                        <a14:foregroundMark x1="89976" y1="87222" x2="92482" y2="78609"/>
                        <a14:foregroundMark x1="92482" y1="78609" x2="92199" y2="73999"/>
                      </a14:backgroundRemoval>
                    </a14:imgEffect>
                  </a14:imgLayer>
                </a14:imgProps>
              </a:ext>
              <a:ext uri="{28A0092B-C50C-407E-A947-70E740481C1C}">
                <a14:useLocalDpi xmlns:a14="http://schemas.microsoft.com/office/drawing/2010/main" val="0"/>
              </a:ext>
            </a:extLst>
          </a:blip>
          <a:srcRect l="52512" t="64605"/>
          <a:stretch/>
        </p:blipFill>
        <p:spPr>
          <a:xfrm>
            <a:off x="9333137" y="3584943"/>
            <a:ext cx="3257545" cy="2427394"/>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C3831655-C0D7-582D-7E00-59E7245A2126}"/>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65184" b="96159" l="5457" r="51011">
                        <a14:foregroundMark x1="51011" y1="81156" x2="51011" y2="81156"/>
                        <a14:foregroundMark x1="35934" y1="65184" x2="35934" y2="65184"/>
                      </a14:backgroundRemoval>
                    </a14:imgEffect>
                  </a14:imgLayer>
                </a14:imgProps>
              </a:ext>
              <a:ext uri="{28A0092B-C50C-407E-A947-70E740481C1C}">
                <a14:useLocalDpi xmlns:a14="http://schemas.microsoft.com/office/drawing/2010/main" val="0"/>
              </a:ext>
            </a:extLst>
          </a:blip>
          <a:srcRect t="61868" r="44784"/>
          <a:stretch/>
        </p:blipFill>
        <p:spPr>
          <a:xfrm>
            <a:off x="1223962" y="5477727"/>
            <a:ext cx="2999521" cy="2070932"/>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CC71D7BB-D028-A092-B69F-841333428F4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3235" b="30853" l="49192" r="93735">
                        <a14:foregroundMark x1="49232" y1="12899" x2="49232" y2="12899"/>
                        <a14:foregroundMark x1="57478" y1="30853" x2="57478" y2="30853"/>
                      </a14:backgroundRemoval>
                    </a14:imgEffect>
                  </a14:imgLayer>
                </a14:imgProps>
              </a:ext>
              <a:ext uri="{28A0092B-C50C-407E-A947-70E740481C1C}">
                <a14:useLocalDpi xmlns:a14="http://schemas.microsoft.com/office/drawing/2010/main" val="0"/>
              </a:ext>
            </a:extLst>
          </a:blip>
          <a:srcRect l="45620" t="-295" r="854" b="67283"/>
          <a:stretch/>
        </p:blipFill>
        <p:spPr>
          <a:xfrm>
            <a:off x="8732551" y="88833"/>
            <a:ext cx="3671675" cy="2263966"/>
          </a:xfrm>
          <a:prstGeom prst="rect">
            <a:avLst/>
          </a:prstGeom>
        </p:spPr>
      </p:pic>
      <p:pic>
        <p:nvPicPr>
          <p:cNvPr id="21" name="Picture 20">
            <a:extLst>
              <a:ext uri="{FF2B5EF4-FFF2-40B4-BE49-F238E27FC236}">
                <a16:creationId xmlns:a16="http://schemas.microsoft.com/office/drawing/2014/main" id="{580C57C9-9AEF-E98D-C003-85291D4115E3}"/>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10000" b="90000" l="10000" r="90000">
                        <a14:foregroundMark x1="36606" y1="20727" x2="41253" y2="25091"/>
                        <a14:foregroundMark x1="41414" y1="20444" x2="41414" y2="20444"/>
                      </a14:backgroundRemoval>
                    </a14:imgEffect>
                  </a14:imgLayer>
                </a14:imgProps>
              </a:ext>
              <a:ext uri="{28A0092B-C50C-407E-A947-70E740481C1C}">
                <a14:useLocalDpi xmlns:a14="http://schemas.microsoft.com/office/drawing/2010/main" val="0"/>
              </a:ext>
            </a:extLst>
          </a:blip>
          <a:stretch>
            <a:fillRect/>
          </a:stretch>
        </p:blipFill>
        <p:spPr>
          <a:xfrm>
            <a:off x="-109300" y="3214587"/>
            <a:ext cx="3323599" cy="3323599"/>
          </a:xfrm>
          <a:prstGeom prst="rect">
            <a:avLst/>
          </a:prstGeom>
        </p:spPr>
      </p:pic>
      <p:pic>
        <p:nvPicPr>
          <p:cNvPr id="28" name="Picture 27" descr="A cartoon of kids riding on a pencil&#10;&#10;Description automatically generated">
            <a:extLst>
              <a:ext uri="{FF2B5EF4-FFF2-40B4-BE49-F238E27FC236}">
                <a16:creationId xmlns:a16="http://schemas.microsoft.com/office/drawing/2014/main" id="{3A8B794A-2CA9-A556-EEF0-7773B7034A53}"/>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9128" b="99108" l="9980" r="89970">
                        <a14:foregroundMark x1="16109" y1="80178" x2="16109" y2="80178"/>
                        <a14:foregroundMark x1="35410" y1="89594" x2="66211" y2="93558"/>
                        <a14:foregroundMark x1="67123" y1="99405" x2="67123" y2="99405"/>
                        <a14:foregroundMark x1="65198" y1="24975" x2="65198" y2="24975"/>
                        <a14:foregroundMark x1="68794" y1="19326" x2="68794" y2="19326"/>
                        <a14:foregroundMark x1="67528" y1="19128" x2="69453" y2="19326"/>
                        <a14:foregroundMark x1="39159" y1="28444" x2="37589" y2="40337"/>
                        <a14:foregroundMark x1="46809" y1="76115" x2="51570" y2="71259"/>
                        <a14:foregroundMark x1="15856" y1="79187" x2="20010" y2="79683"/>
                      </a14:backgroundRemoval>
                    </a14:imgEffect>
                  </a14:imgLayer>
                </a14:imgProps>
              </a:ext>
              <a:ext uri="{28A0092B-C50C-407E-A947-70E740481C1C}">
                <a14:useLocalDpi xmlns:a14="http://schemas.microsoft.com/office/drawing/2010/main" val="0"/>
              </a:ext>
            </a:extLst>
          </a:blip>
          <a:srcRect l="-654" t="18342"/>
          <a:stretch/>
        </p:blipFill>
        <p:spPr>
          <a:xfrm>
            <a:off x="4620127" y="4337790"/>
            <a:ext cx="6077528" cy="2520210"/>
          </a:xfrm>
          <a:prstGeom prst="rect">
            <a:avLst/>
          </a:prstGeom>
        </p:spPr>
      </p:pic>
      <p:pic>
        <p:nvPicPr>
          <p:cNvPr id="3" name="Picture 2" descr="A yellow circles with red lines&#10;&#10;AI-generated content may be incorrect.">
            <a:extLst>
              <a:ext uri="{FF2B5EF4-FFF2-40B4-BE49-F238E27FC236}">
                <a16:creationId xmlns:a16="http://schemas.microsoft.com/office/drawing/2014/main" id="{F7A68944-1F03-8D3E-6ABA-5B57BBFCB4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0992" y="1684419"/>
            <a:ext cx="2344397" cy="1403433"/>
          </a:xfrm>
          <a:prstGeom prst="rect">
            <a:avLst/>
          </a:prstGeom>
        </p:spPr>
      </p:pic>
      <p:pic>
        <p:nvPicPr>
          <p:cNvPr id="12" name="Picture 11">
            <a:extLst>
              <a:ext uri="{FF2B5EF4-FFF2-40B4-BE49-F238E27FC236}">
                <a16:creationId xmlns:a16="http://schemas.microsoft.com/office/drawing/2014/main" id="{F4679DCD-DB36-0E9D-F6D3-C38F0CB83F71}"/>
              </a:ext>
            </a:extLst>
          </p:cNvPr>
          <p:cNvPicPr>
            <a:picLocks noChangeAspect="1"/>
          </p:cNvPicPr>
          <p:nvPr/>
        </p:nvPicPr>
        <p:blipFill>
          <a:blip r:embed="rId17"/>
          <a:stretch>
            <a:fillRect/>
          </a:stretch>
        </p:blipFill>
        <p:spPr>
          <a:xfrm>
            <a:off x="2415737" y="1949481"/>
            <a:ext cx="8419306" cy="2670279"/>
          </a:xfrm>
          <a:prstGeom prst="rect">
            <a:avLst/>
          </a:prstGeom>
        </p:spPr>
      </p:pic>
    </p:spTree>
    <p:extLst>
      <p:ext uri="{BB962C8B-B14F-4D97-AF65-F5344CB8AC3E}">
        <p14:creationId xmlns:p14="http://schemas.microsoft.com/office/powerpoint/2010/main" val="15373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914797"/>
            <a:ext cx="12192000" cy="4962525"/>
          </a:xfrm>
          <a:prstGeom prst="rect">
            <a:avLst/>
          </a:prstGeom>
        </p:spPr>
      </p:pic>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8" name="图片 2">
            <a:extLst>
              <a:ext uri="{FF2B5EF4-FFF2-40B4-BE49-F238E27FC236}">
                <a16:creationId xmlns:a16="http://schemas.microsoft.com/office/drawing/2014/main" id="{084325BD-9529-45F7-2F3D-357B566E33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44579" y="629826"/>
            <a:ext cx="8242313" cy="6221725"/>
          </a:xfrm>
          <a:prstGeom prst="rect">
            <a:avLst/>
          </a:prstGeom>
        </p:spPr>
      </p:pic>
      <p:pic>
        <p:nvPicPr>
          <p:cNvPr id="5" name="Picture 4">
            <a:extLst>
              <a:ext uri="{FF2B5EF4-FFF2-40B4-BE49-F238E27FC236}">
                <a16:creationId xmlns:a16="http://schemas.microsoft.com/office/drawing/2014/main" id="{DF1714AD-139F-499E-B937-8340CAE6F822}"/>
              </a:ext>
            </a:extLst>
          </p:cNvPr>
          <p:cNvPicPr>
            <a:picLocks noChangeAspect="1"/>
          </p:cNvPicPr>
          <p:nvPr/>
        </p:nvPicPr>
        <p:blipFill>
          <a:blip r:embed="rId6"/>
          <a:stretch>
            <a:fillRect/>
          </a:stretch>
        </p:blipFill>
        <p:spPr>
          <a:xfrm>
            <a:off x="2502129" y="1117038"/>
            <a:ext cx="7413379" cy="5962405"/>
          </a:xfrm>
          <a:prstGeom prst="rect">
            <a:avLst/>
          </a:prstGeom>
        </p:spPr>
      </p:pic>
    </p:spTree>
    <p:extLst>
      <p:ext uri="{BB962C8B-B14F-4D97-AF65-F5344CB8AC3E}">
        <p14:creationId xmlns:p14="http://schemas.microsoft.com/office/powerpoint/2010/main" val="3850856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6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Những cái tên đáng yêu">
            <a:hlinkClick r:id="" action="ppaction://media"/>
            <a:extLst>
              <a:ext uri="{FF2B5EF4-FFF2-40B4-BE49-F238E27FC236}">
                <a16:creationId xmlns:a16="http://schemas.microsoft.com/office/drawing/2014/main" id="{DDF70016-05F4-87B3-DF72-2B40D176BB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08935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C7D9993-B363-4A95-8770-9AEA8BF198EE}"/>
              </a:ext>
            </a:extLst>
          </p:cNvPr>
          <p:cNvGrpSpPr/>
          <p:nvPr/>
        </p:nvGrpSpPr>
        <p:grpSpPr>
          <a:xfrm>
            <a:off x="1010693" y="1835358"/>
            <a:ext cx="3338012" cy="2757488"/>
            <a:chOff x="7325768" y="2244933"/>
            <a:chExt cx="3338012" cy="2757488"/>
          </a:xfrm>
        </p:grpSpPr>
        <p:pic>
          <p:nvPicPr>
            <p:cNvPr id="19" name="图片 3" descr="图片包含 动物&#10;&#10;已生成高可信度的说明">
              <a:extLst>
                <a:ext uri="{FF2B5EF4-FFF2-40B4-BE49-F238E27FC236}">
                  <a16:creationId xmlns:a16="http://schemas.microsoft.com/office/drawing/2014/main" id="{A12263E6-46A5-456D-91DD-05D864958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0" name="矩形 1">
              <a:extLst>
                <a:ext uri="{FF2B5EF4-FFF2-40B4-BE49-F238E27FC236}">
                  <a16:creationId xmlns:a16="http://schemas.microsoft.com/office/drawing/2014/main" id="{F5D0B0DA-9D14-4140-BCF8-9438954AC21D}"/>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tán</a:t>
              </a:r>
              <a:r>
                <a:rPr kumimoji="1"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nấm</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1" name="Group 20">
            <a:extLst>
              <a:ext uri="{FF2B5EF4-FFF2-40B4-BE49-F238E27FC236}">
                <a16:creationId xmlns:a16="http://schemas.microsoft.com/office/drawing/2014/main" id="{2FFA2C68-51F2-47F7-A2F0-2DB89F60BA8E}"/>
              </a:ext>
            </a:extLst>
          </p:cNvPr>
          <p:cNvGrpSpPr/>
          <p:nvPr/>
        </p:nvGrpSpPr>
        <p:grpSpPr>
          <a:xfrm>
            <a:off x="4306343" y="1863933"/>
            <a:ext cx="3338012" cy="2757488"/>
            <a:chOff x="7325768" y="2244933"/>
            <a:chExt cx="3338012" cy="2757488"/>
          </a:xfrm>
        </p:grpSpPr>
        <p:pic>
          <p:nvPicPr>
            <p:cNvPr id="22" name="图片 3" descr="图片包含 动物&#10;&#10;已生成高可信度的说明">
              <a:extLst>
                <a:ext uri="{FF2B5EF4-FFF2-40B4-BE49-F238E27FC236}">
                  <a16:creationId xmlns:a16="http://schemas.microsoft.com/office/drawing/2014/main" id="{12132443-0FEB-4949-9B27-6AC7BF562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3" name="矩形 1">
              <a:extLst>
                <a:ext uri="{FF2B5EF4-FFF2-40B4-BE49-F238E27FC236}">
                  <a16:creationId xmlns:a16="http://schemas.microsoft.com/office/drawing/2014/main" id="{46BD7E86-3E63-4FC9-BAB0-45A4EC42A8C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nghển</a:t>
              </a:r>
              <a:r>
                <a:rPr kumimoji="1"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cổ</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4" name="Group 23">
            <a:extLst>
              <a:ext uri="{FF2B5EF4-FFF2-40B4-BE49-F238E27FC236}">
                <a16:creationId xmlns:a16="http://schemas.microsoft.com/office/drawing/2014/main" id="{689936F1-5E12-4BEE-81B0-445629D4B4AF}"/>
              </a:ext>
            </a:extLst>
          </p:cNvPr>
          <p:cNvGrpSpPr/>
          <p:nvPr/>
        </p:nvGrpSpPr>
        <p:grpSpPr>
          <a:xfrm>
            <a:off x="7535317" y="1825833"/>
            <a:ext cx="4151857" cy="2757488"/>
            <a:chOff x="7325768" y="2244933"/>
            <a:chExt cx="3338012" cy="2757488"/>
          </a:xfrm>
        </p:grpSpPr>
        <p:pic>
          <p:nvPicPr>
            <p:cNvPr id="25" name="图片 3" descr="图片包含 动物&#10;&#10;已生成高可信度的说明">
              <a:extLst>
                <a:ext uri="{FF2B5EF4-FFF2-40B4-BE49-F238E27FC236}">
                  <a16:creationId xmlns:a16="http://schemas.microsoft.com/office/drawing/2014/main" id="{1860DF10-9BCA-4819-B6EF-E2B4F4CF6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6" name="矩形 1">
              <a:extLst>
                <a:ext uri="{FF2B5EF4-FFF2-40B4-BE49-F238E27FC236}">
                  <a16:creationId xmlns:a16="http://schemas.microsoft.com/office/drawing/2014/main" id="{FD834B39-FFA6-4A23-8F76-6EBEA6DEF57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lượn</a:t>
              </a:r>
              <a:r>
                <a:rPr kumimoji="1"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quanh</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7" name="Group 26">
            <a:extLst>
              <a:ext uri="{FF2B5EF4-FFF2-40B4-BE49-F238E27FC236}">
                <a16:creationId xmlns:a16="http://schemas.microsoft.com/office/drawing/2014/main" id="{59A31CA5-FF24-48E3-BC7E-7471388A4734}"/>
              </a:ext>
            </a:extLst>
          </p:cNvPr>
          <p:cNvGrpSpPr/>
          <p:nvPr/>
        </p:nvGrpSpPr>
        <p:grpSpPr>
          <a:xfrm>
            <a:off x="2505075" y="3778458"/>
            <a:ext cx="3767680" cy="2757488"/>
            <a:chOff x="7325768" y="2244933"/>
            <a:chExt cx="3338012" cy="2757488"/>
          </a:xfrm>
        </p:grpSpPr>
        <p:pic>
          <p:nvPicPr>
            <p:cNvPr id="28" name="图片 3" descr="图片包含 动物&#10;&#10;已生成高可信度的说明">
              <a:extLst>
                <a:ext uri="{FF2B5EF4-FFF2-40B4-BE49-F238E27FC236}">
                  <a16:creationId xmlns:a16="http://schemas.microsoft.com/office/drawing/2014/main" id="{1363CF06-0843-493A-A827-68DABCA28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9" name="矩形 1">
              <a:extLst>
                <a:ext uri="{FF2B5EF4-FFF2-40B4-BE49-F238E27FC236}">
                  <a16:creationId xmlns:a16="http://schemas.microsoft.com/office/drawing/2014/main" id="{BB441E9B-B754-483D-B9C2-6A4A2953E64D}"/>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đêm</a:t>
              </a:r>
              <a:r>
                <a:rPr kumimoji="1" lang="en-US" altLang="zh-CN" sz="3200" b="1" dirty="0">
                  <a:solidFill>
                    <a:prstClr val="black"/>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khuya</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0" name="Group 29">
            <a:extLst>
              <a:ext uri="{FF2B5EF4-FFF2-40B4-BE49-F238E27FC236}">
                <a16:creationId xmlns:a16="http://schemas.microsoft.com/office/drawing/2014/main" id="{417F1BB3-E7EC-4257-ACA4-33FEB13ABF1C}"/>
              </a:ext>
            </a:extLst>
          </p:cNvPr>
          <p:cNvGrpSpPr/>
          <p:nvPr/>
        </p:nvGrpSpPr>
        <p:grpSpPr>
          <a:xfrm>
            <a:off x="6220868" y="3826083"/>
            <a:ext cx="3338012" cy="2757488"/>
            <a:chOff x="7325768" y="2244933"/>
            <a:chExt cx="3338012" cy="2757488"/>
          </a:xfrm>
        </p:grpSpPr>
        <p:pic>
          <p:nvPicPr>
            <p:cNvPr id="31" name="图片 3" descr="图片包含 动物&#10;&#10;已生成高可信度的说明">
              <a:extLst>
                <a:ext uri="{FF2B5EF4-FFF2-40B4-BE49-F238E27FC236}">
                  <a16:creationId xmlns:a16="http://schemas.microsoft.com/office/drawing/2014/main" id="{0C786554-9894-4BAE-AB67-14F4C29B6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32" name="矩形 1">
              <a:extLst>
                <a:ext uri="{FF2B5EF4-FFF2-40B4-BE49-F238E27FC236}">
                  <a16:creationId xmlns:a16="http://schemas.microsoft.com/office/drawing/2014/main" id="{5523D8A0-B304-48B3-9131-DFAB39F77DF4}"/>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nghĩ</a:t>
              </a:r>
              <a:r>
                <a:rPr kumimoji="1"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ngợi</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 name="Picture 1">
            <a:extLst>
              <a:ext uri="{FF2B5EF4-FFF2-40B4-BE49-F238E27FC236}">
                <a16:creationId xmlns:a16="http://schemas.microsoft.com/office/drawing/2014/main" id="{25AD8F8C-64A5-55F3-6BE5-78DE73CFF82A}"/>
              </a:ext>
            </a:extLst>
          </p:cNvPr>
          <p:cNvPicPr>
            <a:picLocks noChangeAspect="1"/>
          </p:cNvPicPr>
          <p:nvPr/>
        </p:nvPicPr>
        <p:blipFill>
          <a:blip r:embed="rId3"/>
          <a:stretch>
            <a:fillRect/>
          </a:stretch>
        </p:blipFill>
        <p:spPr>
          <a:xfrm>
            <a:off x="3119771" y="646219"/>
            <a:ext cx="5826651" cy="1708674"/>
          </a:xfrm>
          <a:prstGeom prst="rect">
            <a:avLst/>
          </a:prstGeom>
        </p:spPr>
      </p:pic>
    </p:spTree>
    <p:extLst>
      <p:ext uri="{BB962C8B-B14F-4D97-AF65-F5344CB8AC3E}">
        <p14:creationId xmlns:p14="http://schemas.microsoft.com/office/powerpoint/2010/main" val="425216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0-#ppt_w/2"/>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6">
            <a:extLst>
              <a:ext uri="{FF2B5EF4-FFF2-40B4-BE49-F238E27FC236}">
                <a16:creationId xmlns:a16="http://schemas.microsoft.com/office/drawing/2014/main" id="{3323724D-2BB2-41F3-B33A-0A1751A6E5C9}"/>
              </a:ext>
            </a:extLst>
          </p:cNvPr>
          <p:cNvSpPr txBox="1"/>
          <p:nvPr/>
        </p:nvSpPr>
        <p:spPr>
          <a:xfrm>
            <a:off x="3725318" y="661751"/>
            <a:ext cx="64207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12" name="Rectangle 11">
            <a:extLst>
              <a:ext uri="{FF2B5EF4-FFF2-40B4-BE49-F238E27FC236}">
                <a16:creationId xmlns:a16="http://schemas.microsoft.com/office/drawing/2014/main" id="{83C44BC5-0916-4403-A103-EA85040A3F7D}"/>
              </a:ext>
            </a:extLst>
          </p:cNvPr>
          <p:cNvSpPr/>
          <p:nvPr/>
        </p:nvSpPr>
        <p:spPr>
          <a:xfrm>
            <a:off x="714375" y="1773946"/>
            <a:ext cx="11115675" cy="1812997"/>
          </a:xfrm>
          <a:prstGeom prst="rect">
            <a:avLst/>
          </a:prstGeom>
        </p:spPr>
        <p:txBody>
          <a:bodyPr wrap="square">
            <a:spAutoFit/>
          </a:bodyPr>
          <a:lstStyle/>
          <a:p>
            <a:pPr marL="44450" lvl="0" algn="just">
              <a:lnSpc>
                <a:spcPct val="150000"/>
              </a:lnSpc>
              <a:defRPr/>
            </a:pP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Ngày mai</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không biết</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người khác lại gọi mình</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là gì nữa nhỉ?</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72947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id="{C12F297F-FA98-402B-8DBC-E303A13DB141}"/>
              </a:ext>
            </a:extLst>
          </p:cNvPr>
          <p:cNvGrpSpPr/>
          <p:nvPr/>
        </p:nvGrpSpPr>
        <p:grpSpPr>
          <a:xfrm>
            <a:off x="3106443" y="703944"/>
            <a:ext cx="7866991" cy="1456739"/>
            <a:chOff x="2484661" y="983099"/>
            <a:chExt cx="5650825" cy="1161599"/>
          </a:xfrm>
        </p:grpSpPr>
        <p:grpSp>
          <p:nvGrpSpPr>
            <p:cNvPr id="4" name="组合 76">
              <a:extLst>
                <a:ext uri="{FF2B5EF4-FFF2-40B4-BE49-F238E27FC236}">
                  <a16:creationId xmlns:a16="http://schemas.microsoft.com/office/drawing/2014/main" id="{B31AE4D0-BD60-4820-9A98-A70C32B23923}"/>
                </a:ext>
              </a:extLst>
            </p:cNvPr>
            <p:cNvGrpSpPr>
              <a:grpSpLocks/>
            </p:cNvGrpSpPr>
            <p:nvPr/>
          </p:nvGrpSpPr>
          <p:grpSpPr bwMode="auto">
            <a:xfrm>
              <a:off x="2484661" y="983099"/>
              <a:ext cx="5650825" cy="1161599"/>
              <a:chOff x="3300347" y="1368497"/>
              <a:chExt cx="10763512" cy="2240523"/>
            </a:xfrm>
          </p:grpSpPr>
          <p:grpSp>
            <p:nvGrpSpPr>
              <p:cNvPr id="9" name="组合 77">
                <a:extLst>
                  <a:ext uri="{FF2B5EF4-FFF2-40B4-BE49-F238E27FC236}">
                    <a16:creationId xmlns:a16="http://schemas.microsoft.com/office/drawing/2014/main" id="{7EDEA995-08A3-4BBD-8D0A-E3A85A400E27}"/>
                  </a:ext>
                </a:extLst>
              </p:cNvPr>
              <p:cNvGrpSpPr>
                <a:grpSpLocks/>
              </p:cNvGrpSpPr>
              <p:nvPr/>
            </p:nvGrpSpPr>
            <p:grpSpPr bwMode="auto">
              <a:xfrm>
                <a:off x="4631859" y="1393831"/>
                <a:ext cx="9432000" cy="2215189"/>
                <a:chOff x="1986534" y="4135265"/>
                <a:chExt cx="9432000" cy="2215189"/>
              </a:xfrm>
            </p:grpSpPr>
            <p:sp>
              <p:nvSpPr>
                <p:cNvPr id="13" name="Freeform 7">
                  <a:extLst>
                    <a:ext uri="{FF2B5EF4-FFF2-40B4-BE49-F238E27FC236}">
                      <a16:creationId xmlns:a16="http://schemas.microsoft.com/office/drawing/2014/main" id="{332AC38D-8A04-47EA-8360-A0DE4193B18C}"/>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4" name="Freeform 7">
                  <a:extLst>
                    <a:ext uri="{FF2B5EF4-FFF2-40B4-BE49-F238E27FC236}">
                      <a16:creationId xmlns:a16="http://schemas.microsoft.com/office/drawing/2014/main" id="{0032205C-AF3F-46A3-A7B4-9FDC352DB126}"/>
                    </a:ext>
                  </a:extLst>
                </p:cNvPr>
                <p:cNvSpPr>
                  <a:spLocks noChangeAspect="1"/>
                </p:cNvSpPr>
                <p:nvPr/>
              </p:nvSpPr>
              <p:spPr bwMode="auto">
                <a:xfrm>
                  <a:off x="1986534" y="4135265"/>
                  <a:ext cx="9432000" cy="22151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0" name="组合 78">
                <a:extLst>
                  <a:ext uri="{FF2B5EF4-FFF2-40B4-BE49-F238E27FC236}">
                    <a16:creationId xmlns:a16="http://schemas.microsoft.com/office/drawing/2014/main" id="{17644382-5C85-4D07-AE4B-EA1E06B31885}"/>
                  </a:ext>
                </a:extLst>
              </p:cNvPr>
              <p:cNvGrpSpPr>
                <a:grpSpLocks/>
              </p:cNvGrpSpPr>
              <p:nvPr/>
            </p:nvGrpSpPr>
            <p:grpSpPr bwMode="auto">
              <a:xfrm>
                <a:off x="3300347" y="1368497"/>
                <a:ext cx="1581466" cy="1417865"/>
                <a:chOff x="1349437" y="779714"/>
                <a:chExt cx="2923167" cy="2620769"/>
              </a:xfrm>
            </p:grpSpPr>
            <p:sp>
              <p:nvSpPr>
                <p:cNvPr id="11" name="Freeform 23">
                  <a:extLst>
                    <a:ext uri="{FF2B5EF4-FFF2-40B4-BE49-F238E27FC236}">
                      <a16:creationId xmlns:a16="http://schemas.microsoft.com/office/drawing/2014/main" id="{0FA1DF34-4420-4822-9B72-EBF57486AB8B}"/>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2" name="Freeform 21">
                  <a:extLst>
                    <a:ext uri="{FF2B5EF4-FFF2-40B4-BE49-F238E27FC236}">
                      <a16:creationId xmlns:a16="http://schemas.microsoft.com/office/drawing/2014/main" id="{536B12A9-2395-4E0A-8040-0C455E7BB215}"/>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5" name="组合 205">
              <a:extLst>
                <a:ext uri="{FF2B5EF4-FFF2-40B4-BE49-F238E27FC236}">
                  <a16:creationId xmlns:a16="http://schemas.microsoft.com/office/drawing/2014/main" id="{A317EDD4-2240-4192-9D13-EFE9D429AB92}"/>
                </a:ext>
              </a:extLst>
            </p:cNvPr>
            <p:cNvGrpSpPr>
              <a:grpSpLocks/>
            </p:cNvGrpSpPr>
            <p:nvPr/>
          </p:nvGrpSpPr>
          <p:grpSpPr bwMode="auto">
            <a:xfrm>
              <a:off x="2708494" y="1140262"/>
              <a:ext cx="502884" cy="473025"/>
              <a:chOff x="12294771" y="811518"/>
              <a:chExt cx="801528" cy="761850"/>
            </a:xfrm>
          </p:grpSpPr>
          <p:sp>
            <p:nvSpPr>
              <p:cNvPr id="6" name="Freeform 55">
                <a:extLst>
                  <a:ext uri="{FF2B5EF4-FFF2-40B4-BE49-F238E27FC236}">
                    <a16:creationId xmlns:a16="http://schemas.microsoft.com/office/drawing/2014/main" id="{808F8C9D-C88D-427D-AD1B-68C3E148B65E}"/>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7" name="Freeform 56">
                <a:extLst>
                  <a:ext uri="{FF2B5EF4-FFF2-40B4-BE49-F238E27FC236}">
                    <a16:creationId xmlns:a16="http://schemas.microsoft.com/office/drawing/2014/main" id="{0FCBFEDF-F720-4C35-AC63-23F1C8C2DC5F}"/>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8" name="Freeform 57">
                <a:extLst>
                  <a:ext uri="{FF2B5EF4-FFF2-40B4-BE49-F238E27FC236}">
                    <a16:creationId xmlns:a16="http://schemas.microsoft.com/office/drawing/2014/main" id="{4055D2A4-8055-416B-8462-C947D819DA44}"/>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15" name="组合 6">
            <a:extLst>
              <a:ext uri="{FF2B5EF4-FFF2-40B4-BE49-F238E27FC236}">
                <a16:creationId xmlns:a16="http://schemas.microsoft.com/office/drawing/2014/main" id="{A101E83C-FC4E-4132-BA5C-17B15086E3DB}"/>
              </a:ext>
            </a:extLst>
          </p:cNvPr>
          <p:cNvGrpSpPr/>
          <p:nvPr/>
        </p:nvGrpSpPr>
        <p:grpSpPr>
          <a:xfrm>
            <a:off x="677762" y="45112"/>
            <a:ext cx="1827443" cy="1988057"/>
            <a:chOff x="540445" y="2037"/>
            <a:chExt cx="1255706" cy="1585269"/>
          </a:xfrm>
        </p:grpSpPr>
        <p:sp>
          <p:nvSpPr>
            <p:cNvPr id="16" name="矩形 3">
              <a:extLst>
                <a:ext uri="{FF2B5EF4-FFF2-40B4-BE49-F238E27FC236}">
                  <a16:creationId xmlns:a16="http://schemas.microsoft.com/office/drawing/2014/main" id="{CF0A40BE-F789-4BEA-9EE3-D639F54C4B84}"/>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7" name="Title 3">
              <a:extLst>
                <a:ext uri="{FF2B5EF4-FFF2-40B4-BE49-F238E27FC236}">
                  <a16:creationId xmlns:a16="http://schemas.microsoft.com/office/drawing/2014/main" id="{8467579C-FB94-4FC1-8740-AC5CD8B131EE}"/>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GIẢI NGHĨA TỪ</a:t>
              </a:r>
            </a:p>
          </p:txBody>
        </p:sp>
      </p:grpSp>
      <p:sp>
        <p:nvSpPr>
          <p:cNvPr id="18" name="文本框 186">
            <a:extLst>
              <a:ext uri="{FF2B5EF4-FFF2-40B4-BE49-F238E27FC236}">
                <a16:creationId xmlns:a16="http://schemas.microsoft.com/office/drawing/2014/main" id="{0C0195D1-ACF4-40BA-9B90-97F70CF34328}"/>
              </a:ext>
            </a:extLst>
          </p:cNvPr>
          <p:cNvSpPr txBox="1"/>
          <p:nvPr/>
        </p:nvSpPr>
        <p:spPr>
          <a:xfrm>
            <a:off x="4216671" y="895288"/>
            <a:ext cx="6424132"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Bí mật: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điều cần giữ kín, không để người khác biết</a:t>
            </a:r>
            <a:r>
              <a:rPr lang="en-US"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026" name="Picture 2" descr="Vì sao việc giữ bí mật lại khó đến vậy? - KhoaHoc.tv">
            <a:extLst>
              <a:ext uri="{FF2B5EF4-FFF2-40B4-BE49-F238E27FC236}">
                <a16:creationId xmlns:a16="http://schemas.microsoft.com/office/drawing/2014/main" id="{23E55553-87AF-41FE-8B84-97DA017D9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2419350"/>
            <a:ext cx="714375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57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
                                        <p:tgtEl>
                                          <p:spTgt spid="15"/>
                                        </p:tgtEl>
                                      </p:cBhvr>
                                    </p:animEffect>
                                    <p:anim calcmode="lin" valueType="num">
                                      <p:cBhvr>
                                        <p:cTn id="8" dur="400" fill="hold"/>
                                        <p:tgtEl>
                                          <p:spTgt spid="15"/>
                                        </p:tgtEl>
                                        <p:attrNameLst>
                                          <p:attrName>ppt_x</p:attrName>
                                        </p:attrNameLst>
                                      </p:cBhvr>
                                      <p:tavLst>
                                        <p:tav tm="0">
                                          <p:val>
                                            <p:strVal val="#ppt_x"/>
                                          </p:val>
                                        </p:tav>
                                        <p:tav tm="100000">
                                          <p:val>
                                            <p:strVal val="#ppt_x"/>
                                          </p:val>
                                        </p:tav>
                                      </p:tavLst>
                                    </p:anim>
                                    <p:anim calcmode="lin" valueType="num">
                                      <p:cBhvr>
                                        <p:cTn id="9" dur="400" fill="hold"/>
                                        <p:tgtEl>
                                          <p:spTgt spid="1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50" fill="hold"/>
                                        <p:tgtEl>
                                          <p:spTgt spid="3"/>
                                        </p:tgtEl>
                                        <p:attrNameLst>
                                          <p:attrName>ppt_x</p:attrName>
                                        </p:attrNameLst>
                                      </p:cBhvr>
                                      <p:tavLst>
                                        <p:tav tm="0">
                                          <p:val>
                                            <p:strVal val="1+#ppt_w/2"/>
                                          </p:val>
                                        </p:tav>
                                        <p:tav tm="100000">
                                          <p:val>
                                            <p:strVal val="#ppt_x"/>
                                          </p:val>
                                        </p:tav>
                                      </p:tavLst>
                                    </p:anim>
                                    <p:anim calcmode="lin" valueType="num">
                                      <p:cBhvr additive="base">
                                        <p:cTn id="16" dur="25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2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7">
            <a:extLst>
              <a:ext uri="{FF2B5EF4-FFF2-40B4-BE49-F238E27FC236}">
                <a16:creationId xmlns:a16="http://schemas.microsoft.com/office/drawing/2014/main" id="{D757398F-7114-4564-9205-36BF8E0E5F18}"/>
              </a:ext>
            </a:extLst>
          </p:cNvPr>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组合 6">
            <a:extLst>
              <a:ext uri="{FF2B5EF4-FFF2-40B4-BE49-F238E27FC236}">
                <a16:creationId xmlns:a16="http://schemas.microsoft.com/office/drawing/2014/main" id="{D8230098-BCC0-4D77-BD51-A71075623E7B}"/>
              </a:ext>
            </a:extLst>
          </p:cNvPr>
          <p:cNvGrpSpPr/>
          <p:nvPr/>
        </p:nvGrpSpPr>
        <p:grpSpPr>
          <a:xfrm>
            <a:off x="677762" y="45112"/>
            <a:ext cx="1789865" cy="1988057"/>
            <a:chOff x="540445" y="2037"/>
            <a:chExt cx="1255706" cy="1585269"/>
          </a:xfrm>
        </p:grpSpPr>
        <p:sp>
          <p:nvSpPr>
            <p:cNvPr id="4" name="矩形 3">
              <a:extLst>
                <a:ext uri="{FF2B5EF4-FFF2-40B4-BE49-F238E27FC236}">
                  <a16:creationId xmlns:a16="http://schemas.microsoft.com/office/drawing/2014/main" id="{8D38AE1D-5F39-4074-9D54-8CED75DDB00D}"/>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 name="Title 3">
              <a:extLst>
                <a:ext uri="{FF2B5EF4-FFF2-40B4-BE49-F238E27FC236}">
                  <a16:creationId xmlns:a16="http://schemas.microsoft.com/office/drawing/2014/main" id="{0B90A6B0-9353-4BBA-A3A8-1700CF171216}"/>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6" name="组合 10">
            <a:extLst>
              <a:ext uri="{FF2B5EF4-FFF2-40B4-BE49-F238E27FC236}">
                <a16:creationId xmlns:a16="http://schemas.microsoft.com/office/drawing/2014/main" id="{110A6DF2-D371-4927-8D5C-FC789524B357}"/>
              </a:ext>
            </a:extLst>
          </p:cNvPr>
          <p:cNvGrpSpPr/>
          <p:nvPr/>
        </p:nvGrpSpPr>
        <p:grpSpPr>
          <a:xfrm>
            <a:off x="3104952" y="647479"/>
            <a:ext cx="7216751" cy="2084703"/>
            <a:chOff x="2484661" y="1618247"/>
            <a:chExt cx="5729026" cy="1662335"/>
          </a:xfrm>
        </p:grpSpPr>
        <p:grpSp>
          <p:nvGrpSpPr>
            <p:cNvPr id="7" name="组合 158">
              <a:extLst>
                <a:ext uri="{FF2B5EF4-FFF2-40B4-BE49-F238E27FC236}">
                  <a16:creationId xmlns:a16="http://schemas.microsoft.com/office/drawing/2014/main" id="{89290A55-440E-40AD-8055-F5E60F898946}"/>
                </a:ext>
              </a:extLst>
            </p:cNvPr>
            <p:cNvGrpSpPr>
              <a:grpSpLocks/>
            </p:cNvGrpSpPr>
            <p:nvPr/>
          </p:nvGrpSpPr>
          <p:grpSpPr bwMode="auto">
            <a:xfrm>
              <a:off x="2484661" y="1618247"/>
              <a:ext cx="5729026" cy="1662335"/>
              <a:chOff x="3300347" y="850194"/>
              <a:chExt cx="10912466" cy="3206357"/>
            </a:xfrm>
          </p:grpSpPr>
          <p:grpSp>
            <p:nvGrpSpPr>
              <p:cNvPr id="12" name="组合 159">
                <a:extLst>
                  <a:ext uri="{FF2B5EF4-FFF2-40B4-BE49-F238E27FC236}">
                    <a16:creationId xmlns:a16="http://schemas.microsoft.com/office/drawing/2014/main" id="{1EEE515A-6E39-4E9E-B3E1-F00646969A8B}"/>
                  </a:ext>
                </a:extLst>
              </p:cNvPr>
              <p:cNvGrpSpPr>
                <a:grpSpLocks/>
              </p:cNvGrpSpPr>
              <p:nvPr/>
            </p:nvGrpSpPr>
            <p:grpSpPr bwMode="auto">
              <a:xfrm>
                <a:off x="4631859" y="850194"/>
                <a:ext cx="9580954" cy="3206357"/>
                <a:chOff x="1986534" y="3591628"/>
                <a:chExt cx="9580954" cy="3206357"/>
              </a:xfrm>
            </p:grpSpPr>
            <p:sp>
              <p:nvSpPr>
                <p:cNvPr id="16" name="Freeform 7">
                  <a:extLst>
                    <a:ext uri="{FF2B5EF4-FFF2-40B4-BE49-F238E27FC236}">
                      <a16:creationId xmlns:a16="http://schemas.microsoft.com/office/drawing/2014/main" id="{6E174869-3DFA-404B-8945-74AB2C7755E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7" name="Freeform 7">
                  <a:extLst>
                    <a:ext uri="{FF2B5EF4-FFF2-40B4-BE49-F238E27FC236}">
                      <a16:creationId xmlns:a16="http://schemas.microsoft.com/office/drawing/2014/main" id="{85139BD7-CE62-4E1A-909C-BC71E44DA2DF}"/>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3" name="组合 160">
                <a:extLst>
                  <a:ext uri="{FF2B5EF4-FFF2-40B4-BE49-F238E27FC236}">
                    <a16:creationId xmlns:a16="http://schemas.microsoft.com/office/drawing/2014/main" id="{524FD8C7-2F8E-4127-9DBB-0CD1B74B34A5}"/>
                  </a:ext>
                </a:extLst>
              </p:cNvPr>
              <p:cNvGrpSpPr>
                <a:grpSpLocks/>
              </p:cNvGrpSpPr>
              <p:nvPr/>
            </p:nvGrpSpPr>
            <p:grpSpPr bwMode="auto">
              <a:xfrm>
                <a:off x="3300347" y="1368497"/>
                <a:ext cx="1581466" cy="1417865"/>
                <a:chOff x="1349437" y="779714"/>
                <a:chExt cx="2923167" cy="2620769"/>
              </a:xfrm>
            </p:grpSpPr>
            <p:sp>
              <p:nvSpPr>
                <p:cNvPr id="14" name="Freeform 23">
                  <a:extLst>
                    <a:ext uri="{FF2B5EF4-FFF2-40B4-BE49-F238E27FC236}">
                      <a16:creationId xmlns:a16="http://schemas.microsoft.com/office/drawing/2014/main" id="{8B11F346-514C-4D09-A9D6-4E4DC466FF24}"/>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5" name="Freeform 21">
                  <a:extLst>
                    <a:ext uri="{FF2B5EF4-FFF2-40B4-BE49-F238E27FC236}">
                      <a16:creationId xmlns:a16="http://schemas.microsoft.com/office/drawing/2014/main" id="{F611EF3D-F7AF-4763-BB11-7D49E4E25D9B}"/>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8" name="组合 209">
              <a:extLst>
                <a:ext uri="{FF2B5EF4-FFF2-40B4-BE49-F238E27FC236}">
                  <a16:creationId xmlns:a16="http://schemas.microsoft.com/office/drawing/2014/main" id="{93C18EB2-4A33-4ED1-900B-FDAFAF0789BC}"/>
                </a:ext>
              </a:extLst>
            </p:cNvPr>
            <p:cNvGrpSpPr>
              <a:grpSpLocks/>
            </p:cNvGrpSpPr>
            <p:nvPr/>
          </p:nvGrpSpPr>
          <p:grpSpPr bwMode="auto">
            <a:xfrm>
              <a:off x="2727708" y="2110740"/>
              <a:ext cx="534195" cy="475059"/>
              <a:chOff x="952501" y="6013451"/>
              <a:chExt cx="511175" cy="460375"/>
            </a:xfrm>
          </p:grpSpPr>
          <p:sp>
            <p:nvSpPr>
              <p:cNvPr id="9" name="Freeform 58">
                <a:extLst>
                  <a:ext uri="{FF2B5EF4-FFF2-40B4-BE49-F238E27FC236}">
                    <a16:creationId xmlns:a16="http://schemas.microsoft.com/office/drawing/2014/main" id="{0466173D-32BC-49CE-81D6-1358E36A6390}"/>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59">
                <a:extLst>
                  <a:ext uri="{FF2B5EF4-FFF2-40B4-BE49-F238E27FC236}">
                    <a16:creationId xmlns:a16="http://schemas.microsoft.com/office/drawing/2014/main" id="{AF701BB9-8700-43CD-9151-F8C06AE5DA40}"/>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1" name="Freeform 60">
                <a:extLst>
                  <a:ext uri="{FF2B5EF4-FFF2-40B4-BE49-F238E27FC236}">
                    <a16:creationId xmlns:a16="http://schemas.microsoft.com/office/drawing/2014/main" id="{A80CE2EB-4F7C-4BF6-ADD4-B7A1FABC89B4}"/>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sp>
        <p:nvSpPr>
          <p:cNvPr id="18" name="文本框 187">
            <a:extLst>
              <a:ext uri="{FF2B5EF4-FFF2-40B4-BE49-F238E27FC236}">
                <a16:creationId xmlns:a16="http://schemas.microsoft.com/office/drawing/2014/main" id="{C59CCBF3-D089-4516-8D02-1FEBD4DE202B}"/>
              </a:ext>
            </a:extLst>
          </p:cNvPr>
          <p:cNvSpPr txBox="1"/>
          <p:nvPr/>
        </p:nvSpPr>
        <p:spPr>
          <a:xfrm>
            <a:off x="4464658" y="813837"/>
            <a:ext cx="5454138" cy="1569246"/>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4800" dirty="0">
                <a:solidFill>
                  <a:srgbClr val="FF0000"/>
                </a:solidFill>
                <a:latin typeface="Cambria" panose="02040503050406030204" pitchFamily="18" charset="0"/>
                <a:ea typeface="Cambria" panose="02040503050406030204" pitchFamily="18" charset="0"/>
                <a:cs typeface="Arial-Rounded" panose="020B0500000000000000" pitchFamily="34" charset="0"/>
              </a:rPr>
              <a:t>Nghển cổ: </a:t>
            </a:r>
            <a:r>
              <a:rPr lang="vi-VN" altLang="zh-CN" sz="4800" dirty="0">
                <a:solidFill>
                  <a:srgbClr val="002060"/>
                </a:solidFill>
                <a:latin typeface="Cambria" panose="02040503050406030204" pitchFamily="18" charset="0"/>
                <a:ea typeface="Cambria" panose="02040503050406030204" pitchFamily="18" charset="0"/>
                <a:cs typeface="Arial-Rounded" panose="020B0500000000000000" pitchFamily="34" charset="0"/>
              </a:rPr>
              <a:t>vươn cao cổ lên</a:t>
            </a:r>
            <a:r>
              <a:rPr lang="en-US" altLang="zh-CN" sz="4800"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altLang="zh-CN" sz="48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050" name="Picture 2" descr="Sở Giáo Dục Và Đào Tạo Vĩnh Phúc">
            <a:extLst>
              <a:ext uri="{FF2B5EF4-FFF2-40B4-BE49-F238E27FC236}">
                <a16:creationId xmlns:a16="http://schemas.microsoft.com/office/drawing/2014/main" id="{AAC06A3C-EEB0-40A6-8E44-3C5D2AB6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806" y="3009900"/>
            <a:ext cx="3866394" cy="313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18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50" fill="hold"/>
                                        <p:tgtEl>
                                          <p:spTgt spid="6"/>
                                        </p:tgtEl>
                                        <p:attrNameLst>
                                          <p:attrName>ppt_x</p:attrName>
                                        </p:attrNameLst>
                                      </p:cBhvr>
                                      <p:tavLst>
                                        <p:tav tm="0">
                                          <p:val>
                                            <p:strVal val="1+#ppt_w/2"/>
                                          </p:val>
                                        </p:tav>
                                        <p:tav tm="100000">
                                          <p:val>
                                            <p:strVal val="#ppt_x"/>
                                          </p:val>
                                        </p:tav>
                                      </p:tavLst>
                                    </p:anim>
                                    <p:anim calcmode="lin" valueType="num">
                                      <p:cBhvr additive="base">
                                        <p:cTn id="16" dur="25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2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308</Words>
  <Application>Microsoft Office PowerPoint</Application>
  <PresentationFormat>Widescreen</PresentationFormat>
  <Paragraphs>35</Paragraphs>
  <Slides>14</Slides>
  <Notes>7</Notes>
  <HiddenSlides>0</HiddenSlides>
  <MMClips>3</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14</vt:i4>
      </vt:variant>
    </vt:vector>
  </HeadingPairs>
  <TitlesOfParts>
    <vt:vector size="30" baseType="lpstr">
      <vt:lpstr>等线</vt:lpstr>
      <vt:lpstr>等线 Light</vt:lpstr>
      <vt:lpstr>Arial</vt:lpstr>
      <vt:lpstr>Calibri</vt:lpstr>
      <vt:lpstr>Calibri Light</vt:lpstr>
      <vt:lpstr>Cambria</vt:lpstr>
      <vt:lpstr>SVN-Newton</vt:lpstr>
      <vt:lpstr>Times New Roman</vt:lpstr>
      <vt:lpstr>字魂107号-萌趣欢乐体</vt:lpstr>
      <vt:lpstr>思源黑体 CN</vt:lpstr>
      <vt:lpstr>思源黑体 CN Bold</vt:lpstr>
      <vt:lpstr>1_Office Theme</vt:lpstr>
      <vt:lpstr>Office Theme</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71</cp:revision>
  <dcterms:created xsi:type="dcterms:W3CDTF">2022-10-18T09:58:06Z</dcterms:created>
  <dcterms:modified xsi:type="dcterms:W3CDTF">2026-04-29T02:06:13Z</dcterms:modified>
</cp:coreProperties>
</file>