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</p:sldMasterIdLst>
  <p:notesMasterIdLst>
    <p:notesMasterId r:id="rId22"/>
  </p:notesMasterIdLst>
  <p:sldIdLst>
    <p:sldId id="287" r:id="rId7"/>
    <p:sldId id="330" r:id="rId8"/>
    <p:sldId id="257" r:id="rId9"/>
    <p:sldId id="286" r:id="rId10"/>
    <p:sldId id="259" r:id="rId11"/>
    <p:sldId id="313" r:id="rId12"/>
    <p:sldId id="312" r:id="rId13"/>
    <p:sldId id="314" r:id="rId14"/>
    <p:sldId id="333" r:id="rId15"/>
    <p:sldId id="331" r:id="rId16"/>
    <p:sldId id="332" r:id="rId17"/>
    <p:sldId id="329" r:id="rId18"/>
    <p:sldId id="327" r:id="rId19"/>
    <p:sldId id="321" r:id="rId20"/>
    <p:sldId id="4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1225" y="3757612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279</Words>
  <Application>Microsoft Office PowerPoint</Application>
  <PresentationFormat>Widescreen</PresentationFormat>
  <Paragraphs>42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等线</vt:lpstr>
      <vt:lpstr>Arial</vt:lpstr>
      <vt:lpstr>Arial</vt:lpstr>
      <vt:lpstr>Calibri</vt:lpstr>
      <vt:lpstr>Calibri Light</vt:lpstr>
      <vt:lpstr>Times New Roman</vt:lpstr>
      <vt:lpstr>字魂35号-经典雅黑</vt:lpstr>
      <vt:lpstr>字魂80号-萌趣小鱼体</vt:lpstr>
      <vt:lpstr>Office 主题</vt:lpstr>
      <vt:lpstr>2_Office 主题</vt:lpstr>
      <vt:lpstr>1_Office 主题</vt:lpstr>
      <vt:lpstr>3_Office 主题</vt:lpstr>
      <vt:lpstr>4_Office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2022-10-20T10:02:20Z</dcterms:created>
  <dcterms:modified xsi:type="dcterms:W3CDTF">2026-04-29T02:09:37Z</dcterms:modified>
</cp:coreProperties>
</file>