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19" r:id="rId4"/>
    <p:sldMasterId id="2147483751" r:id="rId5"/>
    <p:sldMasterId id="2147483783" r:id="rId6"/>
    <p:sldMasterId id="2147483795" r:id="rId7"/>
    <p:sldMasterId id="2147483807" r:id="rId8"/>
  </p:sldMasterIdLst>
  <p:notesMasterIdLst>
    <p:notesMasterId r:id="rId46"/>
  </p:notesMasterIdLst>
  <p:sldIdLst>
    <p:sldId id="407" r:id="rId9"/>
    <p:sldId id="408" r:id="rId10"/>
    <p:sldId id="409" r:id="rId11"/>
    <p:sldId id="410" r:id="rId12"/>
    <p:sldId id="262" r:id="rId13"/>
    <p:sldId id="403" r:id="rId14"/>
    <p:sldId id="267" r:id="rId15"/>
    <p:sldId id="375" r:id="rId16"/>
    <p:sldId id="266" r:id="rId17"/>
    <p:sldId id="265" r:id="rId18"/>
    <p:sldId id="264" r:id="rId19"/>
    <p:sldId id="263" r:id="rId20"/>
    <p:sldId id="404" r:id="rId21"/>
    <p:sldId id="282" r:id="rId22"/>
    <p:sldId id="405" r:id="rId23"/>
    <p:sldId id="284" r:id="rId24"/>
    <p:sldId id="406" r:id="rId25"/>
    <p:sldId id="412" r:id="rId26"/>
    <p:sldId id="414" r:id="rId27"/>
    <p:sldId id="392" r:id="rId28"/>
    <p:sldId id="402" r:id="rId29"/>
    <p:sldId id="359" r:id="rId30"/>
    <p:sldId id="386" r:id="rId31"/>
    <p:sldId id="387" r:id="rId32"/>
    <p:sldId id="314" r:id="rId33"/>
    <p:sldId id="2007577192" r:id="rId34"/>
    <p:sldId id="285" r:id="rId35"/>
    <p:sldId id="2007577189" r:id="rId36"/>
    <p:sldId id="416" r:id="rId37"/>
    <p:sldId id="417" r:id="rId38"/>
    <p:sldId id="287" r:id="rId39"/>
    <p:sldId id="290" r:id="rId40"/>
    <p:sldId id="291" r:id="rId41"/>
    <p:sldId id="348" r:id="rId42"/>
    <p:sldId id="2007577191" r:id="rId43"/>
    <p:sldId id="347" r:id="rId44"/>
    <p:sldId id="2007577185"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EFAF"/>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0433" autoAdjust="0"/>
  </p:normalViewPr>
  <p:slideViewPr>
    <p:cSldViewPr>
      <p:cViewPr varScale="1">
        <p:scale>
          <a:sx n="78" d="100"/>
          <a:sy n="78" d="100"/>
        </p:scale>
        <p:origin x="85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11B6-C73A-498A-8C97-B4843223BA27}"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DDDD1-1397-450E-A40F-1FC52594027C}" type="slidenum">
              <a:rPr lang="en-US" smtClean="0"/>
              <a:t>‹#›</a:t>
            </a:fld>
            <a:endParaRPr lang="en-US"/>
          </a:p>
        </p:txBody>
      </p:sp>
    </p:spTree>
    <p:extLst>
      <p:ext uri="{BB962C8B-B14F-4D97-AF65-F5344CB8AC3E}">
        <p14:creationId xmlns:p14="http://schemas.microsoft.com/office/powerpoint/2010/main" val="17314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7270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cục</a:t>
            </a:r>
            <a:r>
              <a:rPr lang="en-GB" baseline="0" dirty="0"/>
              <a:t> </a:t>
            </a:r>
            <a:r>
              <a:rPr lang="en-GB" baseline="0" dirty="0" err="1"/>
              <a:t>đá</a:t>
            </a:r>
            <a:r>
              <a:rPr lang="en-GB" baseline="0" dirty="0"/>
              <a:t>, </a:t>
            </a:r>
            <a:r>
              <a:rPr lang="en-GB" baseline="0" dirty="0" err="1"/>
              <a:t>bụi</a:t>
            </a:r>
            <a:r>
              <a:rPr lang="en-GB" baseline="0" dirty="0"/>
              <a:t> </a:t>
            </a:r>
            <a:r>
              <a:rPr lang="en-GB" baseline="0" dirty="0" err="1"/>
              <a:t>cỏ</a:t>
            </a:r>
            <a:r>
              <a:rPr lang="en-GB" baseline="0" dirty="0"/>
              <a:t>, </a:t>
            </a:r>
            <a:r>
              <a:rPr lang="en-GB" baseline="0" dirty="0" err="1"/>
              <a:t>gốc</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khủng</a:t>
            </a:r>
            <a:r>
              <a:rPr lang="en-GB" baseline="0" dirty="0"/>
              <a:t> long </a:t>
            </a:r>
            <a:r>
              <a:rPr lang="en-GB" baseline="0" dirty="0" err="1"/>
              <a:t>để</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dirty="0"/>
          </a:p>
        </p:txBody>
      </p:sp>
    </p:spTree>
    <p:extLst>
      <p:ext uri="{BB962C8B-B14F-4D97-AF65-F5344CB8AC3E}">
        <p14:creationId xmlns:p14="http://schemas.microsoft.com/office/powerpoint/2010/main" val="426857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950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4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5"/>
        <p:cNvGrpSpPr/>
        <p:nvPr/>
      </p:nvGrpSpPr>
      <p:grpSpPr>
        <a:xfrm>
          <a:off x="0" y="0"/>
          <a:ext cx="0" cy="0"/>
          <a:chOff x="0" y="0"/>
          <a:chExt cx="0" cy="0"/>
        </a:xfrm>
      </p:grpSpPr>
      <p:sp>
        <p:nvSpPr>
          <p:cNvPr id="8266" name="Google Shape;8266;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7" name="Google Shape;8267;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11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7.xml"/><Relationship Id="rId5" Type="http://schemas.openxmlformats.org/officeDocument/2006/relationships/tags" Target="../tags/tag6.xml"/><Relationship Id="rId4" Type="http://schemas.openxmlformats.org/officeDocument/2006/relationships/tags" Target="../tags/tag5.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7.xml"/><Relationship Id="rId4" Type="http://schemas.openxmlformats.org/officeDocument/2006/relationships/tags" Target="../tags/tag18.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7.xml"/><Relationship Id="rId5" Type="http://schemas.openxmlformats.org/officeDocument/2006/relationships/tags" Target="../tags/tag32.xml"/><Relationship Id="rId4" Type="http://schemas.openxmlformats.org/officeDocument/2006/relationships/tags" Target="../tags/tag31.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7.xml"/><Relationship Id="rId4" Type="http://schemas.openxmlformats.org/officeDocument/2006/relationships/tags" Target="../tags/tag36.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7.xml"/><Relationship Id="rId5" Type="http://schemas.openxmlformats.org/officeDocument/2006/relationships/tags" Target="../tags/tag41.xml"/><Relationship Id="rId4" Type="http://schemas.openxmlformats.org/officeDocument/2006/relationships/tags" Target="../tags/tag40.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8.xml"/><Relationship Id="rId5" Type="http://schemas.openxmlformats.org/officeDocument/2006/relationships/tags" Target="../tags/tag47.xml"/><Relationship Id="rId4" Type="http://schemas.openxmlformats.org/officeDocument/2006/relationships/tags" Target="../tags/tag46.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8.xml"/><Relationship Id="rId4" Type="http://schemas.openxmlformats.org/officeDocument/2006/relationships/tags" Target="../tags/tag59.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8.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8.xml"/><Relationship Id="rId5" Type="http://schemas.openxmlformats.org/officeDocument/2006/relationships/tags" Target="../tags/tag73.xml"/><Relationship Id="rId4" Type="http://schemas.openxmlformats.org/officeDocument/2006/relationships/tags" Target="../tags/tag7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8.xml"/><Relationship Id="rId4" Type="http://schemas.openxmlformats.org/officeDocument/2006/relationships/tags" Target="../tags/tag77.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8.xml"/><Relationship Id="rId5" Type="http://schemas.openxmlformats.org/officeDocument/2006/relationships/tags" Target="../tags/tag82.xml"/><Relationship Id="rId4" Type="http://schemas.openxmlformats.org/officeDocument/2006/relationships/tags" Target="../tags/tag8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1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4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44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23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8934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7567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47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424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3362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82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226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28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81736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8985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948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0162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301855"/>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97688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92352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91025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12913069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731162"/>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026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9227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650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142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94440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07229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82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6950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109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458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3964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898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2898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8629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142590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9906088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1804475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705544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833100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6452373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362075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019551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806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860744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6778527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29/04/2026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3733259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1408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255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3428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7866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1417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7650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9293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286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29068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1648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98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09059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14565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16835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22394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9041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87843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0027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pic>
        <p:nvPicPr>
          <p:cNvPr id="6" name="Picture 5">
            <a:extLst>
              <a:ext uri="{FF2B5EF4-FFF2-40B4-BE49-F238E27FC236}">
                <a16:creationId xmlns:a16="http://schemas.microsoft.com/office/drawing/2014/main" id="{A099B972-8A36-D1CC-EBFB-0AA3C069B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7" name="Rectangle: Rounded Corners 6">
            <a:extLst>
              <a:ext uri="{FF2B5EF4-FFF2-40B4-BE49-F238E27FC236}">
                <a16:creationId xmlns:a16="http://schemas.microsoft.com/office/drawing/2014/main" id="{9FA1796C-D257-55D1-756B-E4D92DF47CC0}"/>
              </a:ext>
            </a:extLst>
          </p:cNvPr>
          <p:cNvSpPr/>
          <p:nvPr userDrawn="1"/>
        </p:nvSpPr>
        <p:spPr>
          <a:xfrm>
            <a:off x="76200" y="152400"/>
            <a:ext cx="11963400" cy="647700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772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76312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3298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4673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2630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2026/4/29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2619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6897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77269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00478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649988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6243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300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035238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5559014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5953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91457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5718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2026/4/29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34359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8917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359261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2026/4/29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976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293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1.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4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08275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02853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21822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F9FE46A0-F1EF-4291-7F13-1102C491C8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1BB1BF6B-3593-70F7-2BB2-B1B82A812A2E}"/>
              </a:ext>
            </a:extLst>
          </p:cNvPr>
          <p:cNvSpPr/>
          <p:nvPr userDrawn="1"/>
        </p:nvSpPr>
        <p:spPr>
          <a:xfrm>
            <a:off x="152400" y="242740"/>
            <a:ext cx="11811000"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909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64851"/>
      </p:ext>
    </p:extLst>
  </p:cSld>
  <p:clrMap bg1="lt1" tx1="dk1" bg2="lt2" tx2="dk2" accent1="accent1" accent2="accent2" accent3="accent3" accent4="accent4" accent5="accent5" accent6="accent6" hlink="hlink" folHlink="folHlink"/>
  <p:sldLayoutIdLst>
    <p:sldLayoutId id="2147483752" r:id="rId1"/>
    <p:sldLayoutId id="2147483755"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8" r:id="rId13"/>
    <p:sldLayoutId id="2147483770" r:id="rId14"/>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33805904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353930556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9081050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18" Type="http://schemas.microsoft.com/office/2007/relationships/hdphoto" Target="../media/hdphoto6.wdp"/><Relationship Id="rId3" Type="http://schemas.openxmlformats.org/officeDocument/2006/relationships/image" Target="../media/image15.jpg"/><Relationship Id="rId21" Type="http://schemas.microsoft.com/office/2007/relationships/hdphoto" Target="../media/hdphoto7.wdp"/><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5" Type="http://schemas.microsoft.com/office/2007/relationships/hdphoto" Target="../media/hdphoto5.wdp"/><Relationship Id="rId10" Type="http://schemas.microsoft.com/office/2007/relationships/hdphoto" Target="../media/hdphoto3.wdp"/><Relationship Id="rId19" Type="http://schemas.openxmlformats.org/officeDocument/2006/relationships/slide" Target="slide5.xml"/><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1.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slideLayout" Target="../slideLayouts/slideLayout42.xml"/><Relationship Id="rId21" Type="http://schemas.microsoft.com/office/2007/relationships/hdphoto" Target="../media/hdphoto6.wdp"/><Relationship Id="rId7" Type="http://schemas.microsoft.com/office/2007/relationships/hdphoto" Target="../media/hdphoto1.wdp"/><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slide" Target="slide3.xml"/><Relationship Id="rId20" Type="http://schemas.openxmlformats.org/officeDocument/2006/relationships/image" Target="../media/image22.png"/><Relationship Id="rId1" Type="http://schemas.microsoft.com/office/2007/relationships/media" Target="../media/media1.wav"/><Relationship Id="rId6" Type="http://schemas.openxmlformats.org/officeDocument/2006/relationships/image" Target="../media/image16.png"/><Relationship Id="rId11" Type="http://schemas.microsoft.com/office/2007/relationships/hdphoto" Target="../media/hdphoto2.wdp"/><Relationship Id="rId24" Type="http://schemas.openxmlformats.org/officeDocument/2006/relationships/image" Target="../media/image25.png"/><Relationship Id="rId5" Type="http://schemas.openxmlformats.org/officeDocument/2006/relationships/image" Target="../media/image15.jpg"/><Relationship Id="rId15" Type="http://schemas.microsoft.com/office/2007/relationships/hdphoto" Target="../media/hdphoto4.wdp"/><Relationship Id="rId23" Type="http://schemas.microsoft.com/office/2007/relationships/hdphoto" Target="../media/hdphoto7.wdp"/><Relationship Id="rId10" Type="http://schemas.openxmlformats.org/officeDocument/2006/relationships/image" Target="../media/image18.png"/><Relationship Id="rId19" Type="http://schemas.openxmlformats.org/officeDocument/2006/relationships/slide" Target="slide4.xml"/><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27.png"/><Relationship Id="rId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9.xml"/><Relationship Id="rId1" Type="http://schemas.openxmlformats.org/officeDocument/2006/relationships/tags" Target="../tags/tag8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6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1.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90.svg"/><Relationship Id="rId2" Type="http://schemas.openxmlformats.org/officeDocument/2006/relationships/image" Target="../media/image45.jpeg"/><Relationship Id="rId1" Type="http://schemas.openxmlformats.org/officeDocument/2006/relationships/slideLayout" Target="../slideLayouts/slideLayout78.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87.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microsoft.com/office/2007/relationships/hdphoto" Target="../media/hdphoto8.wdp"/><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2.xml"/><Relationship Id="rId4" Type="http://schemas.openxmlformats.org/officeDocument/2006/relationships/image" Target="../media/image15.jp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microsoft.com/office/2007/relationships/hdphoto" Target="../media/hdphoto8.wdp"/><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2.xml"/><Relationship Id="rId4" Type="http://schemas.openxmlformats.org/officeDocument/2006/relationships/image" Target="../media/image15.jp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000" r="-1000" b="-2000"/>
          </a:stretch>
        </a:blipFill>
        <a:effectLst/>
      </p:bgPr>
    </p:bg>
    <p:spTree>
      <p:nvGrpSpPr>
        <p:cNvPr id="1" name="Shape 8028"/>
        <p:cNvGrpSpPr/>
        <p:nvPr/>
      </p:nvGrpSpPr>
      <p:grpSpPr>
        <a:xfrm>
          <a:off x="0" y="0"/>
          <a:ext cx="0" cy="0"/>
          <a:chOff x="0" y="0"/>
          <a:chExt cx="0" cy="0"/>
        </a:xfrm>
      </p:grpSpPr>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5" name="Group 14"/>
          <p:cNvGrpSpPr/>
          <p:nvPr/>
        </p:nvGrpSpPr>
        <p:grpSpPr>
          <a:xfrm>
            <a:off x="-81024" y="1787857"/>
            <a:ext cx="6354265" cy="5070143"/>
            <a:chOff x="-372080" y="1787857"/>
            <a:chExt cx="6645322" cy="5070143"/>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93148" l="0" r="99892">
                          <a14:foregroundMark x1="51784" y1="55463" x2="51784" y2="55463"/>
                        </a14:backgroundRemoval>
                      </a14:imgEffect>
                    </a14:imgLayer>
                  </a14:imgProps>
                </a:ext>
              </a:extLst>
            </a:blip>
            <a:stretch>
              <a:fillRect/>
            </a:stretch>
          </p:blipFill>
          <p:spPr>
            <a:xfrm flipH="1">
              <a:off x="3578773" y="4495232"/>
              <a:ext cx="2023667" cy="2362768"/>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101" t="23283" b="14628"/>
            <a:stretch/>
          </p:blipFill>
          <p:spPr>
            <a:xfrm>
              <a:off x="-372080" y="1787857"/>
              <a:ext cx="6645322" cy="4258102"/>
            </a:xfrm>
            <a:prstGeom prst="rect">
              <a:avLst/>
            </a:prstGeom>
          </p:spPr>
        </p:pic>
      </p:grpSp>
      <p:pic>
        <p:nvPicPr>
          <p:cNvPr id="16" name="trứng xanh"/>
          <p:cNvPicPr>
            <a:picLocks noChangeAspect="1"/>
          </p:cNvPicPr>
          <p:nvPr/>
        </p:nvPicPr>
        <p:blipFill>
          <a:blip r:embed="rId7">
            <a:extLst>
              <a:ext uri="{BEBA8EAE-BF5A-486C-A8C5-ECC9F3942E4B}">
                <a14:imgProps xmlns:a14="http://schemas.microsoft.com/office/drawing/2010/main">
                  <a14:imgLayer r:embed="rId8">
                    <a14:imgEffect>
                      <a14:backgroundRemoval t="5612" b="95408" l="10000" r="90000"/>
                    </a14:imgEffect>
                  </a14:imgLayer>
                </a14:imgProps>
              </a:ext>
            </a:extLst>
          </a:blip>
          <a:stretch>
            <a:fillRect/>
          </a:stretch>
        </p:blipFill>
        <p:spPr>
          <a:xfrm>
            <a:off x="6411245" y="4953660"/>
            <a:ext cx="1085850" cy="1092299"/>
          </a:xfrm>
          <a:prstGeom prst="rect">
            <a:avLst/>
          </a:prstGeom>
        </p:spPr>
      </p:pic>
      <p:pic>
        <p:nvPicPr>
          <p:cNvPr id="17" name="trứng đỏ"/>
          <p:cNvPicPr>
            <a:picLocks noChangeAspect="1"/>
          </p:cNvPicPr>
          <p:nvPr/>
        </p:nvPicPr>
        <p:blipFill>
          <a:blip r:embed="rId9">
            <a:extLst>
              <a:ext uri="{BEBA8EAE-BF5A-486C-A8C5-ECC9F3942E4B}">
                <a14:imgProps xmlns:a14="http://schemas.microsoft.com/office/drawing/2010/main">
                  <a14:imgLayer r:embed="rId10">
                    <a14:imgEffect>
                      <a14:backgroundRemoval t="5408" b="96122" l="10000" r="90000"/>
                    </a14:imgEffect>
                  </a14:imgLayer>
                </a14:imgProps>
              </a:ext>
            </a:extLst>
          </a:blip>
          <a:stretch>
            <a:fillRect/>
          </a:stretch>
        </p:blipFill>
        <p:spPr>
          <a:xfrm>
            <a:off x="8985845" y="4148880"/>
            <a:ext cx="968552" cy="968552"/>
          </a:xfrm>
          <a:prstGeom prst="rect">
            <a:avLst/>
          </a:prstGeom>
        </p:spPr>
      </p:pic>
      <p:pic>
        <p:nvPicPr>
          <p:cNvPr id="18" name="trứng tím"/>
          <p:cNvPicPr>
            <a:picLocks noChangeAspect="1"/>
          </p:cNvPicPr>
          <p:nvPr/>
        </p:nvPicPr>
        <p:blipFill>
          <a:blip r:embed="rId11">
            <a:extLst>
              <a:ext uri="{BEBA8EAE-BF5A-486C-A8C5-ECC9F3942E4B}">
                <a14:imgProps xmlns:a14="http://schemas.microsoft.com/office/drawing/2010/main">
                  <a14:imgLayer r:embed="rId12">
                    <a14:imgEffect>
                      <a14:backgroundRemoval t="6429" b="93673" l="10000" r="90000"/>
                    </a14:imgEffect>
                  </a14:imgLayer>
                </a14:imgProps>
              </a:ext>
            </a:extLst>
          </a:blip>
          <a:stretch>
            <a:fillRect/>
          </a:stretch>
        </p:blipFill>
        <p:spPr>
          <a:xfrm>
            <a:off x="9089205" y="5691596"/>
            <a:ext cx="928176" cy="928176"/>
          </a:xfrm>
          <a:prstGeom prst="rect">
            <a:avLst/>
          </a:prstGeom>
        </p:spPr>
      </p:pic>
      <p:pic>
        <p:nvPicPr>
          <p:cNvPr id="7" name="cục đá">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3134" t="23303" r="18135" b="26996"/>
          <a:stretch/>
        </p:blipFill>
        <p:spPr>
          <a:xfrm>
            <a:off x="5546616" y="4462818"/>
            <a:ext cx="2415777" cy="1746914"/>
          </a:xfrm>
          <a:prstGeom prst="rect">
            <a:avLst/>
          </a:prstGeom>
        </p:spPr>
      </p:pic>
      <p:pic>
        <p:nvPicPr>
          <p:cNvPr id="12" name="gốc cây">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43" b="99286" l="0" r="99889">
                        <a14:backgroundMark x1="73333" y1="28714" x2="73333" y2="28714"/>
                      </a14:backgroundRemoval>
                    </a14:imgEffect>
                  </a14:imgLayer>
                </a14:imgProps>
              </a:ext>
              <a:ext uri="{28A0092B-C50C-407E-A947-70E740481C1C}">
                <a14:useLocalDpi xmlns:a14="http://schemas.microsoft.com/office/drawing/2010/main" val="0"/>
              </a:ext>
            </a:extLst>
          </a:blip>
          <a:stretch>
            <a:fillRect/>
          </a:stretch>
        </p:blipFill>
        <p:spPr>
          <a:xfrm>
            <a:off x="8509579" y="2893247"/>
            <a:ext cx="2339257" cy="2511267"/>
          </a:xfrm>
          <a:prstGeom prst="rect">
            <a:avLst/>
          </a:prstGeom>
        </p:spPr>
      </p:pic>
      <p:pic>
        <p:nvPicPr>
          <p:cNvPr id="9" name="đám cỏ">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9261" b="70659" l="6188" r="92016"/>
                    </a14:imgEffect>
                  </a14:imgLayer>
                </a14:imgProps>
              </a:ext>
              <a:ext uri="{28A0092B-C50C-407E-A947-70E740481C1C}">
                <a14:useLocalDpi xmlns:a14="http://schemas.microsoft.com/office/drawing/2010/main" val="0"/>
              </a:ext>
            </a:extLst>
          </a:blip>
          <a:srcRect l="6285" t="23084" r="3566" b="32338"/>
          <a:stretch/>
        </p:blipFill>
        <p:spPr>
          <a:xfrm>
            <a:off x="8382000" y="5404514"/>
            <a:ext cx="2594416" cy="1282890"/>
          </a:xfrm>
          <a:prstGeom prst="rect">
            <a:avLst/>
          </a:prstGeom>
        </p:spPr>
      </p:pic>
      <p:sp>
        <p:nvSpPr>
          <p:cNvPr id="2" name="Rounded Rectangle 1"/>
          <p:cNvSpPr/>
          <p:nvPr/>
        </p:nvSpPr>
        <p:spPr>
          <a:xfrm>
            <a:off x="5716222" y="495483"/>
            <a:ext cx="5777420" cy="3735223"/>
          </a:xfrm>
          <a:prstGeom prst="roundRect">
            <a:avLst/>
          </a:prstGeom>
          <a:solidFill>
            <a:schemeClr val="bg1"/>
          </a:solidFill>
          <a:ln w="34925">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prstClr val="black"/>
              </a:solidFill>
              <a:effectLst/>
              <a:uLnTx/>
              <a:uFillTx/>
              <a:latin typeface="SVN-Poky's" panose="020B0606040200020203" pitchFamily="34" charset="0"/>
              <a:ea typeface="+mn-ea"/>
              <a:cs typeface="+mn-cs"/>
            </a:endParaRPr>
          </a:p>
        </p:txBody>
      </p:sp>
      <p:pic>
        <p:nvPicPr>
          <p:cNvPr id="5" name="Picture 4"/>
          <p:cNvPicPr>
            <a:picLocks noChangeAspect="1"/>
          </p:cNvPicPr>
          <p:nvPr/>
        </p:nvPicPr>
        <p:blipFill>
          <a:blip r:embed="rId22"/>
          <a:stretch>
            <a:fillRect/>
          </a:stretch>
        </p:blipFill>
        <p:spPr>
          <a:xfrm>
            <a:off x="5269274" y="787169"/>
            <a:ext cx="6480610" cy="3371380"/>
          </a:xfrm>
          <a:prstGeom prst="rect">
            <a:avLst/>
          </a:prstGeom>
        </p:spPr>
      </p:pic>
    </p:spTree>
    <p:extLst>
      <p:ext uri="{BB962C8B-B14F-4D97-AF65-F5344CB8AC3E}">
        <p14:creationId xmlns:p14="http://schemas.microsoft.com/office/powerpoint/2010/main" val="35359126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905000" y="1259176"/>
            <a:ext cx="8382000" cy="769441"/>
          </a:xfrm>
          <a:prstGeom prst="rect">
            <a:avLst/>
          </a:prstGeom>
          <a:solidFill>
            <a:srgbClr val="FFFF00"/>
          </a:solidFill>
        </p:spPr>
        <p:txBody>
          <a:bodyPr wrap="square">
            <a:spAutoFit/>
          </a:bodyPr>
          <a:lstStyle/>
          <a:p>
            <a:pPr lvl="0" algn="ct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ong</a:t>
            </a:r>
            <a:endParaRPr lang="en-US" sz="4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362200" y="2705726"/>
            <a:ext cx="7924800" cy="1323439"/>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dòng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võng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Minus 4"/>
          <p:cNvSpPr/>
          <p:nvPr/>
        </p:nvSpPr>
        <p:spPr>
          <a:xfrm>
            <a:off x="3505201" y="3700383"/>
            <a:ext cx="1752599"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8077200" y="3724365"/>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707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2438400" y="1143001"/>
            <a:ext cx="6858000" cy="769441"/>
          </a:xfrm>
          <a:prstGeom prst="rect">
            <a:avLst/>
          </a:prstGeom>
          <a:solidFill>
            <a:srgbClr val="FFFF00"/>
          </a:solidFill>
        </p:spPr>
        <p:txBody>
          <a:bodyPr wrap="square">
            <a:spAutoFit/>
          </a:bodyPr>
          <a:lstStyle/>
          <a:p>
            <a:pPr lvl="0" algn="ct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322534" y="2618510"/>
            <a:ext cx="7544844" cy="1323439"/>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bổng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cộng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3354626" y="3637149"/>
            <a:ext cx="1674574"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Minus 6"/>
          <p:cNvSpPr/>
          <p:nvPr/>
        </p:nvSpPr>
        <p:spPr>
          <a:xfrm>
            <a:off x="7812742" y="3637149"/>
            <a:ext cx="1674574"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78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905000" y="1229603"/>
            <a:ext cx="8534400" cy="1754326"/>
          </a:xfrm>
          <a:prstGeom prst="rect">
            <a:avLst/>
          </a:prstGeom>
          <a:solidFill>
            <a:srgbClr val="FFFF00"/>
          </a:solidFill>
        </p:spPr>
        <p:txBody>
          <a:bodyPr wrap="square">
            <a:spAutoFit/>
          </a:bodyPr>
          <a:lstStyle/>
          <a:p>
            <a:pPr lvl="0" algn="ct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lvl="0" algn="ctr"/>
            <a:r>
              <a:rPr lang="en-US" sz="5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ung</a:t>
            </a:r>
            <a:r>
              <a:rPr lang="en-US" sz="5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ưng</a:t>
            </a:r>
            <a:endParaRPr lang="en-US" sz="5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905000" y="3002058"/>
            <a:ext cx="3276600" cy="2554545"/>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thúng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vũng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7010400" y="3002058"/>
            <a:ext cx="3352800" cy="2554545"/>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đựng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hửng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3199356" y="4126929"/>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Minus 6"/>
          <p:cNvSpPr/>
          <p:nvPr/>
        </p:nvSpPr>
        <p:spPr>
          <a:xfrm>
            <a:off x="2971800" y="5251802"/>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Minus 7"/>
          <p:cNvSpPr/>
          <p:nvPr/>
        </p:nvSpPr>
        <p:spPr>
          <a:xfrm>
            <a:off x="8305800" y="4126929"/>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Minus 8"/>
          <p:cNvSpPr/>
          <p:nvPr/>
        </p:nvSpPr>
        <p:spPr>
          <a:xfrm>
            <a:off x="8152356" y="5391277"/>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87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939512"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13" name="Title 1"/>
          <p:cNvSpPr txBox="1">
            <a:spLocks/>
          </p:cNvSpPr>
          <p:nvPr/>
        </p:nvSpPr>
        <p:spPr>
          <a:xfrm>
            <a:off x="6136325"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4" name="Title 1"/>
          <p:cNvSpPr txBox="1">
            <a:spLocks/>
          </p:cNvSpPr>
          <p:nvPr/>
        </p:nvSpPr>
        <p:spPr>
          <a:xfrm>
            <a:off x="3940820" y="2941895"/>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sp>
        <p:nvSpPr>
          <p:cNvPr id="15" name="Title 1"/>
          <p:cNvSpPr txBox="1">
            <a:spLocks/>
          </p:cNvSpPr>
          <p:nvPr/>
        </p:nvSpPr>
        <p:spPr>
          <a:xfrm>
            <a:off x="11430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16" name="Title 1"/>
          <p:cNvSpPr txBox="1">
            <a:spLocks/>
          </p:cNvSpPr>
          <p:nvPr/>
        </p:nvSpPr>
        <p:spPr>
          <a:xfrm>
            <a:off x="3630193"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ông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2484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25" name="Title 1"/>
          <p:cNvSpPr txBox="1">
            <a:spLocks/>
          </p:cNvSpPr>
          <p:nvPr/>
        </p:nvSpPr>
        <p:spPr>
          <a:xfrm>
            <a:off x="87630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
        <p:nvSpPr>
          <p:cNvPr id="26" name="Title 1"/>
          <p:cNvSpPr txBox="1">
            <a:spLocks/>
          </p:cNvSpPr>
          <p:nvPr/>
        </p:nvSpPr>
        <p:spPr>
          <a:xfrm>
            <a:off x="458904" y="47460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27" name="Title 1"/>
          <p:cNvSpPr txBox="1">
            <a:spLocks/>
          </p:cNvSpPr>
          <p:nvPr/>
        </p:nvSpPr>
        <p:spPr>
          <a:xfrm>
            <a:off x="3374204"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30" name="Title 1"/>
          <p:cNvSpPr txBox="1">
            <a:spLocks/>
          </p:cNvSpPr>
          <p:nvPr/>
        </p:nvSpPr>
        <p:spPr>
          <a:xfrm>
            <a:off x="6350986"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31" name="Title 1"/>
          <p:cNvSpPr txBox="1">
            <a:spLocks/>
          </p:cNvSpPr>
          <p:nvPr/>
        </p:nvSpPr>
        <p:spPr>
          <a:xfrm>
            <a:off x="1179146"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ong</a:t>
            </a:r>
            <a:endParaRPr lang="en-US" sz="6600" dirty="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0486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33" name="Title 1"/>
          <p:cNvSpPr txBox="1">
            <a:spLocks/>
          </p:cNvSpPr>
          <p:nvPr/>
        </p:nvSpPr>
        <p:spPr>
          <a:xfrm>
            <a:off x="695626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4" name="Title 1"/>
          <p:cNvSpPr txBox="1">
            <a:spLocks/>
          </p:cNvSpPr>
          <p:nvPr/>
        </p:nvSpPr>
        <p:spPr>
          <a:xfrm>
            <a:off x="9246586" y="4748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35" name="Title 1"/>
          <p:cNvSpPr txBox="1">
            <a:spLocks/>
          </p:cNvSpPr>
          <p:nvPr/>
        </p:nvSpPr>
        <p:spPr>
          <a:xfrm>
            <a:off x="9800102" y="4572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6" name="Title 1"/>
          <p:cNvSpPr txBox="1">
            <a:spLocks/>
          </p:cNvSpPr>
          <p:nvPr/>
        </p:nvSpPr>
        <p:spPr>
          <a:xfrm>
            <a:off x="457201" y="59652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37" name="Title 1"/>
          <p:cNvSpPr txBox="1">
            <a:spLocks/>
          </p:cNvSpPr>
          <p:nvPr/>
        </p:nvSpPr>
        <p:spPr>
          <a:xfrm>
            <a:off x="3372501"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38" name="Title 1"/>
          <p:cNvSpPr txBox="1">
            <a:spLocks/>
          </p:cNvSpPr>
          <p:nvPr/>
        </p:nvSpPr>
        <p:spPr>
          <a:xfrm>
            <a:off x="6349283" y="5983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9" name="Title 1"/>
          <p:cNvSpPr txBox="1">
            <a:spLocks/>
          </p:cNvSpPr>
          <p:nvPr/>
        </p:nvSpPr>
        <p:spPr>
          <a:xfrm>
            <a:off x="1275767" y="5788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0" name="Title 1"/>
          <p:cNvSpPr txBox="1">
            <a:spLocks/>
          </p:cNvSpPr>
          <p:nvPr/>
        </p:nvSpPr>
        <p:spPr>
          <a:xfrm>
            <a:off x="4036046" y="5810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1" name="Title 1"/>
          <p:cNvSpPr txBox="1">
            <a:spLocks/>
          </p:cNvSpPr>
          <p:nvPr/>
        </p:nvSpPr>
        <p:spPr>
          <a:xfrm>
            <a:off x="6954558" y="5806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42" name="Title 1"/>
          <p:cNvSpPr txBox="1">
            <a:spLocks/>
          </p:cNvSpPr>
          <p:nvPr/>
        </p:nvSpPr>
        <p:spPr>
          <a:xfrm>
            <a:off x="9244883" y="596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43" name="Title 1"/>
          <p:cNvSpPr txBox="1">
            <a:spLocks/>
          </p:cNvSpPr>
          <p:nvPr/>
        </p:nvSpPr>
        <p:spPr>
          <a:xfrm>
            <a:off x="9839272" y="579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344571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3633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chong chóng</a:t>
            </a:r>
          </a:p>
        </p:txBody>
      </p:sp>
      <p:sp>
        <p:nvSpPr>
          <p:cNvPr id="7" name="Title 1"/>
          <p:cNvSpPr txBox="1">
            <a:spLocks/>
          </p:cNvSpPr>
          <p:nvPr/>
        </p:nvSpPr>
        <p:spPr>
          <a:xfrm>
            <a:off x="3657600" y="5360952"/>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Title 1"/>
          <p:cNvSpPr txBox="1">
            <a:spLocks/>
          </p:cNvSpPr>
          <p:nvPr/>
        </p:nvSpPr>
        <p:spPr>
          <a:xfrm>
            <a:off x="7120797"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27"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bông súng</a:t>
            </a:r>
          </a:p>
        </p:txBody>
      </p:sp>
      <p:sp>
        <p:nvSpPr>
          <p:cNvPr id="6" name="Title 1"/>
          <p:cNvSpPr txBox="1">
            <a:spLocks/>
          </p:cNvSpPr>
          <p:nvPr/>
        </p:nvSpPr>
        <p:spPr>
          <a:xfrm>
            <a:off x="3545900"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Title 1"/>
          <p:cNvSpPr txBox="1">
            <a:spLocks/>
          </p:cNvSpPr>
          <p:nvPr/>
        </p:nvSpPr>
        <p:spPr>
          <a:xfrm>
            <a:off x="6356786" y="5439509"/>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ung</a:t>
            </a: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783"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85347" y="5564482"/>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bánh chưng</a:t>
            </a:r>
          </a:p>
        </p:txBody>
      </p:sp>
      <p:sp>
        <p:nvSpPr>
          <p:cNvPr id="8" name="Title 1"/>
          <p:cNvSpPr txBox="1">
            <a:spLocks/>
          </p:cNvSpPr>
          <p:nvPr/>
        </p:nvSpPr>
        <p:spPr>
          <a:xfrm>
            <a:off x="6526772"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3450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6" name="Title 1"/>
          <p:cNvSpPr txBox="1">
            <a:spLocks/>
          </p:cNvSpPr>
          <p:nvPr/>
        </p:nvSpPr>
        <p:spPr>
          <a:xfrm>
            <a:off x="-193432"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8" name="Title 1"/>
          <p:cNvSpPr txBox="1">
            <a:spLocks/>
          </p:cNvSpPr>
          <p:nvPr/>
        </p:nvSpPr>
        <p:spPr>
          <a:xfrm>
            <a:off x="733864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pic>
        <p:nvPicPr>
          <p:cNvPr id="9" name="Picture 2" descr="Cách Làm Bánh Chưng Chuẩn Vị Truyền Thố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0" r="4909"/>
          <a:stretch/>
        </p:blipFill>
        <p:spPr bwMode="auto">
          <a:xfrm>
            <a:off x="8242416" y="1828800"/>
            <a:ext cx="3678859" cy="244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súng (nenuphar flower - Fleur nénuphar) | Hoa súng ở Hồ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519" y="1828800"/>
            <a:ext cx="3254805" cy="2441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óc Thuỷ tinh: Gió nhẹ chong chóng qu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828801"/>
            <a:ext cx="3671694" cy="244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C21E3C-EF10-CABF-FC86-404FEE3CFDFD}"/>
              </a:ext>
            </a:extLst>
          </p:cNvPr>
          <p:cNvSpPr txBox="1">
            <a:spLocks/>
          </p:cNvSpPr>
          <p:nvPr/>
        </p:nvSpPr>
        <p:spPr>
          <a:xfrm>
            <a:off x="353280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7" name="Title 1">
            <a:extLst>
              <a:ext uri="{FF2B5EF4-FFF2-40B4-BE49-F238E27FC236}">
                <a16:creationId xmlns:a16="http://schemas.microsoft.com/office/drawing/2014/main" id="{0CF9C74D-55B9-2107-F66A-3508228E8952}"/>
              </a:ext>
            </a:extLst>
          </p:cNvPr>
          <p:cNvSpPr txBox="1">
            <a:spLocks/>
          </p:cNvSpPr>
          <p:nvPr/>
        </p:nvSpPr>
        <p:spPr>
          <a:xfrm>
            <a:off x="-195136" y="57226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8" name="Title 1">
            <a:extLst>
              <a:ext uri="{FF2B5EF4-FFF2-40B4-BE49-F238E27FC236}">
                <a16:creationId xmlns:a16="http://schemas.microsoft.com/office/drawing/2014/main" id="{98AFD451-C01C-7590-1DAF-27EDAFBF404E}"/>
              </a:ext>
            </a:extLst>
          </p:cNvPr>
          <p:cNvSpPr txBox="1">
            <a:spLocks/>
          </p:cNvSpPr>
          <p:nvPr/>
        </p:nvSpPr>
        <p:spPr>
          <a:xfrm>
            <a:off x="733694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a:extLst>
              <a:ext uri="{FF2B5EF4-FFF2-40B4-BE49-F238E27FC236}">
                <a16:creationId xmlns:a16="http://schemas.microsoft.com/office/drawing/2014/main" id="{CF9CA57C-CAA6-AB07-2E54-F7414F8FC65E}"/>
              </a:ext>
            </a:extLst>
          </p:cNvPr>
          <p:cNvSpPr txBox="1">
            <a:spLocks/>
          </p:cNvSpPr>
          <p:nvPr/>
        </p:nvSpPr>
        <p:spPr>
          <a:xfrm>
            <a:off x="457200" y="35814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a:extLst>
              <a:ext uri="{FF2B5EF4-FFF2-40B4-BE49-F238E27FC236}">
                <a16:creationId xmlns:a16="http://schemas.microsoft.com/office/drawing/2014/main" id="{10DD5A27-A102-E431-92BA-257AB922F7E7}"/>
              </a:ext>
            </a:extLst>
          </p:cNvPr>
          <p:cNvSpPr txBox="1">
            <a:spLocks/>
          </p:cNvSpPr>
          <p:nvPr/>
        </p:nvSpPr>
        <p:spPr>
          <a:xfrm>
            <a:off x="3372500" y="3602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a:extLst>
              <a:ext uri="{FF2B5EF4-FFF2-40B4-BE49-F238E27FC236}">
                <a16:creationId xmlns:a16="http://schemas.microsoft.com/office/drawing/2014/main" id="{B777FE85-F347-A482-654C-A25F2C585249}"/>
              </a:ext>
            </a:extLst>
          </p:cNvPr>
          <p:cNvSpPr txBox="1">
            <a:spLocks/>
          </p:cNvSpPr>
          <p:nvPr/>
        </p:nvSpPr>
        <p:spPr>
          <a:xfrm>
            <a:off x="6349282" y="3599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a:extLst>
              <a:ext uri="{FF2B5EF4-FFF2-40B4-BE49-F238E27FC236}">
                <a16:creationId xmlns:a16="http://schemas.microsoft.com/office/drawing/2014/main" id="{8004C6C3-AD5F-7589-9D2E-92C8E8CD1E91}"/>
              </a:ext>
            </a:extLst>
          </p:cNvPr>
          <p:cNvSpPr txBox="1">
            <a:spLocks/>
          </p:cNvSpPr>
          <p:nvPr/>
        </p:nvSpPr>
        <p:spPr>
          <a:xfrm>
            <a:off x="9244882" y="35836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a:extLst>
              <a:ext uri="{FF2B5EF4-FFF2-40B4-BE49-F238E27FC236}">
                <a16:creationId xmlns:a16="http://schemas.microsoft.com/office/drawing/2014/main" id="{DAC6D8F5-3C17-3730-4663-1B438F0DF887}"/>
              </a:ext>
            </a:extLst>
          </p:cNvPr>
          <p:cNvSpPr txBox="1">
            <a:spLocks/>
          </p:cNvSpPr>
          <p:nvPr/>
        </p:nvSpPr>
        <p:spPr>
          <a:xfrm>
            <a:off x="455497"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a:extLst>
              <a:ext uri="{FF2B5EF4-FFF2-40B4-BE49-F238E27FC236}">
                <a16:creationId xmlns:a16="http://schemas.microsoft.com/office/drawing/2014/main" id="{3460FA8C-6D39-A1FE-4AFD-21318C546B55}"/>
              </a:ext>
            </a:extLst>
          </p:cNvPr>
          <p:cNvSpPr txBox="1">
            <a:spLocks/>
          </p:cNvSpPr>
          <p:nvPr/>
        </p:nvSpPr>
        <p:spPr>
          <a:xfrm>
            <a:off x="3370797"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a:extLst>
              <a:ext uri="{FF2B5EF4-FFF2-40B4-BE49-F238E27FC236}">
                <a16:creationId xmlns:a16="http://schemas.microsoft.com/office/drawing/2014/main" id="{BE6CFF7E-5659-520B-B000-8538F85A0DB9}"/>
              </a:ext>
            </a:extLst>
          </p:cNvPr>
          <p:cNvSpPr txBox="1">
            <a:spLocks/>
          </p:cNvSpPr>
          <p:nvPr/>
        </p:nvSpPr>
        <p:spPr>
          <a:xfrm>
            <a:off x="6347579"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a:extLst>
              <a:ext uri="{FF2B5EF4-FFF2-40B4-BE49-F238E27FC236}">
                <a16:creationId xmlns:a16="http://schemas.microsoft.com/office/drawing/2014/main" id="{D22932B3-A501-4B6A-BA2D-17E2224D137C}"/>
              </a:ext>
            </a:extLst>
          </p:cNvPr>
          <p:cNvSpPr txBox="1">
            <a:spLocks/>
          </p:cNvSpPr>
          <p:nvPr/>
        </p:nvSpPr>
        <p:spPr>
          <a:xfrm>
            <a:off x="9243179" y="48028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27" name="Picture 2">
            <a:extLst>
              <a:ext uri="{FF2B5EF4-FFF2-40B4-BE49-F238E27FC236}">
                <a16:creationId xmlns:a16="http://schemas.microsoft.com/office/drawing/2014/main" id="{BB78BCA4-55E8-3C34-FD2D-B3BC3ADEF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
            <a:ext cx="7028170" cy="349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47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A9C0-9A32-67F1-EF6B-4855DBECA88A}"/>
              </a:ext>
            </a:extLst>
          </p:cNvPr>
          <p:cNvPicPr>
            <a:picLocks noChangeAspect="1"/>
          </p:cNvPicPr>
          <p:nvPr/>
        </p:nvPicPr>
        <p:blipFill>
          <a:blip r:embed="rId3"/>
          <a:stretch>
            <a:fillRect/>
          </a:stretch>
        </p:blipFill>
        <p:spPr>
          <a:xfrm>
            <a:off x="5867400" y="1981200"/>
            <a:ext cx="6511092" cy="2145978"/>
          </a:xfrm>
          <a:prstGeom prst="rect">
            <a:avLst/>
          </a:prstGeom>
        </p:spPr>
      </p:pic>
    </p:spTree>
    <p:extLst>
      <p:ext uri="{BB962C8B-B14F-4D97-AF65-F5344CB8AC3E}">
        <p14:creationId xmlns:p14="http://schemas.microsoft.com/office/powerpoint/2010/main" val="28873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t="-2000" r="-2000" b="-2000"/>
          </a:stretch>
        </a:blipFill>
        <a:effectLst/>
      </p:bgPr>
    </p:bg>
    <p:spTree>
      <p:nvGrpSpPr>
        <p:cNvPr id="1" name="Shape 8028"/>
        <p:cNvGrpSpPr/>
        <p:nvPr/>
      </p:nvGrpSpPr>
      <p:grpSpPr>
        <a:xfrm>
          <a:off x="0" y="0"/>
          <a:ext cx="0" cy="0"/>
          <a:chOff x="0" y="0"/>
          <a:chExt cx="0" cy="0"/>
        </a:xfrm>
      </p:grpSpPr>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5" name="Group 14"/>
          <p:cNvGrpSpPr/>
          <p:nvPr/>
        </p:nvGrpSpPr>
        <p:grpSpPr>
          <a:xfrm>
            <a:off x="-234077" y="1629813"/>
            <a:ext cx="6645322" cy="5070143"/>
            <a:chOff x="-372080" y="1787857"/>
            <a:chExt cx="6645322" cy="5070143"/>
          </a:xfrm>
        </p:grpSpPr>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3578773" y="4495232"/>
              <a:ext cx="2023667" cy="2362768"/>
            </a:xfrm>
            <a:prstGeom prst="rect">
              <a:avLst/>
            </a:prstGeom>
          </p:spPr>
        </p:pic>
        <p:pic>
          <p:nvPicPr>
            <p:cNvPr id="6" name="Picture 5">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3101" t="23283" b="14628"/>
            <a:stretch/>
          </p:blipFill>
          <p:spPr>
            <a:xfrm>
              <a:off x="-372080" y="1787857"/>
              <a:ext cx="6645322" cy="4258102"/>
            </a:xfrm>
            <a:prstGeom prst="rect">
              <a:avLst/>
            </a:prstGeom>
          </p:spPr>
        </p:pic>
      </p:grpSp>
      <p:pic>
        <p:nvPicPr>
          <p:cNvPr id="16" name="trứng xanh"/>
          <p:cNvPicPr>
            <a:picLocks noChangeAspect="1"/>
          </p:cNvPicPr>
          <p:nvPr/>
        </p:nvPicPr>
        <p:blipFill>
          <a:blip r:embed="rId10">
            <a:extLst>
              <a:ext uri="{BEBA8EAE-BF5A-486C-A8C5-ECC9F3942E4B}">
                <a14:imgProps xmlns:a14="http://schemas.microsoft.com/office/drawing/2010/main">
                  <a14:imgLayer r:embed="rId11">
                    <a14:imgEffect>
                      <a14:backgroundRemoval t="5612" b="95408" l="10000" r="90000"/>
                    </a14:imgEffect>
                  </a14:imgLayer>
                </a14:imgProps>
              </a:ext>
            </a:extLst>
          </a:blip>
          <a:stretch>
            <a:fillRect/>
          </a:stretch>
        </p:blipFill>
        <p:spPr>
          <a:xfrm>
            <a:off x="6411245" y="4953660"/>
            <a:ext cx="1085850" cy="1092299"/>
          </a:xfrm>
          <a:prstGeom prst="rect">
            <a:avLst/>
          </a:prstGeom>
        </p:spPr>
      </p:pic>
      <p:pic>
        <p:nvPicPr>
          <p:cNvPr id="17" name="trứng đỏ"/>
          <p:cNvPicPr>
            <a:picLocks noChangeAspect="1"/>
          </p:cNvPicPr>
          <p:nvPr/>
        </p:nvPicPr>
        <p:blipFill>
          <a:blip r:embed="rId12">
            <a:extLst>
              <a:ext uri="{BEBA8EAE-BF5A-486C-A8C5-ECC9F3942E4B}">
                <a14:imgProps xmlns:a14="http://schemas.microsoft.com/office/drawing/2010/main">
                  <a14:imgLayer r:embed="rId13">
                    <a14:imgEffect>
                      <a14:backgroundRemoval t="5408" b="96122" l="10000" r="90000"/>
                    </a14:imgEffect>
                  </a14:imgLayer>
                </a14:imgProps>
              </a:ext>
            </a:extLst>
          </a:blip>
          <a:stretch>
            <a:fillRect/>
          </a:stretch>
        </p:blipFill>
        <p:spPr>
          <a:xfrm>
            <a:off x="8985845" y="4148880"/>
            <a:ext cx="968552" cy="968552"/>
          </a:xfrm>
          <a:prstGeom prst="rect">
            <a:avLst/>
          </a:prstGeom>
        </p:spPr>
      </p:pic>
      <p:pic>
        <p:nvPicPr>
          <p:cNvPr id="18" name="trứng tím"/>
          <p:cNvPicPr>
            <a:picLocks noChangeAspect="1"/>
          </p:cNvPicPr>
          <p:nvPr/>
        </p:nvPicPr>
        <p:blipFill>
          <a:blip r:embed="rId14">
            <a:extLst>
              <a:ext uri="{BEBA8EAE-BF5A-486C-A8C5-ECC9F3942E4B}">
                <a14:imgProps xmlns:a14="http://schemas.microsoft.com/office/drawing/2010/main">
                  <a14:imgLayer r:embed="rId15">
                    <a14:imgEffect>
                      <a14:backgroundRemoval t="6429" b="93673" l="10000" r="90000"/>
                    </a14:imgEffect>
                  </a14:imgLayer>
                </a14:imgProps>
              </a:ext>
            </a:extLst>
          </a:blip>
          <a:stretch>
            <a:fillRect/>
          </a:stretch>
        </p:blipFill>
        <p:spPr>
          <a:xfrm>
            <a:off x="9089205" y="5691596"/>
            <a:ext cx="928176" cy="928176"/>
          </a:xfrm>
          <a:prstGeom prst="rect">
            <a:avLst/>
          </a:prstGeom>
        </p:spPr>
      </p:pic>
      <p:pic>
        <p:nvPicPr>
          <p:cNvPr id="7" name="cục đá">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3134" t="23303" r="18135" b="26996"/>
          <a:stretch/>
        </p:blipFill>
        <p:spPr>
          <a:xfrm>
            <a:off x="5546616" y="4462818"/>
            <a:ext cx="2415777" cy="1746914"/>
          </a:xfrm>
          <a:prstGeom prst="rect">
            <a:avLst/>
          </a:prstGeom>
        </p:spPr>
      </p:pic>
      <p:pic>
        <p:nvPicPr>
          <p:cNvPr id="12" name="gốc cây">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43" b="99286" l="0" r="99889">
                        <a14:backgroundMark x1="73333" y1="28714" x2="73333" y2="28714"/>
                      </a14:backgroundRemoval>
                    </a14:imgEffect>
                  </a14:imgLayer>
                </a14:imgProps>
              </a:ext>
              <a:ext uri="{28A0092B-C50C-407E-A947-70E740481C1C}">
                <a14:useLocalDpi xmlns:a14="http://schemas.microsoft.com/office/drawing/2010/main" val="0"/>
              </a:ext>
            </a:extLst>
          </a:blip>
          <a:stretch>
            <a:fillRect/>
          </a:stretch>
        </p:blipFill>
        <p:spPr>
          <a:xfrm>
            <a:off x="8442546" y="2905799"/>
            <a:ext cx="2339257" cy="2511267"/>
          </a:xfrm>
          <a:prstGeom prst="rect">
            <a:avLst/>
          </a:prstGeom>
        </p:spPr>
      </p:pic>
      <p:pic>
        <p:nvPicPr>
          <p:cNvPr id="9" name="đám cỏ">
            <a:hlinkClick r:id="rId16"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9261" b="70659" l="6188" r="92016"/>
                    </a14:imgEffect>
                  </a14:imgLayer>
                </a14:imgProps>
              </a:ext>
              <a:ext uri="{28A0092B-C50C-407E-A947-70E740481C1C}">
                <a14:useLocalDpi xmlns:a14="http://schemas.microsoft.com/office/drawing/2010/main" val="0"/>
              </a:ext>
            </a:extLst>
          </a:blip>
          <a:srcRect l="6285" t="23084" r="3566" b="32338"/>
          <a:stretch/>
        </p:blipFill>
        <p:spPr>
          <a:xfrm>
            <a:off x="8256085" y="5417066"/>
            <a:ext cx="2594416" cy="1282890"/>
          </a:xfrm>
          <a:prstGeom prst="rect">
            <a:avLst/>
          </a:prstGeom>
        </p:spPr>
      </p:pic>
      <p:sp>
        <p:nvSpPr>
          <p:cNvPr id="19" name="Rounded Rectangular Callout 18"/>
          <p:cNvSpPr/>
          <p:nvPr/>
        </p:nvSpPr>
        <p:spPr>
          <a:xfrm>
            <a:off x="5775158" y="834189"/>
            <a:ext cx="5694947" cy="3513222"/>
          </a:xfrm>
          <a:prstGeom prst="wedgeRoundRectCallout">
            <a:avLst>
              <a:gd name="adj1" fmla="val -59425"/>
              <a:gd name="adj2" fmla="val -91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ơi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mải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mê</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săn</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mồi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thế</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kẻ</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giấu</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trứng</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rồi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hãy</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giúp</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quả</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trứng</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nhé</a:t>
            </a:r>
            <a:r>
              <a:rPr kumimoji="0" lang="en-GB"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2" name="tải xuống">
            <a:hlinkClick r:id="" action="ppaction://media"/>
            <a:extLst>
              <a:ext uri="{FF2B5EF4-FFF2-40B4-BE49-F238E27FC236}">
                <a16:creationId xmlns:a16="http://schemas.microsoft.com/office/drawing/2014/main" id="{7CF3F219-6B7E-B0F0-BBA9-C8339580266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877800" y="457200"/>
            <a:ext cx="406400" cy="406400"/>
          </a:xfrm>
          <a:prstGeom prst="rect">
            <a:avLst/>
          </a:prstGeom>
        </p:spPr>
      </p:pic>
    </p:spTree>
    <p:extLst>
      <p:ext uri="{BB962C8B-B14F-4D97-AF65-F5344CB8AC3E}">
        <p14:creationId xmlns:p14="http://schemas.microsoft.com/office/powerpoint/2010/main" val="449614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 presetClass="mediacall" presetSubtype="0" fill="hold" nodeType="withEffect">
                                  <p:stCondLst>
                                    <p:cond delay="0"/>
                                  </p:stCondLst>
                                  <p:childTnLst>
                                    <p:cmd type="call" cmd="playFrom(0.0)">
                                      <p:cBhvr>
                                        <p:cTn id="9" dur="961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31" presetClass="exit" presetSubtype="0" fill="hold" nodeType="withEffect">
                                  <p:stCondLst>
                                    <p:cond delay="0"/>
                                  </p:stCondLst>
                                  <p:childTnLst>
                                    <p:anim calcmode="lin" valueType="num">
                                      <p:cBhvr>
                                        <p:cTn id="19" dur="1000"/>
                                        <p:tgtEl>
                                          <p:spTgt spid="7"/>
                                        </p:tgtEl>
                                        <p:attrNameLst>
                                          <p:attrName>ppt_w</p:attrName>
                                        </p:attrNameLst>
                                      </p:cBhvr>
                                      <p:tavLst>
                                        <p:tav tm="0">
                                          <p:val>
                                            <p:strVal val="ppt_w"/>
                                          </p:val>
                                        </p:tav>
                                        <p:tav tm="100000">
                                          <p:val>
                                            <p:fltVal val="0"/>
                                          </p:val>
                                        </p:tav>
                                      </p:tavLst>
                                    </p:anim>
                                    <p:anim calcmode="lin" valueType="num">
                                      <p:cBhvr>
                                        <p:cTn id="20" dur="1000"/>
                                        <p:tgtEl>
                                          <p:spTgt spid="7"/>
                                        </p:tgtEl>
                                        <p:attrNameLst>
                                          <p:attrName>ppt_h</p:attrName>
                                        </p:attrNameLst>
                                      </p:cBhvr>
                                      <p:tavLst>
                                        <p:tav tm="0">
                                          <p:val>
                                            <p:strVal val="ppt_h"/>
                                          </p:val>
                                        </p:tav>
                                        <p:tav tm="100000">
                                          <p:val>
                                            <p:fltVal val="0"/>
                                          </p:val>
                                        </p:tav>
                                      </p:tavLst>
                                    </p:anim>
                                    <p:anim calcmode="lin" valueType="num">
                                      <p:cBhvr>
                                        <p:cTn id="21" dur="1000"/>
                                        <p:tgtEl>
                                          <p:spTgt spid="7"/>
                                        </p:tgtEl>
                                        <p:attrNameLst>
                                          <p:attrName>style.rotation</p:attrName>
                                        </p:attrNameLst>
                                      </p:cBhvr>
                                      <p:tavLst>
                                        <p:tav tm="0">
                                          <p:val>
                                            <p:fltVal val="0"/>
                                          </p:val>
                                        </p:tav>
                                        <p:tav tm="100000">
                                          <p:val>
                                            <p:fltVal val="90"/>
                                          </p:val>
                                        </p:tav>
                                      </p:tavLst>
                                    </p:anim>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par>
                          <p:cTn id="24" fill="hold">
                            <p:stCondLst>
                              <p:cond delay="1000"/>
                            </p:stCondLst>
                            <p:childTnLst>
                              <p:par>
                                <p:cTn id="25" presetID="49" presetClass="path" presetSubtype="0" accel="50000" decel="50000" fill="hold" nodeType="afterEffect">
                                  <p:stCondLst>
                                    <p:cond delay="0"/>
                                  </p:stCondLst>
                                  <p:childTnLst>
                                    <p:animMotion origin="layout" path="M -2.70833E-6 -1.85185E-6 L -0.20872 -0.03403 " pathEditMode="relative" rAng="0" ptsTypes="AA">
                                      <p:cBhvr>
                                        <p:cTn id="26" dur="2000" fill="hold"/>
                                        <p:tgtEl>
                                          <p:spTgt spid="16"/>
                                        </p:tgtEl>
                                        <p:attrNameLst>
                                          <p:attrName>ppt_x</p:attrName>
                                          <p:attrName>ppt_y</p:attrName>
                                        </p:attrNameLst>
                                      </p:cBhvr>
                                      <p:rCtr x="-10443" y="-1713"/>
                                    </p:animMotion>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31" presetClass="exit" presetSubtype="0" fill="hold" nodeType="withEffect">
                                  <p:stCondLst>
                                    <p:cond delay="0"/>
                                  </p:stCondLst>
                                  <p:childTnLst>
                                    <p:anim calcmode="lin" valueType="num">
                                      <p:cBhvr>
                                        <p:cTn id="31" dur="1000"/>
                                        <p:tgtEl>
                                          <p:spTgt spid="12"/>
                                        </p:tgtEl>
                                        <p:attrNameLst>
                                          <p:attrName>ppt_w</p:attrName>
                                        </p:attrNameLst>
                                      </p:cBhvr>
                                      <p:tavLst>
                                        <p:tav tm="0">
                                          <p:val>
                                            <p:strVal val="ppt_w"/>
                                          </p:val>
                                        </p:tav>
                                        <p:tav tm="100000">
                                          <p:val>
                                            <p:fltVal val="0"/>
                                          </p:val>
                                        </p:tav>
                                      </p:tavLst>
                                    </p:anim>
                                    <p:anim calcmode="lin" valueType="num">
                                      <p:cBhvr>
                                        <p:cTn id="32" dur="1000"/>
                                        <p:tgtEl>
                                          <p:spTgt spid="12"/>
                                        </p:tgtEl>
                                        <p:attrNameLst>
                                          <p:attrName>ppt_h</p:attrName>
                                        </p:attrNameLst>
                                      </p:cBhvr>
                                      <p:tavLst>
                                        <p:tav tm="0">
                                          <p:val>
                                            <p:strVal val="ppt_h"/>
                                          </p:val>
                                        </p:tav>
                                        <p:tav tm="100000">
                                          <p:val>
                                            <p:fltVal val="0"/>
                                          </p:val>
                                        </p:tav>
                                      </p:tavLst>
                                    </p:anim>
                                    <p:anim calcmode="lin" valueType="num">
                                      <p:cBhvr>
                                        <p:cTn id="33" dur="1000"/>
                                        <p:tgtEl>
                                          <p:spTgt spid="12"/>
                                        </p:tgtEl>
                                        <p:attrNameLst>
                                          <p:attrName>style.rotation</p:attrName>
                                        </p:attrNameLst>
                                      </p:cBhvr>
                                      <p:tavLst>
                                        <p:tav tm="0">
                                          <p:val>
                                            <p:fltVal val="0"/>
                                          </p:val>
                                        </p:tav>
                                        <p:tav tm="100000">
                                          <p:val>
                                            <p:fltVal val="90"/>
                                          </p:val>
                                        </p:tav>
                                      </p:tavLst>
                                    </p:anim>
                                    <p:animEffect transition="out" filter="fad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1000"/>
                            </p:stCondLst>
                            <p:childTnLst>
                              <p:par>
                                <p:cTn id="37" presetID="49" presetClass="path" presetSubtype="0" accel="50000" decel="50000" fill="hold" nodeType="afterEffect">
                                  <p:stCondLst>
                                    <p:cond delay="0"/>
                                  </p:stCondLst>
                                  <p:childTnLst>
                                    <p:animMotion origin="layout" path="M -2.70833E-6 -0.00926 L -0.38476 0.10278 " pathEditMode="relative" rAng="0" ptsTypes="AA">
                                      <p:cBhvr>
                                        <p:cTn id="38" dur="2000" fill="hold"/>
                                        <p:tgtEl>
                                          <p:spTgt spid="17"/>
                                        </p:tgtEl>
                                        <p:attrNameLst>
                                          <p:attrName>ppt_x</p:attrName>
                                          <p:attrName>ppt_y</p:attrName>
                                        </p:attrNameLst>
                                      </p:cBhvr>
                                      <p:rCtr x="-19245" y="5602"/>
                                    </p:animMotion>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31" presetClass="exit" presetSubtype="0" fill="hold" nodeType="withEffect">
                                  <p:stCondLst>
                                    <p:cond delay="0"/>
                                  </p:stCondLst>
                                  <p:childTnLst>
                                    <p:anim calcmode="lin" valueType="num">
                                      <p:cBhvr>
                                        <p:cTn id="43" dur="1000"/>
                                        <p:tgtEl>
                                          <p:spTgt spid="9"/>
                                        </p:tgtEl>
                                        <p:attrNameLst>
                                          <p:attrName>ppt_w</p:attrName>
                                        </p:attrNameLst>
                                      </p:cBhvr>
                                      <p:tavLst>
                                        <p:tav tm="0">
                                          <p:val>
                                            <p:strVal val="ppt_w"/>
                                          </p:val>
                                        </p:tav>
                                        <p:tav tm="100000">
                                          <p:val>
                                            <p:fltVal val="0"/>
                                          </p:val>
                                        </p:tav>
                                      </p:tavLst>
                                    </p:anim>
                                    <p:anim calcmode="lin" valueType="num">
                                      <p:cBhvr>
                                        <p:cTn id="44" dur="1000"/>
                                        <p:tgtEl>
                                          <p:spTgt spid="9"/>
                                        </p:tgtEl>
                                        <p:attrNameLst>
                                          <p:attrName>ppt_h</p:attrName>
                                        </p:attrNameLst>
                                      </p:cBhvr>
                                      <p:tavLst>
                                        <p:tav tm="0">
                                          <p:val>
                                            <p:strVal val="ppt_h"/>
                                          </p:val>
                                        </p:tav>
                                        <p:tav tm="100000">
                                          <p:val>
                                            <p:fltVal val="0"/>
                                          </p:val>
                                        </p:tav>
                                      </p:tavLst>
                                    </p:anim>
                                    <p:anim calcmode="lin" valueType="num">
                                      <p:cBhvr>
                                        <p:cTn id="45" dur="1000"/>
                                        <p:tgtEl>
                                          <p:spTgt spid="9"/>
                                        </p:tgtEl>
                                        <p:attrNameLst>
                                          <p:attrName>style.rotation</p:attrName>
                                        </p:attrNameLst>
                                      </p:cBhvr>
                                      <p:tavLst>
                                        <p:tav tm="0">
                                          <p:val>
                                            <p:fltVal val="0"/>
                                          </p:val>
                                        </p:tav>
                                        <p:tav tm="100000">
                                          <p:val>
                                            <p:fltVal val="90"/>
                                          </p:val>
                                        </p:tav>
                                      </p:tavLst>
                                    </p:anim>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childTnLst>
                          </p:cTn>
                        </p:par>
                        <p:par>
                          <p:cTn id="48" fill="hold">
                            <p:stCondLst>
                              <p:cond delay="1000"/>
                            </p:stCondLst>
                            <p:childTnLst>
                              <p:par>
                                <p:cTn id="49" presetID="49" presetClass="path" presetSubtype="0" accel="50000" decel="50000" fill="hold" nodeType="afterEffect">
                                  <p:stCondLst>
                                    <p:cond delay="0"/>
                                  </p:stCondLst>
                                  <p:childTnLst>
                                    <p:animMotion origin="layout" path="M -3.54167E-6 0.00695 L -0.3625 -0.11111 " pathEditMode="relative" rAng="0" ptsTypes="AA">
                                      <p:cBhvr>
                                        <p:cTn id="50" dur="2000" fill="hold"/>
                                        <p:tgtEl>
                                          <p:spTgt spid="18"/>
                                        </p:tgtEl>
                                        <p:attrNameLst>
                                          <p:attrName>ppt_x</p:attrName>
                                          <p:attrName>ppt_y</p:attrName>
                                        </p:attrNameLst>
                                      </p:cBhvr>
                                      <p:rCtr x="-18125" y="-5903"/>
                                    </p:animMotion>
                                  </p:childTnLst>
                                </p:cTn>
                              </p:par>
                            </p:childTnLst>
                          </p:cTn>
                        </p:par>
                      </p:childTnLst>
                    </p:cTn>
                  </p:par>
                </p:childTnLst>
              </p:cTn>
              <p:nextCondLst>
                <p:cond evt="onClick" delay="0">
                  <p:tgtEl>
                    <p:spTgt spid="9"/>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19"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63484"/>
            <a:ext cx="3414777" cy="1446352"/>
          </a:xfrm>
          <a:prstGeom prst="rect">
            <a:avLst/>
          </a:prstGeom>
          <a:noFill/>
        </p:spPr>
        <p:txBody>
          <a:bodyPr wrap="square" lIns="121725" tIns="60862" rIns="121725" bIns="60862" rtlCol="0">
            <a:spAutoFit/>
          </a:bodyPr>
          <a:lstStyle/>
          <a:p>
            <a:r>
              <a:rPr lang="el-GR" sz="8400">
                <a:solidFill>
                  <a:srgbClr val="FF0000"/>
                </a:solidFill>
                <a:latin typeface="HP001 4 hàng"/>
              </a:rPr>
              <a:t>Ϊ</a:t>
            </a:r>
            <a:r>
              <a:rPr lang="en-US" sz="8400">
                <a:solidFill>
                  <a:srgbClr val="FF0000"/>
                </a:solidFill>
                <a:latin typeface="HP001 4 hàng"/>
              </a:rPr>
              <a:t>g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Ϊ</a:t>
            </a:r>
            <a:r>
              <a:rPr lang="en-US" sz="4200">
                <a:solidFill>
                  <a:srgbClr val="FF0000"/>
                </a:solidFill>
                <a:latin typeface="HP001 4 hàng"/>
              </a:rPr>
              <a:t>g </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46352"/>
          </a:xfrm>
          <a:prstGeom prst="rect">
            <a:avLst/>
          </a:prstGeom>
          <a:noFill/>
        </p:spPr>
        <p:txBody>
          <a:bodyPr wrap="square" lIns="121725" tIns="60862" rIns="121725" bIns="60862" rtlCol="0">
            <a:spAutoFit/>
          </a:bodyPr>
          <a:lstStyle/>
          <a:p>
            <a:r>
              <a:rPr lang="en-US" sz="8400">
                <a:solidFill>
                  <a:srgbClr val="FF0000"/>
                </a:solidFill>
                <a:latin typeface="HP001 4 hàng"/>
              </a:rPr>
              <a:t>Ūg  </a:t>
            </a:r>
            <a:endParaRPr lang="en-US" sz="8400">
              <a:solidFill>
                <a:srgbClr val="FF0000"/>
              </a:solidFill>
              <a:latin typeface="HP001 4 hàng" pitchFamily="34" charset="0"/>
            </a:endParaRPr>
          </a:p>
        </p:txBody>
      </p:sp>
      <p:sp>
        <p:nvSpPr>
          <p:cNvPr id="14" name="TextBox 13"/>
          <p:cNvSpPr txBox="1"/>
          <p:nvPr/>
        </p:nvSpPr>
        <p:spPr>
          <a:xfrm>
            <a:off x="3085055" y="383200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Ūg </a:t>
            </a:r>
            <a:endParaRPr lang="en-US" sz="4200">
              <a:solidFill>
                <a:srgbClr val="FF0000"/>
              </a:solidFill>
              <a:latin typeface="HP001 4 hàng" pitchFamily="34" charset="0"/>
            </a:endParaRPr>
          </a:p>
        </p:txBody>
      </p:sp>
      <p:sp>
        <p:nvSpPr>
          <p:cNvPr id="15" name="TextBox 14"/>
          <p:cNvSpPr txBox="1"/>
          <p:nvPr/>
        </p:nvSpPr>
        <p:spPr>
          <a:xfrm>
            <a:off x="6400801" y="1780901"/>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Ďng  </a:t>
            </a:r>
            <a:endParaRPr lang="en-US" sz="8400">
              <a:solidFill>
                <a:srgbClr val="FF0000"/>
              </a:solidFill>
              <a:latin typeface="HP001 4 hàng" pitchFamily="34" charset="0"/>
            </a:endParaRPr>
          </a:p>
        </p:txBody>
      </p:sp>
      <p:sp>
        <p:nvSpPr>
          <p:cNvPr id="16" name="TextBox 15"/>
          <p:cNvSpPr txBox="1"/>
          <p:nvPr/>
        </p:nvSpPr>
        <p:spPr>
          <a:xfrm>
            <a:off x="8860581" y="216939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Ďng</a:t>
            </a:r>
            <a:endParaRPr lang="en-US" sz="4200">
              <a:solidFill>
                <a:srgbClr val="FF0000"/>
              </a:solidFill>
              <a:latin typeface="HP001 4 hàng" pitchFamily="34" charset="0"/>
            </a:endParaRPr>
          </a:p>
        </p:txBody>
      </p:sp>
      <p:sp>
        <p:nvSpPr>
          <p:cNvPr id="17" name="TextBox 16"/>
          <p:cNvSpPr txBox="1"/>
          <p:nvPr/>
        </p:nvSpPr>
        <p:spPr>
          <a:xfrm>
            <a:off x="6413863" y="3429000"/>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Ŕng  </a:t>
            </a:r>
            <a:endParaRPr lang="en-US" sz="8400">
              <a:solidFill>
                <a:srgbClr val="FF0000"/>
              </a:solidFill>
              <a:latin typeface="HP001 4 hàng" pitchFamily="34" charset="0"/>
            </a:endParaRPr>
          </a:p>
        </p:txBody>
      </p:sp>
      <p:sp>
        <p:nvSpPr>
          <p:cNvPr id="18" name="TextBox 17"/>
          <p:cNvSpPr txBox="1"/>
          <p:nvPr/>
        </p:nvSpPr>
        <p:spPr>
          <a:xfrm>
            <a:off x="8873643" y="381749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Ŕng</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8590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34550" y="3126898"/>
            <a:ext cx="1318337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bŪg ǧǼng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 name="TextBox 4"/>
          <p:cNvSpPr txBox="1"/>
          <p:nvPr/>
        </p:nvSpPr>
        <p:spPr>
          <a:xfrm>
            <a:off x="-1490269" y="3978494"/>
            <a:ext cx="13183375"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bŪg ǧǼng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84812" y="3126898"/>
            <a:ext cx="13719850"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báζ εưng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43860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89548" y="3978494"/>
            <a:ext cx="11338719"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báζ εưng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43574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27" y="484559"/>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Rô-bốt mời Việt, Nam và Mi đi xem phim. Biết tiền vé của cả bốn bạn Mai, Nam, Việt và Rô-bốt là 320 000 đồng, tiền vé của Mi là 50 000 đồng. Rô-bốt đưa tờ tiền 500 000 đồng cho người bán vé. Hỏ">
            <a:hlinkClick r:id="" action="ppaction://media"/>
            <a:extLst>
              <a:ext uri="{FF2B5EF4-FFF2-40B4-BE49-F238E27FC236}">
                <a16:creationId xmlns:a16="http://schemas.microsoft.com/office/drawing/2014/main" id="{EFC5044E-6F58-34D6-698C-7195FD8256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81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71A1C-AD78-C341-F44F-379C419A1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9" t="4078" b="60755"/>
          <a:stretch/>
        </p:blipFill>
        <p:spPr>
          <a:xfrm>
            <a:off x="1491666" y="76201"/>
            <a:ext cx="8305800" cy="4355924"/>
          </a:xfrm>
          <a:prstGeom prst="rect">
            <a:avLst/>
          </a:prstGeom>
        </p:spPr>
      </p:pic>
      <p:grpSp>
        <p:nvGrpSpPr>
          <p:cNvPr id="6" name="Group 5">
            <a:extLst>
              <a:ext uri="{FF2B5EF4-FFF2-40B4-BE49-F238E27FC236}">
                <a16:creationId xmlns:a16="http://schemas.microsoft.com/office/drawing/2014/main" id="{24957804-E6D1-FF56-F711-C0379766C8C4}"/>
              </a:ext>
            </a:extLst>
          </p:cNvPr>
          <p:cNvGrpSpPr/>
          <p:nvPr/>
        </p:nvGrpSpPr>
        <p:grpSpPr>
          <a:xfrm>
            <a:off x="215396" y="203422"/>
            <a:ext cx="2621250" cy="941185"/>
            <a:chOff x="63500" y="1429216"/>
            <a:chExt cx="1970813" cy="705889"/>
          </a:xfrm>
        </p:grpSpPr>
        <p:sp>
          <p:nvSpPr>
            <p:cNvPr id="14" name="Rounded Rectangle 7">
              <a:extLst>
                <a:ext uri="{FF2B5EF4-FFF2-40B4-BE49-F238E27FC236}">
                  <a16:creationId xmlns:a16="http://schemas.microsoft.com/office/drawing/2014/main" id="{32ED3CB0-06FC-5DEF-5F39-B45E6382D366}"/>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586EAB09-8DB5-C355-FD9D-44717A592D4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BE5E6273-853C-E0FA-2AFD-7D83665B1B59}"/>
              </a:ext>
            </a:extLst>
          </p:cNvPr>
          <p:cNvSpPr txBox="1">
            <a:spLocks/>
          </p:cNvSpPr>
          <p:nvPr/>
        </p:nvSpPr>
        <p:spPr>
          <a:xfrm>
            <a:off x="215397" y="4385094"/>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bán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đủ</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Ngay </a:t>
            </a:r>
            <a:r>
              <a:rPr lang="en-US" dirty="0" err="1">
                <a:solidFill>
                  <a:srgbClr val="0070C0"/>
                </a:solidFill>
                <a:latin typeface="Arial-Rounded" pitchFamily="34" charset="0"/>
                <a:ea typeface="Arial-Rounded" pitchFamily="34" charset="0"/>
                <a:cs typeface="Arial-Rounded" pitchFamily="34" charset="0"/>
              </a:rPr>
              <a:t>từ</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cổng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đình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rau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thịt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a:t>
            </a:r>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vì</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đầu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7" name="Straight Connector 16">
            <a:extLst>
              <a:ext uri="{FF2B5EF4-FFF2-40B4-BE49-F238E27FC236}">
                <a16:creationId xmlns:a16="http://schemas.microsoft.com/office/drawing/2014/main" id="{E4A797D4-C4A3-4AE4-8FD1-F59C8B352A26}"/>
              </a:ext>
            </a:extLst>
          </p:cNvPr>
          <p:cNvCxnSpPr/>
          <p:nvPr/>
        </p:nvCxnSpPr>
        <p:spPr>
          <a:xfrm flipH="1">
            <a:off x="1196348" y="49247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558822-609A-25D3-A866-B6DA393611D1}"/>
              </a:ext>
            </a:extLst>
          </p:cNvPr>
          <p:cNvSpPr/>
          <p:nvPr/>
        </p:nvSpPr>
        <p:spPr>
          <a:xfrm>
            <a:off x="1220005" y="3934038"/>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A0566D53-38F3-CBBD-1252-BABE60B1B253}"/>
              </a:ext>
            </a:extLst>
          </p:cNvPr>
          <p:cNvSpPr/>
          <p:nvPr/>
        </p:nvSpPr>
        <p:spPr>
          <a:xfrm>
            <a:off x="6195488" y="400408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A932FBDF-75CC-A4C5-8485-B5996EBA9B7A}"/>
              </a:ext>
            </a:extLst>
          </p:cNvPr>
          <p:cNvCxnSpPr/>
          <p:nvPr/>
        </p:nvCxnSpPr>
        <p:spPr>
          <a:xfrm flipH="1">
            <a:off x="6078264" y="434975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C17A90-F1C9-887D-AA96-2BA4A4A4CE77}"/>
              </a:ext>
            </a:extLst>
          </p:cNvPr>
          <p:cNvCxnSpPr/>
          <p:nvPr/>
        </p:nvCxnSpPr>
        <p:spPr>
          <a:xfrm flipH="1">
            <a:off x="1479169" y="5551033"/>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3286ECC-1B96-C85F-C061-96CF13CFB528}"/>
              </a:ext>
            </a:extLst>
          </p:cNvPr>
          <p:cNvSpPr/>
          <p:nvPr/>
        </p:nvSpPr>
        <p:spPr>
          <a:xfrm>
            <a:off x="1264105" y="4620276"/>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E07A44DC-EE9D-2B47-7547-DA53BBAB7986}"/>
              </a:ext>
            </a:extLst>
          </p:cNvPr>
          <p:cNvCxnSpPr/>
          <p:nvPr/>
        </p:nvCxnSpPr>
        <p:spPr>
          <a:xfrm>
            <a:off x="7327733" y="4863519"/>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2A307D5-EC78-9AA6-C775-418565B9EF36}"/>
              </a:ext>
            </a:extLst>
          </p:cNvPr>
          <p:cNvSpPr/>
          <p:nvPr/>
        </p:nvSpPr>
        <p:spPr>
          <a:xfrm>
            <a:off x="1264105" y="529465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6E8B319D-4806-938D-5679-0FB27DA6B28B}"/>
              </a:ext>
            </a:extLst>
          </p:cNvPr>
          <p:cNvCxnSpPr/>
          <p:nvPr/>
        </p:nvCxnSpPr>
        <p:spPr>
          <a:xfrm flipH="1">
            <a:off x="9270482" y="544663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9FD915-8C39-AEF0-8DFA-7E487F9D1ED9}"/>
              </a:ext>
            </a:extLst>
          </p:cNvPr>
          <p:cNvCxnSpPr/>
          <p:nvPr/>
        </p:nvCxnSpPr>
        <p:spPr>
          <a:xfrm>
            <a:off x="2648195" y="6053975"/>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52747C-7375-D25F-72BE-1EF9991706A0}"/>
              </a:ext>
            </a:extLst>
          </p:cNvPr>
          <p:cNvCxnSpPr/>
          <p:nvPr/>
        </p:nvCxnSpPr>
        <p:spPr>
          <a:xfrm>
            <a:off x="9627943" y="546388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255988-636B-DB86-FB83-A3FFD7D7B88F}"/>
              </a:ext>
            </a:extLst>
          </p:cNvPr>
          <p:cNvCxnSpPr/>
          <p:nvPr/>
        </p:nvCxnSpPr>
        <p:spPr>
          <a:xfrm>
            <a:off x="3711531" y="6685327"/>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69A828-70FB-5A11-BC7B-7517D7E32C8A}"/>
              </a:ext>
            </a:extLst>
          </p:cNvPr>
          <p:cNvCxnSpPr/>
          <p:nvPr/>
        </p:nvCxnSpPr>
        <p:spPr>
          <a:xfrm flipH="1">
            <a:off x="7452519" y="6071812"/>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F8FAFD8-A7E3-06F9-7BF7-8056E69D988F}"/>
              </a:ext>
            </a:extLst>
          </p:cNvPr>
          <p:cNvSpPr/>
          <p:nvPr/>
        </p:nvSpPr>
        <p:spPr>
          <a:xfrm>
            <a:off x="9411007" y="6036105"/>
            <a:ext cx="430129"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17619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đông</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vui</a:t>
            </a:r>
            <a:endParaRPr lang="en-US" sz="4800" dirty="0">
              <a:solidFill>
                <a:srgbClr val="002060"/>
              </a:solidFill>
              <a:latin typeface="Arial-Rounded" pitchFamily="34" charset="0"/>
              <a:ea typeface="Arial-Rounded" pitchFamily="34" charset="0"/>
              <a:cs typeface="Arial-Rounded" pitchFamily="34" charset="0"/>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2362200" y="3890595"/>
            <a:ext cx="345813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đồ</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dùng</a:t>
            </a:r>
            <a:endParaRPr lang="en-US" sz="4800" dirty="0">
              <a:solidFill>
                <a:srgbClr val="002060"/>
              </a:solidFill>
              <a:latin typeface="Arial-Rounded" pitchFamily="34" charset="0"/>
              <a:ea typeface="Arial-Rounded" pitchFamily="34" charset="0"/>
              <a:cs typeface="Arial-Rounded" pitchFamily="34" charset="0"/>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705600" y="2133600"/>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6631007" y="2124932"/>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trong</a:t>
            </a:r>
            <a:endParaRPr lang="en-US" sz="4800" dirty="0">
              <a:solidFill>
                <a:srgbClr val="002060"/>
              </a:solidFill>
              <a:latin typeface="Arial-Rounded" pitchFamily="34" charset="0"/>
              <a:ea typeface="Arial-Rounded" pitchFamily="34" charset="0"/>
              <a:cs typeface="Arial-Rounded" pitchFamily="34" charset="0"/>
            </a:endParaRPr>
          </a:p>
        </p:txBody>
      </p:sp>
      <p:sp>
        <p:nvSpPr>
          <p:cNvPr id="11" name="圆角矩形 17">
            <a:extLst>
              <a:ext uri="{FF2B5EF4-FFF2-40B4-BE49-F238E27FC236}">
                <a16:creationId xmlns:a16="http://schemas.microsoft.com/office/drawing/2014/main" id="{5848B8A6-9BA7-3664-1C88-0B97B8857B0D}"/>
              </a:ext>
            </a:extLst>
          </p:cNvPr>
          <p:cNvSpPr/>
          <p:nvPr/>
        </p:nvSpPr>
        <p:spPr>
          <a:xfrm>
            <a:off x="6780193" y="3742468"/>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ABE610-3D9D-DF77-1144-714BB4FCC9B2}"/>
              </a:ext>
            </a:extLst>
          </p:cNvPr>
          <p:cNvSpPr txBox="1"/>
          <p:nvPr/>
        </p:nvSpPr>
        <p:spPr>
          <a:xfrm>
            <a:off x="6705600" y="373380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cùng</a:t>
            </a:r>
            <a:endParaRPr lang="en-US" sz="48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84EA-7851-8DA9-7F43-A10F4E44922A}"/>
              </a:ext>
            </a:extLst>
          </p:cNvPr>
          <p:cNvSpPr txBox="1">
            <a:spLocks/>
          </p:cNvSpPr>
          <p:nvPr/>
        </p:nvSpPr>
        <p:spPr>
          <a:xfrm>
            <a:off x="518319"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3" name="Straight Connector 2">
            <a:extLst>
              <a:ext uri="{FF2B5EF4-FFF2-40B4-BE49-F238E27FC236}">
                <a16:creationId xmlns:a16="http://schemas.microsoft.com/office/drawing/2014/main" id="{BDD1F1DF-79EA-1CE0-5AE1-EE7A2A81598C}"/>
              </a:ext>
            </a:extLst>
          </p:cNvPr>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BF74C46-18B8-294F-DB58-83EC13FB92E0}"/>
              </a:ext>
            </a:extLst>
          </p:cNvPr>
          <p:cNvCxnSpPr/>
          <p:nvPr/>
        </p:nvCxnSpPr>
        <p:spPr>
          <a:xfrm>
            <a:off x="7820546"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8">
            <a:extLst>
              <a:ext uri="{FF2B5EF4-FFF2-40B4-BE49-F238E27FC236}">
                <a16:creationId xmlns:a16="http://schemas.microsoft.com/office/drawing/2014/main" id="{521EF98B-944B-5D71-7B3C-C0D784E88C23}"/>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6" name="Rounded Rectangle 13">
            <a:extLst>
              <a:ext uri="{FF2B5EF4-FFF2-40B4-BE49-F238E27FC236}">
                <a16:creationId xmlns:a16="http://schemas.microsoft.com/office/drawing/2014/main" id="{C72279A4-B332-9860-5C2B-441BD1DDDFE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7" name="Straight Connector 6">
            <a:extLst>
              <a:ext uri="{FF2B5EF4-FFF2-40B4-BE49-F238E27FC236}">
                <a16:creationId xmlns:a16="http://schemas.microsoft.com/office/drawing/2014/main" id="{56DD7283-097B-FA96-5A57-21442F07AE22}"/>
              </a:ext>
            </a:extLst>
          </p:cNvPr>
          <p:cNvCxnSpPr/>
          <p:nvPr/>
        </p:nvCxnSpPr>
        <p:spPr>
          <a:xfrm>
            <a:off x="670719"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8E7DC4-B512-F3FF-0FD8-14CE3823A65B}"/>
              </a:ext>
            </a:extLst>
          </p:cNvPr>
          <p:cNvCxnSpPr/>
          <p:nvPr/>
        </p:nvCxnSpPr>
        <p:spPr>
          <a:xfrm>
            <a:off x="519630"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25">
            <a:extLst>
              <a:ext uri="{FF2B5EF4-FFF2-40B4-BE49-F238E27FC236}">
                <a16:creationId xmlns:a16="http://schemas.microsoft.com/office/drawing/2014/main" id="{2F74448A-D0D4-EB39-8173-F7645AA619B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10" name="Straight Connector 9">
            <a:extLst>
              <a:ext uri="{FF2B5EF4-FFF2-40B4-BE49-F238E27FC236}">
                <a16:creationId xmlns:a16="http://schemas.microsoft.com/office/drawing/2014/main" id="{BFE62B2E-13F4-1D73-644E-8E96986A6EC7}"/>
              </a:ext>
            </a:extLst>
          </p:cNvPr>
          <p:cNvCxnSpPr/>
          <p:nvPr/>
        </p:nvCxnSpPr>
        <p:spPr>
          <a:xfrm>
            <a:off x="670719"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31">
            <a:extLst>
              <a:ext uri="{FF2B5EF4-FFF2-40B4-BE49-F238E27FC236}">
                <a16:creationId xmlns:a16="http://schemas.microsoft.com/office/drawing/2014/main" id="{9C70082E-8F38-087A-5F7A-DD717C9EBB1F}"/>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12" name="Straight Connector 11">
            <a:extLst>
              <a:ext uri="{FF2B5EF4-FFF2-40B4-BE49-F238E27FC236}">
                <a16:creationId xmlns:a16="http://schemas.microsoft.com/office/drawing/2014/main" id="{BA825D62-3567-9547-D897-D3F9CBCCAEEC}"/>
              </a:ext>
            </a:extLst>
          </p:cNvPr>
          <p:cNvCxnSpPr/>
          <p:nvPr/>
        </p:nvCxnSpPr>
        <p:spPr>
          <a:xfrm>
            <a:off x="6766719"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8F269D-668C-AF76-DBD3-788C60C959E2}"/>
              </a:ext>
            </a:extLst>
          </p:cNvPr>
          <p:cNvCxnSpPr/>
          <p:nvPr/>
        </p:nvCxnSpPr>
        <p:spPr>
          <a:xfrm>
            <a:off x="519630"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000" r="-1000" b="-3000"/>
          </a:stretch>
        </a:blipFill>
        <a:effectLst/>
      </p:bgPr>
    </p:bg>
    <p:spTree>
      <p:nvGrpSpPr>
        <p:cNvPr id="1" name="Shape 8268"/>
        <p:cNvGrpSpPr/>
        <p:nvPr/>
      </p:nvGrpSpPr>
      <p:grpSpPr>
        <a:xfrm>
          <a:off x="0" y="0"/>
          <a:ext cx="0" cy="0"/>
          <a:chOff x="0" y="0"/>
          <a:chExt cx="0" cy="0"/>
        </a:xfrm>
      </p:grpSpPr>
      <p:grpSp>
        <p:nvGrpSpPr>
          <p:cNvPr id="27" name="Group 26">
            <a:extLst>
              <a:ext uri="{FF2B5EF4-FFF2-40B4-BE49-F238E27FC236}">
                <a16:creationId xmlns:a16="http://schemas.microsoft.com/office/drawing/2014/main" id="{E369080A-94AA-3AB7-A48D-F993670155E5}"/>
              </a:ext>
            </a:extLst>
          </p:cNvPr>
          <p:cNvGrpSpPr/>
          <p:nvPr/>
        </p:nvGrpSpPr>
        <p:grpSpPr>
          <a:xfrm>
            <a:off x="304800" y="3352800"/>
            <a:ext cx="10896600" cy="3124200"/>
            <a:chOff x="353879" y="2571750"/>
            <a:chExt cx="4378542" cy="1230229"/>
          </a:xfrm>
        </p:grpSpPr>
        <p:pic>
          <p:nvPicPr>
            <p:cNvPr id="19" name="Picture 18">
              <a:extLst>
                <a:ext uri="{FF2B5EF4-FFF2-40B4-BE49-F238E27FC236}">
                  <a16:creationId xmlns:a16="http://schemas.microsoft.com/office/drawing/2014/main" id="{646DBF86-8E0F-7012-CF8F-2879CC6B66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30" name="TextBox 29">
              <a:extLst>
                <a:ext uri="{FF2B5EF4-FFF2-40B4-BE49-F238E27FC236}">
                  <a16:creationId xmlns:a16="http://schemas.microsoft.com/office/drawing/2014/main" id="{2F9C443F-2541-9F9D-C8A2-D946A1D3100C}"/>
                </a:ext>
              </a:extLst>
            </p:cNvPr>
            <p:cNvSpPr txBox="1"/>
            <p:nvPr/>
          </p:nvSpPr>
          <p:spPr>
            <a:xfrm>
              <a:off x="1762361" y="2901811"/>
              <a:ext cx="2901497" cy="399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vầng</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1">
            <a:extLst>
              <a:ext uri="{FF2B5EF4-FFF2-40B4-BE49-F238E27FC236}">
                <a16:creationId xmlns:a16="http://schemas.microsoft.com/office/drawing/2014/main" id="{9A9DE4C0-AAAF-230D-9F91-087EA31638F8}"/>
              </a:ext>
            </a:extLst>
          </p:cNvPr>
          <p:cNvPicPr>
            <a:picLocks noChangeAspect="1"/>
          </p:cNvPicPr>
          <p:nvPr/>
        </p:nvPicPr>
        <p:blipFill rotWithShape="1">
          <a:blip r:embed="rId6"/>
          <a:srcRect r="50378" b="56398"/>
          <a:stretch/>
        </p:blipFill>
        <p:spPr>
          <a:xfrm>
            <a:off x="9829800" y="3962400"/>
            <a:ext cx="2088747" cy="1455275"/>
          </a:xfrm>
          <a:prstGeom prst="rect">
            <a:avLst/>
          </a:prstGeom>
        </p:spPr>
      </p:pic>
      <p:grpSp>
        <p:nvGrpSpPr>
          <p:cNvPr id="2" name="Group 1"/>
          <p:cNvGrpSpPr/>
          <p:nvPr/>
        </p:nvGrpSpPr>
        <p:grpSpPr>
          <a:xfrm>
            <a:off x="35366" y="234612"/>
            <a:ext cx="10964973" cy="3194389"/>
            <a:chOff x="35366" y="234612"/>
            <a:chExt cx="10964973" cy="3194389"/>
          </a:xfrm>
        </p:grpSpPr>
        <p:pic>
          <p:nvPicPr>
            <p:cNvPr id="28" name="Picture 27">
              <a:extLst>
                <a:ext uri="{FF2B5EF4-FFF2-40B4-BE49-F238E27FC236}">
                  <a16:creationId xmlns:a16="http://schemas.microsoft.com/office/drawing/2014/main" id="{646DBF86-8E0F-7012-CF8F-2879CC6B66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5" b="93883" l="9123" r="89995">
                          <a14:foregroundMark x1="9123" y1="72365" x2="9506" y2="93883"/>
                        </a14:backgroundRemoval>
                      </a14:imgEffect>
                    </a14:imgLayer>
                  </a14:imgProps>
                </a:ext>
              </a:extLst>
            </a:blip>
            <a:srcRect t="68304" r="56845"/>
            <a:stretch/>
          </p:blipFill>
          <p:spPr>
            <a:xfrm>
              <a:off x="35366" y="254442"/>
              <a:ext cx="10964973" cy="3080803"/>
            </a:xfrm>
            <a:prstGeom prst="rect">
              <a:avLst/>
            </a:prstGeom>
          </p:spPr>
        </p:pic>
        <p:sp>
          <p:nvSpPr>
            <p:cNvPr id="21" name="TextBox 20">
              <a:extLst>
                <a:ext uri="{FF2B5EF4-FFF2-40B4-BE49-F238E27FC236}">
                  <a16:creationId xmlns:a16="http://schemas.microsoft.com/office/drawing/2014/main" id="{4876E804-914F-A08A-7202-78F07BF07F76}"/>
                </a:ext>
              </a:extLst>
            </p:cNvPr>
            <p:cNvSpPr txBox="1"/>
            <p:nvPr/>
          </p:nvSpPr>
          <p:spPr>
            <a:xfrm>
              <a:off x="4756071" y="626955"/>
              <a:ext cx="4555959" cy="995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867"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p:cNvGrpSpPr/>
            <p:nvPr/>
          </p:nvGrpSpPr>
          <p:grpSpPr>
            <a:xfrm>
              <a:off x="1052673" y="234612"/>
              <a:ext cx="3386916" cy="3194389"/>
              <a:chOff x="-372080" y="1787857"/>
              <a:chExt cx="6645322" cy="5070143"/>
            </a:xfrm>
          </p:grpSpPr>
          <p:pic>
            <p:nvPicPr>
              <p:cNvPr id="42" name="Picture 41"/>
              <p:cNvPicPr>
                <a:picLocks noChangeAspect="1"/>
              </p:cNvPicPr>
              <p:nvPr/>
            </p:nvPicPr>
            <p:blipFill>
              <a:blip r:embed="rId7">
                <a:extLst>
                  <a:ext uri="{BEBA8EAE-BF5A-486C-A8C5-ECC9F3942E4B}">
                    <a14:imgProps xmlns:a14="http://schemas.microsoft.com/office/drawing/2010/main">
                      <a14:imgLayer r:embed="rId8">
                        <a14:imgEffect>
                          <a14:backgroundRemoval t="0" b="93148" l="0" r="99892">
                            <a14:foregroundMark x1="51784" y1="55463" x2="51784" y2="55463"/>
                          </a14:backgroundRemoval>
                        </a14:imgEffect>
                      </a14:imgLayer>
                    </a14:imgProps>
                  </a:ext>
                </a:extLst>
              </a:blip>
              <a:stretch>
                <a:fillRect/>
              </a:stretch>
            </p:blipFill>
            <p:spPr>
              <a:xfrm flipH="1">
                <a:off x="3578773" y="4495232"/>
                <a:ext cx="2023667" cy="2362768"/>
              </a:xfrm>
              <a:prstGeom prst="rect">
                <a:avLst/>
              </a:prstGeom>
            </p:spPr>
          </p:pic>
          <p:pic>
            <p:nvPicPr>
              <p:cNvPr id="47" name="Picture 46">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3101" t="23283" b="14628"/>
              <a:stretch/>
            </p:blipFill>
            <p:spPr>
              <a:xfrm>
                <a:off x="-372080" y="1787857"/>
                <a:ext cx="6645322" cy="4258102"/>
              </a:xfrm>
              <a:prstGeom prst="rect">
                <a:avLst/>
              </a:prstGeom>
            </p:spPr>
          </p:pic>
        </p:grpSp>
      </p:grpSp>
    </p:spTree>
    <p:extLst>
      <p:ext uri="{BB962C8B-B14F-4D97-AF65-F5344CB8AC3E}">
        <p14:creationId xmlns:p14="http://schemas.microsoft.com/office/powerpoint/2010/main" val="31476388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C80C-AC0F-54FC-DF1C-2C32089E7329}"/>
              </a:ext>
            </a:extLst>
          </p:cNvPr>
          <p:cNvSpPr txBox="1">
            <a:spLocks/>
          </p:cNvSpPr>
          <p:nvPr/>
        </p:nvSpPr>
        <p:spPr>
          <a:xfrm>
            <a:off x="299784" y="45720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vui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bán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đủ</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thứ</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Ngay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cổng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gia</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đình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trong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thịt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cá</a:t>
            </a:r>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thích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lắm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vì</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lần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đầu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05110758-A328-9221-CC8B-6F81D85F1A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664" y="0"/>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32FFF98A-21CC-723F-EA63-655C8E1D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84" y="2183080"/>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90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304800"/>
            <a:ext cx="3910045" cy="830997"/>
          </a:xfrm>
          <a:prstGeom prst="rect">
            <a:avLst/>
          </a:prstGeom>
          <a:solidFill>
            <a:srgbClr val="EDEFAF"/>
          </a:solidFill>
        </p:spPr>
        <p:txBody>
          <a:bodyPr wrap="none">
            <a:spAutoFit/>
          </a:bodyPr>
          <a:lstStyle/>
          <a:p>
            <a:pPr>
              <a:defRPr/>
            </a:pP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Chợ</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siêu</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3200" b="1"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1AB9967-BD9B-A882-C7BC-C053706D7ECF}"/>
              </a:ext>
            </a:extLst>
          </p:cNvPr>
          <p:cNvGrpSpPr/>
          <p:nvPr/>
        </p:nvGrpSpPr>
        <p:grpSpPr>
          <a:xfrm>
            <a:off x="215396" y="203422"/>
            <a:ext cx="2621250" cy="941185"/>
            <a:chOff x="63500" y="1429216"/>
            <a:chExt cx="1970813" cy="705889"/>
          </a:xfrm>
        </p:grpSpPr>
        <p:sp>
          <p:nvSpPr>
            <p:cNvPr id="8" name="Rounded Rectangle 2">
              <a:extLst>
                <a:ext uri="{FF2B5EF4-FFF2-40B4-BE49-F238E27FC236}">
                  <a16:creationId xmlns:a16="http://schemas.microsoft.com/office/drawing/2014/main" id="{5EB84509-E8E8-E5A6-13ED-463045EE0210}"/>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9" name="Oval 8">
              <a:extLst>
                <a:ext uri="{FF2B5EF4-FFF2-40B4-BE49-F238E27FC236}">
                  <a16:creationId xmlns:a16="http://schemas.microsoft.com/office/drawing/2014/main" id="{0E35A783-4446-3D57-646C-436C18B1D2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pic>
        <p:nvPicPr>
          <p:cNvPr id="3" name="Picture 2">
            <a:extLst>
              <a:ext uri="{FF2B5EF4-FFF2-40B4-BE49-F238E27FC236}">
                <a16:creationId xmlns:a16="http://schemas.microsoft.com/office/drawing/2014/main" id="{3C358735-C0EB-68E6-FA31-5EBEF1A43C97}"/>
              </a:ext>
            </a:extLst>
          </p:cNvPr>
          <p:cNvPicPr>
            <a:picLocks noChangeAspect="1"/>
          </p:cNvPicPr>
          <p:nvPr/>
        </p:nvPicPr>
        <p:blipFill>
          <a:blip r:embed="rId2"/>
          <a:stretch>
            <a:fillRect/>
          </a:stretch>
        </p:blipFill>
        <p:spPr>
          <a:xfrm>
            <a:off x="2133600" y="1295400"/>
            <a:ext cx="7924800" cy="5180523"/>
          </a:xfrm>
          <a:prstGeom prst="rect">
            <a:avLst/>
          </a:prstGeom>
        </p:spPr>
      </p:pic>
    </p:spTree>
    <p:extLst>
      <p:ext uri="{BB962C8B-B14F-4D97-AF65-F5344CB8AC3E}">
        <p14:creationId xmlns:p14="http://schemas.microsoft.com/office/powerpoint/2010/main" val="37029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lớp 1 năm 2020 -2021 knttvcs\ảnh tiếng việt\unnam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3879546" cy="25837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lớp 1 năm 2020 -2021 knttvcs\ảnh tiếng việt\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524" y="1219200"/>
            <a:ext cx="4066573" cy="2583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lớp 1 năm 2020 -2021 knttvcs\ảnh tiếng việt\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782" y="4114801"/>
            <a:ext cx="3858765" cy="2648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lớp 1 năm 2020 -2021 knttvcs\ảnh tiếng việt\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62400"/>
            <a:ext cx="4122296"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42877" y="350824"/>
            <a:ext cx="7980219" cy="584775"/>
          </a:xfrm>
          <a:prstGeom prst="rect">
            <a:avLst/>
          </a:prstGeom>
          <a:solidFill>
            <a:srgbClr val="EDEFAF"/>
          </a:solidFill>
        </p:spPr>
        <p:txBody>
          <a:bodyPr wrap="square">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chợ</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truyền</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thống</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08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152400"/>
            <a:ext cx="4572000" cy="584775"/>
          </a:xfrm>
          <a:prstGeom prst="rect">
            <a:avLst/>
          </a:prstGeom>
          <a:solidFill>
            <a:srgbClr val="FFC000"/>
          </a:solidFill>
        </p:spPr>
        <p:txBody>
          <a:bodyPr>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siêu</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5" descr="D:\lớp 1 năm 2020 -2021 knttvcs\ảnh tiếng việt\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1066800"/>
            <a:ext cx="4300538" cy="261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lớp 1 năm 2020 -2021 knttvcs\ảnh tiếng việ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66" y="1143000"/>
            <a:ext cx="4227742" cy="253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lớp 1 năm 2020 -2021 knttvcs\ảnh tiếng việt\tải xuống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510" y="3810000"/>
            <a:ext cx="4355091" cy="2552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lớp 1 năm 2020 -2021 knttvcs\ảnh tiếng việt\sieu-thi-15833789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0"/>
            <a:ext cx="4142508"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logo&#10;&#10;AI-generated content may be incorrect.">
            <a:extLst>
              <a:ext uri="{FF2B5EF4-FFF2-40B4-BE49-F238E27FC236}">
                <a16:creationId xmlns:a16="http://schemas.microsoft.com/office/drawing/2014/main" id="{563D2D6F-C556-0985-C43D-A3D0C320F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2514600"/>
            <a:ext cx="8553429" cy="2347163"/>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11B568-CCF8-7ACD-18DE-B8970DBC979C}"/>
              </a:ext>
            </a:extLst>
          </p:cNvPr>
          <p:cNvSpPr txBox="1">
            <a:spLocks/>
          </p:cNvSpPr>
          <p:nvPr/>
        </p:nvSpPr>
        <p:spPr>
          <a:xfrm>
            <a:off x="457200" y="37338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70C0"/>
                </a:solidFill>
                <a:latin typeface="Arial-Rounded" pitchFamily="34" charset="0"/>
                <a:ea typeface="Arial-Rounded" pitchFamily="34" charset="0"/>
                <a:cs typeface="Arial-Rounded" pitchFamily="34" charset="0"/>
              </a:rPr>
              <a:t>bánh </a:t>
            </a:r>
            <a:r>
              <a:rPr lang="en-US" sz="4000" dirty="0" err="1">
                <a:solidFill>
                  <a:srgbClr val="0070C0"/>
                </a:solidFill>
                <a:latin typeface="Arial-Rounded" pitchFamily="34" charset="0"/>
                <a:ea typeface="Arial-Rounded" pitchFamily="34" charset="0"/>
                <a:cs typeface="Arial-Rounded" pitchFamily="34" charset="0"/>
              </a:rPr>
              <a:t>chưng</a:t>
            </a:r>
            <a:endParaRPr lang="en-US" sz="4000" dirty="0">
              <a:solidFill>
                <a:srgbClr val="00B050"/>
              </a:solidFill>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FFCDDA48-6341-CEDC-4946-8929C3F187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50"/>
          <a:stretch/>
        </p:blipFill>
        <p:spPr>
          <a:xfrm>
            <a:off x="304800" y="1676400"/>
            <a:ext cx="3745870" cy="3590412"/>
          </a:xfrm>
          <a:prstGeom prst="rect">
            <a:avLst/>
          </a:prstGeom>
        </p:spPr>
      </p:pic>
      <p:sp>
        <p:nvSpPr>
          <p:cNvPr id="12" name="Title 1">
            <a:extLst>
              <a:ext uri="{FF2B5EF4-FFF2-40B4-BE49-F238E27FC236}">
                <a16:creationId xmlns:a16="http://schemas.microsoft.com/office/drawing/2014/main" id="{EDE3CD4B-20D2-3341-42F1-A5213B81CE79}"/>
              </a:ext>
            </a:extLst>
          </p:cNvPr>
          <p:cNvSpPr txBox="1">
            <a:spLocks/>
          </p:cNvSpPr>
          <p:nvPr/>
        </p:nvSpPr>
        <p:spPr>
          <a:xfrm>
            <a:off x="4419600" y="36576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bông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súng</a:t>
            </a:r>
            <a:endParaRPr lang="en-US" dirty="0">
              <a:solidFill>
                <a:srgbClr val="00B050"/>
              </a:solidFill>
              <a:latin typeface="Arial-Rounded" pitchFamily="34" charset="0"/>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F382D15B-9642-507C-CA95-192EF40E18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874"/>
          <a:stretch/>
        </p:blipFill>
        <p:spPr>
          <a:xfrm>
            <a:off x="4114800" y="1676400"/>
            <a:ext cx="3550534" cy="3417612"/>
          </a:xfrm>
          <a:prstGeom prst="rect">
            <a:avLst/>
          </a:prstGeom>
        </p:spPr>
      </p:pic>
      <p:sp>
        <p:nvSpPr>
          <p:cNvPr id="16" name="Title 1">
            <a:extLst>
              <a:ext uri="{FF2B5EF4-FFF2-40B4-BE49-F238E27FC236}">
                <a16:creationId xmlns:a16="http://schemas.microsoft.com/office/drawing/2014/main" id="{FF3AF0E7-463C-6DB7-A663-963F70C567A6}"/>
              </a:ext>
            </a:extLst>
          </p:cNvPr>
          <p:cNvSpPr txBox="1">
            <a:spLocks/>
          </p:cNvSpPr>
          <p:nvPr/>
        </p:nvSpPr>
        <p:spPr>
          <a:xfrm>
            <a:off x="8153400" y="35814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chong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chóng</a:t>
            </a:r>
            <a:endParaRPr lang="en-US" dirty="0">
              <a:solidFill>
                <a:srgbClr val="00B050"/>
              </a:solidFill>
              <a:latin typeface="Arial-Rounded" pitchFamily="34" charset="0"/>
              <a:ea typeface="Arial-Rounded" pitchFamily="34" charset="0"/>
              <a:cs typeface="Arial-Rounded" pitchFamily="34" charset="0"/>
            </a:endParaRPr>
          </a:p>
        </p:txBody>
      </p:sp>
      <p:sp>
        <p:nvSpPr>
          <p:cNvPr id="17" name="1">
            <a:extLst>
              <a:ext uri="{FF2B5EF4-FFF2-40B4-BE49-F238E27FC236}">
                <a16:creationId xmlns:a16="http://schemas.microsoft.com/office/drawing/2014/main" id="{6C84946D-6EFD-7104-1DAD-ECAD274B541F}"/>
              </a:ext>
            </a:extLst>
          </p:cNvPr>
          <p:cNvSpPr/>
          <p:nvPr/>
        </p:nvSpPr>
        <p:spPr>
          <a:xfrm>
            <a:off x="8077200" y="2895600"/>
            <a:ext cx="3928110" cy="1938528"/>
          </a:xfrm>
          <a:custGeom>
            <a:avLst/>
            <a:gdLst/>
            <a:ahLst/>
            <a:cxnLst/>
            <a:rect l="l" t="t" r="r" b="b"/>
            <a:pathLst>
              <a:path w="7315200" h="3767328">
                <a:moveTo>
                  <a:pt x="0" y="0"/>
                </a:moveTo>
                <a:lnTo>
                  <a:pt x="7315200" y="0"/>
                </a:lnTo>
                <a:lnTo>
                  <a:pt x="7315200" y="3767328"/>
                </a:lnTo>
                <a:lnTo>
                  <a:pt x="0" y="37673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18278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000">
                                          <p:val>
                                            <p:strVal val="ppt_x"/>
                                          </p:val>
                                        </p:tav>
                                      </p:tavLst>
                                    </p:anim>
                                    <p:anim calcmode="lin" valueType="num">
                                      <p:cBhvr additive="base">
                                        <p:cTn id="14" dur="500"/>
                                        <p:tgtEl>
                                          <p:spTgt spid="14"/>
                                        </p:tgtEl>
                                        <p:attrNameLst>
                                          <p:attrName>ppt_y</p:attrName>
                                        </p:attrNameLst>
                                      </p:cBhvr>
                                      <p:tavLst>
                                        <p:tav tm="0">
                                          <p:val>
                                            <p:strVal val="ppt_y"/>
                                          </p:val>
                                        </p:tav>
                                        <p:tav tm="100000">
                                          <p:val>
                                            <p:strVal val="1+ppt_h/2"/>
                                          </p:val>
                                        </p:tav>
                                      </p:tavLst>
                                    </p:anim>
                                    <p:set>
                                      <p:cBhvr>
                                        <p:cTn id="1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9653176" y="3466215"/>
            <a:ext cx="2538824" cy="3287010"/>
          </a:xfrm>
          <a:prstGeom prst="rect">
            <a:avLst/>
          </a:prstGeom>
        </p:spPr>
      </p:pic>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2000" r="-1000" b="-2000"/>
          </a:stretch>
        </a:blipFill>
        <a:effectLst/>
      </p:bgPr>
    </p:bg>
    <p:spTree>
      <p:nvGrpSpPr>
        <p:cNvPr id="1" name="Shape 8268"/>
        <p:cNvGrpSpPr/>
        <p:nvPr/>
      </p:nvGrpSpPr>
      <p:grpSpPr>
        <a:xfrm>
          <a:off x="0" y="0"/>
          <a:ext cx="0" cy="0"/>
          <a:chOff x="0" y="0"/>
          <a:chExt cx="0" cy="0"/>
        </a:xfrm>
      </p:grpSpPr>
      <p:grpSp>
        <p:nvGrpSpPr>
          <p:cNvPr id="4" name="Group 3">
            <a:extLst>
              <a:ext uri="{FF2B5EF4-FFF2-40B4-BE49-F238E27FC236}">
                <a16:creationId xmlns:a16="http://schemas.microsoft.com/office/drawing/2014/main" id="{4E2EEEE4-6B7F-7FBE-BD48-5227D91A69A3}"/>
              </a:ext>
            </a:extLst>
          </p:cNvPr>
          <p:cNvGrpSpPr/>
          <p:nvPr/>
        </p:nvGrpSpPr>
        <p:grpSpPr>
          <a:xfrm>
            <a:off x="304800" y="3352800"/>
            <a:ext cx="10896600" cy="3124200"/>
            <a:chOff x="353879" y="2571750"/>
            <a:chExt cx="4378542" cy="1230229"/>
          </a:xfrm>
        </p:grpSpPr>
        <p:pic>
          <p:nvPicPr>
            <p:cNvPr id="5" name="Picture 4">
              <a:extLst>
                <a:ext uri="{FF2B5EF4-FFF2-40B4-BE49-F238E27FC236}">
                  <a16:creationId xmlns:a16="http://schemas.microsoft.com/office/drawing/2014/main" id="{C7B223FF-0D37-3205-2B91-E0A6A06C9E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6" name="TextBox 5">
              <a:extLst>
                <a:ext uri="{FF2B5EF4-FFF2-40B4-BE49-F238E27FC236}">
                  <a16:creationId xmlns:a16="http://schemas.microsoft.com/office/drawing/2014/main" id="{125DCF4A-D3EC-73F5-60E9-91D768FBDA71}"/>
                </a:ext>
              </a:extLst>
            </p:cNvPr>
            <p:cNvSpPr txBox="1"/>
            <p:nvPr/>
          </p:nvSpPr>
          <p:spPr>
            <a:xfrm>
              <a:off x="1517408" y="2871806"/>
              <a:ext cx="2901497" cy="47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endParaRPr kumimoji="0" lang="en-US" sz="7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1">
            <a:extLst>
              <a:ext uri="{FF2B5EF4-FFF2-40B4-BE49-F238E27FC236}">
                <a16:creationId xmlns:a16="http://schemas.microsoft.com/office/drawing/2014/main" id="{C3A51F16-146C-B959-9F4C-51B24611EDC4}"/>
              </a:ext>
            </a:extLst>
          </p:cNvPr>
          <p:cNvPicPr>
            <a:picLocks noChangeAspect="1"/>
          </p:cNvPicPr>
          <p:nvPr/>
        </p:nvPicPr>
        <p:blipFill rotWithShape="1">
          <a:blip r:embed="rId7"/>
          <a:srcRect r="50378" b="56398"/>
          <a:stretch/>
        </p:blipFill>
        <p:spPr>
          <a:xfrm>
            <a:off x="9829800" y="3962400"/>
            <a:ext cx="2088747" cy="1455275"/>
          </a:xfrm>
          <a:prstGeom prst="rect">
            <a:avLst/>
          </a:prstGeom>
        </p:spPr>
      </p:pic>
      <p:grpSp>
        <p:nvGrpSpPr>
          <p:cNvPr id="8" name="Group 7">
            <a:extLst>
              <a:ext uri="{FF2B5EF4-FFF2-40B4-BE49-F238E27FC236}">
                <a16:creationId xmlns:a16="http://schemas.microsoft.com/office/drawing/2014/main" id="{F3DB70BE-B68B-A29D-58D7-94620162C04D}"/>
              </a:ext>
            </a:extLst>
          </p:cNvPr>
          <p:cNvGrpSpPr/>
          <p:nvPr/>
        </p:nvGrpSpPr>
        <p:grpSpPr>
          <a:xfrm>
            <a:off x="35366" y="234612"/>
            <a:ext cx="10964973" cy="3194389"/>
            <a:chOff x="35366" y="234612"/>
            <a:chExt cx="10964973" cy="3194389"/>
          </a:xfrm>
        </p:grpSpPr>
        <p:pic>
          <p:nvPicPr>
            <p:cNvPr id="9" name="Picture 8">
              <a:extLst>
                <a:ext uri="{FF2B5EF4-FFF2-40B4-BE49-F238E27FC236}">
                  <a16:creationId xmlns:a16="http://schemas.microsoft.com/office/drawing/2014/main" id="{EE8965A3-2E3B-384C-E066-4B97AA5585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95" b="93883" l="9123" r="89995">
                          <a14:foregroundMark x1="9123" y1="72365" x2="9506" y2="93883"/>
                        </a14:backgroundRemoval>
                      </a14:imgEffect>
                    </a14:imgLayer>
                  </a14:imgProps>
                </a:ext>
              </a:extLst>
            </a:blip>
            <a:srcRect t="68304" r="56845"/>
            <a:stretch/>
          </p:blipFill>
          <p:spPr>
            <a:xfrm>
              <a:off x="35366" y="254442"/>
              <a:ext cx="10964973" cy="3080803"/>
            </a:xfrm>
            <a:prstGeom prst="rect">
              <a:avLst/>
            </a:prstGeom>
          </p:spPr>
        </p:pic>
        <p:sp>
          <p:nvSpPr>
            <p:cNvPr id="10" name="TextBox 9">
              <a:extLst>
                <a:ext uri="{FF2B5EF4-FFF2-40B4-BE49-F238E27FC236}">
                  <a16:creationId xmlns:a16="http://schemas.microsoft.com/office/drawing/2014/main" id="{5327AA21-D40B-0B2B-CC64-DE7A31288FF7}"/>
                </a:ext>
              </a:extLst>
            </p:cNvPr>
            <p:cNvSpPr txBox="1"/>
            <p:nvPr/>
          </p:nvSpPr>
          <p:spPr>
            <a:xfrm>
              <a:off x="4756071" y="626955"/>
              <a:ext cx="4555959" cy="995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867"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F42AF5A9-665C-20F1-B6D9-62C3379E9CA1}"/>
                </a:ext>
              </a:extLst>
            </p:cNvPr>
            <p:cNvGrpSpPr/>
            <p:nvPr/>
          </p:nvGrpSpPr>
          <p:grpSpPr>
            <a:xfrm>
              <a:off x="1052673" y="234612"/>
              <a:ext cx="3386916" cy="3194389"/>
              <a:chOff x="-372080" y="1787857"/>
              <a:chExt cx="6645322" cy="5070143"/>
            </a:xfrm>
          </p:grpSpPr>
          <p:pic>
            <p:nvPicPr>
              <p:cNvPr id="12" name="Picture 11">
                <a:extLst>
                  <a:ext uri="{FF2B5EF4-FFF2-40B4-BE49-F238E27FC236}">
                    <a16:creationId xmlns:a16="http://schemas.microsoft.com/office/drawing/2014/main" id="{2E3963D4-4EC7-9891-5372-3F33A78EB0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3148" l="0" r="99892">
                            <a14:foregroundMark x1="51784" y1="55463" x2="51784" y2="55463"/>
                          </a14:backgroundRemoval>
                        </a14:imgEffect>
                      </a14:imgLayer>
                    </a14:imgProps>
                  </a:ext>
                </a:extLst>
              </a:blip>
              <a:stretch>
                <a:fillRect/>
              </a:stretch>
            </p:blipFill>
            <p:spPr>
              <a:xfrm flipH="1">
                <a:off x="3578773" y="4495232"/>
                <a:ext cx="2023667" cy="2362768"/>
              </a:xfrm>
              <a:prstGeom prst="rect">
                <a:avLst/>
              </a:prstGeom>
            </p:spPr>
          </p:pic>
          <p:pic>
            <p:nvPicPr>
              <p:cNvPr id="13" name="Picture 12">
                <a:hlinkClick r:id="rId10" action="ppaction://hlinksldjump"/>
                <a:extLst>
                  <a:ext uri="{FF2B5EF4-FFF2-40B4-BE49-F238E27FC236}">
                    <a16:creationId xmlns:a16="http://schemas.microsoft.com/office/drawing/2014/main" id="{C06B1782-89F0-87B3-D585-6B10A260E9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01" t="23283" b="14628"/>
              <a:stretch/>
            </p:blipFill>
            <p:spPr>
              <a:xfrm>
                <a:off x="-372080" y="1787857"/>
                <a:ext cx="6645322" cy="4258102"/>
              </a:xfrm>
              <a:prstGeom prst="rect">
                <a:avLst/>
              </a:prstGeom>
            </p:spPr>
          </p:pic>
        </p:grpSp>
      </p:grpSp>
    </p:spTree>
    <p:extLst>
      <p:ext uri="{BB962C8B-B14F-4D97-AF65-F5344CB8AC3E}">
        <p14:creationId xmlns:p14="http://schemas.microsoft.com/office/powerpoint/2010/main" val="11583762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2000" r="-1000" b="-2000"/>
          </a:stretch>
        </a:blipFill>
        <a:effectLst/>
      </p:bgPr>
    </p:bg>
    <p:spTree>
      <p:nvGrpSpPr>
        <p:cNvPr id="1" name="Shape 8268"/>
        <p:cNvGrpSpPr/>
        <p:nvPr/>
      </p:nvGrpSpPr>
      <p:grpSpPr>
        <a:xfrm>
          <a:off x="0" y="0"/>
          <a:ext cx="0" cy="0"/>
          <a:chOff x="0" y="0"/>
          <a:chExt cx="0" cy="0"/>
        </a:xfrm>
      </p:grpSpPr>
      <p:grpSp>
        <p:nvGrpSpPr>
          <p:cNvPr id="2" name="Group 1">
            <a:extLst>
              <a:ext uri="{FF2B5EF4-FFF2-40B4-BE49-F238E27FC236}">
                <a16:creationId xmlns:a16="http://schemas.microsoft.com/office/drawing/2014/main" id="{EEA22ACE-7114-C06A-9DA0-DA1782E9A1D5}"/>
              </a:ext>
            </a:extLst>
          </p:cNvPr>
          <p:cNvGrpSpPr/>
          <p:nvPr/>
        </p:nvGrpSpPr>
        <p:grpSpPr>
          <a:xfrm>
            <a:off x="304800" y="3352800"/>
            <a:ext cx="10896600" cy="3124200"/>
            <a:chOff x="353879" y="2571750"/>
            <a:chExt cx="4378542" cy="1230229"/>
          </a:xfrm>
        </p:grpSpPr>
        <p:pic>
          <p:nvPicPr>
            <p:cNvPr id="3" name="Picture 2">
              <a:extLst>
                <a:ext uri="{FF2B5EF4-FFF2-40B4-BE49-F238E27FC236}">
                  <a16:creationId xmlns:a16="http://schemas.microsoft.com/office/drawing/2014/main" id="{3AB52686-D8EA-2758-9B22-E8524AC4443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95" b="93883" l="9123" r="89995">
                          <a14:foregroundMark x1="9123" y1="72365" x2="9506" y2="93883"/>
                        </a14:backgroundRemoval>
                      </a14:imgEffect>
                    </a14:imgLayer>
                  </a14:imgProps>
                </a:ext>
              </a:extLst>
            </a:blip>
            <a:srcRect t="68304" r="56845"/>
            <a:stretch/>
          </p:blipFill>
          <p:spPr>
            <a:xfrm>
              <a:off x="353879" y="2571750"/>
              <a:ext cx="4378542" cy="1230229"/>
            </a:xfrm>
            <a:prstGeom prst="rect">
              <a:avLst/>
            </a:prstGeom>
          </p:spPr>
        </p:pic>
        <p:sp>
          <p:nvSpPr>
            <p:cNvPr id="4" name="TextBox 3">
              <a:extLst>
                <a:ext uri="{FF2B5EF4-FFF2-40B4-BE49-F238E27FC236}">
                  <a16:creationId xmlns:a16="http://schemas.microsoft.com/office/drawing/2014/main" id="{A186E8C6-49AE-96E9-1612-E6177A430313}"/>
                </a:ext>
              </a:extLst>
            </p:cNvPr>
            <p:cNvSpPr txBox="1"/>
            <p:nvPr/>
          </p:nvSpPr>
          <p:spPr>
            <a:xfrm>
              <a:off x="1517408" y="2871806"/>
              <a:ext cx="2901497" cy="47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chếch</a:t>
              </a:r>
              <a:endParaRPr kumimoji="0" lang="en-US" sz="7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1">
            <a:extLst>
              <a:ext uri="{FF2B5EF4-FFF2-40B4-BE49-F238E27FC236}">
                <a16:creationId xmlns:a16="http://schemas.microsoft.com/office/drawing/2014/main" id="{00ECA8EB-04DD-2573-9405-FFE6D5829048}"/>
              </a:ext>
            </a:extLst>
          </p:cNvPr>
          <p:cNvPicPr>
            <a:picLocks noChangeAspect="1"/>
          </p:cNvPicPr>
          <p:nvPr/>
        </p:nvPicPr>
        <p:blipFill rotWithShape="1">
          <a:blip r:embed="rId7"/>
          <a:srcRect r="50378" b="56398"/>
          <a:stretch/>
        </p:blipFill>
        <p:spPr>
          <a:xfrm>
            <a:off x="9829800" y="3962400"/>
            <a:ext cx="2088747" cy="1455275"/>
          </a:xfrm>
          <a:prstGeom prst="rect">
            <a:avLst/>
          </a:prstGeom>
        </p:spPr>
      </p:pic>
      <p:grpSp>
        <p:nvGrpSpPr>
          <p:cNvPr id="6" name="Group 5">
            <a:extLst>
              <a:ext uri="{FF2B5EF4-FFF2-40B4-BE49-F238E27FC236}">
                <a16:creationId xmlns:a16="http://schemas.microsoft.com/office/drawing/2014/main" id="{7376E123-E3E6-EFB8-01E5-21D0E3D45A7E}"/>
              </a:ext>
            </a:extLst>
          </p:cNvPr>
          <p:cNvGrpSpPr/>
          <p:nvPr/>
        </p:nvGrpSpPr>
        <p:grpSpPr>
          <a:xfrm>
            <a:off x="35366" y="234612"/>
            <a:ext cx="10964973" cy="3194389"/>
            <a:chOff x="35366" y="234612"/>
            <a:chExt cx="10964973" cy="3194389"/>
          </a:xfrm>
        </p:grpSpPr>
        <p:pic>
          <p:nvPicPr>
            <p:cNvPr id="7" name="Picture 6">
              <a:extLst>
                <a:ext uri="{FF2B5EF4-FFF2-40B4-BE49-F238E27FC236}">
                  <a16:creationId xmlns:a16="http://schemas.microsoft.com/office/drawing/2014/main" id="{7E346A6A-3218-A2AE-11E0-FE8CCAC959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95" b="93883" l="9123" r="89995">
                          <a14:foregroundMark x1="9123" y1="72365" x2="9506" y2="93883"/>
                        </a14:backgroundRemoval>
                      </a14:imgEffect>
                    </a14:imgLayer>
                  </a14:imgProps>
                </a:ext>
              </a:extLst>
            </a:blip>
            <a:srcRect t="68304" r="56845"/>
            <a:stretch/>
          </p:blipFill>
          <p:spPr>
            <a:xfrm>
              <a:off x="35366" y="254442"/>
              <a:ext cx="10964973" cy="3080803"/>
            </a:xfrm>
            <a:prstGeom prst="rect">
              <a:avLst/>
            </a:prstGeom>
          </p:spPr>
        </p:pic>
        <p:sp>
          <p:nvSpPr>
            <p:cNvPr id="8" name="TextBox 7">
              <a:extLst>
                <a:ext uri="{FF2B5EF4-FFF2-40B4-BE49-F238E27FC236}">
                  <a16:creationId xmlns:a16="http://schemas.microsoft.com/office/drawing/2014/main" id="{A5B811DF-D503-521A-577E-5AF67A083A0B}"/>
                </a:ext>
              </a:extLst>
            </p:cNvPr>
            <p:cNvSpPr txBox="1"/>
            <p:nvPr/>
          </p:nvSpPr>
          <p:spPr>
            <a:xfrm>
              <a:off x="4756071" y="626955"/>
              <a:ext cx="4555959" cy="995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867"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5867"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867"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54E3BF4C-5F5D-3AAE-7B31-282342E9F482}"/>
                </a:ext>
              </a:extLst>
            </p:cNvPr>
            <p:cNvGrpSpPr/>
            <p:nvPr/>
          </p:nvGrpSpPr>
          <p:grpSpPr>
            <a:xfrm>
              <a:off x="1052673" y="234612"/>
              <a:ext cx="3386916" cy="3194389"/>
              <a:chOff x="-372080" y="1787857"/>
              <a:chExt cx="6645322" cy="5070143"/>
            </a:xfrm>
          </p:grpSpPr>
          <p:pic>
            <p:nvPicPr>
              <p:cNvPr id="10" name="Picture 9">
                <a:extLst>
                  <a:ext uri="{FF2B5EF4-FFF2-40B4-BE49-F238E27FC236}">
                    <a16:creationId xmlns:a16="http://schemas.microsoft.com/office/drawing/2014/main" id="{023B0A45-37E5-9E15-E00C-DFE4FC302B7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3148" l="0" r="99892">
                            <a14:foregroundMark x1="51784" y1="55463" x2="51784" y2="55463"/>
                          </a14:backgroundRemoval>
                        </a14:imgEffect>
                      </a14:imgLayer>
                    </a14:imgProps>
                  </a:ext>
                </a:extLst>
              </a:blip>
              <a:stretch>
                <a:fillRect/>
              </a:stretch>
            </p:blipFill>
            <p:spPr>
              <a:xfrm flipH="1">
                <a:off x="3578773" y="4495232"/>
                <a:ext cx="2023667" cy="2362768"/>
              </a:xfrm>
              <a:prstGeom prst="rect">
                <a:avLst/>
              </a:prstGeom>
            </p:spPr>
          </p:pic>
          <p:pic>
            <p:nvPicPr>
              <p:cNvPr id="11" name="Picture 10">
                <a:hlinkClick r:id="rId10" action="ppaction://hlinksldjump"/>
                <a:extLst>
                  <a:ext uri="{FF2B5EF4-FFF2-40B4-BE49-F238E27FC236}">
                    <a16:creationId xmlns:a16="http://schemas.microsoft.com/office/drawing/2014/main" id="{86EEFAAD-A881-3E4C-45D3-E5644F3DAB9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01" t="23283" b="14628"/>
              <a:stretch/>
            </p:blipFill>
            <p:spPr>
              <a:xfrm>
                <a:off x="-372080" y="1787857"/>
                <a:ext cx="6645322" cy="4258102"/>
              </a:xfrm>
              <a:prstGeom prst="rect">
                <a:avLst/>
              </a:prstGeom>
            </p:spPr>
          </p:pic>
        </p:grpSp>
      </p:grpSp>
    </p:spTree>
    <p:extLst>
      <p:ext uri="{BB962C8B-B14F-4D97-AF65-F5344CB8AC3E}">
        <p14:creationId xmlns:p14="http://schemas.microsoft.com/office/powerpoint/2010/main" val="2287869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28601" y="5011948"/>
            <a:ext cx="11700907" cy="1617453"/>
            <a:chOff x="502854" y="5364109"/>
            <a:chExt cx="10717370" cy="1617453"/>
          </a:xfrm>
        </p:grpSpPr>
        <p:sp>
          <p:nvSpPr>
            <p:cNvPr id="34" name="Title 1"/>
            <p:cNvSpPr txBox="1">
              <a:spLocks/>
            </p:cNvSpPr>
            <p:nvPr/>
          </p:nvSpPr>
          <p:spPr>
            <a:xfrm>
              <a:off x="502854"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Nh</a:t>
              </a:r>
              <a:r>
                <a:rPr lang="en-US" sz="5000" b="1" dirty="0" err="1">
                  <a:solidFill>
                    <a:srgbClr val="FF0000"/>
                  </a:solidFill>
                  <a:latin typeface="Arial-Rounded" pitchFamily="34" charset="0"/>
                  <a:ea typeface="Arial-Rounded" pitchFamily="34" charset="0"/>
                  <a:cs typeface="Arial-Rounded" pitchFamily="34" charset="0"/>
                </a:rPr>
                <a:t>ưng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h</a:t>
              </a:r>
              <a:r>
                <a:rPr lang="en-US" sz="5000" b="1" dirty="0" err="1">
                  <a:solidFill>
                    <a:srgbClr val="FF0000"/>
                  </a:solidFill>
                  <a:latin typeface="Arial-Rounded" pitchFamily="34" charset="0"/>
                  <a:ea typeface="Arial-Rounded" pitchFamily="34" charset="0"/>
                  <a:cs typeface="Arial-Rounded" pitchFamily="34" charset="0"/>
                </a:rPr>
                <a:t>ông</a:t>
              </a:r>
              <a:r>
                <a:rPr lang="en-US" sz="5000" b="1" dirty="0">
                  <a:solidFill>
                    <a:srgbClr val="0070C0"/>
                  </a:solidFill>
                  <a:latin typeface="Arial-Rounded" pitchFamily="34" charset="0"/>
                  <a:ea typeface="Arial-Rounded" pitchFamily="34" charset="0"/>
                  <a:cs typeface="Arial-Rounded" pitchFamily="34" charset="0"/>
                </a:rPr>
                <a:t> r</a:t>
              </a:r>
              <a:r>
                <a:rPr lang="en-US" sz="5000" b="1" dirty="0">
                  <a:solidFill>
                    <a:srgbClr val="FF0000"/>
                  </a:solidFill>
                  <a:latin typeface="Arial-Rounded" pitchFamily="34" charset="0"/>
                  <a:ea typeface="Arial-Rounded" pitchFamily="34" charset="0"/>
                  <a:cs typeface="Arial-Rounded" pitchFamily="34" charset="0"/>
                </a:rPr>
                <a:t>ung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rinh</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a:t>
              </a:r>
              <a:r>
                <a:rPr lang="en-US" sz="5000" b="1" dirty="0" err="1">
                  <a:solidFill>
                    <a:srgbClr val="FF0000"/>
                  </a:solidFill>
                  <a:latin typeface="Arial-Rounded" pitchFamily="34" charset="0"/>
                  <a:ea typeface="Arial-Rounded" pitchFamily="34" charset="0"/>
                  <a:cs typeface="Arial-Rounded" pitchFamily="34" charset="0"/>
                </a:rPr>
                <a:t>ong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gió</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325771" y="5364109"/>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8" name="Title 1"/>
            <p:cNvSpPr txBox="1">
              <a:spLocks/>
            </p:cNvSpPr>
            <p:nvPr/>
          </p:nvSpPr>
          <p:spPr>
            <a:xfrm>
              <a:off x="1562312" y="548047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478D44EE-8B81-7D65-F391-AC58BC039A17}"/>
              </a:ext>
            </a:extLst>
          </p:cNvPr>
          <p:cNvPicPr>
            <a:picLocks noChangeAspect="1"/>
          </p:cNvPicPr>
          <p:nvPr/>
        </p:nvPicPr>
        <p:blipFill>
          <a:blip r:embed="rId3"/>
          <a:stretch>
            <a:fillRect/>
          </a:stretch>
        </p:blipFill>
        <p:spPr>
          <a:xfrm>
            <a:off x="1143000" y="1142999"/>
            <a:ext cx="9906000" cy="3876261"/>
          </a:xfrm>
          <a:prstGeom prst="rect">
            <a:avLst/>
          </a:prstGeom>
        </p:spPr>
      </p:pic>
      <p:grpSp>
        <p:nvGrpSpPr>
          <p:cNvPr id="9" name="Group 8"/>
          <p:cNvGrpSpPr/>
          <p:nvPr/>
        </p:nvGrpSpPr>
        <p:grpSpPr>
          <a:xfrm>
            <a:off x="53340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D44372-F578-4F6A-01CA-CBB5E13FE4CC}"/>
              </a:ext>
            </a:extLst>
          </p:cNvPr>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13" name="Title 1">
            <a:extLst>
              <a:ext uri="{FF2B5EF4-FFF2-40B4-BE49-F238E27FC236}">
                <a16:creationId xmlns:a16="http://schemas.microsoft.com/office/drawing/2014/main" id="{AC38E432-BEB5-87FD-5CBC-90DA39972D76}"/>
              </a:ext>
            </a:extLst>
          </p:cNvPr>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4" name="Title 1">
            <a:extLst>
              <a:ext uri="{FF2B5EF4-FFF2-40B4-BE49-F238E27FC236}">
                <a16:creationId xmlns:a16="http://schemas.microsoft.com/office/drawing/2014/main" id="{0AFAF5BB-48FB-BE0D-D04F-30DB2D8F67D1}"/>
              </a:ext>
            </a:extLst>
          </p:cNvPr>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grpSp>
        <p:nvGrpSpPr>
          <p:cNvPr id="15" name="Group 14">
            <a:extLst>
              <a:ext uri="{FF2B5EF4-FFF2-40B4-BE49-F238E27FC236}">
                <a16:creationId xmlns:a16="http://schemas.microsoft.com/office/drawing/2014/main" id="{45B556CA-0D6C-2E66-76E3-566B26EAF042}"/>
              </a:ext>
            </a:extLst>
          </p:cNvPr>
          <p:cNvGrpSpPr/>
          <p:nvPr/>
        </p:nvGrpSpPr>
        <p:grpSpPr>
          <a:xfrm>
            <a:off x="215396" y="203422"/>
            <a:ext cx="2621250" cy="941185"/>
            <a:chOff x="63500" y="1429216"/>
            <a:chExt cx="1970813" cy="705889"/>
          </a:xfrm>
        </p:grpSpPr>
        <p:sp>
          <p:nvSpPr>
            <p:cNvPr id="16" name="Rounded Rectangle 34">
              <a:extLst>
                <a:ext uri="{FF2B5EF4-FFF2-40B4-BE49-F238E27FC236}">
                  <a16:creationId xmlns:a16="http://schemas.microsoft.com/office/drawing/2014/main" id="{7FE2773A-A597-896D-28E9-0F7D11C64201}"/>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19299DF0-223E-0FA2-A562-600864D743F6}"/>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18" name="Title 1">
            <a:extLst>
              <a:ext uri="{FF2B5EF4-FFF2-40B4-BE49-F238E27FC236}">
                <a16:creationId xmlns:a16="http://schemas.microsoft.com/office/drawing/2014/main" id="{204E9290-5381-CE52-5EDC-3C5961E8FCE9}"/>
              </a:ext>
            </a:extLst>
          </p:cNvPr>
          <p:cNvSpPr txBox="1">
            <a:spLocks/>
          </p:cNvSpPr>
          <p:nvPr/>
        </p:nvSpPr>
        <p:spPr>
          <a:xfrm>
            <a:off x="112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19" name="Title 1">
            <a:extLst>
              <a:ext uri="{FF2B5EF4-FFF2-40B4-BE49-F238E27FC236}">
                <a16:creationId xmlns:a16="http://schemas.microsoft.com/office/drawing/2014/main" id="{504342DE-D0E2-1A87-A92E-4F20C6D738DC}"/>
              </a:ext>
            </a:extLst>
          </p:cNvPr>
          <p:cNvSpPr txBox="1">
            <a:spLocks/>
          </p:cNvSpPr>
          <p:nvPr/>
        </p:nvSpPr>
        <p:spPr>
          <a:xfrm>
            <a:off x="361511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ông</a:t>
            </a:r>
          </a:p>
        </p:txBody>
      </p:sp>
      <p:sp>
        <p:nvSpPr>
          <p:cNvPr id="20" name="Title 1">
            <a:extLst>
              <a:ext uri="{FF2B5EF4-FFF2-40B4-BE49-F238E27FC236}">
                <a16:creationId xmlns:a16="http://schemas.microsoft.com/office/drawing/2014/main" id="{BB7540F4-2D5A-C161-ABF7-83BFCC3E760A}"/>
              </a:ext>
            </a:extLst>
          </p:cNvPr>
          <p:cNvSpPr txBox="1">
            <a:spLocks/>
          </p:cNvSpPr>
          <p:nvPr/>
        </p:nvSpPr>
        <p:spPr>
          <a:xfrm>
            <a:off x="62333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21" name="Title 1">
            <a:extLst>
              <a:ext uri="{FF2B5EF4-FFF2-40B4-BE49-F238E27FC236}">
                <a16:creationId xmlns:a16="http://schemas.microsoft.com/office/drawing/2014/main" id="{EA7A4CED-3632-4E15-B28E-96AA15F841A4}"/>
              </a:ext>
            </a:extLst>
          </p:cNvPr>
          <p:cNvSpPr txBox="1">
            <a:spLocks/>
          </p:cNvSpPr>
          <p:nvPr/>
        </p:nvSpPr>
        <p:spPr>
          <a:xfrm>
            <a:off x="874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12179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34312"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ong</a:t>
            </a:r>
          </a:p>
        </p:txBody>
      </p:sp>
      <p:sp>
        <p:nvSpPr>
          <p:cNvPr id="7" name="TextBox 6"/>
          <p:cNvSpPr txBox="1"/>
          <p:nvPr/>
        </p:nvSpPr>
        <p:spPr>
          <a:xfrm>
            <a:off x="3205907" y="3505200"/>
            <a:ext cx="255270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ông</a:t>
            </a:r>
          </a:p>
        </p:txBody>
      </p:sp>
      <p:sp>
        <p:nvSpPr>
          <p:cNvPr id="9" name="TextBox 8"/>
          <p:cNvSpPr txBox="1"/>
          <p:nvPr/>
        </p:nvSpPr>
        <p:spPr>
          <a:xfrm>
            <a:off x="699295" y="3512966"/>
            <a:ext cx="2109669"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0" name="TextBox 9"/>
          <p:cNvSpPr txBox="1"/>
          <p:nvPr/>
        </p:nvSpPr>
        <p:spPr>
          <a:xfrm>
            <a:off x="3645449" y="3496924"/>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2" name="TextBox 11"/>
          <p:cNvSpPr txBox="1"/>
          <p:nvPr/>
        </p:nvSpPr>
        <p:spPr>
          <a:xfrm>
            <a:off x="-401377" y="3514445"/>
            <a:ext cx="2320636" cy="1569660"/>
          </a:xfrm>
          <a:prstGeom prst="rect">
            <a:avLst/>
          </a:prstGeom>
          <a:noFill/>
        </p:spPr>
        <p:txBody>
          <a:bodyPr wrap="square" rtlCol="0">
            <a:spAutoFit/>
          </a:bodyPr>
          <a:lstStyle/>
          <a:p>
            <a:pPr algn="ctr"/>
            <a:r>
              <a:rPr lang="en-US" sz="9600">
                <a:solidFill>
                  <a:srgbClr val="7030A0"/>
                </a:solidFill>
                <a:latin typeface="Arial-Rounded" pitchFamily="34" charset="0"/>
                <a:ea typeface="Arial-Rounded" pitchFamily="34" charset="0"/>
                <a:cs typeface="Arial-Rounded" pitchFamily="34" charset="0"/>
              </a:rPr>
              <a:t>o</a:t>
            </a:r>
          </a:p>
        </p:txBody>
      </p:sp>
      <p:sp>
        <p:nvSpPr>
          <p:cNvPr id="13" name="TextBox 12"/>
          <p:cNvSpPr txBox="1"/>
          <p:nvPr/>
        </p:nvSpPr>
        <p:spPr>
          <a:xfrm>
            <a:off x="2652559" y="3499567"/>
            <a:ext cx="2320636" cy="1569660"/>
          </a:xfrm>
          <a:prstGeom prst="rect">
            <a:avLst/>
          </a:prstGeom>
          <a:noFill/>
        </p:spPr>
        <p:txBody>
          <a:bodyPr wrap="square" rtlCol="0">
            <a:spAutoFit/>
          </a:bodyPr>
          <a:lstStyle/>
          <a:p>
            <a:pPr algn="ctr"/>
            <a:r>
              <a:rPr lang="en-US" sz="9600">
                <a:solidFill>
                  <a:srgbClr val="FFFF00"/>
                </a:solidFill>
                <a:latin typeface="Arial-Rounded" pitchFamily="34" charset="0"/>
                <a:ea typeface="Arial-Rounded" pitchFamily="34" charset="0"/>
                <a:cs typeface="Arial-Rounded" pitchFamily="34" charset="0"/>
              </a:rPr>
              <a:t>ô</a:t>
            </a:r>
          </a:p>
        </p:txBody>
      </p:sp>
      <p:sp>
        <p:nvSpPr>
          <p:cNvPr id="14" name="TextBox 13"/>
          <p:cNvSpPr txBox="1"/>
          <p:nvPr/>
        </p:nvSpPr>
        <p:spPr>
          <a:xfrm>
            <a:off x="6150524"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ung</a:t>
            </a:r>
          </a:p>
        </p:txBody>
      </p:sp>
      <p:sp>
        <p:nvSpPr>
          <p:cNvPr id="15" name="TextBox 14"/>
          <p:cNvSpPr txBox="1"/>
          <p:nvPr/>
        </p:nvSpPr>
        <p:spPr>
          <a:xfrm>
            <a:off x="6715507" y="3512966"/>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6" name="TextBox 15"/>
          <p:cNvSpPr txBox="1"/>
          <p:nvPr/>
        </p:nvSpPr>
        <p:spPr>
          <a:xfrm>
            <a:off x="5721176" y="3517229"/>
            <a:ext cx="2320636" cy="1569660"/>
          </a:xfrm>
          <a:prstGeom prst="rect">
            <a:avLst/>
          </a:prstGeom>
          <a:noFill/>
        </p:spPr>
        <p:txBody>
          <a:bodyPr wrap="square" rtlCol="0">
            <a:spAutoFit/>
          </a:bodyPr>
          <a:lstStyle/>
          <a:p>
            <a:pPr algn="ctr"/>
            <a:r>
              <a:rPr lang="en-US" sz="9600">
                <a:solidFill>
                  <a:srgbClr val="00B050"/>
                </a:solidFill>
                <a:latin typeface="Arial-Rounded" pitchFamily="34" charset="0"/>
                <a:ea typeface="Arial-Rounded" pitchFamily="34" charset="0"/>
                <a:cs typeface="Arial-Rounded" pitchFamily="34" charset="0"/>
              </a:rPr>
              <a:t>u</a:t>
            </a:r>
          </a:p>
        </p:txBody>
      </p:sp>
      <p:sp>
        <p:nvSpPr>
          <p:cNvPr id="17" name="TextBox 16"/>
          <p:cNvSpPr txBox="1"/>
          <p:nvPr/>
        </p:nvSpPr>
        <p:spPr>
          <a:xfrm>
            <a:off x="9334317" y="3505200"/>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ưng</a:t>
            </a:r>
          </a:p>
        </p:txBody>
      </p:sp>
      <p:sp>
        <p:nvSpPr>
          <p:cNvPr id="18" name="TextBox 17"/>
          <p:cNvSpPr txBox="1"/>
          <p:nvPr/>
        </p:nvSpPr>
        <p:spPr>
          <a:xfrm>
            <a:off x="9916553" y="3505200"/>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9" name="TextBox 18"/>
          <p:cNvSpPr txBox="1"/>
          <p:nvPr/>
        </p:nvSpPr>
        <p:spPr>
          <a:xfrm>
            <a:off x="8915270" y="3500889"/>
            <a:ext cx="2320636" cy="1569660"/>
          </a:xfrm>
          <a:prstGeom prst="rect">
            <a:avLst/>
          </a:prstGeom>
          <a:noFill/>
        </p:spPr>
        <p:txBody>
          <a:bodyPr wrap="square" rtlCol="0">
            <a:spAutoFit/>
          </a:bodyPr>
          <a:lstStyle/>
          <a:p>
            <a:pPr algn="ctr"/>
            <a:r>
              <a:rPr lang="en-US" sz="9600">
                <a:solidFill>
                  <a:prstClr val="black">
                    <a:lumMod val="95000"/>
                    <a:lumOff val="5000"/>
                  </a:prst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Calibri"/>
              </a:rPr>
              <a:t>Mình</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cùng</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thi</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tài</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nhé</a:t>
            </a:r>
            <a:r>
              <a:rPr lang="en-US" sz="4800" b="1" kern="0" dirty="0">
                <a:ln w="10541" cmpd="sng">
                  <a:solidFill>
                    <a:srgbClr val="4F81BD">
                      <a:shade val="88000"/>
                      <a:satMod val="110000"/>
                    </a:srgbClr>
                  </a:solidFill>
                  <a:prstDash val="solid"/>
                </a:ln>
                <a:solidFill>
                  <a:prstClr val="black"/>
                </a:solidFill>
                <a:latin typeface="Calibri"/>
              </a:rPr>
              <a:t>! </a:t>
            </a:r>
            <a:endParaRPr lang="vi-VN" sz="4800" b="1" kern="0" dirty="0">
              <a:ln w="10541" cmpd="sng">
                <a:solidFill>
                  <a:srgbClr val="4F81BD">
                    <a:shade val="88000"/>
                    <a:satMod val="110000"/>
                  </a:srgbClr>
                </a:solidFill>
                <a:prstDash val="solid"/>
              </a:ln>
              <a:solidFill>
                <a:prstClr val="black"/>
              </a:solidFill>
            </a:endParaRPr>
          </a:p>
        </p:txBody>
      </p:sp>
      <p:pic>
        <p:nvPicPr>
          <p:cNvPr id="3" name="2 Minute Timer (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1" y="139274"/>
            <a:ext cx="1304925" cy="733425"/>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956" y="872699"/>
            <a:ext cx="9144000" cy="538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2590800" y="2971800"/>
            <a:ext cx="7010400" cy="28194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defRPr/>
            </a:pPr>
            <a:endParaRPr lang="en-US" sz="3600" b="1" kern="0" dirty="0">
              <a:ln w="10541" cmpd="sng">
                <a:solidFill>
                  <a:srgbClr val="4F81BD">
                    <a:shade val="88000"/>
                    <a:satMod val="110000"/>
                  </a:srgbClr>
                </a:solidFill>
                <a:prstDash val="solid"/>
              </a:ln>
              <a:solidFill>
                <a:prstClr val="black"/>
              </a:solidFill>
              <a:latin typeface="Calibri"/>
            </a:endParaRPr>
          </a:p>
          <a:p>
            <a:pPr lvl="0" algn="ctr">
              <a:defRPr/>
            </a:pPr>
            <a:r>
              <a:rPr lang="en-US" sz="3600" b="1" kern="0" dirty="0" err="1">
                <a:ln w="10541" cmpd="sng">
                  <a:solidFill>
                    <a:srgbClr val="4F81BD">
                      <a:shade val="88000"/>
                      <a:satMod val="110000"/>
                    </a:srgbClr>
                  </a:solidFill>
                  <a:prstDash val="solid"/>
                </a:ln>
                <a:solidFill>
                  <a:prstClr val="black"/>
                </a:solidFill>
                <a:latin typeface="Calibri"/>
              </a:rPr>
              <a:t>Dãy</a:t>
            </a:r>
            <a:r>
              <a:rPr lang="en-US" sz="3600" b="1" kern="0" dirty="0">
                <a:ln w="10541" cmpd="sng">
                  <a:solidFill>
                    <a:srgbClr val="4F81BD">
                      <a:shade val="88000"/>
                      <a:satMod val="110000"/>
                    </a:srgbClr>
                  </a:solidFill>
                  <a:prstDash val="solid"/>
                </a:ln>
                <a:solidFill>
                  <a:prstClr val="black"/>
                </a:solidFill>
                <a:latin typeface="Calibri"/>
              </a:rPr>
              <a:t> 1: </a:t>
            </a:r>
            <a:r>
              <a:rPr lang="en-US" sz="3600" b="1" kern="0" dirty="0" err="1">
                <a:ln w="10541" cmpd="sng">
                  <a:solidFill>
                    <a:srgbClr val="4F81BD">
                      <a:shade val="88000"/>
                      <a:satMod val="110000"/>
                    </a:srgbClr>
                  </a:solidFill>
                  <a:prstDash val="solid"/>
                </a:ln>
                <a:solidFill>
                  <a:prstClr val="black"/>
                </a:solidFill>
                <a:latin typeface="Calibri"/>
              </a:rPr>
              <a:t>tạo</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và</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ghép</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tiếng</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có</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vần</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ong</a:t>
            </a:r>
            <a:r>
              <a:rPr lang="en-US" sz="3600" b="1" kern="0" dirty="0">
                <a:ln w="10541" cmpd="sng">
                  <a:solidFill>
                    <a:srgbClr val="4F81BD">
                      <a:shade val="88000"/>
                      <a:satMod val="110000"/>
                    </a:srgbClr>
                  </a:solidFill>
                  <a:prstDash val="solid"/>
                </a:ln>
                <a:solidFill>
                  <a:prstClr val="black"/>
                </a:solidFill>
                <a:latin typeface="Calibri"/>
              </a:rPr>
              <a:t> </a:t>
            </a:r>
          </a:p>
          <a:p>
            <a:pPr lvl="0" algn="ctr">
              <a:defRPr/>
            </a:pPr>
            <a:r>
              <a:rPr lang="en-US" sz="3600" b="1" kern="0" dirty="0" err="1">
                <a:ln w="10541" cmpd="sng">
                  <a:solidFill>
                    <a:srgbClr val="4F81BD">
                      <a:shade val="88000"/>
                      <a:satMod val="110000"/>
                    </a:srgbClr>
                  </a:solidFill>
                  <a:prstDash val="solid"/>
                </a:ln>
                <a:solidFill>
                  <a:prstClr val="black"/>
                </a:solidFill>
                <a:latin typeface="Calibri"/>
              </a:rPr>
              <a:t>Dãy</a:t>
            </a:r>
            <a:r>
              <a:rPr lang="en-US" sz="3600" b="1" kern="0" dirty="0">
                <a:ln w="10541" cmpd="sng">
                  <a:solidFill>
                    <a:srgbClr val="4F81BD">
                      <a:shade val="88000"/>
                      <a:satMod val="110000"/>
                    </a:srgbClr>
                  </a:solidFill>
                  <a:prstDash val="solid"/>
                </a:ln>
                <a:solidFill>
                  <a:prstClr val="black"/>
                </a:solidFill>
                <a:latin typeface="Calibri"/>
              </a:rPr>
              <a:t> 2: </a:t>
            </a:r>
            <a:r>
              <a:rPr lang="en-US" sz="3600" b="1" kern="0" dirty="0" err="1">
                <a:ln w="10541" cmpd="sng">
                  <a:solidFill>
                    <a:srgbClr val="4F81BD">
                      <a:shade val="88000"/>
                      <a:satMod val="110000"/>
                    </a:srgbClr>
                  </a:solidFill>
                  <a:prstDash val="solid"/>
                </a:ln>
                <a:solidFill>
                  <a:prstClr val="black"/>
                </a:solidFill>
                <a:latin typeface="Calibri"/>
              </a:rPr>
              <a:t>Tạo</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và</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ghép</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tiếng</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có</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vần</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ông</a:t>
            </a:r>
            <a:endParaRPr lang="en-US" sz="3600" b="1" kern="0" dirty="0">
              <a:ln w="10541" cmpd="sng">
                <a:solidFill>
                  <a:srgbClr val="4F81BD">
                    <a:shade val="88000"/>
                    <a:satMod val="110000"/>
                  </a:srgbClr>
                </a:solidFill>
                <a:prstDash val="solid"/>
              </a:ln>
              <a:solidFill>
                <a:srgbClr val="FF0066"/>
              </a:solidFill>
              <a:latin typeface="Calibri"/>
            </a:endParaRPr>
          </a:p>
          <a:p>
            <a:pPr lvl="0" algn="ctr">
              <a:defRPr/>
            </a:pPr>
            <a:r>
              <a:rPr lang="en-US" sz="3600" b="1" kern="0" dirty="0" err="1">
                <a:ln w="10541" cmpd="sng">
                  <a:solidFill>
                    <a:srgbClr val="4F81BD">
                      <a:shade val="88000"/>
                      <a:satMod val="110000"/>
                    </a:srgbClr>
                  </a:solidFill>
                  <a:prstDash val="solid"/>
                </a:ln>
                <a:latin typeface="Calibri"/>
              </a:rPr>
              <a:t>Dãy</a:t>
            </a:r>
            <a:r>
              <a:rPr lang="en-US" sz="3600" b="1" kern="0" dirty="0">
                <a:ln w="10541" cmpd="sng">
                  <a:solidFill>
                    <a:srgbClr val="4F81BD">
                      <a:shade val="88000"/>
                      <a:satMod val="110000"/>
                    </a:srgbClr>
                  </a:solidFill>
                  <a:prstDash val="solid"/>
                </a:ln>
                <a:latin typeface="Calibri"/>
              </a:rPr>
              <a:t> 3: </a:t>
            </a:r>
            <a:r>
              <a:rPr lang="en-US" sz="3600" b="1" kern="0" dirty="0" err="1">
                <a:ln w="10541" cmpd="sng">
                  <a:solidFill>
                    <a:srgbClr val="4F81BD">
                      <a:shade val="88000"/>
                      <a:satMod val="110000"/>
                    </a:srgbClr>
                  </a:solidFill>
                  <a:prstDash val="solid"/>
                </a:ln>
                <a:latin typeface="Calibri"/>
              </a:rPr>
              <a:t>Tạo</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và</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ghép</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tiếng</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có</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vần</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ung</a:t>
            </a:r>
            <a:r>
              <a:rPr lang="en-US" sz="3600" b="1" kern="0" dirty="0">
                <a:ln w="10541" cmpd="sng">
                  <a:solidFill>
                    <a:srgbClr val="4F81BD">
                      <a:shade val="88000"/>
                      <a:satMod val="110000"/>
                    </a:srgbClr>
                  </a:solidFill>
                  <a:prstDash val="solid"/>
                </a:ln>
                <a:solidFill>
                  <a:srgbClr val="FF0066"/>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ưng</a:t>
            </a:r>
            <a:endParaRPr lang="vi-VN" sz="3600" b="1" kern="0" dirty="0">
              <a:ln w="10541" cmpd="sng">
                <a:solidFill>
                  <a:srgbClr val="4F81BD">
                    <a:shade val="88000"/>
                    <a:satMod val="110000"/>
                  </a:srgbClr>
                </a:solidFill>
                <a:prstDash val="solid"/>
              </a:ln>
              <a:solidFill>
                <a:srgbClr val="FF0066"/>
              </a:solidFill>
            </a:endParaRPr>
          </a:p>
        </p:txBody>
      </p:sp>
    </p:spTree>
    <p:extLst>
      <p:ext uri="{BB962C8B-B14F-4D97-AF65-F5344CB8AC3E}">
        <p14:creationId xmlns:p14="http://schemas.microsoft.com/office/powerpoint/2010/main" val="1377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arn(inVertical)">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
                                        <p:tgtEl>
                                          <p:spTgt spid="5">
                                            <p:txEl>
                                              <p:pRg st="3" end="3"/>
                                            </p:txEl>
                                          </p:spTgt>
                                        </p:tgtEl>
                                      </p:cBhvr>
                                    </p:animEffect>
                                    <p:anim calcmode="lin" valueType="num">
                                      <p:cBhvr>
                                        <p:cTn id="20" dur="1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400</Words>
  <Application>Microsoft Office PowerPoint</Application>
  <PresentationFormat>Widescreen</PresentationFormat>
  <Paragraphs>158</Paragraphs>
  <Slides>37</Slides>
  <Notes>17</Notes>
  <HiddenSlides>0</HiddenSlides>
  <MMClips>3</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37</vt:i4>
      </vt:variant>
    </vt:vector>
  </HeadingPairs>
  <TitlesOfParts>
    <vt:vector size="65" baseType="lpstr">
      <vt:lpstr>微软雅黑</vt:lpstr>
      <vt:lpstr>宋体</vt:lpstr>
      <vt:lpstr>#9Slide03 Arima Madurai Black</vt:lpstr>
      <vt:lpstr>#9Slide07 HoneyCream</vt:lpstr>
      <vt:lpstr>Arial</vt:lpstr>
      <vt:lpstr>Arial Rounded MT Bold</vt:lpstr>
      <vt:lpstr>Arial-Rounded</vt:lpstr>
      <vt:lpstr>Calibri</vt:lpstr>
      <vt:lpstr>Calibri Light</vt:lpstr>
      <vt:lpstr>Cambria</vt:lpstr>
      <vt:lpstr>等线</vt:lpstr>
      <vt:lpstr>等线 Light</vt:lpstr>
      <vt:lpstr>HP001 4 hàng</vt:lpstr>
      <vt:lpstr>Karla</vt:lpstr>
      <vt:lpstr>SVN-Newton</vt:lpstr>
      <vt:lpstr>SVN-Poky's</vt:lpstr>
      <vt:lpstr>SVN-Ready</vt:lpstr>
      <vt:lpstr>Times New Roman</vt:lpstr>
      <vt:lpstr>Wingdings</vt:lpstr>
      <vt:lpstr>思源黑体 CN Bold</vt:lpstr>
      <vt:lpstr>1_Default Design</vt:lpstr>
      <vt:lpstr>https://www.freeppt7.com</vt:lpstr>
      <vt:lpstr>1_https://www.freeppt7.com</vt:lpstr>
      <vt:lpstr>Office Theme</vt:lpstr>
      <vt:lpstr>2_Office Theme</vt:lpstr>
      <vt:lpstr>5_Office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107</cp:revision>
  <dcterms:created xsi:type="dcterms:W3CDTF">2020-11-09T02:45:03Z</dcterms:created>
  <dcterms:modified xsi:type="dcterms:W3CDTF">2026-04-29T02:28:27Z</dcterms:modified>
</cp:coreProperties>
</file>