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19"/>
  </p:notesMasterIdLst>
  <p:sldIdLst>
    <p:sldId id="258" r:id="rId3"/>
    <p:sldId id="259" r:id="rId4"/>
    <p:sldId id="260" r:id="rId5"/>
    <p:sldId id="375" r:id="rId6"/>
    <p:sldId id="336" r:id="rId7"/>
    <p:sldId id="263" r:id="rId8"/>
    <p:sldId id="264" r:id="rId9"/>
    <p:sldId id="372" r:id="rId10"/>
    <p:sldId id="355" r:id="rId11"/>
    <p:sldId id="357" r:id="rId12"/>
    <p:sldId id="356" r:id="rId13"/>
    <p:sldId id="314" r:id="rId14"/>
    <p:sldId id="399" r:id="rId15"/>
    <p:sldId id="339" r:id="rId16"/>
    <p:sldId id="326"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660"/>
  </p:normalViewPr>
  <p:slideViewPr>
    <p:cSldViewPr>
      <p:cViewPr varScale="1">
        <p:scale>
          <a:sx n="82" d="100"/>
          <a:sy n="82" d="100"/>
        </p:scale>
        <p:origin x="701"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B5B46-B35C-4A76-B0E9-01DA6647944B}" type="datetimeFigureOut">
              <a:rPr lang="en-US" smtClean="0"/>
              <a:t>4/29/2026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E9F04-10AD-4660-8155-D21DCA287489}" type="slidenum">
              <a:rPr lang="en-US" smtClean="0"/>
              <a:t>‹#›</a:t>
            </a:fld>
            <a:endParaRPr lang="en-US"/>
          </a:p>
        </p:txBody>
      </p:sp>
    </p:spTree>
    <p:extLst>
      <p:ext uri="{BB962C8B-B14F-4D97-AF65-F5344CB8AC3E}">
        <p14:creationId xmlns:p14="http://schemas.microsoft.com/office/powerpoint/2010/main" val="17841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AB989-32C8-4B2E-8C4C-09366F252BE0}"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57F8EA62-EC34-66B8-A30D-56D896D644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A244B09F-452D-69CF-A016-214B9A0F61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316317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95331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4323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D77FB4AF-684A-C658-0CF1-D2B056A96A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F6F0355-C772-94B4-EC7B-7BA8312A5B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417699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4461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0355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7391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5977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1380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16300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6221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525414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49311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4048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7650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B989-32C8-4B2E-8C4C-09366F252BE0}"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28350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AB989-32C8-4B2E-8C4C-09366F252BE0}"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27747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AB989-32C8-4B2E-8C4C-09366F252BE0}"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768291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AB989-32C8-4B2E-8C4C-09366F252BE0}"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53458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AB989-32C8-4B2E-8C4C-09366F252BE0}"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89896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411012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603800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AB989-32C8-4B2E-8C4C-09366F252BE0}" type="datetimeFigureOut">
              <a:rPr lang="en-US" smtClean="0"/>
              <a:t>4/29/2026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E4B5C-AEF7-456F-9991-03365307CCFB}" type="slidenum">
              <a:rPr lang="en-US" smtClean="0"/>
              <a:t>‹#›</a:t>
            </a:fld>
            <a:endParaRPr lang="en-US"/>
          </a:p>
        </p:txBody>
      </p:sp>
      <p:sp>
        <p:nvSpPr>
          <p:cNvPr id="7" name="Title Placeholder 1">
            <a:extLst>
              <a:ext uri="{FF2B5EF4-FFF2-40B4-BE49-F238E27FC236}">
                <a16:creationId xmlns:a16="http://schemas.microsoft.com/office/drawing/2014/main" id="{9EF59E60-6BE5-7958-0F02-794A03905383}"/>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B1062082-69D8-01A7-069C-54AF3D5636D3}"/>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80281D71-86BF-409C-CCBE-B341A078DE04}"/>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4/29/2026</a:t>
            </a:fld>
            <a:endParaRPr lang="en-US"/>
          </a:p>
        </p:txBody>
      </p:sp>
      <p:sp>
        <p:nvSpPr>
          <p:cNvPr id="10" name="Slide Number Placeholder 5">
            <a:extLst>
              <a:ext uri="{FF2B5EF4-FFF2-40B4-BE49-F238E27FC236}">
                <a16:creationId xmlns:a16="http://schemas.microsoft.com/office/drawing/2014/main" id="{D6C2AA85-2EC6-03F6-D324-1E04789D4E32}"/>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50811C4E-D019-47E6-6613-BD5DD1F66849}"/>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A2135585-30BE-81DC-2827-4583270FA98A}"/>
              </a:ext>
            </a:extLst>
          </p:cNvPr>
          <p:cNvSpPr/>
          <p:nvPr userDrawn="1"/>
        </p:nvSpPr>
        <p:spPr>
          <a:xfrm>
            <a:off x="308114" y="188843"/>
            <a:ext cx="11589026" cy="648031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ound pink circle with white text and a black background&#10;&#10;AI-generated content may be incorrect.">
            <a:extLst>
              <a:ext uri="{FF2B5EF4-FFF2-40B4-BE49-F238E27FC236}">
                <a16:creationId xmlns:a16="http://schemas.microsoft.com/office/drawing/2014/main" id="{16B2EB97-25EC-3978-569C-7B721E4F86F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2FC7FFE8-04DC-7BCE-2E47-36515239DD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2902372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A57AD121-F351-AA89-A9C4-536CCA5BAC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0A13C364-1995-E6A9-1DB6-7F7D0BD7DD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1564789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SAN HÔ TUYỆT ĐẸP dưới ĐẠI DƯƠNG ♦ Amazing Beauty of Underwater 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2762" y="588714"/>
            <a:ext cx="10098639" cy="5680575"/>
          </a:xfrm>
          <a:prstGeom prst="rect">
            <a:avLst/>
          </a:prstGeom>
        </p:spPr>
      </p:pic>
      <p:sp>
        <p:nvSpPr>
          <p:cNvPr id="14" name="Rounded Rectangle 13"/>
          <p:cNvSpPr/>
          <p:nvPr/>
        </p:nvSpPr>
        <p:spPr>
          <a:xfrm>
            <a:off x="711856" y="278016"/>
            <a:ext cx="3021944"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łn</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łn</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łp</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27" t="21926" r="30297" b="26229"/>
          <a:stretch/>
        </p:blipFill>
        <p:spPr bwMode="auto">
          <a:xfrm>
            <a:off x="1676401" y="446266"/>
            <a:ext cx="8691053" cy="610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4079268"/>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360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8002250" y="4924795"/>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23332"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10801064"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10940687" y="3665623"/>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114801" y="612869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8478210" y="4721328"/>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18" name="Straight Connector 17"/>
          <p:cNvCxnSpPr/>
          <p:nvPr/>
        </p:nvCxnSpPr>
        <p:spPr>
          <a:xfrm>
            <a:off x="8110586" y="4224639"/>
            <a:ext cx="269047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4800" y="5428768"/>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776597" y="4885974"/>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09681" y="5430819"/>
            <a:ext cx="99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51727" y="6685327"/>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42" name="Picture 2" descr="Vịnh Hạ Long: Những giá trị làm nên kỳ quan thiên nhi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447" y="193316"/>
            <a:ext cx="3924387" cy="300460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gắm cảnh Hạ Long từ máy 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814" y="193316"/>
            <a:ext cx="5341527" cy="30046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4800"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Vịnh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Hạ</a:t>
            </a:r>
            <a:r>
              <a:rPr lang="en-US" sz="5400" dirty="0">
                <a:solidFill>
                  <a:srgbClr val="0070C0"/>
                </a:solidFill>
                <a:latin typeface="Arial-Rounded" pitchFamily="34" charset="0"/>
                <a:ea typeface="Arial-Rounded" pitchFamily="34" charset="0"/>
                <a:cs typeface="Arial-Rounded" pitchFamily="34" charset="0"/>
              </a:rPr>
              <a:t> Long </a:t>
            </a:r>
            <a:r>
              <a:rPr lang="en-US" sz="5400" dirty="0" err="1">
                <a:solidFill>
                  <a:srgbClr val="0070C0"/>
                </a:solidFill>
                <a:latin typeface="Arial-Rounded" pitchFamily="34" charset="0"/>
                <a:ea typeface="Arial-Rounded" pitchFamily="34" charset="0"/>
                <a:cs typeface="Arial-Rounded" pitchFamily="34" charset="0"/>
              </a:rPr>
              <a:t>là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một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kì</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quan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thiên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nhiên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Nơi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đây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có</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hòn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đảo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lớn</a:t>
            </a:r>
            <a:r>
              <a:rPr lang="en-US" sz="5400" dirty="0">
                <a:solidFill>
                  <a:srgbClr val="0070C0"/>
                </a:solidFill>
                <a:latin typeface="Arial-Rounded" pitchFamily="34" charset="0"/>
                <a:ea typeface="Arial-Rounded" pitchFamily="34" charset="0"/>
                <a:cs typeface="Arial-Rounded" pitchFamily="34" charset="0"/>
              </a:rPr>
              <a:t> nhỏ </a:t>
            </a:r>
            <a:r>
              <a:rPr lang="en-US" sz="5400" dirty="0" err="1">
                <a:solidFill>
                  <a:srgbClr val="0070C0"/>
                </a:solidFill>
                <a:latin typeface="Arial-Rounded" pitchFamily="34" charset="0"/>
                <a:ea typeface="Arial-Rounded" pitchFamily="34" charset="0"/>
                <a:cs typeface="Arial-Rounded" pitchFamily="34" charset="0"/>
              </a:rPr>
              <a:t>trùng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điệp</a:t>
            </a:r>
            <a:r>
              <a:rPr lang="en-US" sz="5400" dirty="0">
                <a:solidFill>
                  <a:srgbClr val="0070C0"/>
                </a:solidFill>
                <a:latin typeface="Arial-Rounded" pitchFamily="34" charset="0"/>
                <a:ea typeface="Arial-Rounded" pitchFamily="34" charset="0"/>
                <a:cs typeface="Arial-Rounded" pitchFamily="34" charset="0"/>
              </a:rPr>
              <a:t>, soi </a:t>
            </a:r>
            <a:r>
              <a:rPr lang="en-US" sz="5400" dirty="0" err="1">
                <a:solidFill>
                  <a:srgbClr val="0070C0"/>
                </a:solidFill>
                <a:latin typeface="Arial-Rounded" pitchFamily="34" charset="0"/>
                <a:ea typeface="Arial-Rounded" pitchFamily="34" charset="0"/>
                <a:cs typeface="Arial-Rounded" pitchFamily="34" charset="0"/>
              </a:rPr>
              <a:t>bóng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mặt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biển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xanh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biếc</a:t>
            </a:r>
            <a:r>
              <a:rPr lang="en-US" sz="5400" dirty="0">
                <a:solidFill>
                  <a:srgbClr val="0070C0"/>
                </a:solidFill>
                <a:latin typeface="Arial-Rounded" pitchFamily="34" charset="0"/>
                <a:ea typeface="Arial-Rounded" pitchFamily="34" charset="0"/>
                <a:cs typeface="Arial-Rounded" pitchFamily="34" charset="0"/>
              </a:rPr>
              <a:t>. Du </a:t>
            </a:r>
            <a:r>
              <a:rPr lang="en-US" sz="5400" dirty="0" err="1">
                <a:solidFill>
                  <a:srgbClr val="0070C0"/>
                </a:solidFill>
                <a:latin typeface="Arial-Rounded" pitchFamily="34" charset="0"/>
                <a:ea typeface="Arial-Rounded" pitchFamily="34" charset="0"/>
                <a:cs typeface="Arial-Rounded" pitchFamily="34" charset="0"/>
              </a:rPr>
              <a:t>khách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thích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đến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đây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ngắm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cảnh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tắm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mát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dạo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bãi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biển</a:t>
            </a:r>
            <a:r>
              <a:rPr lang="en-US" sz="5400" dirty="0">
                <a:solidFill>
                  <a:srgbClr val="0070C0"/>
                </a:solidFill>
                <a:latin typeface="Arial-Rounded" pitchFamily="34" charset="0"/>
                <a:ea typeface="Arial-Rounded" pitchFamily="34" charset="0"/>
                <a:cs typeface="Arial-Rounded" pitchFamily="34" charset="0"/>
              </a:rPr>
              <a:t>.</a:t>
            </a:r>
            <a:endParaRPr lang="en-US" sz="8800" dirty="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Địa danh nào được nhắc đến trong bài?</a:t>
            </a:r>
          </a:p>
        </p:txBody>
      </p:sp>
      <p:cxnSp>
        <p:nvCxnSpPr>
          <p:cNvPr id="24" name="Straight Connector 23"/>
          <p:cNvCxnSpPr/>
          <p:nvPr/>
        </p:nvCxnSpPr>
        <p:spPr>
          <a:xfrm>
            <a:off x="1295400" y="1371600"/>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930302" y="541655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Vịnh Hạ Long có gì đặc biệt?</a:t>
            </a:r>
          </a:p>
        </p:txBody>
      </p:sp>
      <p:cxnSp>
        <p:nvCxnSpPr>
          <p:cNvPr id="15" name="Straight Connector 14"/>
          <p:cNvCxnSpPr/>
          <p:nvPr/>
        </p:nvCxnSpPr>
        <p:spPr>
          <a:xfrm>
            <a:off x="6040334" y="2057400"/>
            <a:ext cx="57355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800" y="2788170"/>
            <a:ext cx="1135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79750" y="3518940"/>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Du khách thích đến Hạ Long làm gì?</a:t>
            </a:r>
          </a:p>
        </p:txBody>
      </p:sp>
      <p:cxnSp>
        <p:nvCxnSpPr>
          <p:cNvPr id="22" name="Straight Connector 21"/>
          <p:cNvCxnSpPr/>
          <p:nvPr/>
        </p:nvCxnSpPr>
        <p:spPr>
          <a:xfrm>
            <a:off x="4038600" y="3518940"/>
            <a:ext cx="76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5906" y="4312170"/>
            <a:ext cx="11272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5906" y="5029200"/>
            <a:ext cx="4338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4800" y="45720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60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52400"/>
            <a:ext cx="8686800" cy="460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black"/>
                  </a:solidFill>
                  <a:latin typeface="Arial Rounded MT Bold" pitchFamily="34" charset="0"/>
                  <a:ea typeface="Arial-Rounded" pitchFamily="34" charset="0"/>
                  <a:cs typeface="Arial-Rounded" pitchFamily="34" charset="0"/>
                </a:rPr>
                <a:t>5</a:t>
              </a:r>
              <a:endParaRPr lang="en-US" sz="4400" dirty="0">
                <a:solidFill>
                  <a:prstClr val="black"/>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667000" y="1066800"/>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prstClr val="black"/>
                </a:solidFill>
                <a:latin typeface="Arial-Rounded" pitchFamily="34" charset="0"/>
                <a:ea typeface="Arial-Rounded" pitchFamily="34" charset="0"/>
                <a:cs typeface="Arial-Rounded" pitchFamily="34" charset="0"/>
              </a:rPr>
              <a:t>Thế</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giới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trong</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lòng</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biển</a:t>
            </a:r>
            <a:endParaRPr lang="en-US" sz="5400" dirty="0">
              <a:solidFill>
                <a:prstClr val="black"/>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7DA73EDE-6AC4-A8C7-A17E-D33863C2CE50}"/>
              </a:ext>
            </a:extLst>
          </p:cNvPr>
          <p:cNvPicPr>
            <a:picLocks noChangeAspect="1"/>
          </p:cNvPicPr>
          <p:nvPr/>
        </p:nvPicPr>
        <p:blipFill>
          <a:blip r:embed="rId2"/>
          <a:stretch>
            <a:fillRect/>
          </a:stretch>
        </p:blipFill>
        <p:spPr>
          <a:xfrm>
            <a:off x="2133600" y="2057400"/>
            <a:ext cx="8077200" cy="4246775"/>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ám phá rợn người về hòn đảo tách - nhập quái nhất hành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85800"/>
            <a:ext cx="7848600" cy="446173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52400" y="304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29" name="Group 28"/>
          <p:cNvGrpSpPr/>
          <p:nvPr/>
        </p:nvGrpSpPr>
        <p:grpSpPr>
          <a:xfrm>
            <a:off x="381001" y="4767874"/>
            <a:ext cx="11289176" cy="2452731"/>
            <a:chOff x="502855" y="4955694"/>
            <a:chExt cx="10340246" cy="2452731"/>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a:solidFill>
                    <a:srgbClr val="0070C0"/>
                  </a:solidFill>
                  <a:latin typeface="Arial-Rounded" pitchFamily="34" charset="0"/>
                  <a:ea typeface="Arial-Rounded" pitchFamily="34" charset="0"/>
                  <a:cs typeface="Arial-Rounded" pitchFamily="34" charset="0"/>
                </a:rPr>
                <a:t>	B</a:t>
              </a:r>
              <a:r>
                <a:rPr lang="en-US" sz="5000" b="1">
                  <a:solidFill>
                    <a:srgbClr val="FF0000"/>
                  </a:solidFill>
                  <a:latin typeface="Arial-Rounded" pitchFamily="34" charset="0"/>
                  <a:ea typeface="Arial-Rounded" pitchFamily="34" charset="0"/>
                  <a:cs typeface="Arial-Rounded" pitchFamily="34" charset="0"/>
                </a:rPr>
                <a:t>iên</a:t>
              </a:r>
              <a:r>
                <a:rPr lang="en-US" sz="5000" b="1">
                  <a:solidFill>
                    <a:srgbClr val="0070C0"/>
                  </a:solidFill>
                  <a:latin typeface="Arial-Rounded" pitchFamily="34" charset="0"/>
                  <a:ea typeface="Arial-Rounded" pitchFamily="34" charset="0"/>
                  <a:cs typeface="Arial-Rounded" pitchFamily="34" charset="0"/>
                </a:rPr>
                <a:t> xanh b</a:t>
              </a:r>
              <a:r>
                <a:rPr lang="en-US" sz="5000" b="1">
                  <a:solidFill>
                    <a:srgbClr val="FF0000"/>
                  </a:solidFill>
                  <a:latin typeface="Arial-Rounded" pitchFamily="34" charset="0"/>
                  <a:ea typeface="Arial-Rounded" pitchFamily="34" charset="0"/>
                  <a:cs typeface="Arial-Rounded" pitchFamily="34" charset="0"/>
                </a:rPr>
                <a:t>iêc</a:t>
              </a:r>
              <a:r>
                <a:rPr lang="en-US" sz="5000" b="1">
                  <a:solidFill>
                    <a:srgbClr val="0070C0"/>
                  </a:solidFill>
                  <a:latin typeface="Arial-Rounded" pitchFamily="34" charset="0"/>
                  <a:ea typeface="Arial-Rounded" pitchFamily="34" charset="0"/>
                  <a:cs typeface="Arial-Rounded" pitchFamily="34" charset="0"/>
                </a:rPr>
                <a:t>. Những hòn đảo lớn nhỏ trùng đ</a:t>
              </a:r>
              <a:r>
                <a:rPr lang="en-US" sz="5000" b="1">
                  <a:solidFill>
                    <a:srgbClr val="FF0000"/>
                  </a:solidFill>
                  <a:latin typeface="Arial-Rounded" pitchFamily="34" charset="0"/>
                  <a:ea typeface="Arial-Rounded" pitchFamily="34" charset="0"/>
                  <a:cs typeface="Arial-Rounded" pitchFamily="34" charset="0"/>
                </a:rPr>
                <a:t>iêp</a:t>
              </a:r>
              <a:r>
                <a:rPr lang="en-US" sz="5000" b="1">
                  <a:solidFill>
                    <a:srgbClr val="0070C0"/>
                  </a:solidFill>
                  <a:latin typeface="Arial-Rounded" pitchFamily="34" charset="0"/>
                  <a:ea typeface="Arial-Rounded" pitchFamily="34" charset="0"/>
                  <a:cs typeface="Arial-Rounded" pitchFamily="34" charset="0"/>
                </a:rPr>
                <a:t>.</a:t>
              </a:r>
            </a:p>
          </p:txBody>
        </p:sp>
        <p:sp>
          <p:nvSpPr>
            <p:cNvPr id="17" name="Title 1"/>
            <p:cNvSpPr txBox="1">
              <a:spLocks/>
            </p:cNvSpPr>
            <p:nvPr/>
          </p:nvSpPr>
          <p:spPr>
            <a:xfrm>
              <a:off x="2762764" y="590733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4098678" y="502212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8" name="Title 1"/>
            <p:cNvSpPr txBox="1">
              <a:spLocks/>
            </p:cNvSpPr>
            <p:nvPr/>
          </p:nvSpPr>
          <p:spPr>
            <a:xfrm>
              <a:off x="1188794" y="495569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iêc</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r>
              <a:rPr lang="en-US" sz="8800">
                <a:solidFill>
                  <a:srgbClr val="FF0000"/>
                </a:solidFill>
                <a:latin typeface="Arial-Rounded" pitchFamily="34" charset="0"/>
                <a:ea typeface="Arial-Rounded" pitchFamily="34" charset="0"/>
                <a:cs typeface="Arial-Rounded" pitchFamily="34" charset="0"/>
              </a:rPr>
              <a:t>iêc</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iêc</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iên</a:t>
            </a:r>
          </a:p>
        </p:txBody>
      </p:sp>
      <p:sp>
        <p:nvSpPr>
          <p:cNvPr id="11" name="Title 1"/>
          <p:cNvSpPr txBox="1">
            <a:spLocks/>
          </p:cNvSpPr>
          <p:nvPr/>
        </p:nvSpPr>
        <p:spPr>
          <a:xfrm>
            <a:off x="5611487" y="456744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524001"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iêc</a:t>
            </a:r>
          </a:p>
        </p:txBody>
      </p:sp>
      <p:sp>
        <p:nvSpPr>
          <p:cNvPr id="7" name="TextBox 6"/>
          <p:cNvSpPr txBox="1"/>
          <p:nvPr/>
        </p:nvSpPr>
        <p:spPr>
          <a:xfrm>
            <a:off x="4708358" y="3505200"/>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1581519" y="3510594"/>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a:t>
            </a:r>
          </a:p>
        </p:txBody>
      </p:sp>
      <p:sp>
        <p:nvSpPr>
          <p:cNvPr id="10" name="TextBox 9"/>
          <p:cNvSpPr txBox="1"/>
          <p:nvPr/>
        </p:nvSpPr>
        <p:spPr>
          <a:xfrm>
            <a:off x="4446622" y="350002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a:t>
            </a:r>
          </a:p>
        </p:txBody>
      </p:sp>
      <p:sp>
        <p:nvSpPr>
          <p:cNvPr id="12" name="TextBox 11"/>
          <p:cNvSpPr txBox="1"/>
          <p:nvPr/>
        </p:nvSpPr>
        <p:spPr>
          <a:xfrm>
            <a:off x="2317230" y="3501078"/>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c</a:t>
            </a:r>
          </a:p>
        </p:txBody>
      </p:sp>
      <p:sp>
        <p:nvSpPr>
          <p:cNvPr id="13" name="TextBox 12"/>
          <p:cNvSpPr txBox="1"/>
          <p:nvPr/>
        </p:nvSpPr>
        <p:spPr>
          <a:xfrm>
            <a:off x="5355910" y="3501932"/>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n</a:t>
            </a:r>
          </a:p>
        </p:txBody>
      </p:sp>
      <p:sp>
        <p:nvSpPr>
          <p:cNvPr id="14" name="TextBox 13"/>
          <p:cNvSpPr txBox="1"/>
          <p:nvPr/>
        </p:nvSpPr>
        <p:spPr>
          <a:xfrm>
            <a:off x="7640213"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iêp</a:t>
            </a:r>
          </a:p>
        </p:txBody>
      </p:sp>
      <p:sp>
        <p:nvSpPr>
          <p:cNvPr id="15" name="TextBox 14"/>
          <p:cNvSpPr txBox="1"/>
          <p:nvPr/>
        </p:nvSpPr>
        <p:spPr>
          <a:xfrm>
            <a:off x="7501690" y="35160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a:t>
            </a:r>
          </a:p>
        </p:txBody>
      </p:sp>
      <p:sp>
        <p:nvSpPr>
          <p:cNvPr id="16" name="TextBox 15"/>
          <p:cNvSpPr txBox="1"/>
          <p:nvPr/>
        </p:nvSpPr>
        <p:spPr>
          <a:xfrm>
            <a:off x="8443210" y="3500026"/>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p</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6354" y="1547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thiếc</a:t>
            </a:r>
          </a:p>
        </p:txBody>
      </p:sp>
      <p:sp>
        <p:nvSpPr>
          <p:cNvPr id="5" name="Title 1"/>
          <p:cNvSpPr txBox="1">
            <a:spLocks/>
          </p:cNvSpPr>
          <p:nvPr/>
        </p:nvSpPr>
        <p:spPr>
          <a:xfrm>
            <a:off x="4721654" y="15693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tiệc</a:t>
            </a:r>
          </a:p>
        </p:txBody>
      </p:sp>
      <p:sp>
        <p:nvSpPr>
          <p:cNvPr id="7" name="Title 1"/>
          <p:cNvSpPr txBox="1">
            <a:spLocks/>
          </p:cNvSpPr>
          <p:nvPr/>
        </p:nvSpPr>
        <p:spPr>
          <a:xfrm>
            <a:off x="7913086" y="156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xiếc</a:t>
            </a:r>
          </a:p>
        </p:txBody>
      </p:sp>
      <p:sp>
        <p:nvSpPr>
          <p:cNvPr id="8" name="Title 1"/>
          <p:cNvSpPr txBox="1">
            <a:spLocks/>
          </p:cNvSpPr>
          <p:nvPr/>
        </p:nvSpPr>
        <p:spPr>
          <a:xfrm>
            <a:off x="2625588" y="137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iêc</a:t>
            </a:r>
          </a:p>
        </p:txBody>
      </p:sp>
      <p:sp>
        <p:nvSpPr>
          <p:cNvPr id="11" name="Title 1"/>
          <p:cNvSpPr txBox="1">
            <a:spLocks/>
          </p:cNvSpPr>
          <p:nvPr/>
        </p:nvSpPr>
        <p:spPr>
          <a:xfrm>
            <a:off x="5297093" y="13931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iêc</a:t>
            </a:r>
          </a:p>
        </p:txBody>
      </p:sp>
      <p:sp>
        <p:nvSpPr>
          <p:cNvPr id="13" name="Title 1"/>
          <p:cNvSpPr txBox="1">
            <a:spLocks/>
          </p:cNvSpPr>
          <p:nvPr/>
        </p:nvSpPr>
        <p:spPr>
          <a:xfrm>
            <a:off x="8475706" y="13893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iêc</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Title 1"/>
          <p:cNvSpPr txBox="1">
            <a:spLocks/>
          </p:cNvSpPr>
          <p:nvPr/>
        </p:nvSpPr>
        <p:spPr>
          <a:xfrm>
            <a:off x="1844454" y="2993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điện</a:t>
            </a:r>
          </a:p>
        </p:txBody>
      </p:sp>
      <p:sp>
        <p:nvSpPr>
          <p:cNvPr id="14" name="Title 1"/>
          <p:cNvSpPr txBox="1">
            <a:spLocks/>
          </p:cNvSpPr>
          <p:nvPr/>
        </p:nvSpPr>
        <p:spPr>
          <a:xfrm>
            <a:off x="4759754" y="3014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kiến</a:t>
            </a:r>
          </a:p>
        </p:txBody>
      </p:sp>
      <p:sp>
        <p:nvSpPr>
          <p:cNvPr id="15" name="Title 1"/>
          <p:cNvSpPr txBox="1">
            <a:spLocks/>
          </p:cNvSpPr>
          <p:nvPr/>
        </p:nvSpPr>
        <p:spPr>
          <a:xfrm>
            <a:off x="7951186" y="3011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thiện</a:t>
            </a:r>
          </a:p>
        </p:txBody>
      </p:sp>
      <p:sp>
        <p:nvSpPr>
          <p:cNvPr id="16" name="Title 1"/>
          <p:cNvSpPr txBox="1">
            <a:spLocks/>
          </p:cNvSpPr>
          <p:nvPr/>
        </p:nvSpPr>
        <p:spPr>
          <a:xfrm>
            <a:off x="2563524" y="2817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a:t>
            </a:r>
          </a:p>
        </p:txBody>
      </p:sp>
      <p:sp>
        <p:nvSpPr>
          <p:cNvPr id="17" name="Title 1"/>
          <p:cNvSpPr txBox="1">
            <a:spLocks/>
          </p:cNvSpPr>
          <p:nvPr/>
        </p:nvSpPr>
        <p:spPr>
          <a:xfrm>
            <a:off x="5446238" y="2838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a:t>
            </a:r>
          </a:p>
        </p:txBody>
      </p:sp>
      <p:sp>
        <p:nvSpPr>
          <p:cNvPr id="18" name="Title 1"/>
          <p:cNvSpPr txBox="1">
            <a:spLocks/>
          </p:cNvSpPr>
          <p:nvPr/>
        </p:nvSpPr>
        <p:spPr>
          <a:xfrm>
            <a:off x="8640982" y="28349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a:t>
            </a:r>
          </a:p>
        </p:txBody>
      </p:sp>
      <p:sp>
        <p:nvSpPr>
          <p:cNvPr id="19" name="Title 1"/>
          <p:cNvSpPr txBox="1">
            <a:spLocks/>
          </p:cNvSpPr>
          <p:nvPr/>
        </p:nvSpPr>
        <p:spPr>
          <a:xfrm>
            <a:off x="1828801" y="4291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diệp</a:t>
            </a:r>
          </a:p>
        </p:txBody>
      </p:sp>
      <p:sp>
        <p:nvSpPr>
          <p:cNvPr id="20" name="Title 1"/>
          <p:cNvSpPr txBox="1">
            <a:spLocks/>
          </p:cNvSpPr>
          <p:nvPr/>
        </p:nvSpPr>
        <p:spPr>
          <a:xfrm>
            <a:off x="4744101" y="43125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thiếp</a:t>
            </a:r>
          </a:p>
        </p:txBody>
      </p:sp>
      <p:sp>
        <p:nvSpPr>
          <p:cNvPr id="21" name="Title 1"/>
          <p:cNvSpPr txBox="1">
            <a:spLocks/>
          </p:cNvSpPr>
          <p:nvPr/>
        </p:nvSpPr>
        <p:spPr>
          <a:xfrm>
            <a:off x="7935533" y="4308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tiệp</a:t>
            </a:r>
          </a:p>
        </p:txBody>
      </p:sp>
      <p:sp>
        <p:nvSpPr>
          <p:cNvPr id="27" name="Title 1"/>
          <p:cNvSpPr txBox="1">
            <a:spLocks/>
          </p:cNvSpPr>
          <p:nvPr/>
        </p:nvSpPr>
        <p:spPr>
          <a:xfrm>
            <a:off x="2549643" y="411921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iêp</a:t>
            </a:r>
          </a:p>
        </p:txBody>
      </p:sp>
      <p:sp>
        <p:nvSpPr>
          <p:cNvPr id="22" name="Title 1"/>
          <p:cNvSpPr txBox="1">
            <a:spLocks/>
          </p:cNvSpPr>
          <p:nvPr/>
        </p:nvSpPr>
        <p:spPr>
          <a:xfrm>
            <a:off x="5552418" y="414688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iêp</a:t>
            </a:r>
          </a:p>
        </p:txBody>
      </p:sp>
      <p:sp>
        <p:nvSpPr>
          <p:cNvPr id="23" name="Title 1"/>
          <p:cNvSpPr txBox="1">
            <a:spLocks/>
          </p:cNvSpPr>
          <p:nvPr/>
        </p:nvSpPr>
        <p:spPr>
          <a:xfrm>
            <a:off x="8416798" y="41202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iêp</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2" grpId="0"/>
      <p:bldP spid="14" grpId="0"/>
      <p:bldP spid="15" grpId="0"/>
      <p:bldP spid="16" grpId="0"/>
      <p:bldP spid="17" grpId="0"/>
      <p:bldP spid="18" grpId="0"/>
      <p:bldP spid="19" grpId="0"/>
      <p:bldP spid="20" grpId="0"/>
      <p:bldP spid="21" grpId="0"/>
      <p:bldP spid="27"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806354" y="4007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thiếc</a:t>
            </a:r>
          </a:p>
        </p:txBody>
      </p:sp>
      <p:sp>
        <p:nvSpPr>
          <p:cNvPr id="13" name="Title 1"/>
          <p:cNvSpPr txBox="1">
            <a:spLocks/>
          </p:cNvSpPr>
          <p:nvPr/>
        </p:nvSpPr>
        <p:spPr>
          <a:xfrm>
            <a:off x="4721654" y="4029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tiệc</a:t>
            </a:r>
          </a:p>
        </p:txBody>
      </p:sp>
      <p:sp>
        <p:nvSpPr>
          <p:cNvPr id="14" name="Title 1"/>
          <p:cNvSpPr txBox="1">
            <a:spLocks/>
          </p:cNvSpPr>
          <p:nvPr/>
        </p:nvSpPr>
        <p:spPr>
          <a:xfrm>
            <a:off x="7913086" y="4025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xiếc</a:t>
            </a:r>
          </a:p>
        </p:txBody>
      </p:sp>
      <p:sp>
        <p:nvSpPr>
          <p:cNvPr id="15" name="Title 1"/>
          <p:cNvSpPr txBox="1">
            <a:spLocks/>
          </p:cNvSpPr>
          <p:nvPr/>
        </p:nvSpPr>
        <p:spPr>
          <a:xfrm>
            <a:off x="1722034" y="49223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điện</a:t>
            </a:r>
          </a:p>
        </p:txBody>
      </p:sp>
      <p:sp>
        <p:nvSpPr>
          <p:cNvPr id="16" name="Title 1"/>
          <p:cNvSpPr txBox="1">
            <a:spLocks/>
          </p:cNvSpPr>
          <p:nvPr/>
        </p:nvSpPr>
        <p:spPr>
          <a:xfrm>
            <a:off x="4759754" y="4943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kiến</a:t>
            </a:r>
          </a:p>
        </p:txBody>
      </p:sp>
      <p:sp>
        <p:nvSpPr>
          <p:cNvPr id="17" name="Title 1"/>
          <p:cNvSpPr txBox="1">
            <a:spLocks/>
          </p:cNvSpPr>
          <p:nvPr/>
        </p:nvSpPr>
        <p:spPr>
          <a:xfrm>
            <a:off x="7951186"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thiện</a:t>
            </a:r>
          </a:p>
        </p:txBody>
      </p:sp>
      <p:sp>
        <p:nvSpPr>
          <p:cNvPr id="25" name="Title 1"/>
          <p:cNvSpPr txBox="1">
            <a:spLocks/>
          </p:cNvSpPr>
          <p:nvPr/>
        </p:nvSpPr>
        <p:spPr>
          <a:xfrm>
            <a:off x="1706381" y="58367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diệp</a:t>
            </a:r>
          </a:p>
        </p:txBody>
      </p:sp>
      <p:sp>
        <p:nvSpPr>
          <p:cNvPr id="26" name="Title 1"/>
          <p:cNvSpPr txBox="1">
            <a:spLocks/>
          </p:cNvSpPr>
          <p:nvPr/>
        </p:nvSpPr>
        <p:spPr>
          <a:xfrm>
            <a:off x="4744101" y="58582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thiếp</a:t>
            </a:r>
          </a:p>
        </p:txBody>
      </p:sp>
      <p:sp>
        <p:nvSpPr>
          <p:cNvPr id="27" name="Title 1"/>
          <p:cNvSpPr txBox="1">
            <a:spLocks/>
          </p:cNvSpPr>
          <p:nvPr/>
        </p:nvSpPr>
        <p:spPr>
          <a:xfrm>
            <a:off x="7935533" y="5854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tiệp</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87" y="27462"/>
            <a:ext cx="6348806" cy="404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29916" y="4719097"/>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bờ biển</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xanh biếc</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sò điệp</a:t>
            </a:r>
          </a:p>
        </p:txBody>
      </p:sp>
      <p:pic>
        <p:nvPicPr>
          <p:cNvPr id="9" name="Picture 4" descr="BÁN SÒ ĐIỆP NHẬT ĐÔNG LẠNH GIÁ RẺ TẠI HỒ CHÍ MINH - GIAO HÀNG TẬN NƠ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1071" y="1783448"/>
            <a:ext cx="3074659" cy="22134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6 bãi biển đẹp nhất Phú Quốc - VnExpress Du lị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998" y="1783448"/>
            <a:ext cx="3331118" cy="2220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ó một Quy Nhơn &amp;quot;xanh&amp;quot; khiến lữ khách mải mê say đắm ~ Vietravel News - Tin  tức du lịch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3" y="1820923"/>
            <a:ext cx="2960994" cy="222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329916" y="5943601"/>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bờ biển</a:t>
            </a:r>
          </a:p>
        </p:txBody>
      </p:sp>
      <p:sp>
        <p:nvSpPr>
          <p:cNvPr id="10" name="Title 1"/>
          <p:cNvSpPr txBox="1">
            <a:spLocks/>
          </p:cNvSpPr>
          <p:nvPr/>
        </p:nvSpPr>
        <p:spPr>
          <a:xfrm>
            <a:off x="-381000" y="5943601"/>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xanh biếc</a:t>
            </a:r>
          </a:p>
        </p:txBody>
      </p:sp>
      <p:sp>
        <p:nvSpPr>
          <p:cNvPr id="11" name="Title 1"/>
          <p:cNvSpPr txBox="1">
            <a:spLocks/>
          </p:cNvSpPr>
          <p:nvPr/>
        </p:nvSpPr>
        <p:spPr>
          <a:xfrm>
            <a:off x="7315200" y="594360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sò điệp</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984" y="152401"/>
            <a:ext cx="7255268" cy="58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3803076" cy="941185"/>
            <a:chOff x="63500" y="1429216"/>
            <a:chExt cx="2859380" cy="705889"/>
          </a:xfrm>
        </p:grpSpPr>
        <p:sp>
          <p:nvSpPr>
            <p:cNvPr id="13" name="Rounded Rectangle 12"/>
            <p:cNvSpPr/>
            <p:nvPr/>
          </p:nvSpPr>
          <p:spPr>
            <a:xfrm>
              <a:off x="384357" y="1429216"/>
              <a:ext cx="2538523"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 </a:t>
            </a:r>
            <a:endParaRPr lang="en-US" sz="28600">
              <a:solidFill>
                <a:srgbClr val="FF0000"/>
              </a:solidFill>
              <a:latin typeface="HP001 4 hàng" pitchFamily="34" charset="0"/>
            </a:endParaRPr>
          </a:p>
        </p:txBody>
      </p:sp>
      <p:sp>
        <p:nvSpPr>
          <p:cNvPr id="8" name="TextBox 7"/>
          <p:cNvSpPr txBox="1"/>
          <p:nvPr/>
        </p:nvSpPr>
        <p:spPr>
          <a:xfrm>
            <a:off x="746025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185</Words>
  <Application>Microsoft Office PowerPoint</Application>
  <PresentationFormat>Widescreen</PresentationFormat>
  <Paragraphs>93</Paragraphs>
  <Slides>16</Slides>
  <Notes>10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Arial Rounded MT Bold</vt:lpstr>
      <vt:lpstr>Arial-Rounded</vt:lpstr>
      <vt:lpstr>Calibri</vt:lpstr>
      <vt:lpstr>HP001 4 hàng</vt:lpstr>
      <vt:lpstr>黑体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45</cp:revision>
  <dcterms:created xsi:type="dcterms:W3CDTF">2020-08-18T12:22:49Z</dcterms:created>
  <dcterms:modified xsi:type="dcterms:W3CDTF">2026-04-29T03:21:45Z</dcterms:modified>
</cp:coreProperties>
</file>