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07" r:id="rId3"/>
    <p:sldMasterId id="2147483719" r:id="rId4"/>
    <p:sldMasterId id="2147483732" r:id="rId5"/>
    <p:sldMasterId id="2147483758" r:id="rId6"/>
    <p:sldMasterId id="2147483770" r:id="rId7"/>
    <p:sldMasterId id="2147483775" r:id="rId8"/>
  </p:sldMasterIdLst>
  <p:notesMasterIdLst>
    <p:notesMasterId r:id="rId33"/>
  </p:notesMasterIdLst>
  <p:sldIdLst>
    <p:sldId id="261" r:id="rId9"/>
    <p:sldId id="295" r:id="rId10"/>
    <p:sldId id="410" r:id="rId11"/>
    <p:sldId id="316" r:id="rId12"/>
    <p:sldId id="425" r:id="rId13"/>
    <p:sldId id="259" r:id="rId14"/>
    <p:sldId id="260" r:id="rId15"/>
    <p:sldId id="375" r:id="rId16"/>
    <p:sldId id="402" r:id="rId17"/>
    <p:sldId id="403" r:id="rId18"/>
    <p:sldId id="263" r:id="rId19"/>
    <p:sldId id="264" r:id="rId20"/>
    <p:sldId id="372" r:id="rId21"/>
    <p:sldId id="355" r:id="rId22"/>
    <p:sldId id="357" r:id="rId23"/>
    <p:sldId id="356" r:id="rId24"/>
    <p:sldId id="396" r:id="rId25"/>
    <p:sldId id="397" r:id="rId26"/>
    <p:sldId id="314" r:id="rId27"/>
    <p:sldId id="399" r:id="rId28"/>
    <p:sldId id="338" r:id="rId29"/>
    <p:sldId id="339" r:id="rId30"/>
    <p:sldId id="326" r:id="rId31"/>
    <p:sldId id="274"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85B"/>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8F0F-C24E-4748-A51E-C3CF97869979}" type="datetimeFigureOut">
              <a:rPr lang="vi-VN" smtClean="0"/>
              <a:t>29/04/2026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608FE-B018-458F-9639-89AA667A58B5}" type="slidenum">
              <a:rPr lang="vi-VN" smtClean="0"/>
              <a:t>‹#›</a:t>
            </a:fld>
            <a:endParaRPr lang="vi-VN"/>
          </a:p>
        </p:txBody>
      </p:sp>
    </p:spTree>
    <p:extLst>
      <p:ext uri="{BB962C8B-B14F-4D97-AF65-F5344CB8AC3E}">
        <p14:creationId xmlns:p14="http://schemas.microsoft.com/office/powerpoint/2010/main" val="30586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59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3330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8268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918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6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579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92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320335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84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83F5899-8152-4277-53D0-CD2DCAD0AD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B913FF6-76CF-27FB-9A77-DD4A69BB93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44745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2678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300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378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40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2314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7992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3306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5022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1590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674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717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1737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057" indent="0" algn="ctr">
              <a:buNone/>
              <a:defRPr/>
            </a:lvl2pPr>
            <a:lvl3pPr marL="912114" indent="0" algn="ctr">
              <a:buNone/>
              <a:defRPr/>
            </a:lvl3pPr>
            <a:lvl4pPr marL="1368171" indent="0" algn="ctr">
              <a:buNone/>
              <a:defRPr/>
            </a:lvl4pPr>
            <a:lvl5pPr marL="1824228" indent="0" algn="ctr">
              <a:buNone/>
              <a:defRPr/>
            </a:lvl5pPr>
            <a:lvl6pPr marL="2280285" indent="0" algn="ctr">
              <a:buNone/>
              <a:defRPr/>
            </a:lvl6pPr>
            <a:lvl7pPr marL="2736342" indent="0" algn="ctr">
              <a:buNone/>
              <a:defRPr/>
            </a:lvl7pPr>
            <a:lvl8pPr marL="3192399" indent="0" algn="ctr">
              <a:buNone/>
              <a:defRPr/>
            </a:lvl8pPr>
            <a:lvl9pPr marL="364845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23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20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5"/>
            </a:lvl1pPr>
            <a:lvl2pPr marL="456057" indent="0">
              <a:buNone/>
              <a:defRPr sz="1795"/>
            </a:lvl2pPr>
            <a:lvl3pPr marL="912114" indent="0">
              <a:buNone/>
              <a:defRPr sz="1596"/>
            </a:lvl3pPr>
            <a:lvl4pPr marL="1368171" indent="0">
              <a:buNone/>
              <a:defRPr sz="1397"/>
            </a:lvl4pPr>
            <a:lvl5pPr marL="1824228" indent="0">
              <a:buNone/>
              <a:defRPr sz="1397"/>
            </a:lvl5pPr>
            <a:lvl6pPr marL="2280285" indent="0">
              <a:buNone/>
              <a:defRPr sz="1397"/>
            </a:lvl6pPr>
            <a:lvl7pPr marL="2736342" indent="0">
              <a:buNone/>
              <a:defRPr sz="1397"/>
            </a:lvl7pPr>
            <a:lvl8pPr marL="3192399" indent="0">
              <a:buNone/>
              <a:defRPr sz="1397"/>
            </a:lvl8pPr>
            <a:lvl9pPr marL="3648456" indent="0">
              <a:buNone/>
              <a:defRPr sz="139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19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729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53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966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918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17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234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0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05704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717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30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699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04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875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664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78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925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3" name="页脚占位符 2"/>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086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3933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6443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4"/>
            <a:ext cx="4011084" cy="1162051"/>
          </a:xfrm>
          <a:prstGeom prst="rect">
            <a:avLst/>
          </a:prstGeom>
        </p:spPr>
        <p:txBody>
          <a:bodyPr anchor="b"/>
          <a:lstStyle>
            <a:lvl1pPr algn="l">
              <a:defRPr sz="2659" b="1"/>
            </a:lvl1pPr>
          </a:lstStyle>
          <a:p>
            <a:r>
              <a:rPr lang="zh-CN" altLang="en-US"/>
              <a:t>单击此处编辑母版标题样式</a:t>
            </a:r>
          </a:p>
        </p:txBody>
      </p:sp>
      <p:sp>
        <p:nvSpPr>
          <p:cNvPr id="3" name="内容占位符 2"/>
          <p:cNvSpPr>
            <a:spLocks noGrp="1"/>
          </p:cNvSpPr>
          <p:nvPr>
            <p:ph idx="1"/>
          </p:nvPr>
        </p:nvSpPr>
        <p:spPr>
          <a:xfrm>
            <a:off x="4766734" y="273052"/>
            <a:ext cx="6815667" cy="5853113"/>
          </a:xfrm>
          <a:prstGeom prst="rect">
            <a:avLst/>
          </a:prstGeom>
        </p:spPr>
        <p:txBody>
          <a:bodyPr/>
          <a:lstStyle>
            <a:lvl1pPr>
              <a:defRPr sz="4254"/>
            </a:lvl1pPr>
            <a:lvl2pPr>
              <a:defRPr sz="3723"/>
            </a:lvl2pPr>
            <a:lvl3pPr>
              <a:defRPr sz="3191"/>
            </a:lvl3pPr>
            <a:lvl4pPr>
              <a:defRPr sz="2659"/>
            </a:lvl4pPr>
            <a:lvl5pPr>
              <a:defRPr sz="2659"/>
            </a:lvl5pPr>
            <a:lvl6pPr>
              <a:defRPr sz="2659"/>
            </a:lvl6pPr>
            <a:lvl7pPr>
              <a:defRPr sz="2659"/>
            </a:lvl7pPr>
            <a:lvl8pPr>
              <a:defRPr sz="2659"/>
            </a:lvl8pPr>
            <a:lvl9pPr>
              <a:defRPr sz="265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2" y="6700145"/>
            <a:ext cx="2400267" cy="127151"/>
          </a:xfrm>
          <a:prstGeom prst="rect">
            <a:avLst/>
          </a:prstGeom>
          <a:noFill/>
        </p:spPr>
        <p:txBody>
          <a:bodyPr wrap="square" rtlCol="0">
            <a:spAutoFit/>
          </a:bodyPr>
          <a:lstStyle/>
          <a:p>
            <a:pPr marL="0" marR="0" lvl="0" indent="0" defTabSz="1215757"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42931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a:prstGeom prst="rect">
            <a:avLst/>
          </a:prstGeom>
        </p:spPr>
        <p:txBody>
          <a:bodyPr anchor="b"/>
          <a:lstStyle>
            <a:lvl1pPr algn="l">
              <a:defRPr sz="2659" b="1"/>
            </a:lvl1pPr>
          </a:lstStyle>
          <a:p>
            <a:r>
              <a:rPr lang="zh-CN" altLang="en-US"/>
              <a:t>单击此处编辑母版标题样式</a:t>
            </a:r>
          </a:p>
        </p:txBody>
      </p:sp>
      <p:sp>
        <p:nvSpPr>
          <p:cNvPr id="3" name="图片占位符 2"/>
          <p:cNvSpPr>
            <a:spLocks noGrp="1"/>
          </p:cNvSpPr>
          <p:nvPr>
            <p:ph type="pic" idx="1"/>
          </p:nvPr>
        </p:nvSpPr>
        <p:spPr>
          <a:xfrm>
            <a:off x="2389718" y="612777"/>
            <a:ext cx="7315200" cy="4114800"/>
          </a:xfrm>
          <a:prstGeom prst="rect">
            <a:avLst/>
          </a:prstGeom>
        </p:spPr>
        <p:txBody>
          <a:bodyPr/>
          <a:lstStyle>
            <a:lvl1pPr marL="0" indent="0">
              <a:buNone/>
              <a:defRPr sz="4254"/>
            </a:lvl1pPr>
            <a:lvl2pPr marL="607878" indent="0">
              <a:buNone/>
              <a:defRPr sz="3723"/>
            </a:lvl2pPr>
            <a:lvl3pPr marL="1215757" indent="0">
              <a:buNone/>
              <a:defRPr sz="3191"/>
            </a:lvl3pPr>
            <a:lvl4pPr marL="1823635" indent="0">
              <a:buNone/>
              <a:defRPr sz="2659"/>
            </a:lvl4pPr>
            <a:lvl5pPr marL="2431514" indent="0">
              <a:buNone/>
              <a:defRPr sz="2659"/>
            </a:lvl5pPr>
            <a:lvl6pPr marL="3039391" indent="0">
              <a:buNone/>
              <a:defRPr sz="2659"/>
            </a:lvl6pPr>
            <a:lvl7pPr marL="3647270" indent="0">
              <a:buNone/>
              <a:defRPr sz="2659"/>
            </a:lvl7pPr>
            <a:lvl8pPr marL="4255148" indent="0">
              <a:buNone/>
              <a:defRPr sz="2659"/>
            </a:lvl8pPr>
            <a:lvl9pPr marL="4863027" indent="0">
              <a:buNone/>
              <a:defRPr sz="2659"/>
            </a:lvl9pPr>
          </a:lstStyle>
          <a:p>
            <a:endParaRPr lang="zh-CN" altLang="en-US"/>
          </a:p>
        </p:txBody>
      </p:sp>
      <p:sp>
        <p:nvSpPr>
          <p:cNvPr id="4" name="文本占位符 3"/>
          <p:cNvSpPr>
            <a:spLocks noGrp="1"/>
          </p:cNvSpPr>
          <p:nvPr>
            <p:ph type="body" sz="half" idx="2"/>
          </p:nvPr>
        </p:nvSpPr>
        <p:spPr>
          <a:xfrm>
            <a:off x="2389718" y="5367338"/>
            <a:ext cx="7315200" cy="804862"/>
          </a:xfrm>
          <a:prstGeom prst="rect">
            <a:avLst/>
          </a:prstGeom>
        </p:spPr>
        <p:txBody>
          <a:bodyPr/>
          <a:lstStyle>
            <a:lvl1pPr marL="0" indent="0">
              <a:buNone/>
              <a:defRPr sz="1861"/>
            </a:lvl1pPr>
            <a:lvl2pPr marL="607878" indent="0">
              <a:buNone/>
              <a:defRPr sz="1595"/>
            </a:lvl2pPr>
            <a:lvl3pPr marL="1215757" indent="0">
              <a:buNone/>
              <a:defRPr sz="1330"/>
            </a:lvl3pPr>
            <a:lvl4pPr marL="1823635" indent="0">
              <a:buNone/>
              <a:defRPr sz="1197"/>
            </a:lvl4pPr>
            <a:lvl5pPr marL="2431514" indent="0">
              <a:buNone/>
              <a:defRPr sz="1197"/>
            </a:lvl5pPr>
            <a:lvl6pPr marL="3039391" indent="0">
              <a:buNone/>
              <a:defRPr sz="1197"/>
            </a:lvl6pPr>
            <a:lvl7pPr marL="3647270" indent="0">
              <a:buNone/>
              <a:defRPr sz="1197"/>
            </a:lvl7pPr>
            <a:lvl8pPr marL="4255148" indent="0">
              <a:buNone/>
              <a:defRPr sz="1197"/>
            </a:lvl8pPr>
            <a:lvl9pPr marL="4863027" indent="0">
              <a:buNone/>
              <a:defRPr sz="1197"/>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3940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2"/>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2026/4/29</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3765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06182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47869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32783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9063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53608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375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1827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59299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42586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789080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499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61176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01512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49346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6571992"/>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15711"/>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6987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6848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28572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30632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2269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3485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3276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6108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29406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2551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23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4/29/2026</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4330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238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743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EE8BE0B-50D7-6CD7-4187-4976EECA18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A2F8F8-7EE7-9B54-40A0-78626F9129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057223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2026/4/29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1BDCA6A4-B706-A60C-2B64-F3DCA3C36D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6A2C0E7A-FF60-6FEC-5472-2BBC7D69FBB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1919665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343FF-C4DF-7FA8-5000-70C0C126D7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1" name="Rectangle: Rounded Corners 10">
            <a:extLst>
              <a:ext uri="{FF2B5EF4-FFF2-40B4-BE49-F238E27FC236}">
                <a16:creationId xmlns:a16="http://schemas.microsoft.com/office/drawing/2014/main" id="{10ADDDC1-0CAB-F6FD-39DF-2FCE86F4623D}"/>
              </a:ext>
            </a:extLst>
          </p:cNvPr>
          <p:cNvSpPr/>
          <p:nvPr userDrawn="1"/>
        </p:nvSpPr>
        <p:spPr>
          <a:xfrm>
            <a:off x="304800" y="152400"/>
            <a:ext cx="11658599" cy="646286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67BA4422-52E9-1DFD-C249-CE7238155B2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716604F-4569-7AEB-F3EB-645D4C9516A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675775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397"/>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397"/>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397"/>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847309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fontAlgn="base">
        <a:spcBef>
          <a:spcPct val="0"/>
        </a:spcBef>
        <a:spcAft>
          <a:spcPct val="0"/>
        </a:spcAft>
        <a:defRPr sz="4389">
          <a:solidFill>
            <a:schemeClr val="tx2"/>
          </a:solidFill>
          <a:latin typeface="+mj-lt"/>
          <a:ea typeface="+mj-ea"/>
          <a:cs typeface="+mj-cs"/>
        </a:defRPr>
      </a:lvl1pPr>
      <a:lvl2pPr algn="ctr" rtl="0" fontAlgn="base">
        <a:spcBef>
          <a:spcPct val="0"/>
        </a:spcBef>
        <a:spcAft>
          <a:spcPct val="0"/>
        </a:spcAft>
        <a:defRPr sz="4389">
          <a:solidFill>
            <a:schemeClr val="tx2"/>
          </a:solidFill>
          <a:latin typeface="Arial" charset="0"/>
        </a:defRPr>
      </a:lvl2pPr>
      <a:lvl3pPr algn="ctr" rtl="0" fontAlgn="base">
        <a:spcBef>
          <a:spcPct val="0"/>
        </a:spcBef>
        <a:spcAft>
          <a:spcPct val="0"/>
        </a:spcAft>
        <a:defRPr sz="4389">
          <a:solidFill>
            <a:schemeClr val="tx2"/>
          </a:solidFill>
          <a:latin typeface="Arial" charset="0"/>
        </a:defRPr>
      </a:lvl3pPr>
      <a:lvl4pPr algn="ctr" rtl="0" fontAlgn="base">
        <a:spcBef>
          <a:spcPct val="0"/>
        </a:spcBef>
        <a:spcAft>
          <a:spcPct val="0"/>
        </a:spcAft>
        <a:defRPr sz="4389">
          <a:solidFill>
            <a:schemeClr val="tx2"/>
          </a:solidFill>
          <a:latin typeface="Arial" charset="0"/>
        </a:defRPr>
      </a:lvl4pPr>
      <a:lvl5pPr algn="ctr" rtl="0" fontAlgn="base">
        <a:spcBef>
          <a:spcPct val="0"/>
        </a:spcBef>
        <a:spcAft>
          <a:spcPct val="0"/>
        </a:spcAft>
        <a:defRPr sz="4389">
          <a:solidFill>
            <a:schemeClr val="tx2"/>
          </a:solidFill>
          <a:latin typeface="Arial" charset="0"/>
        </a:defRPr>
      </a:lvl5pPr>
      <a:lvl6pPr marL="456057" algn="ctr" rtl="0" fontAlgn="base">
        <a:spcBef>
          <a:spcPct val="0"/>
        </a:spcBef>
        <a:spcAft>
          <a:spcPct val="0"/>
        </a:spcAft>
        <a:defRPr sz="4389">
          <a:solidFill>
            <a:schemeClr val="tx2"/>
          </a:solidFill>
          <a:latin typeface="Arial" charset="0"/>
        </a:defRPr>
      </a:lvl6pPr>
      <a:lvl7pPr marL="912114" algn="ctr" rtl="0" fontAlgn="base">
        <a:spcBef>
          <a:spcPct val="0"/>
        </a:spcBef>
        <a:spcAft>
          <a:spcPct val="0"/>
        </a:spcAft>
        <a:defRPr sz="4389">
          <a:solidFill>
            <a:schemeClr val="tx2"/>
          </a:solidFill>
          <a:latin typeface="Arial" charset="0"/>
        </a:defRPr>
      </a:lvl7pPr>
      <a:lvl8pPr marL="1368171" algn="ctr" rtl="0" fontAlgn="base">
        <a:spcBef>
          <a:spcPct val="0"/>
        </a:spcBef>
        <a:spcAft>
          <a:spcPct val="0"/>
        </a:spcAft>
        <a:defRPr sz="4389">
          <a:solidFill>
            <a:schemeClr val="tx2"/>
          </a:solidFill>
          <a:latin typeface="Arial" charset="0"/>
        </a:defRPr>
      </a:lvl8pPr>
      <a:lvl9pPr marL="1824228" algn="ctr" rtl="0" fontAlgn="base">
        <a:spcBef>
          <a:spcPct val="0"/>
        </a:spcBef>
        <a:spcAft>
          <a:spcPct val="0"/>
        </a:spcAft>
        <a:defRPr sz="4389">
          <a:solidFill>
            <a:schemeClr val="tx2"/>
          </a:solidFill>
          <a:latin typeface="Arial" charset="0"/>
        </a:defRPr>
      </a:lvl9pPr>
    </p:titleStyle>
    <p:bodyStyle>
      <a:lvl1pPr marL="342043" indent="-342043" algn="l" rtl="0" fontAlgn="base">
        <a:spcBef>
          <a:spcPct val="20000"/>
        </a:spcBef>
        <a:spcAft>
          <a:spcPct val="0"/>
        </a:spcAft>
        <a:buChar char="•"/>
        <a:defRPr sz="3192">
          <a:solidFill>
            <a:schemeClr val="tx1"/>
          </a:solidFill>
          <a:latin typeface="+mn-lt"/>
          <a:ea typeface="+mn-ea"/>
          <a:cs typeface="+mn-cs"/>
        </a:defRPr>
      </a:lvl1pPr>
      <a:lvl2pPr marL="741093" indent="-285036" algn="l" rtl="0" fontAlgn="base">
        <a:spcBef>
          <a:spcPct val="20000"/>
        </a:spcBef>
        <a:spcAft>
          <a:spcPct val="0"/>
        </a:spcAft>
        <a:buChar char="–"/>
        <a:defRPr sz="2793">
          <a:solidFill>
            <a:schemeClr val="tx1"/>
          </a:solidFill>
          <a:latin typeface="+mn-lt"/>
        </a:defRPr>
      </a:lvl2pPr>
      <a:lvl3pPr marL="1140143" indent="-228029" algn="l" rtl="0" fontAlgn="base">
        <a:spcBef>
          <a:spcPct val="20000"/>
        </a:spcBef>
        <a:spcAft>
          <a:spcPct val="0"/>
        </a:spcAft>
        <a:buChar char="•"/>
        <a:defRPr sz="2394">
          <a:solidFill>
            <a:schemeClr val="tx1"/>
          </a:solidFill>
          <a:latin typeface="+mn-lt"/>
        </a:defRPr>
      </a:lvl3pPr>
      <a:lvl4pPr marL="1596200" indent="-228029" algn="l" rtl="0" fontAlgn="base">
        <a:spcBef>
          <a:spcPct val="20000"/>
        </a:spcBef>
        <a:spcAft>
          <a:spcPct val="0"/>
        </a:spcAft>
        <a:buChar char="–"/>
        <a:defRPr sz="1995">
          <a:solidFill>
            <a:schemeClr val="tx1"/>
          </a:solidFill>
          <a:latin typeface="+mn-lt"/>
        </a:defRPr>
      </a:lvl4pPr>
      <a:lvl5pPr marL="2052257" indent="-228029" algn="l" rtl="0" fontAlgn="base">
        <a:spcBef>
          <a:spcPct val="20000"/>
        </a:spcBef>
        <a:spcAft>
          <a:spcPct val="0"/>
        </a:spcAft>
        <a:buChar char="»"/>
        <a:defRPr sz="1995">
          <a:solidFill>
            <a:schemeClr val="tx1"/>
          </a:solidFill>
          <a:latin typeface="+mn-lt"/>
        </a:defRPr>
      </a:lvl5pPr>
      <a:lvl6pPr marL="2508314" indent="-228029" algn="l" rtl="0" fontAlgn="base">
        <a:spcBef>
          <a:spcPct val="20000"/>
        </a:spcBef>
        <a:spcAft>
          <a:spcPct val="0"/>
        </a:spcAft>
        <a:buChar char="»"/>
        <a:defRPr sz="1995">
          <a:solidFill>
            <a:schemeClr val="tx1"/>
          </a:solidFill>
          <a:latin typeface="+mn-lt"/>
        </a:defRPr>
      </a:lvl6pPr>
      <a:lvl7pPr marL="2964371" indent="-228029" algn="l" rtl="0" fontAlgn="base">
        <a:spcBef>
          <a:spcPct val="20000"/>
        </a:spcBef>
        <a:spcAft>
          <a:spcPct val="0"/>
        </a:spcAft>
        <a:buChar char="»"/>
        <a:defRPr sz="1995">
          <a:solidFill>
            <a:schemeClr val="tx1"/>
          </a:solidFill>
          <a:latin typeface="+mn-lt"/>
        </a:defRPr>
      </a:lvl7pPr>
      <a:lvl8pPr marL="3420428" indent="-228029" algn="l" rtl="0" fontAlgn="base">
        <a:spcBef>
          <a:spcPct val="20000"/>
        </a:spcBef>
        <a:spcAft>
          <a:spcPct val="0"/>
        </a:spcAft>
        <a:buChar char="»"/>
        <a:defRPr sz="1995">
          <a:solidFill>
            <a:schemeClr val="tx1"/>
          </a:solidFill>
          <a:latin typeface="+mn-lt"/>
        </a:defRPr>
      </a:lvl8pPr>
      <a:lvl9pPr marL="3876485" indent="-228029" algn="l" rtl="0" fontAlgn="base">
        <a:spcBef>
          <a:spcPct val="20000"/>
        </a:spcBef>
        <a:spcAft>
          <a:spcPct val="0"/>
        </a:spcAft>
        <a:buChar char="»"/>
        <a:defRPr sz="1995">
          <a:solidFill>
            <a:schemeClr val="tx1"/>
          </a:solidFill>
          <a:latin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
            <a:ext cx="12192000" cy="685799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E39D08D6-4526-881A-1151-9F62F082E90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096B14C4-FE4B-CF1F-D0EE-97DC638FB01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18848599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1215757" rtl="0" eaLnBrk="1" latinLnBrk="0" hangingPunct="1">
        <a:spcBef>
          <a:spcPct val="0"/>
        </a:spcBef>
        <a:buNone/>
        <a:defRPr sz="5850" kern="1200">
          <a:solidFill>
            <a:schemeClr val="tx1"/>
          </a:solidFill>
          <a:latin typeface="+mj-lt"/>
          <a:ea typeface="+mj-ea"/>
          <a:cs typeface="+mj-cs"/>
        </a:defRPr>
      </a:lvl1pPr>
    </p:titleStyle>
    <p:bodyStyle>
      <a:lvl1pPr marL="455908" indent="-455908" algn="l" defTabSz="1215757" rtl="0" eaLnBrk="1" latinLnBrk="0" hangingPunct="1">
        <a:spcBef>
          <a:spcPct val="20000"/>
        </a:spcBef>
        <a:buFont typeface="Arial" pitchFamily="34" charset="0"/>
        <a:buChar char="•"/>
        <a:defRPr sz="4254" kern="1200">
          <a:solidFill>
            <a:schemeClr val="tx1"/>
          </a:solidFill>
          <a:latin typeface="+mn-lt"/>
          <a:ea typeface="+mn-ea"/>
          <a:cs typeface="+mn-cs"/>
        </a:defRPr>
      </a:lvl1pPr>
      <a:lvl2pPr marL="987802" indent="-379924" algn="l" defTabSz="1215757" rtl="0" eaLnBrk="1" latinLnBrk="0" hangingPunct="1">
        <a:spcBef>
          <a:spcPct val="20000"/>
        </a:spcBef>
        <a:buFont typeface="Arial" pitchFamily="34" charset="0"/>
        <a:buChar char="–"/>
        <a:defRPr sz="3723" kern="1200">
          <a:solidFill>
            <a:schemeClr val="tx1"/>
          </a:solidFill>
          <a:latin typeface="+mn-lt"/>
          <a:ea typeface="+mn-ea"/>
          <a:cs typeface="+mn-cs"/>
        </a:defRPr>
      </a:lvl2pPr>
      <a:lvl3pPr marL="1519696" indent="-303939" algn="l" defTabSz="1215757" rtl="0" eaLnBrk="1" latinLnBrk="0" hangingPunct="1">
        <a:spcBef>
          <a:spcPct val="20000"/>
        </a:spcBef>
        <a:buFont typeface="Arial" pitchFamily="34" charset="0"/>
        <a:buChar char="•"/>
        <a:defRPr sz="3191" kern="1200">
          <a:solidFill>
            <a:schemeClr val="tx1"/>
          </a:solidFill>
          <a:latin typeface="+mn-lt"/>
          <a:ea typeface="+mn-ea"/>
          <a:cs typeface="+mn-cs"/>
        </a:defRPr>
      </a:lvl3pPr>
      <a:lvl4pPr marL="2127575"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4pPr>
      <a:lvl5pPr marL="2735452"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5pPr>
      <a:lvl6pPr marL="3343331"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6pPr>
      <a:lvl7pPr marL="3951209"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7pPr>
      <a:lvl8pPr marL="4559088"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8pPr>
      <a:lvl9pPr marL="5166966" indent="-303939" algn="l" defTabSz="1215757" rtl="0" eaLnBrk="1" latinLnBrk="0" hangingPunct="1">
        <a:spcBef>
          <a:spcPct val="20000"/>
        </a:spcBef>
        <a:buFont typeface="Arial" pitchFamily="34" charset="0"/>
        <a:buChar char="•"/>
        <a:defRPr sz="2659" kern="1200">
          <a:solidFill>
            <a:schemeClr val="tx1"/>
          </a:solidFill>
          <a:latin typeface="+mn-lt"/>
          <a:ea typeface="+mn-ea"/>
          <a:cs typeface="+mn-cs"/>
        </a:defRPr>
      </a:lvl9pPr>
    </p:bodyStyle>
    <p:otherStyle>
      <a:defPPr>
        <a:defRPr lang="zh-CN"/>
      </a:defPPr>
      <a:lvl1pPr marL="0" algn="l" defTabSz="1215757" rtl="0" eaLnBrk="1" latinLnBrk="0" hangingPunct="1">
        <a:defRPr sz="2393" kern="1200">
          <a:solidFill>
            <a:schemeClr val="tx1"/>
          </a:solidFill>
          <a:latin typeface="+mn-lt"/>
          <a:ea typeface="+mn-ea"/>
          <a:cs typeface="+mn-cs"/>
        </a:defRPr>
      </a:lvl1pPr>
      <a:lvl2pPr marL="607878" algn="l" defTabSz="1215757" rtl="0" eaLnBrk="1" latinLnBrk="0" hangingPunct="1">
        <a:defRPr sz="2393" kern="1200">
          <a:solidFill>
            <a:schemeClr val="tx1"/>
          </a:solidFill>
          <a:latin typeface="+mn-lt"/>
          <a:ea typeface="+mn-ea"/>
          <a:cs typeface="+mn-cs"/>
        </a:defRPr>
      </a:lvl2pPr>
      <a:lvl3pPr marL="1215757" algn="l" defTabSz="1215757" rtl="0" eaLnBrk="1" latinLnBrk="0" hangingPunct="1">
        <a:defRPr sz="2393" kern="1200">
          <a:solidFill>
            <a:schemeClr val="tx1"/>
          </a:solidFill>
          <a:latin typeface="+mn-lt"/>
          <a:ea typeface="+mn-ea"/>
          <a:cs typeface="+mn-cs"/>
        </a:defRPr>
      </a:lvl3pPr>
      <a:lvl4pPr marL="1823635" algn="l" defTabSz="1215757" rtl="0" eaLnBrk="1" latinLnBrk="0" hangingPunct="1">
        <a:defRPr sz="2393" kern="1200">
          <a:solidFill>
            <a:schemeClr val="tx1"/>
          </a:solidFill>
          <a:latin typeface="+mn-lt"/>
          <a:ea typeface="+mn-ea"/>
          <a:cs typeface="+mn-cs"/>
        </a:defRPr>
      </a:lvl4pPr>
      <a:lvl5pPr marL="2431514" algn="l" defTabSz="1215757" rtl="0" eaLnBrk="1" latinLnBrk="0" hangingPunct="1">
        <a:defRPr sz="2393" kern="1200">
          <a:solidFill>
            <a:schemeClr val="tx1"/>
          </a:solidFill>
          <a:latin typeface="+mn-lt"/>
          <a:ea typeface="+mn-ea"/>
          <a:cs typeface="+mn-cs"/>
        </a:defRPr>
      </a:lvl5pPr>
      <a:lvl6pPr marL="3039391" algn="l" defTabSz="1215757" rtl="0" eaLnBrk="1" latinLnBrk="0" hangingPunct="1">
        <a:defRPr sz="2393" kern="1200">
          <a:solidFill>
            <a:schemeClr val="tx1"/>
          </a:solidFill>
          <a:latin typeface="+mn-lt"/>
          <a:ea typeface="+mn-ea"/>
          <a:cs typeface="+mn-cs"/>
        </a:defRPr>
      </a:lvl6pPr>
      <a:lvl7pPr marL="3647270" algn="l" defTabSz="1215757" rtl="0" eaLnBrk="1" latinLnBrk="0" hangingPunct="1">
        <a:defRPr sz="2393" kern="1200">
          <a:solidFill>
            <a:schemeClr val="tx1"/>
          </a:solidFill>
          <a:latin typeface="+mn-lt"/>
          <a:ea typeface="+mn-ea"/>
          <a:cs typeface="+mn-cs"/>
        </a:defRPr>
      </a:lvl7pPr>
      <a:lvl8pPr marL="4255148" algn="l" defTabSz="1215757" rtl="0" eaLnBrk="1" latinLnBrk="0" hangingPunct="1">
        <a:defRPr sz="2393" kern="1200">
          <a:solidFill>
            <a:schemeClr val="tx1"/>
          </a:solidFill>
          <a:latin typeface="+mn-lt"/>
          <a:ea typeface="+mn-ea"/>
          <a:cs typeface="+mn-cs"/>
        </a:defRPr>
      </a:lvl8pPr>
      <a:lvl9pPr marL="4863027" algn="l" defTabSz="1215757" rtl="0" eaLnBrk="1" latinLnBrk="0" hangingPunct="1">
        <a:defRPr sz="239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92B1DDF5-E8D4-09F2-CE1A-54D4B6146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D0A71AF-3879-29A0-700C-E1A39995BB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9763256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78B1D461-950E-51AF-DA92-4A47747E38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81600" y="7391400"/>
            <a:ext cx="1542753" cy="154275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BED75B9A-939C-28B5-2241-448B841687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57800" y="-2286000"/>
            <a:ext cx="1542753" cy="1542753"/>
          </a:xfrm>
          <a:prstGeom prst="rect">
            <a:avLst/>
          </a:prstGeom>
        </p:spPr>
      </p:pic>
    </p:spTree>
    <p:extLst>
      <p:ext uri="{BB962C8B-B14F-4D97-AF65-F5344CB8AC3E}">
        <p14:creationId xmlns:p14="http://schemas.microsoft.com/office/powerpoint/2010/main" val="28669500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179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0.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14.xml"/><Relationship Id="rId2" Type="http://schemas.openxmlformats.org/officeDocument/2006/relationships/image" Target="../media/image19.jpeg"/><Relationship Id="rId1" Type="http://schemas.openxmlformats.org/officeDocument/2006/relationships/slideLayout" Target="../slideLayouts/slideLayout36.xml"/><Relationship Id="rId6" Type="http://schemas.openxmlformats.org/officeDocument/2006/relationships/image" Target="../media/image22.png"/><Relationship Id="rId11" Type="http://schemas.openxmlformats.org/officeDocument/2006/relationships/slide" Target="slide17.xml"/><Relationship Id="rId5" Type="http://schemas.openxmlformats.org/officeDocument/2006/relationships/image" Target="../media/image21.png"/><Relationship Id="rId10" Type="http://schemas.openxmlformats.org/officeDocument/2006/relationships/image" Target="../media/image26.png"/><Relationship Id="rId4" Type="http://schemas.microsoft.com/office/2007/relationships/hdphoto" Target="../media/hdphoto3.wdp"/><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Káº¿t quáº£ hÃ¬nh áº£nh cho frame cloud car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5703" y="1662220"/>
            <a:ext cx="2781263" cy="1681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1051" y="2266788"/>
            <a:ext cx="2330565" cy="472035"/>
          </a:xfrm>
          <a:prstGeom prst="rect">
            <a:avLst/>
          </a:prstGeom>
        </p:spPr>
        <p:txBody>
          <a:bodyPr wrap="none">
            <a:spAutoFit/>
          </a:bodyPr>
          <a:lstStyle/>
          <a:p>
            <a:pPr defTabSz="684086">
              <a:defRPr/>
            </a:pPr>
            <a:r>
              <a:rPr lang="en-US" sz="2469" b="1" dirty="0">
                <a:solidFill>
                  <a:srgbClr val="0000FF"/>
                </a:solidFill>
                <a:latin typeface="Arial" panose="020B0604020202020204" pitchFamily="34" charset="0"/>
                <a:cs typeface="Arial" panose="020B0604020202020204" pitchFamily="34" charset="0"/>
              </a:rPr>
              <a:t>BAY LÊN NÀO</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3560257" y="720852"/>
            <a:ext cx="1078276" cy="17410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2681" flipH="1">
            <a:off x="2853990" y="1531275"/>
            <a:ext cx="529368" cy="108611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99852">
            <a:off x="2769646" y="2869904"/>
            <a:ext cx="1724311" cy="26836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0358">
            <a:off x="7205864" y="341191"/>
            <a:ext cx="1345054" cy="231165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50544">
            <a:off x="8680780" y="1694024"/>
            <a:ext cx="698238" cy="140430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3149">
            <a:off x="6947195" y="3306531"/>
            <a:ext cx="781992" cy="1300980"/>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2305" y="3357292"/>
            <a:ext cx="1013603" cy="1925848"/>
          </a:xfrm>
          <a:prstGeom prst="rect">
            <a:avLst/>
          </a:prstGeom>
        </p:spPr>
      </p:pic>
    </p:spTree>
    <p:extLst>
      <p:ext uri="{BB962C8B-B14F-4D97-AF65-F5344CB8AC3E}">
        <p14:creationId xmlns:p14="http://schemas.microsoft.com/office/powerpoint/2010/main" val="491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714501"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59754"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51186"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17519"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29" name="Title 1"/>
          <p:cNvSpPr txBox="1">
            <a:spLocks/>
          </p:cNvSpPr>
          <p:nvPr/>
        </p:nvSpPr>
        <p:spPr>
          <a:xfrm>
            <a:off x="5125356"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29387"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714501"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59754"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51186"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89870"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41468"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407321"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714501"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700815"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47023"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91465"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714501"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59754"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51186"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714501"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59754"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51186"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714501"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700815"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97"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0" y="1714501"/>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464" y="1714500"/>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13"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82316" y="582050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286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67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66901"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912154"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103586"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66901"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912154"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103586"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66901"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53215"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46"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955476" cy="941185"/>
            <a:chOff x="63500" y="1429216"/>
            <a:chExt cx="2973963" cy="705889"/>
          </a:xfrm>
        </p:grpSpPr>
        <p:sp>
          <p:nvSpPr>
            <p:cNvPr id="13" name="Rounded Rectangle 12"/>
            <p:cNvSpPr/>
            <p:nvPr/>
          </p:nvSpPr>
          <p:spPr>
            <a:xfrm>
              <a:off x="384357" y="1429216"/>
              <a:ext cx="2653106"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9365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pitchFamily="34" charset="0"/>
              </a:rPr>
              <a:t>ΐ</a:t>
            </a:r>
            <a:r>
              <a:rPr lang="en-US" sz="28600">
                <a:solidFill>
                  <a:srgbClr val="FF0000"/>
                </a:solidFill>
                <a:latin typeface="HP001 4 hàng" pitchFamily="34" charset="0"/>
              </a:rPr>
              <a:t>ǘn </a:t>
            </a: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ΐ</a:t>
            </a:r>
            <a:r>
              <a:rPr lang="en-US" sz="1400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łng</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81402" y="5462985"/>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sầu 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27432" y="1176286"/>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25274" y="2458944"/>
            <a:ext cx="4861126" cy="1415574"/>
          </a:xfrm>
          <a:prstGeom prst="rect">
            <a:avLst/>
          </a:prstGeom>
          <a:noFill/>
        </p:spPr>
        <p:txBody>
          <a:bodyPr wrap="square" lIns="121725" tIns="60862" rIns="121725" bIns="60862" rtlCol="0">
            <a:spAutoFit/>
          </a:bodyPr>
          <a:lstStyle/>
          <a:p>
            <a:r>
              <a:rPr lang="en-US" sz="8400">
                <a:solidFill>
                  <a:srgbClr val="FF0000"/>
                </a:solidFill>
                <a:latin typeface="HP001 4 hàng"/>
              </a:rPr>
              <a:t>cá 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25253" y="284551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21622"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21600" y="4491481"/>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65483"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33" y="8485"/>
            <a:ext cx="12063692" cy="66757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2620" y="347087"/>
            <a:ext cx="1466174" cy="135952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387" y="812242"/>
            <a:ext cx="6049188" cy="833358"/>
          </a:xfrm>
          <a:prstGeom prst="rect">
            <a:avLst/>
          </a:prstGeom>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76872" y="1681174"/>
            <a:ext cx="6510564" cy="4767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599192" y="3430059"/>
            <a:ext cx="3736111" cy="26894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9"/>
          <p:cNvSpPr txBox="1"/>
          <p:nvPr/>
        </p:nvSpPr>
        <p:spPr>
          <a:xfrm>
            <a:off x="4787199" y="2438097"/>
            <a:ext cx="5489911" cy="3162256"/>
          </a:xfrm>
          <a:prstGeom prst="rect">
            <a:avLst/>
          </a:prstGeom>
          <a:noFill/>
        </p:spPr>
        <p:txBody>
          <a:bodyPr wrap="square" rtlCol="0">
            <a:spAutoFit/>
          </a:bodyPr>
          <a:lstStyle/>
          <a:p>
            <a:pPr algn="ctr" defTabSz="684086">
              <a:defRPr/>
            </a:pP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ước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mơ</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bay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cao</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cách</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tất</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sau</a:t>
            </a:r>
            <a:r>
              <a:rPr lang="en-US" sz="399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99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79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500"/>
                            </p:stCondLst>
                            <p:childTnLst>
                              <p:par>
                                <p:cTn id="32" presetID="2" presetClass="entr" presetSubtype="8" decel="38667"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0-#ppt_w/2"/>
                                          </p:val>
                                        </p:tav>
                                        <p:tav tm="100000">
                                          <p:val>
                                            <p:strVal val="#ppt_x"/>
                                          </p:val>
                                        </p:tav>
                                      </p:tavLst>
                                    </p:anim>
                                    <p:anim calcmode="lin" valueType="num">
                                      <p:cBhvr additive="base">
                                        <p:cTn id="35"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76601" y="0"/>
            <a:ext cx="6810543" cy="3509082"/>
          </a:xfrm>
          <a:prstGeom prst="rect">
            <a:avLst/>
          </a:prstGeom>
        </p:spPr>
      </p:pic>
      <p:sp>
        <p:nvSpPr>
          <p:cNvPr id="6" name="Title 1"/>
          <p:cNvSpPr txBox="1">
            <a:spLocks/>
          </p:cNvSpPr>
          <p:nvPr/>
        </p:nvSpPr>
        <p:spPr>
          <a:xfrm>
            <a:off x="304800"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86400" y="436683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7765679"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7752439" y="3665623"/>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19601"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86401"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7423230"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03188"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70811"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9918078"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75665"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04310"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304309"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304310"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p:nvPr/>
        </p:nvCxnSpPr>
        <p:spPr>
          <a:xfrm>
            <a:off x="1260894"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1700"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1295400"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49284"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80472"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44707"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6270"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Đàn chim làm gì sau một ngày đi kiếm ăn?</a:t>
            </a:r>
          </a:p>
        </p:txBody>
      </p:sp>
      <p:cxnSp>
        <p:nvCxnSpPr>
          <p:cNvPr id="32" name="Straight Connector 31"/>
          <p:cNvCxnSpPr/>
          <p:nvPr/>
        </p:nvCxnSpPr>
        <p:spPr>
          <a:xfrm>
            <a:off x="1905000"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267200"/>
            <a:ext cx="11277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Hà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Sau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431"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902" y="1811846"/>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947" y="1588699"/>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8485"/>
            <a:ext cx="12161838" cy="684040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22729" y="2984106"/>
            <a:ext cx="1351471" cy="256779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784" y="2145299"/>
            <a:ext cx="1273844" cy="256196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8875" y="2728767"/>
            <a:ext cx="1295819" cy="282313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013" y="2060039"/>
            <a:ext cx="1627314" cy="253266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785" y="3304199"/>
            <a:ext cx="1437701" cy="232136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2189" y="2145297"/>
            <a:ext cx="1447546" cy="24877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0940" y="3262875"/>
            <a:ext cx="1415904" cy="2355608"/>
          </a:xfrm>
          <a:prstGeom prst="rect">
            <a:avLst/>
          </a:prstGeom>
        </p:spPr>
      </p:pic>
      <p:sp>
        <p:nvSpPr>
          <p:cNvPr id="10" name="Rounded Rectangle 9">
            <a:hlinkClick r:id="rId11" action="ppaction://hlinksldjump"/>
          </p:cNvPr>
          <p:cNvSpPr/>
          <p:nvPr/>
        </p:nvSpPr>
        <p:spPr>
          <a:xfrm>
            <a:off x="1705862" y="5299358"/>
            <a:ext cx="1501702" cy="1094091"/>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6583"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iêc</a:t>
            </a:r>
            <a:endParaRPr lang="en-US" sz="6583"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10">
            <a:hlinkClick r:id="rId12" action="ppaction://hlinksldjump"/>
          </p:cNvPr>
          <p:cNvSpPr/>
          <p:nvPr/>
        </p:nvSpPr>
        <p:spPr>
          <a:xfrm>
            <a:off x="2675484" y="4704095"/>
            <a:ext cx="1443268" cy="837077"/>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iên</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a:hlinkClick r:id="rId11" action="ppaction://hlinksldjump"/>
          </p:cNvPr>
          <p:cNvSpPr/>
          <p:nvPr/>
        </p:nvSpPr>
        <p:spPr>
          <a:xfrm>
            <a:off x="4160875" y="5051213"/>
            <a:ext cx="1492359" cy="816490"/>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iêp</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a:hlinkClick r:id="rId11" action="ppaction://hlinksldjump"/>
          </p:cNvPr>
          <p:cNvSpPr/>
          <p:nvPr/>
        </p:nvSpPr>
        <p:spPr>
          <a:xfrm>
            <a:off x="5183864" y="4348106"/>
            <a:ext cx="1719760" cy="95141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538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tiệc</a:t>
            </a:r>
            <a:endParaRPr lang="en-US" sz="538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a:hlinkClick r:id="rId11" action="ppaction://hlinksldjump"/>
          </p:cNvPr>
          <p:cNvSpPr/>
          <p:nvPr/>
        </p:nvSpPr>
        <p:spPr>
          <a:xfrm>
            <a:off x="6043743" y="5189935"/>
            <a:ext cx="2592220" cy="76454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4788"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a:hlinkClick r:id="rId11" action="ppaction://hlinksldjump"/>
          </p:cNvPr>
          <p:cNvSpPr/>
          <p:nvPr/>
        </p:nvSpPr>
        <p:spPr>
          <a:xfrm>
            <a:off x="7768254" y="4592700"/>
            <a:ext cx="2170639" cy="70665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99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5">
            <a:hlinkClick r:id="rId11" action="ppaction://hlinksldjump"/>
          </p:cNvPr>
          <p:cNvSpPr/>
          <p:nvPr/>
        </p:nvSpPr>
        <p:spPr>
          <a:xfrm>
            <a:off x="8832416" y="5300308"/>
            <a:ext cx="1783895" cy="654174"/>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fontAlgn="base">
              <a:spcBef>
                <a:spcPct val="0"/>
              </a:spcBef>
              <a:spcAft>
                <a:spcPct val="0"/>
              </a:spcAft>
              <a:defRPr/>
            </a:pPr>
            <a:r>
              <a:rPr lang="en-US" sz="438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diệp</a:t>
            </a:r>
            <a:endParaRPr lang="en-US" sz="438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45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8"/>
                                        </p:tgtEl>
                                        <p:attrNameLst>
                                          <p:attrName>r</p:attrName>
                                        </p:attrNameLst>
                                      </p:cBhvr>
                                    </p:animRot>
                                    <p:animRot by="-240000">
                                      <p:cBhvr>
                                        <p:cTn id="37" dur="600" fill="hold">
                                          <p:stCondLst>
                                            <p:cond delay="600"/>
                                          </p:stCondLst>
                                        </p:cTn>
                                        <p:tgtEl>
                                          <p:spTgt spid="8"/>
                                        </p:tgtEl>
                                        <p:attrNameLst>
                                          <p:attrName>r</p:attrName>
                                        </p:attrNameLst>
                                      </p:cBhvr>
                                    </p:animRot>
                                    <p:animRot by="240000">
                                      <p:cBhvr>
                                        <p:cTn id="38" dur="600" fill="hold">
                                          <p:stCondLst>
                                            <p:cond delay="1200"/>
                                          </p:stCondLst>
                                        </p:cTn>
                                        <p:tgtEl>
                                          <p:spTgt spid="8"/>
                                        </p:tgtEl>
                                        <p:attrNameLst>
                                          <p:attrName>r</p:attrName>
                                        </p:attrNameLst>
                                      </p:cBhvr>
                                    </p:animRot>
                                    <p:animRot by="-240000">
                                      <p:cBhvr>
                                        <p:cTn id="39" dur="600" fill="hold">
                                          <p:stCondLst>
                                            <p:cond delay="1800"/>
                                          </p:stCondLst>
                                        </p:cTn>
                                        <p:tgtEl>
                                          <p:spTgt spid="8"/>
                                        </p:tgtEl>
                                        <p:attrNameLst>
                                          <p:attrName>r</p:attrName>
                                        </p:attrNameLst>
                                      </p:cBhvr>
                                    </p:animRot>
                                    <p:animRot by="120000">
                                      <p:cBhvr>
                                        <p:cTn id="40" dur="600" fill="hold">
                                          <p:stCondLst>
                                            <p:cond delay="24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9"/>
                                        </p:tgtEl>
                                        <p:attrNameLst>
                                          <p:attrName>r</p:attrName>
                                        </p:attrNameLst>
                                      </p:cBhvr>
                                    </p:animRot>
                                    <p:animRot by="-240000">
                                      <p:cBhvr>
                                        <p:cTn id="43" dur="600" fill="hold">
                                          <p:stCondLst>
                                            <p:cond delay="600"/>
                                          </p:stCondLst>
                                        </p:cTn>
                                        <p:tgtEl>
                                          <p:spTgt spid="9"/>
                                        </p:tgtEl>
                                        <p:attrNameLst>
                                          <p:attrName>r</p:attrName>
                                        </p:attrNameLst>
                                      </p:cBhvr>
                                    </p:animRot>
                                    <p:animRot by="240000">
                                      <p:cBhvr>
                                        <p:cTn id="44" dur="600" fill="hold">
                                          <p:stCondLst>
                                            <p:cond delay="1200"/>
                                          </p:stCondLst>
                                        </p:cTn>
                                        <p:tgtEl>
                                          <p:spTgt spid="9"/>
                                        </p:tgtEl>
                                        <p:attrNameLst>
                                          <p:attrName>r</p:attrName>
                                        </p:attrNameLst>
                                      </p:cBhvr>
                                    </p:animRot>
                                    <p:animRot by="-240000">
                                      <p:cBhvr>
                                        <p:cTn id="45" dur="600" fill="hold">
                                          <p:stCondLst>
                                            <p:cond delay="1800"/>
                                          </p:stCondLst>
                                        </p:cTn>
                                        <p:tgtEl>
                                          <p:spTgt spid="9"/>
                                        </p:tgtEl>
                                        <p:attrNameLst>
                                          <p:attrName>r</p:attrName>
                                        </p:attrNameLst>
                                      </p:cBhvr>
                                    </p:animRot>
                                    <p:animRot by="120000">
                                      <p:cBhvr>
                                        <p:cTn id="46" dur="600" fill="hold">
                                          <p:stCondLst>
                                            <p:cond delay="2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000"/>
                                        <p:tgtEl>
                                          <p:spTgt spid="11"/>
                                        </p:tgtEl>
                                      </p:cBhvr>
                                    </p:animEffect>
                                    <p:anim calcmode="lin" valueType="num">
                                      <p:cBhvr>
                                        <p:cTn id="57" dur="2000" fill="hold"/>
                                        <p:tgtEl>
                                          <p:spTgt spid="11"/>
                                        </p:tgtEl>
                                        <p:attrNameLst>
                                          <p:attrName>ppt_w</p:attrName>
                                        </p:attrNameLst>
                                      </p:cBhvr>
                                      <p:tavLst>
                                        <p:tav tm="0" fmla="#ppt_w*sin(2.5*pi*$)">
                                          <p:val>
                                            <p:fltVal val="0"/>
                                          </p:val>
                                        </p:tav>
                                        <p:tav tm="100000">
                                          <p:val>
                                            <p:fltVal val="1"/>
                                          </p:val>
                                        </p:tav>
                                      </p:tavLst>
                                    </p:anim>
                                    <p:anim calcmode="lin" valueType="num">
                                      <p:cBhvr>
                                        <p:cTn id="5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circle(in)">
                                      <p:cBhvr>
                                        <p:cTn id="68" dur="2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circle(in)">
                                      <p:cBhvr>
                                        <p:cTn id="73" dur="20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000"/>
                                        <p:tgtEl>
                                          <p:spTgt spid="15"/>
                                        </p:tgtEl>
                                      </p:cBhvr>
                                    </p:animEffect>
                                    <p:anim calcmode="lin" valueType="num">
                                      <p:cBhvr>
                                        <p:cTn id="79" dur="2000" fill="hold"/>
                                        <p:tgtEl>
                                          <p:spTgt spid="15"/>
                                        </p:tgtEl>
                                        <p:attrNameLst>
                                          <p:attrName>ppt_w</p:attrName>
                                        </p:attrNameLst>
                                      </p:cBhvr>
                                      <p:tavLst>
                                        <p:tav tm="0" fmla="#ppt_w*sin(2.5*pi*$)">
                                          <p:val>
                                            <p:fltVal val="0"/>
                                          </p:val>
                                        </p:tav>
                                        <p:tav tm="100000">
                                          <p:val>
                                            <p:fltVal val="1"/>
                                          </p:val>
                                        </p:tav>
                                      </p:tavLst>
                                    </p:anim>
                                    <p:anim calcmode="lin" valueType="num">
                                      <p:cBhvr>
                                        <p:cTn id="8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3.75E-6 4.07407E-6 L 0.01237 -1.02107 " pathEditMode="relative" rAng="0" ptsTypes="AA">
                                      <p:cBhvr>
                                        <p:cTn id="90" dur="7000" fill="hold"/>
                                        <p:tgtEl>
                                          <p:spTgt spid="3"/>
                                        </p:tgtEl>
                                        <p:attrNameLst>
                                          <p:attrName>ppt_x</p:attrName>
                                          <p:attrName>ppt_y</p:attrName>
                                        </p:attrNameLst>
                                      </p:cBhvr>
                                      <p:rCtr x="612" y="-51065"/>
                                    </p:animMotion>
                                  </p:childTnLst>
                                </p:cTn>
                              </p:par>
                            </p:childTnLst>
                          </p:cTn>
                        </p:par>
                      </p:childTnLst>
                    </p:cTn>
                  </p:par>
                </p:childTnLst>
              </p:cTn>
              <p:nextCondLst>
                <p:cond evt="onClick" delay="0">
                  <p:tgtEl>
                    <p:spTgt spid="3"/>
                  </p:tgtEl>
                </p:cond>
              </p:nextCondLst>
            </p:seq>
            <p:seq concurrent="1" nextAc="seek">
              <p:cTn id="91" restart="whenNotActive" fill="hold" evtFilter="cancelBubble" nodeType="interactiveSeq">
                <p:stCondLst>
                  <p:cond evt="onClick" delay="0">
                    <p:tgtEl>
                      <p:spTgt spid="4"/>
                    </p:tgtEl>
                  </p:cond>
                </p:stCondLst>
                <p:endSync evt="end" delay="0">
                  <p:rtn val="all"/>
                </p:endSync>
                <p:childTnLst>
                  <p:par>
                    <p:cTn id="92" fill="hold">
                      <p:stCondLst>
                        <p:cond delay="0"/>
                      </p:stCondLst>
                      <p:childTnLst>
                        <p:par>
                          <p:cTn id="93" fill="hold">
                            <p:stCondLst>
                              <p:cond delay="0"/>
                            </p:stCondLst>
                            <p:childTnLst>
                              <p:par>
                                <p:cTn id="94" presetID="64" presetClass="path" presetSubtype="0" accel="50000" decel="50000" fill="hold" nodeType="clickEffect">
                                  <p:stCondLst>
                                    <p:cond delay="0"/>
                                  </p:stCondLst>
                                  <p:childTnLst>
                                    <p:animMotion origin="layout" path="M 1.25E-6 4.44444E-6 L -0.00234 -0.7882 " pathEditMode="relative" rAng="0" ptsTypes="AA">
                                      <p:cBhvr>
                                        <p:cTn id="95" dur="8000" fill="hold"/>
                                        <p:tgtEl>
                                          <p:spTgt spid="4"/>
                                        </p:tgtEl>
                                        <p:attrNameLst>
                                          <p:attrName>ppt_x</p:attrName>
                                          <p:attrName>ppt_y</p:attrName>
                                        </p:attrNameLst>
                                      </p:cBhvr>
                                      <p:rCtr x="-117" y="-39421"/>
                                    </p:animMotion>
                                  </p:childTnLst>
                                </p:cTn>
                              </p:par>
                            </p:childTnLst>
                          </p:cTn>
                        </p:par>
                      </p:childTnLst>
                    </p:cTn>
                  </p:par>
                </p:childTnLst>
              </p:cTn>
              <p:nextCondLst>
                <p:cond evt="onClick" delay="0">
                  <p:tgtEl>
                    <p:spTgt spid="4"/>
                  </p:tgtEl>
                </p:cond>
              </p:nextCondLst>
            </p:seq>
            <p:seq concurrent="1" nextAc="seek">
              <p:cTn id="96" restart="whenNotActive" fill="hold" evtFilter="cancelBubble" nodeType="interactiveSeq">
                <p:stCondLst>
                  <p:cond evt="onClick" delay="0">
                    <p:tgtEl>
                      <p:spTgt spid="5"/>
                    </p:tgtEl>
                  </p:cond>
                </p:stCondLst>
                <p:endSync evt="end" delay="0">
                  <p:rtn val="all"/>
                </p:endSync>
                <p:childTnLst>
                  <p:par>
                    <p:cTn id="97" fill="hold">
                      <p:stCondLst>
                        <p:cond delay="0"/>
                      </p:stCondLst>
                      <p:childTnLst>
                        <p:par>
                          <p:cTn id="98" fill="hold">
                            <p:stCondLst>
                              <p:cond delay="0"/>
                            </p:stCondLst>
                            <p:childTnLst>
                              <p:par>
                                <p:cTn id="99" presetID="64" presetClass="path" presetSubtype="0" accel="50000" decel="50000" fill="hold" nodeType="clickEffect">
                                  <p:stCondLst>
                                    <p:cond delay="0"/>
                                  </p:stCondLst>
                                  <p:childTnLst>
                                    <p:animMotion origin="layout" path="M 3.33333E-6 4.07407E-6 L -0.01081 -0.98866 " pathEditMode="relative" rAng="0" ptsTypes="AA">
                                      <p:cBhvr>
                                        <p:cTn id="100" dur="7000" fill="hold"/>
                                        <p:tgtEl>
                                          <p:spTgt spid="5"/>
                                        </p:tgtEl>
                                        <p:attrNameLst>
                                          <p:attrName>ppt_x</p:attrName>
                                          <p:attrName>ppt_y</p:attrName>
                                        </p:attrNameLst>
                                      </p:cBhvr>
                                      <p:rCtr x="-547" y="-49444"/>
                                    </p:animMotion>
                                  </p:childTnLst>
                                </p:cTn>
                              </p:par>
                            </p:childTnLst>
                          </p:cTn>
                        </p:par>
                      </p:childTnLst>
                    </p:cTn>
                  </p:par>
                </p:childTnLst>
              </p:cTn>
              <p:nextCondLst>
                <p:cond evt="onClick" delay="0">
                  <p:tgtEl>
                    <p:spTgt spid="5"/>
                  </p:tgtEl>
                </p:cond>
              </p:nextCondLst>
            </p:seq>
            <p:seq concurrent="1" nextAc="seek">
              <p:cTn id="101" restart="whenNotActive" fill="hold" evtFilter="cancelBubble" nodeType="interactiveSeq">
                <p:stCondLst>
                  <p:cond evt="onClick" delay="0">
                    <p:tgtEl>
                      <p:spTgt spid="6"/>
                    </p:tgtEl>
                  </p:cond>
                </p:stCondLst>
                <p:endSync evt="end" delay="0">
                  <p:rtn val="all"/>
                </p:endSync>
                <p:childTnLst>
                  <p:par>
                    <p:cTn id="102" fill="hold">
                      <p:stCondLst>
                        <p:cond delay="0"/>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4.375E-6 -1.11111E-6 L -0.01446 -0.73819 " pathEditMode="relative" rAng="0" ptsTypes="AA">
                                      <p:cBhvr>
                                        <p:cTn id="105" dur="8000" fill="hold"/>
                                        <p:tgtEl>
                                          <p:spTgt spid="6"/>
                                        </p:tgtEl>
                                        <p:attrNameLst>
                                          <p:attrName>ppt_x</p:attrName>
                                          <p:attrName>ppt_y</p:attrName>
                                        </p:attrNameLst>
                                      </p:cBhvr>
                                      <p:rCtr x="-729" y="-36921"/>
                                    </p:animMotion>
                                  </p:childTnLst>
                                </p:cTn>
                              </p:par>
                            </p:childTnLst>
                          </p:cTn>
                        </p:par>
                      </p:childTnLst>
                    </p:cTn>
                  </p:par>
                </p:childTnLst>
              </p:cTn>
              <p:nextCondLst>
                <p:cond evt="onClick" delay="0">
                  <p:tgtEl>
                    <p:spTgt spid="6"/>
                  </p:tgtEl>
                </p:cond>
              </p:nextCondLst>
            </p:seq>
            <p:seq concurrent="1" nextAc="seek">
              <p:cTn id="106" restart="whenNotActive" fill="hold" evtFilter="cancelBubble" nodeType="interactiveSeq">
                <p:stCondLst>
                  <p:cond evt="onClick" delay="0">
                    <p:tgtEl>
                      <p:spTgt spid="7"/>
                    </p:tgtEl>
                  </p:cond>
                </p:stCondLst>
                <p:endSync evt="end" delay="0">
                  <p:rtn val="all"/>
                </p:endSync>
                <p:childTnLst>
                  <p:par>
                    <p:cTn id="107" fill="hold">
                      <p:stCondLst>
                        <p:cond delay="0"/>
                      </p:stCondLst>
                      <p:childTnLst>
                        <p:par>
                          <p:cTn id="108" fill="hold">
                            <p:stCondLst>
                              <p:cond delay="0"/>
                            </p:stCondLst>
                            <p:childTnLst>
                              <p:par>
                                <p:cTn id="109" presetID="64" presetClass="path" presetSubtype="0" accel="50000" decel="50000" fill="hold" nodeType="clickEffect">
                                  <p:stCondLst>
                                    <p:cond delay="0"/>
                                  </p:stCondLst>
                                  <p:childTnLst>
                                    <p:animMotion origin="layout" path="M -2.70833E-6 -1.85185E-6 L -0.00547 -0.99213 " pathEditMode="relative" rAng="0" ptsTypes="AA">
                                      <p:cBhvr>
                                        <p:cTn id="110" dur="7000" fill="hold"/>
                                        <p:tgtEl>
                                          <p:spTgt spid="7"/>
                                        </p:tgtEl>
                                        <p:attrNameLst>
                                          <p:attrName>ppt_x</p:attrName>
                                          <p:attrName>ppt_y</p:attrName>
                                        </p:attrNameLst>
                                      </p:cBhvr>
                                      <p:rCtr x="-273" y="-49606"/>
                                    </p:animMotion>
                                  </p:childTnLst>
                                </p:cTn>
                              </p:par>
                            </p:childTnLst>
                          </p:cTn>
                        </p:par>
                      </p:childTnLst>
                    </p:cTn>
                  </p:par>
                </p:childTnLst>
              </p:cTn>
              <p:nextCondLst>
                <p:cond evt="onClick" delay="0">
                  <p:tgtEl>
                    <p:spTgt spid="7"/>
                  </p:tgtEl>
                </p:cond>
              </p:nextCondLst>
            </p:seq>
            <p:seq concurrent="1" nextAc="seek">
              <p:cTn id="111" restart="whenNotActive" fill="hold" evtFilter="cancelBubble" nodeType="interactiveSeq">
                <p:stCondLst>
                  <p:cond evt="onClick" delay="0">
                    <p:tgtEl>
                      <p:spTgt spid="8"/>
                    </p:tgtEl>
                  </p:cond>
                </p:stCondLst>
                <p:endSync evt="end" delay="0">
                  <p:rtn val="all"/>
                </p:endSync>
                <p:childTnLst>
                  <p:par>
                    <p:cTn id="112" fill="hold">
                      <p:stCondLst>
                        <p:cond delay="0"/>
                      </p:stCondLst>
                      <p:childTnLst>
                        <p:par>
                          <p:cTn id="113" fill="hold">
                            <p:stCondLst>
                              <p:cond delay="0"/>
                            </p:stCondLst>
                            <p:childTnLst>
                              <p:par>
                                <p:cTn id="114" presetID="64" presetClass="path" presetSubtype="0" accel="50000" decel="50000" fill="hold" nodeType="clickEffect">
                                  <p:stCondLst>
                                    <p:cond delay="0"/>
                                  </p:stCondLst>
                                  <p:childTnLst>
                                    <p:animMotion origin="layout" path="M 4.58333E-6 3.7037E-7 L -0.00651 -0.74769 " pathEditMode="relative" rAng="0" ptsTypes="AA">
                                      <p:cBhvr>
                                        <p:cTn id="115"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64" presetClass="path" presetSubtype="0" accel="50000" decel="50000" fill="hold" nodeType="clickEffect">
                                  <p:stCondLst>
                                    <p:cond delay="0"/>
                                  </p:stCondLst>
                                  <p:childTnLst>
                                    <p:animMotion origin="layout" path="M -4.16667E-6 -7.40741E-7 L -0.00104 -0.96829 " pathEditMode="relative" rAng="0" ptsTypes="AA">
                                      <p:cBhvr>
                                        <p:cTn id="120" dur="7000" fill="hold"/>
                                        <p:tgtEl>
                                          <p:spTgt spid="9"/>
                                        </p:tgtEl>
                                        <p:attrNameLst>
                                          <p:attrName>ppt_x</p:attrName>
                                          <p:attrName>ppt_y</p:attrName>
                                        </p:attrNameLst>
                                      </p:cBhvr>
                                      <p:rCtr x="-52" y="-48426"/>
                                    </p:animMotion>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8EAB51-9020-48BC-A218-A450B146AA44}"/>
              </a:ext>
            </a:extLst>
          </p:cNvPr>
          <p:cNvPicPr>
            <a:picLocks noChangeAspect="1"/>
          </p:cNvPicPr>
          <p:nvPr/>
        </p:nvPicPr>
        <p:blipFill>
          <a:blip r:embed="rId2"/>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CA4E5346-25F6-45E9-BE20-CBA1E249165F}"/>
              </a:ext>
            </a:extLst>
          </p:cNvPr>
          <p:cNvSpPr/>
          <p:nvPr/>
        </p:nvSpPr>
        <p:spPr>
          <a:xfrm>
            <a:off x="3962400" y="304800"/>
            <a:ext cx="7467600" cy="3153747"/>
          </a:xfrm>
          <a:custGeom>
            <a:avLst/>
            <a:gdLst>
              <a:gd name="connsiteX0" fmla="*/ 0 w 7467600"/>
              <a:gd name="connsiteY0" fmla="*/ 525635 h 3153747"/>
              <a:gd name="connsiteX1" fmla="*/ 525635 w 7467600"/>
              <a:gd name="connsiteY1" fmla="*/ 0 h 3153747"/>
              <a:gd name="connsiteX2" fmla="*/ 6941965 w 7467600"/>
              <a:gd name="connsiteY2" fmla="*/ 0 h 3153747"/>
              <a:gd name="connsiteX3" fmla="*/ 7467600 w 7467600"/>
              <a:gd name="connsiteY3" fmla="*/ 525635 h 3153747"/>
              <a:gd name="connsiteX4" fmla="*/ 7467600 w 7467600"/>
              <a:gd name="connsiteY4" fmla="*/ 2628112 h 3153747"/>
              <a:gd name="connsiteX5" fmla="*/ 6941965 w 7467600"/>
              <a:gd name="connsiteY5" fmla="*/ 3153747 h 3153747"/>
              <a:gd name="connsiteX6" fmla="*/ 525635 w 7467600"/>
              <a:gd name="connsiteY6" fmla="*/ 3153747 h 3153747"/>
              <a:gd name="connsiteX7" fmla="*/ 0 w 7467600"/>
              <a:gd name="connsiteY7" fmla="*/ 2628112 h 3153747"/>
              <a:gd name="connsiteX8" fmla="*/ 0 w 7467600"/>
              <a:gd name="connsiteY8" fmla="*/ 525635 h 31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600" h="3153747" fill="none" extrusionOk="0">
                <a:moveTo>
                  <a:pt x="0" y="525635"/>
                </a:moveTo>
                <a:cubicBezTo>
                  <a:pt x="1297" y="270439"/>
                  <a:pt x="237338" y="3361"/>
                  <a:pt x="525635" y="0"/>
                </a:cubicBezTo>
                <a:cubicBezTo>
                  <a:pt x="3228402" y="72427"/>
                  <a:pt x="5882336" y="61419"/>
                  <a:pt x="6941965" y="0"/>
                </a:cubicBezTo>
                <a:cubicBezTo>
                  <a:pt x="7225956" y="-43432"/>
                  <a:pt x="7437727" y="226299"/>
                  <a:pt x="7467600" y="525635"/>
                </a:cubicBezTo>
                <a:cubicBezTo>
                  <a:pt x="7568476" y="957622"/>
                  <a:pt x="7360287" y="2236424"/>
                  <a:pt x="7467600" y="2628112"/>
                </a:cubicBezTo>
                <a:cubicBezTo>
                  <a:pt x="7478523" y="2862978"/>
                  <a:pt x="7229659" y="3150826"/>
                  <a:pt x="6941965" y="3153747"/>
                </a:cubicBezTo>
                <a:cubicBezTo>
                  <a:pt x="4965342" y="3183574"/>
                  <a:pt x="3471989" y="3074441"/>
                  <a:pt x="525635" y="3153747"/>
                </a:cubicBezTo>
                <a:cubicBezTo>
                  <a:pt x="289288" y="3147648"/>
                  <a:pt x="-25679" y="2923490"/>
                  <a:pt x="0" y="2628112"/>
                </a:cubicBezTo>
                <a:cubicBezTo>
                  <a:pt x="50037" y="2143582"/>
                  <a:pt x="770" y="1485534"/>
                  <a:pt x="0" y="525635"/>
                </a:cubicBezTo>
                <a:close/>
              </a:path>
              <a:path w="7467600" h="3153747" stroke="0" extrusionOk="0">
                <a:moveTo>
                  <a:pt x="0" y="525635"/>
                </a:moveTo>
                <a:cubicBezTo>
                  <a:pt x="22712" y="241526"/>
                  <a:pt x="247769" y="25905"/>
                  <a:pt x="525635" y="0"/>
                </a:cubicBezTo>
                <a:cubicBezTo>
                  <a:pt x="3534054" y="123000"/>
                  <a:pt x="6288806" y="-96860"/>
                  <a:pt x="6941965" y="0"/>
                </a:cubicBezTo>
                <a:cubicBezTo>
                  <a:pt x="7204101" y="-21465"/>
                  <a:pt x="7480311" y="209709"/>
                  <a:pt x="7467600" y="525635"/>
                </a:cubicBezTo>
                <a:cubicBezTo>
                  <a:pt x="7470773" y="970751"/>
                  <a:pt x="7561867" y="1701120"/>
                  <a:pt x="7467600" y="2628112"/>
                </a:cubicBezTo>
                <a:cubicBezTo>
                  <a:pt x="7420939" y="2935317"/>
                  <a:pt x="7180341" y="3145249"/>
                  <a:pt x="6941965" y="3153747"/>
                </a:cubicBezTo>
                <a:cubicBezTo>
                  <a:pt x="3829751" y="2993040"/>
                  <a:pt x="3713672" y="3193414"/>
                  <a:pt x="525635" y="3153747"/>
                </a:cubicBezTo>
                <a:cubicBezTo>
                  <a:pt x="184447" y="3143469"/>
                  <a:pt x="-13249" y="2912410"/>
                  <a:pt x="0" y="2628112"/>
                </a:cubicBezTo>
                <a:cubicBezTo>
                  <a:pt x="32216" y="2275467"/>
                  <a:pt x="57206" y="1466194"/>
                  <a:pt x="0" y="5256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52E943-0530-4CC1-8661-3F91C73608A9}"/>
              </a:ext>
            </a:extLst>
          </p:cNvPr>
          <p:cNvSpPr txBox="1">
            <a:spLocks/>
          </p:cNvSpPr>
          <p:nvPr/>
        </p:nvSpPr>
        <p:spPr>
          <a:xfrm>
            <a:off x="2438400" y="1219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a:solidFill>
                  <a:srgbClr val="FF0066"/>
                </a:solidFill>
                <a:latin typeface="Arial-Rounded" pitchFamily="34" charset="0"/>
                <a:ea typeface="Arial-Rounded" pitchFamily="34" charset="0"/>
                <a:cs typeface="Arial-Rounded" pitchFamily="34" charset="0"/>
              </a:rPr>
              <a:t>iêng</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iêm</a:t>
            </a:r>
            <a:r>
              <a:rPr lang="en-US" sz="8800" b="1" dirty="0">
                <a:solidFill>
                  <a:srgbClr val="FF0066"/>
                </a:solidFill>
                <a:latin typeface="Arial-Rounded" pitchFamily="34" charset="0"/>
                <a:ea typeface="Arial-Rounded" pitchFamily="34" charset="0"/>
                <a:cs typeface="Arial-Rounded" pitchFamily="34" charset="0"/>
              </a:rPr>
              <a:t>  </a:t>
            </a:r>
            <a:r>
              <a:rPr lang="en-US" sz="8800" b="1" dirty="0" err="1">
                <a:solidFill>
                  <a:srgbClr val="FF0066"/>
                </a:solidFill>
                <a:latin typeface="Arial-Rounded" pitchFamily="34" charset="0"/>
                <a:ea typeface="Arial-Rounded" pitchFamily="34" charset="0"/>
                <a:cs typeface="Arial-Rounded" pitchFamily="34" charset="0"/>
              </a:rPr>
              <a:t>yên</a:t>
            </a:r>
            <a:endParaRPr lang="en-US" sz="8800" b="1" dirty="0">
              <a:solidFill>
                <a:srgbClr val="FF0066"/>
              </a:solidFill>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9B27E0C5-5647-3EBC-5814-E42D7A8AB5B6}"/>
              </a:ext>
            </a:extLst>
          </p:cNvPr>
          <p:cNvSpPr txBox="1"/>
          <p:nvPr/>
        </p:nvSpPr>
        <p:spPr>
          <a:xfrm>
            <a:off x="6400800" y="76200"/>
            <a:ext cx="2971800" cy="1015663"/>
          </a:xfrm>
          <a:prstGeom prst="rect">
            <a:avLst/>
          </a:prstGeom>
          <a:solidFill>
            <a:srgbClr val="FFC000"/>
          </a:solidFill>
        </p:spPr>
        <p:txBody>
          <a:bodyPr wrap="square" rtlCol="0">
            <a:spAutoFit/>
          </a:bodyPr>
          <a:lstStyle/>
          <a:p>
            <a:pPr algn="ctr"/>
            <a:r>
              <a:rPr lang="en-US" sz="6000" dirty="0" err="1">
                <a:solidFill>
                  <a:prstClr val="black"/>
                </a:solidFill>
                <a:latin typeface="Arial-Rounded" pitchFamily="34" charset="0"/>
                <a:ea typeface="Arial-Rounded" pitchFamily="34" charset="0"/>
                <a:cs typeface="Arial-Rounded" pitchFamily="34" charset="0"/>
              </a:rPr>
              <a:t>Bài</a:t>
            </a:r>
            <a:r>
              <a:rPr lang="en-US" sz="6000" dirty="0">
                <a:solidFill>
                  <a:prstClr val="black"/>
                </a:solidFill>
                <a:latin typeface="Arial-Rounded" pitchFamily="34" charset="0"/>
                <a:ea typeface="Arial-Rounded" pitchFamily="34" charset="0"/>
                <a:cs typeface="Arial-Rounded" pitchFamily="34" charset="0"/>
              </a:rPr>
              <a:t> 63</a:t>
            </a:r>
          </a:p>
        </p:txBody>
      </p:sp>
    </p:spTree>
    <p:extLst>
      <p:ext uri="{BB962C8B-B14F-4D97-AF65-F5344CB8AC3E}">
        <p14:creationId xmlns:p14="http://schemas.microsoft.com/office/powerpoint/2010/main" val="2079705323"/>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a:hlinkClick r:id="" action="ppaction://media"/>
            <a:extLst>
              <a:ext uri="{FF2B5EF4-FFF2-40B4-BE49-F238E27FC236}">
                <a16:creationId xmlns:a16="http://schemas.microsoft.com/office/drawing/2014/main" id="{3ABCD372-4242-518D-BEC4-7B7522E772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812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905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609600" y="4648200"/>
            <a:ext cx="11174569" cy="1881067"/>
            <a:chOff x="502855" y="5026323"/>
            <a:chExt cx="10340244" cy="1881067"/>
          </a:xfrm>
        </p:grpSpPr>
        <p:sp>
          <p:nvSpPr>
            <p:cNvPr id="34" name="Title 1"/>
            <p:cNvSpPr txBox="1">
              <a:spLocks/>
            </p:cNvSpPr>
            <p:nvPr/>
          </p:nvSpPr>
          <p:spPr>
            <a:xfrm>
              <a:off x="502855" y="5406302"/>
              <a:ext cx="1034024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Yên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phụng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bộ</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tím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iêng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biếc</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rất</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iêm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dúa</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219200"/>
            <a:ext cx="3886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99" y="1219200"/>
            <a:ext cx="403860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90800"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88832"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796088" y="350908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993397"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64630"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572328" y="3503492"/>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0" name="TextBox 9"/>
          <p:cNvSpPr txBox="1"/>
          <p:nvPr/>
        </p:nvSpPr>
        <p:spPr>
          <a:xfrm>
            <a:off x="6848928"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89202" y="3509893"/>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920014"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548</TotalTime>
  <Words>293</Words>
  <Application>Microsoft Office PowerPoint</Application>
  <PresentationFormat>Widescreen</PresentationFormat>
  <Paragraphs>130</Paragraphs>
  <Slides>24</Slides>
  <Notes>14</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微软雅黑</vt:lpstr>
      <vt:lpstr>宋体</vt:lpstr>
      <vt:lpstr>Arial</vt:lpstr>
      <vt:lpstr>Arial Rounded MT Bold</vt:lpstr>
      <vt:lpstr>Arial-Rounded</vt:lpstr>
      <vt:lpstr>Calibri</vt:lpstr>
      <vt:lpstr>Calibri Light</vt:lpstr>
      <vt:lpstr>等线</vt:lpstr>
      <vt:lpstr>等线 Light</vt:lpstr>
      <vt:lpstr>HP001 4 hàng</vt:lpstr>
      <vt:lpstr>方正卡通简体</vt:lpstr>
      <vt:lpstr>https://www.freeppt7.com</vt:lpstr>
      <vt:lpstr>1_https://www.freeppt7.com</vt:lpstr>
      <vt:lpstr>Office Theme</vt:lpstr>
      <vt:lpstr>1_Default Design</vt:lpstr>
      <vt:lpstr>www.jpppt.com</vt:lpstr>
      <vt:lpstr>Custom Design</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86</cp:revision>
  <dcterms:created xsi:type="dcterms:W3CDTF">2020-11-09T02:46:17Z</dcterms:created>
  <dcterms:modified xsi:type="dcterms:W3CDTF">2026-04-29T02:38:33Z</dcterms:modified>
</cp:coreProperties>
</file>