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699" r:id="rId2"/>
    <p:sldMasterId id="2147483707" r:id="rId3"/>
    <p:sldMasterId id="2147483719" r:id="rId4"/>
    <p:sldMasterId id="2147483732" r:id="rId5"/>
    <p:sldMasterId id="2147483758" r:id="rId6"/>
    <p:sldMasterId id="2147483770" r:id="rId7"/>
    <p:sldMasterId id="2147483775" r:id="rId8"/>
  </p:sldMasterIdLst>
  <p:notesMasterIdLst>
    <p:notesMasterId r:id="rId46"/>
  </p:notesMasterIdLst>
  <p:sldIdLst>
    <p:sldId id="261" r:id="rId9"/>
    <p:sldId id="295" r:id="rId10"/>
    <p:sldId id="410" r:id="rId11"/>
    <p:sldId id="316" r:id="rId12"/>
    <p:sldId id="425" r:id="rId13"/>
    <p:sldId id="259" r:id="rId14"/>
    <p:sldId id="260" r:id="rId15"/>
    <p:sldId id="375" r:id="rId16"/>
    <p:sldId id="402" r:id="rId17"/>
    <p:sldId id="336" r:id="rId18"/>
    <p:sldId id="404" r:id="rId19"/>
    <p:sldId id="403" r:id="rId20"/>
    <p:sldId id="263" r:id="rId21"/>
    <p:sldId id="264" r:id="rId22"/>
    <p:sldId id="372" r:id="rId23"/>
    <p:sldId id="421" r:id="rId24"/>
    <p:sldId id="355" r:id="rId25"/>
    <p:sldId id="267" r:id="rId26"/>
    <p:sldId id="357" r:id="rId27"/>
    <p:sldId id="350" r:id="rId28"/>
    <p:sldId id="356" r:id="rId29"/>
    <p:sldId id="320" r:id="rId30"/>
    <p:sldId id="382" r:id="rId31"/>
    <p:sldId id="342" r:id="rId32"/>
    <p:sldId id="294" r:id="rId33"/>
    <p:sldId id="396" r:id="rId34"/>
    <p:sldId id="397" r:id="rId35"/>
    <p:sldId id="314" r:id="rId36"/>
    <p:sldId id="426" r:id="rId37"/>
    <p:sldId id="399" r:id="rId38"/>
    <p:sldId id="338" r:id="rId39"/>
    <p:sldId id="407" r:id="rId40"/>
    <p:sldId id="408" r:id="rId41"/>
    <p:sldId id="409" r:id="rId42"/>
    <p:sldId id="339" r:id="rId43"/>
    <p:sldId id="326" r:id="rId44"/>
    <p:sldId id="274" r:id="rId4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D85B"/>
    <a:srgbClr val="FFFFCC"/>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2" d="100"/>
          <a:sy n="82" d="100"/>
        </p:scale>
        <p:origin x="691"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9E8F0F-C24E-4748-A51E-C3CF97869979}" type="datetimeFigureOut">
              <a:rPr lang="vi-VN" smtClean="0"/>
              <a:t>29/04/2026</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B608FE-B018-458F-9639-89AA667A58B5}" type="slidenum">
              <a:rPr lang="vi-VN" smtClean="0"/>
              <a:t>‹#›</a:t>
            </a:fld>
            <a:endParaRPr lang="vi-VN"/>
          </a:p>
        </p:txBody>
      </p:sp>
    </p:spTree>
    <p:extLst>
      <p:ext uri="{BB962C8B-B14F-4D97-AF65-F5344CB8AC3E}">
        <p14:creationId xmlns:p14="http://schemas.microsoft.com/office/powerpoint/2010/main" val="305869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311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802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95580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440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3899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2093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459833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333022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982682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1833"/>
            <a:ext cx="9144000" cy="2387600"/>
          </a:xfrm>
        </p:spPr>
        <p:txBody>
          <a:bodyPr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zh-CN" altLang="en-US"/>
              <a:t>单击以编辑母版副标题样式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2026/4/29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49180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2026/4/29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38661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10267"/>
            <a:ext cx="10515600" cy="2853267"/>
          </a:xfrm>
        </p:spPr>
        <p:txBody>
          <a:bodyPr anchor="b"/>
          <a:lstStyle>
            <a:lvl1pPr>
              <a:defRPr sz="8000"/>
            </a:lvl1pPr>
          </a:lstStyle>
          <a:p>
            <a:r>
              <a:rPr lang="zh-CN" altLang="en-US"/>
              <a:t>单击此处编辑母版标题样式</a:t>
            </a:r>
          </a:p>
        </p:txBody>
      </p:sp>
      <p:sp>
        <p:nvSpPr>
          <p:cNvPr id="3" name="文本占位符 2"/>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2026/4/29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05790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6684"/>
            <a:ext cx="5156200" cy="434974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826684"/>
            <a:ext cx="5156200" cy="434974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2026/4/29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29293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6185"/>
            <a:ext cx="10515600" cy="1325033"/>
          </a:xfrm>
        </p:spPr>
        <p:txBody>
          <a:bodyPr/>
          <a:lstStyle/>
          <a:p>
            <a:r>
              <a:rPr lang="zh-CN" altLang="en-US"/>
              <a:t>单击此处编辑母版标题样式</a:t>
            </a:r>
          </a:p>
        </p:txBody>
      </p:sp>
      <p:sp>
        <p:nvSpPr>
          <p:cNvPr id="3" name="文本占位符 2"/>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编辑母版文本样式</a:t>
            </a:r>
          </a:p>
        </p:txBody>
      </p:sp>
      <p:sp>
        <p:nvSpPr>
          <p:cNvPr id="4" name="内容占位符 3"/>
          <p:cNvSpPr>
            <a:spLocks noGrp="1"/>
          </p:cNvSpPr>
          <p:nvPr>
            <p:ph sz="half" idx="2"/>
          </p:nvPr>
        </p:nvSpPr>
        <p:spPr>
          <a:xfrm>
            <a:off x="840318" y="2506133"/>
            <a:ext cx="5158316" cy="36830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编辑母版文本样式</a:t>
            </a:r>
          </a:p>
        </p:txBody>
      </p:sp>
      <p:sp>
        <p:nvSpPr>
          <p:cNvPr id="6" name="内容占位符 5"/>
          <p:cNvSpPr>
            <a:spLocks noGrp="1"/>
          </p:cNvSpPr>
          <p:nvPr>
            <p:ph sz="quarter" idx="4"/>
          </p:nvPr>
        </p:nvSpPr>
        <p:spPr>
          <a:xfrm>
            <a:off x="6172200" y="2506133"/>
            <a:ext cx="5183717" cy="36830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2026/4/29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1" name="矩形 10"/>
          <p:cNvSpPr/>
          <p:nvPr userDrawn="1"/>
        </p:nvSpPr>
        <p:spPr>
          <a:xfrm>
            <a:off x="8913485" y="5243806"/>
            <a:ext cx="1033515" cy="276422"/>
          </a:xfrm>
          <a:prstGeom prst="rect">
            <a:avLst/>
          </a:prstGeom>
        </p:spPr>
        <p:txBody>
          <a:bodyPr wrap="square">
            <a:spAutoFit/>
          </a:bodyPr>
          <a:lstStyle/>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模板下载：</a:t>
            </a:r>
            <a:r>
              <a:rPr lang="en-US" altLang="zh-CN" sz="133" dirty="0">
                <a:solidFill>
                  <a:prstClr val="white"/>
                </a:solidFill>
                <a:latin typeface="Calibri"/>
                <a:ea typeface="宋体"/>
              </a:rPr>
              <a:t>www.1ppt.com/moban/          </a:t>
            </a:r>
            <a:r>
              <a:rPr lang="zh-CN" altLang="en-US" sz="133" dirty="0">
                <a:solidFill>
                  <a:prstClr val="white"/>
                </a:solidFill>
                <a:latin typeface="Calibri"/>
                <a:ea typeface="宋体"/>
              </a:rPr>
              <a:t>行业</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www.1ppt.com/hangye/ </a:t>
            </a:r>
          </a:p>
          <a:p>
            <a:pPr defTabSz="1219170"/>
            <a:r>
              <a:rPr lang="zh-CN" altLang="en-US" sz="133" dirty="0">
                <a:solidFill>
                  <a:prstClr val="white"/>
                </a:solidFill>
                <a:latin typeface="Calibri"/>
                <a:ea typeface="宋体"/>
              </a:rPr>
              <a:t>节日</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www.1ppt.com/jieri/          PPT</a:t>
            </a:r>
            <a:r>
              <a:rPr lang="zh-CN" altLang="en-US" sz="133" dirty="0">
                <a:solidFill>
                  <a:prstClr val="white"/>
                </a:solidFill>
                <a:latin typeface="Calibri"/>
                <a:ea typeface="宋体"/>
              </a:rPr>
              <a:t>素材：</a:t>
            </a:r>
            <a:r>
              <a:rPr lang="en-US" altLang="zh-CN" sz="133" dirty="0">
                <a:solidFill>
                  <a:prstClr val="white"/>
                </a:solidFill>
                <a:latin typeface="Calibri"/>
                <a:ea typeface="宋体"/>
              </a:rPr>
              <a:t>www.1ppt.com/sucai/</a:t>
            </a:r>
          </a:p>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背景图片：</a:t>
            </a:r>
            <a:r>
              <a:rPr lang="en-US" altLang="zh-CN" sz="133" dirty="0">
                <a:solidFill>
                  <a:prstClr val="white"/>
                </a:solidFill>
                <a:latin typeface="Calibri"/>
                <a:ea typeface="宋体"/>
              </a:rPr>
              <a:t>www.1ppt.com/beijing/        PPT</a:t>
            </a:r>
            <a:r>
              <a:rPr lang="zh-CN" altLang="en-US" sz="133" dirty="0">
                <a:solidFill>
                  <a:prstClr val="white"/>
                </a:solidFill>
                <a:latin typeface="Calibri"/>
                <a:ea typeface="宋体"/>
              </a:rPr>
              <a:t>图表：</a:t>
            </a:r>
            <a:r>
              <a:rPr lang="en-US" altLang="zh-CN" sz="133" dirty="0">
                <a:solidFill>
                  <a:prstClr val="white"/>
                </a:solidFill>
                <a:latin typeface="Calibri"/>
                <a:ea typeface="宋体"/>
              </a:rPr>
              <a:t>www.1ppt.com/tubiao/      </a:t>
            </a:r>
          </a:p>
          <a:p>
            <a:pPr defTabSz="1219170"/>
            <a:r>
              <a:rPr lang="zh-CN" altLang="en-US" sz="133" dirty="0">
                <a:solidFill>
                  <a:prstClr val="white"/>
                </a:solidFill>
                <a:latin typeface="Calibri"/>
                <a:ea typeface="宋体"/>
              </a:rPr>
              <a:t>精美</a:t>
            </a:r>
            <a:r>
              <a:rPr lang="en-US" altLang="zh-CN" sz="133" dirty="0">
                <a:solidFill>
                  <a:prstClr val="white"/>
                </a:solidFill>
                <a:latin typeface="Calibri"/>
                <a:ea typeface="宋体"/>
              </a:rPr>
              <a:t>PPT</a:t>
            </a:r>
            <a:r>
              <a:rPr lang="zh-CN" altLang="en-US" sz="133" dirty="0">
                <a:solidFill>
                  <a:prstClr val="white"/>
                </a:solidFill>
                <a:latin typeface="Calibri"/>
                <a:ea typeface="宋体"/>
              </a:rPr>
              <a:t>下载：</a:t>
            </a:r>
            <a:r>
              <a:rPr lang="en-US" altLang="zh-CN" sz="133" dirty="0">
                <a:solidFill>
                  <a:prstClr val="white"/>
                </a:solidFill>
                <a:latin typeface="Calibri"/>
                <a:ea typeface="宋体"/>
              </a:rPr>
              <a:t>www.1ppt.com/xiazai/         PPT</a:t>
            </a:r>
            <a:r>
              <a:rPr lang="zh-CN" altLang="en-US" sz="133" dirty="0">
                <a:solidFill>
                  <a:prstClr val="white"/>
                </a:solidFill>
                <a:latin typeface="Calibri"/>
                <a:ea typeface="宋体"/>
              </a:rPr>
              <a:t>教程： </a:t>
            </a:r>
            <a:r>
              <a:rPr lang="en-US" altLang="zh-CN" sz="133" dirty="0">
                <a:solidFill>
                  <a:prstClr val="white"/>
                </a:solidFill>
                <a:latin typeface="Calibri"/>
                <a:ea typeface="宋体"/>
              </a:rPr>
              <a:t>www.1ppt.com/powerpoint/      </a:t>
            </a:r>
          </a:p>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课件：</a:t>
            </a:r>
            <a:r>
              <a:rPr lang="en-US" altLang="zh-CN" sz="133" dirty="0">
                <a:solidFill>
                  <a:prstClr val="white"/>
                </a:solidFill>
                <a:latin typeface="Calibri"/>
                <a:ea typeface="宋体"/>
              </a:rPr>
              <a:t>www.1ppt.com/kejian/             </a:t>
            </a:r>
            <a:r>
              <a:rPr lang="zh-CN" altLang="en-US" sz="133" dirty="0">
                <a:solidFill>
                  <a:prstClr val="white"/>
                </a:solidFill>
                <a:latin typeface="Calibri"/>
                <a:ea typeface="宋体"/>
              </a:rPr>
              <a:t>字体下载：</a:t>
            </a:r>
            <a:r>
              <a:rPr lang="en-US" altLang="zh-CN" sz="133" dirty="0">
                <a:solidFill>
                  <a:prstClr val="white"/>
                </a:solidFill>
                <a:latin typeface="Calibri"/>
                <a:ea typeface="宋体"/>
              </a:rPr>
              <a:t>www.1ppt.com/ziti/</a:t>
            </a:r>
          </a:p>
          <a:p>
            <a:pPr defTabSz="1219170"/>
            <a:r>
              <a:rPr lang="zh-CN" altLang="en-US" sz="133" dirty="0">
                <a:solidFill>
                  <a:prstClr val="white"/>
                </a:solidFill>
                <a:latin typeface="Calibri"/>
                <a:ea typeface="宋体"/>
              </a:rPr>
              <a:t>工作总结</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www.1ppt.com/xiazai/zongjie/ </a:t>
            </a:r>
            <a:r>
              <a:rPr lang="zh-CN" altLang="en-US" sz="133" dirty="0">
                <a:solidFill>
                  <a:prstClr val="white"/>
                </a:solidFill>
                <a:latin typeface="Calibri"/>
                <a:ea typeface="宋体"/>
              </a:rPr>
              <a:t>工作计划：</a:t>
            </a:r>
            <a:r>
              <a:rPr lang="en-US" altLang="zh-CN" sz="133" dirty="0">
                <a:solidFill>
                  <a:prstClr val="white"/>
                </a:solidFill>
                <a:latin typeface="Calibri"/>
                <a:ea typeface="宋体"/>
              </a:rPr>
              <a:t>www.1ppt.com/xiazai/jihua/</a:t>
            </a:r>
          </a:p>
          <a:p>
            <a:pPr defTabSz="1219170"/>
            <a:r>
              <a:rPr lang="zh-CN" altLang="en-US" sz="133" dirty="0">
                <a:solidFill>
                  <a:prstClr val="white"/>
                </a:solidFill>
                <a:latin typeface="Calibri"/>
                <a:ea typeface="宋体"/>
              </a:rPr>
              <a:t>商务</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www.1ppt.com/moban/shangwu/  </a:t>
            </a:r>
            <a:r>
              <a:rPr lang="zh-CN" altLang="en-US" sz="133" dirty="0">
                <a:solidFill>
                  <a:prstClr val="white"/>
                </a:solidFill>
                <a:latin typeface="Calibri"/>
                <a:ea typeface="宋体"/>
              </a:rPr>
              <a:t>个人简历</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www.1ppt.com/xiazai/jianli/  </a:t>
            </a:r>
          </a:p>
          <a:p>
            <a:pPr defTabSz="1219170"/>
            <a:r>
              <a:rPr lang="zh-CN" altLang="en-US" sz="133" dirty="0">
                <a:solidFill>
                  <a:prstClr val="white"/>
                </a:solidFill>
                <a:latin typeface="Calibri"/>
                <a:ea typeface="宋体"/>
              </a:rPr>
              <a:t>毕业答辩</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www.1ppt.com/xiazai/dabian/  </a:t>
            </a:r>
            <a:r>
              <a:rPr lang="zh-CN" altLang="en-US" sz="133" dirty="0">
                <a:solidFill>
                  <a:prstClr val="white"/>
                </a:solidFill>
                <a:latin typeface="Calibri"/>
                <a:ea typeface="宋体"/>
              </a:rPr>
              <a:t>工作汇报</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www.1ppt.com/xiazai/huibao/    </a:t>
            </a:r>
          </a:p>
          <a:p>
            <a:pPr defTabSz="1219170"/>
            <a:r>
              <a:rPr lang="en-US" altLang="zh-CN" sz="133" dirty="0">
                <a:solidFill>
                  <a:prstClr val="white"/>
                </a:solidFill>
                <a:latin typeface="Calibri"/>
                <a:ea typeface="宋体"/>
              </a:rPr>
              <a:t> </a:t>
            </a:r>
          </a:p>
        </p:txBody>
      </p:sp>
    </p:spTree>
    <p:extLst>
      <p:ext uri="{BB962C8B-B14F-4D97-AF65-F5344CB8AC3E}">
        <p14:creationId xmlns:p14="http://schemas.microsoft.com/office/powerpoint/2010/main" val="23203355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2026/4/29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1842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2873791" cy="6858000"/>
          </a:xfrm>
          <a:prstGeom prst="rect">
            <a:avLst/>
          </a:prstGeom>
        </p:spPr>
      </p:pic>
      <p:cxnSp>
        <p:nvCxnSpPr>
          <p:cNvPr id="7" name="直接连接符 6"/>
          <p:cNvCxnSpPr/>
          <p:nvPr userDrawn="1"/>
        </p:nvCxnSpPr>
        <p:spPr>
          <a:xfrm>
            <a:off x="2641600" y="889000"/>
            <a:ext cx="95504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51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083F5899-8152-4277-53D0-CD2DCAD0AD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81600" y="7391400"/>
            <a:ext cx="1542753" cy="1542753"/>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CB913FF6-76CF-27FB-9A77-DD4A69BB93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57800" y="-2286000"/>
            <a:ext cx="1542753" cy="1542753"/>
          </a:xfrm>
          <a:prstGeom prst="rect">
            <a:avLst/>
          </a:prstGeom>
        </p:spPr>
      </p:pic>
    </p:spTree>
    <p:extLst>
      <p:ext uri="{BB962C8B-B14F-4D97-AF65-F5344CB8AC3E}">
        <p14:creationId xmlns:p14="http://schemas.microsoft.com/office/powerpoint/2010/main" val="2447454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267882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630028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737845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84058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4/29/2026</a:t>
            </a:fld>
            <a:endParaRPr lang="en-US"/>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5723143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4/29/2026</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4799257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4/29/2026</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7330612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2502268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2159079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67447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871791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617372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456057" indent="0" algn="ctr">
              <a:buNone/>
              <a:defRPr/>
            </a:lvl2pPr>
            <a:lvl3pPr marL="912114" indent="0" algn="ctr">
              <a:buNone/>
              <a:defRPr/>
            </a:lvl3pPr>
            <a:lvl4pPr marL="1368171" indent="0" algn="ctr">
              <a:buNone/>
              <a:defRPr/>
            </a:lvl4pPr>
            <a:lvl5pPr marL="1824228" indent="0" algn="ctr">
              <a:buNone/>
              <a:defRPr/>
            </a:lvl5pPr>
            <a:lvl6pPr marL="2280285" indent="0" algn="ctr">
              <a:buNone/>
              <a:defRPr/>
            </a:lvl6pPr>
            <a:lvl7pPr marL="2736342" indent="0" algn="ctr">
              <a:buNone/>
              <a:defRPr/>
            </a:lvl7pPr>
            <a:lvl8pPr marL="3192399" indent="0" algn="ctr">
              <a:buNone/>
              <a:defRPr/>
            </a:lvl8pPr>
            <a:lvl9pPr marL="3648456"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D0D902-E3FD-41D4-B99A-597D73F1A1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92300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D2D8B6-A4AC-42E0-BA92-63F5808EFA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92000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99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995"/>
            </a:lvl1pPr>
            <a:lvl2pPr marL="456057" indent="0">
              <a:buNone/>
              <a:defRPr sz="1795"/>
            </a:lvl2pPr>
            <a:lvl3pPr marL="912114" indent="0">
              <a:buNone/>
              <a:defRPr sz="1596"/>
            </a:lvl3pPr>
            <a:lvl4pPr marL="1368171" indent="0">
              <a:buNone/>
              <a:defRPr sz="1397"/>
            </a:lvl4pPr>
            <a:lvl5pPr marL="1824228" indent="0">
              <a:buNone/>
              <a:defRPr sz="1397"/>
            </a:lvl5pPr>
            <a:lvl6pPr marL="2280285" indent="0">
              <a:buNone/>
              <a:defRPr sz="1397"/>
            </a:lvl6pPr>
            <a:lvl7pPr marL="2736342" indent="0">
              <a:buNone/>
              <a:defRPr sz="1397"/>
            </a:lvl7pPr>
            <a:lvl8pPr marL="3192399" indent="0">
              <a:buNone/>
              <a:defRPr sz="1397"/>
            </a:lvl8pPr>
            <a:lvl9pPr marL="3648456" indent="0">
              <a:buNone/>
              <a:defRPr sz="1397"/>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D5E828-E5B7-4D4D-9B80-7E0F84246B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31994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793"/>
            </a:lvl1pPr>
            <a:lvl2pPr>
              <a:defRPr sz="2394"/>
            </a:lvl2pPr>
            <a:lvl3pPr>
              <a:defRPr sz="1995"/>
            </a:lvl3pPr>
            <a:lvl4pPr>
              <a:defRPr sz="1795"/>
            </a:lvl4pPr>
            <a:lvl5pPr>
              <a:defRPr sz="1795"/>
            </a:lvl5pPr>
            <a:lvl6pPr>
              <a:defRPr sz="1795"/>
            </a:lvl6pPr>
            <a:lvl7pPr>
              <a:defRPr sz="1795"/>
            </a:lvl7pPr>
            <a:lvl8pPr>
              <a:defRPr sz="1795"/>
            </a:lvl8pPr>
            <a:lvl9pPr>
              <a:defRPr sz="17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793"/>
            </a:lvl1pPr>
            <a:lvl2pPr>
              <a:defRPr sz="2394"/>
            </a:lvl2pPr>
            <a:lvl3pPr>
              <a:defRPr sz="1995"/>
            </a:lvl3pPr>
            <a:lvl4pPr>
              <a:defRPr sz="1795"/>
            </a:lvl4pPr>
            <a:lvl5pPr>
              <a:defRPr sz="1795"/>
            </a:lvl5pPr>
            <a:lvl6pPr>
              <a:defRPr sz="1795"/>
            </a:lvl6pPr>
            <a:lvl7pPr>
              <a:defRPr sz="1795"/>
            </a:lvl7pPr>
            <a:lvl8pPr>
              <a:defRPr sz="1795"/>
            </a:lvl8pPr>
            <a:lvl9pPr>
              <a:defRPr sz="17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E889393-D349-44D7-AD3D-BABF296EAA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3729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394"/>
            </a:lvl1pPr>
            <a:lvl2pPr>
              <a:defRPr sz="1995"/>
            </a:lvl2pPr>
            <a:lvl3pPr>
              <a:defRPr sz="1795"/>
            </a:lvl3pPr>
            <a:lvl4pPr>
              <a:defRPr sz="1596"/>
            </a:lvl4pPr>
            <a:lvl5pPr>
              <a:defRPr sz="1596"/>
            </a:lvl5pPr>
            <a:lvl6pPr>
              <a:defRPr sz="1596"/>
            </a:lvl6pPr>
            <a:lvl7pPr>
              <a:defRPr sz="1596"/>
            </a:lvl7pPr>
            <a:lvl8pPr>
              <a:defRPr sz="1596"/>
            </a:lvl8pPr>
            <a:lvl9pPr>
              <a:defRPr sz="15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394"/>
            </a:lvl1pPr>
            <a:lvl2pPr>
              <a:defRPr sz="1995"/>
            </a:lvl2pPr>
            <a:lvl3pPr>
              <a:defRPr sz="1795"/>
            </a:lvl3pPr>
            <a:lvl4pPr>
              <a:defRPr sz="1596"/>
            </a:lvl4pPr>
            <a:lvl5pPr>
              <a:defRPr sz="1596"/>
            </a:lvl5pPr>
            <a:lvl6pPr>
              <a:defRPr sz="1596"/>
            </a:lvl6pPr>
            <a:lvl7pPr>
              <a:defRPr sz="1596"/>
            </a:lvl7pPr>
            <a:lvl8pPr>
              <a:defRPr sz="1596"/>
            </a:lvl8pPr>
            <a:lvl9pPr>
              <a:defRPr sz="15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15B5BE1-1900-417B-AE8E-E6037FDDFC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45313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C1BC497-F838-49E0-8278-72BCFF454F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49665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CC6F88C-A493-4071-8513-6FE15AE74A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89182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995" b="1"/>
            </a:lvl1pPr>
          </a:lstStyle>
          <a:p>
            <a:r>
              <a:rPr lang="en-US"/>
              <a:t>Click to edit Master title style</a:t>
            </a:r>
          </a:p>
        </p:txBody>
      </p:sp>
      <p:sp>
        <p:nvSpPr>
          <p:cNvPr id="3" name="Content Placeholder 2"/>
          <p:cNvSpPr>
            <a:spLocks noGrp="1"/>
          </p:cNvSpPr>
          <p:nvPr>
            <p:ph idx="1"/>
          </p:nvPr>
        </p:nvSpPr>
        <p:spPr>
          <a:xfrm>
            <a:off x="4766734" y="273053"/>
            <a:ext cx="6815667" cy="5853113"/>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397"/>
            </a:lvl1pPr>
            <a:lvl2pPr marL="456057" indent="0">
              <a:buNone/>
              <a:defRPr sz="1197"/>
            </a:lvl2pPr>
            <a:lvl3pPr marL="912114" indent="0">
              <a:buNone/>
              <a:defRPr sz="998"/>
            </a:lvl3pPr>
            <a:lvl4pPr marL="1368171" indent="0">
              <a:buNone/>
              <a:defRPr sz="898"/>
            </a:lvl4pPr>
            <a:lvl5pPr marL="1824228" indent="0">
              <a:buNone/>
              <a:defRPr sz="898"/>
            </a:lvl5pPr>
            <a:lvl6pPr marL="2280285" indent="0">
              <a:buNone/>
              <a:defRPr sz="898"/>
            </a:lvl6pPr>
            <a:lvl7pPr marL="2736342" indent="0">
              <a:buNone/>
              <a:defRPr sz="898"/>
            </a:lvl7pPr>
            <a:lvl8pPr marL="3192399" indent="0">
              <a:buNone/>
              <a:defRPr sz="898"/>
            </a:lvl8pPr>
            <a:lvl9pPr marL="3648456" indent="0">
              <a:buNone/>
              <a:defRPr sz="898"/>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384FC0-1499-44A9-97CF-09119C7CF3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660175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1995"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397"/>
            </a:lvl1pPr>
            <a:lvl2pPr marL="456057" indent="0">
              <a:buNone/>
              <a:defRPr sz="1197"/>
            </a:lvl2pPr>
            <a:lvl3pPr marL="912114" indent="0">
              <a:buNone/>
              <a:defRPr sz="998"/>
            </a:lvl3pPr>
            <a:lvl4pPr marL="1368171" indent="0">
              <a:buNone/>
              <a:defRPr sz="898"/>
            </a:lvl4pPr>
            <a:lvl5pPr marL="1824228" indent="0">
              <a:buNone/>
              <a:defRPr sz="898"/>
            </a:lvl5pPr>
            <a:lvl6pPr marL="2280285" indent="0">
              <a:buNone/>
              <a:defRPr sz="898"/>
            </a:lvl6pPr>
            <a:lvl7pPr marL="2736342" indent="0">
              <a:buNone/>
              <a:defRPr sz="898"/>
            </a:lvl7pPr>
            <a:lvl8pPr marL="3192399" indent="0">
              <a:buNone/>
              <a:defRPr sz="898"/>
            </a:lvl8pPr>
            <a:lvl9pPr marL="3648456" indent="0">
              <a:buNone/>
              <a:defRPr sz="898"/>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4F74ED5-F850-4853-B39F-47DCA0B681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02349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19B0F0-6FB0-4512-B550-AF40F1A0D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106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4057048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C313C44-666D-497D-9BA3-E1180D68CD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37177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1" y="6245225"/>
            <a:ext cx="38608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BED2BAF4-63E0-45E4-909C-0AF5B3B4DC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83055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176998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4045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68755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6646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9788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29251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4"/>
            <a:ext cx="2844800" cy="365125"/>
          </a:xfrm>
          <a:prstGeom prst="rect">
            <a:avLst/>
          </a:prstGeom>
        </p:spPr>
        <p:txBody>
          <a:bodyPr/>
          <a:lstStyle/>
          <a:p>
            <a:fld id="{530820CF-B880-4189-942D-D702A7CBA730}" type="datetimeFigureOut">
              <a:rPr lang="zh-CN" altLang="en-US" smtClean="0"/>
              <a:t>2026/4/29</a:t>
            </a:fld>
            <a:endParaRPr lang="zh-CN" altLang="en-US"/>
          </a:p>
        </p:txBody>
      </p:sp>
      <p:sp>
        <p:nvSpPr>
          <p:cNvPr id="3" name="页脚占位符 2"/>
          <p:cNvSpPr>
            <a:spLocks noGrp="1"/>
          </p:cNvSpPr>
          <p:nvPr>
            <p:ph type="ftr" sz="quarter" idx="11"/>
          </p:nvPr>
        </p:nvSpPr>
        <p:spPr>
          <a:xfrm>
            <a:off x="4165601" y="6356354"/>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4"/>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08649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6" y="273054"/>
            <a:ext cx="4011084" cy="1162051"/>
          </a:xfrm>
          <a:prstGeom prst="rect">
            <a:avLst/>
          </a:prstGeom>
        </p:spPr>
        <p:txBody>
          <a:bodyPr anchor="b"/>
          <a:lstStyle>
            <a:lvl1pPr algn="l">
              <a:defRPr sz="2659" b="1"/>
            </a:lvl1pPr>
          </a:lstStyle>
          <a:p>
            <a:r>
              <a:rPr lang="zh-CN" altLang="en-US"/>
              <a:t>单击此处编辑母版标题样式</a:t>
            </a:r>
          </a:p>
        </p:txBody>
      </p:sp>
      <p:sp>
        <p:nvSpPr>
          <p:cNvPr id="3" name="内容占位符 2"/>
          <p:cNvSpPr>
            <a:spLocks noGrp="1"/>
          </p:cNvSpPr>
          <p:nvPr>
            <p:ph idx="1"/>
          </p:nvPr>
        </p:nvSpPr>
        <p:spPr>
          <a:xfrm>
            <a:off x="4766734" y="273052"/>
            <a:ext cx="6815667" cy="5853113"/>
          </a:xfrm>
          <a:prstGeom prst="rect">
            <a:avLst/>
          </a:prstGeom>
        </p:spPr>
        <p:txBody>
          <a:bodyPr/>
          <a:lstStyle>
            <a:lvl1pPr>
              <a:defRPr sz="4254"/>
            </a:lvl1pPr>
            <a:lvl2pPr>
              <a:defRPr sz="3723"/>
            </a:lvl2pPr>
            <a:lvl3pPr>
              <a:defRPr sz="3191"/>
            </a:lvl3pPr>
            <a:lvl4pPr>
              <a:defRPr sz="2659"/>
            </a:lvl4pPr>
            <a:lvl5pPr>
              <a:defRPr sz="2659"/>
            </a:lvl5pPr>
            <a:lvl6pPr>
              <a:defRPr sz="2659"/>
            </a:lvl6pPr>
            <a:lvl7pPr>
              <a:defRPr sz="2659"/>
            </a:lvl7pPr>
            <a:lvl8pPr>
              <a:defRPr sz="2659"/>
            </a:lvl8pPr>
            <a:lvl9pPr>
              <a:defRPr sz="265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6" y="1435103"/>
            <a:ext cx="4011084" cy="4691062"/>
          </a:xfrm>
          <a:prstGeom prst="rect">
            <a:avLst/>
          </a:prstGeom>
        </p:spPr>
        <p:txBody>
          <a:bodyPr/>
          <a:lstStyle>
            <a:lvl1pPr marL="0" indent="0">
              <a:buNone/>
              <a:defRPr sz="1861"/>
            </a:lvl1pPr>
            <a:lvl2pPr marL="607878" indent="0">
              <a:buNone/>
              <a:defRPr sz="1595"/>
            </a:lvl2pPr>
            <a:lvl3pPr marL="1215757" indent="0">
              <a:buNone/>
              <a:defRPr sz="1330"/>
            </a:lvl3pPr>
            <a:lvl4pPr marL="1823635" indent="0">
              <a:buNone/>
              <a:defRPr sz="1197"/>
            </a:lvl4pPr>
            <a:lvl5pPr marL="2431514" indent="0">
              <a:buNone/>
              <a:defRPr sz="1197"/>
            </a:lvl5pPr>
            <a:lvl6pPr marL="3039391" indent="0">
              <a:buNone/>
              <a:defRPr sz="1197"/>
            </a:lvl6pPr>
            <a:lvl7pPr marL="3647270" indent="0">
              <a:buNone/>
              <a:defRPr sz="1197"/>
            </a:lvl7pPr>
            <a:lvl8pPr marL="4255148" indent="0">
              <a:buNone/>
              <a:defRPr sz="1197"/>
            </a:lvl8pPr>
            <a:lvl9pPr marL="4863027" indent="0">
              <a:buNone/>
              <a:defRPr sz="1197"/>
            </a:lvl9pPr>
          </a:lstStyle>
          <a:p>
            <a:pPr lvl="0"/>
            <a:r>
              <a:rPr lang="zh-CN" altLang="en-US"/>
              <a:t>单击此处编辑母版文本样式</a:t>
            </a:r>
          </a:p>
        </p:txBody>
      </p:sp>
      <p:sp>
        <p:nvSpPr>
          <p:cNvPr id="5" name="日期占位符 4"/>
          <p:cNvSpPr>
            <a:spLocks noGrp="1"/>
          </p:cNvSpPr>
          <p:nvPr>
            <p:ph type="dt" sz="half" idx="10"/>
          </p:nvPr>
        </p:nvSpPr>
        <p:spPr>
          <a:xfrm>
            <a:off x="609600" y="6356354"/>
            <a:ext cx="2844800" cy="365125"/>
          </a:xfrm>
          <a:prstGeom prst="rect">
            <a:avLst/>
          </a:prstGeom>
        </p:spPr>
        <p:txBody>
          <a:bodyPr/>
          <a:lstStyle/>
          <a:p>
            <a:fld id="{530820CF-B880-4189-942D-D702A7CBA730}" type="datetimeFigureOut">
              <a:rPr lang="zh-CN" altLang="en-US" smtClean="0"/>
              <a:t>2026/4/29</a:t>
            </a:fld>
            <a:endParaRPr lang="zh-CN" altLang="en-US"/>
          </a:p>
        </p:txBody>
      </p:sp>
      <p:sp>
        <p:nvSpPr>
          <p:cNvPr id="6" name="页脚占位符 5"/>
          <p:cNvSpPr>
            <a:spLocks noGrp="1"/>
          </p:cNvSpPr>
          <p:nvPr>
            <p:ph type="ftr" sz="quarter" idx="11"/>
          </p:nvPr>
        </p:nvSpPr>
        <p:spPr>
          <a:xfrm>
            <a:off x="4165601" y="6356354"/>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4"/>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939333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0664430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6" y="273054"/>
            <a:ext cx="4011084" cy="1162051"/>
          </a:xfrm>
          <a:prstGeom prst="rect">
            <a:avLst/>
          </a:prstGeom>
        </p:spPr>
        <p:txBody>
          <a:bodyPr anchor="b"/>
          <a:lstStyle>
            <a:lvl1pPr algn="l">
              <a:defRPr sz="2659" b="1"/>
            </a:lvl1pPr>
          </a:lstStyle>
          <a:p>
            <a:r>
              <a:rPr lang="zh-CN" altLang="en-US"/>
              <a:t>单击此处编辑母版标题样式</a:t>
            </a:r>
          </a:p>
        </p:txBody>
      </p:sp>
      <p:sp>
        <p:nvSpPr>
          <p:cNvPr id="3" name="内容占位符 2"/>
          <p:cNvSpPr>
            <a:spLocks noGrp="1"/>
          </p:cNvSpPr>
          <p:nvPr>
            <p:ph idx="1"/>
          </p:nvPr>
        </p:nvSpPr>
        <p:spPr>
          <a:xfrm>
            <a:off x="4766734" y="273052"/>
            <a:ext cx="6815667" cy="5853113"/>
          </a:xfrm>
          <a:prstGeom prst="rect">
            <a:avLst/>
          </a:prstGeom>
        </p:spPr>
        <p:txBody>
          <a:bodyPr/>
          <a:lstStyle>
            <a:lvl1pPr>
              <a:defRPr sz="4254"/>
            </a:lvl1pPr>
            <a:lvl2pPr>
              <a:defRPr sz="3723"/>
            </a:lvl2pPr>
            <a:lvl3pPr>
              <a:defRPr sz="3191"/>
            </a:lvl3pPr>
            <a:lvl4pPr>
              <a:defRPr sz="2659"/>
            </a:lvl4pPr>
            <a:lvl5pPr>
              <a:defRPr sz="2659"/>
            </a:lvl5pPr>
            <a:lvl6pPr>
              <a:defRPr sz="2659"/>
            </a:lvl6pPr>
            <a:lvl7pPr>
              <a:defRPr sz="2659"/>
            </a:lvl7pPr>
            <a:lvl8pPr>
              <a:defRPr sz="2659"/>
            </a:lvl8pPr>
            <a:lvl9pPr>
              <a:defRPr sz="265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6" y="1435103"/>
            <a:ext cx="4011084" cy="4691062"/>
          </a:xfrm>
          <a:prstGeom prst="rect">
            <a:avLst/>
          </a:prstGeom>
        </p:spPr>
        <p:txBody>
          <a:bodyPr/>
          <a:lstStyle>
            <a:lvl1pPr marL="0" indent="0">
              <a:buNone/>
              <a:defRPr sz="1861"/>
            </a:lvl1pPr>
            <a:lvl2pPr marL="607878" indent="0">
              <a:buNone/>
              <a:defRPr sz="1595"/>
            </a:lvl2pPr>
            <a:lvl3pPr marL="1215757" indent="0">
              <a:buNone/>
              <a:defRPr sz="1330"/>
            </a:lvl3pPr>
            <a:lvl4pPr marL="1823635" indent="0">
              <a:buNone/>
              <a:defRPr sz="1197"/>
            </a:lvl4pPr>
            <a:lvl5pPr marL="2431514" indent="0">
              <a:buNone/>
              <a:defRPr sz="1197"/>
            </a:lvl5pPr>
            <a:lvl6pPr marL="3039391" indent="0">
              <a:buNone/>
              <a:defRPr sz="1197"/>
            </a:lvl6pPr>
            <a:lvl7pPr marL="3647270" indent="0">
              <a:buNone/>
              <a:defRPr sz="1197"/>
            </a:lvl7pPr>
            <a:lvl8pPr marL="4255148" indent="0">
              <a:buNone/>
              <a:defRPr sz="1197"/>
            </a:lvl8pPr>
            <a:lvl9pPr marL="4863027" indent="0">
              <a:buNone/>
              <a:defRPr sz="1197"/>
            </a:lvl9pPr>
          </a:lstStyle>
          <a:p>
            <a:pPr lvl="0"/>
            <a:r>
              <a:rPr lang="zh-CN" altLang="en-US"/>
              <a:t>单击此处编辑母版文本样式</a:t>
            </a:r>
          </a:p>
        </p:txBody>
      </p:sp>
      <p:sp>
        <p:nvSpPr>
          <p:cNvPr id="5" name="日期占位符 4"/>
          <p:cNvSpPr>
            <a:spLocks noGrp="1"/>
          </p:cNvSpPr>
          <p:nvPr>
            <p:ph type="dt" sz="half" idx="10"/>
          </p:nvPr>
        </p:nvSpPr>
        <p:spPr>
          <a:xfrm>
            <a:off x="609600" y="6356354"/>
            <a:ext cx="2844800" cy="365125"/>
          </a:xfrm>
          <a:prstGeom prst="rect">
            <a:avLst/>
          </a:prstGeom>
        </p:spPr>
        <p:txBody>
          <a:bodyPr/>
          <a:lstStyle/>
          <a:p>
            <a:fld id="{530820CF-B880-4189-942D-D702A7CBA730}" type="datetimeFigureOut">
              <a:rPr lang="zh-CN" altLang="en-US" smtClean="0"/>
              <a:t>2026/4/29</a:t>
            </a:fld>
            <a:endParaRPr lang="zh-CN" altLang="en-US"/>
          </a:p>
        </p:txBody>
      </p:sp>
      <p:sp>
        <p:nvSpPr>
          <p:cNvPr id="6" name="页脚占位符 5"/>
          <p:cNvSpPr>
            <a:spLocks noGrp="1"/>
          </p:cNvSpPr>
          <p:nvPr>
            <p:ph type="ftr" sz="quarter" idx="11"/>
          </p:nvPr>
        </p:nvSpPr>
        <p:spPr>
          <a:xfrm>
            <a:off x="4165601" y="6356354"/>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4"/>
            <a:ext cx="2844800" cy="365125"/>
          </a:xfrm>
          <a:prstGeom prst="rect">
            <a:avLst/>
          </a:prstGeom>
        </p:spPr>
        <p:txBody>
          <a:bodyPr/>
          <a:lstStyle/>
          <a:p>
            <a:fld id="{0C913308-F349-4B6D-A68A-DD1791B4A57B}" type="slidenum">
              <a:rPr lang="zh-CN" altLang="en-US" smtClean="0"/>
              <a:t>‹#›</a:t>
            </a:fld>
            <a:endParaRPr lang="zh-CN" altLang="en-US"/>
          </a:p>
        </p:txBody>
      </p:sp>
      <p:sp>
        <p:nvSpPr>
          <p:cNvPr id="9" name="TextBox 8"/>
          <p:cNvSpPr txBox="1"/>
          <p:nvPr userDrawn="1"/>
        </p:nvSpPr>
        <p:spPr>
          <a:xfrm>
            <a:off x="2506922" y="6700145"/>
            <a:ext cx="2400267" cy="127151"/>
          </a:xfrm>
          <a:prstGeom prst="rect">
            <a:avLst/>
          </a:prstGeom>
          <a:noFill/>
        </p:spPr>
        <p:txBody>
          <a:bodyPr wrap="square" rtlCol="0">
            <a:spAutoFit/>
          </a:bodyPr>
          <a:lstStyle/>
          <a:p>
            <a:pPr marL="0" marR="0" lvl="0" indent="0" defTabSz="1215757" eaLnBrk="1" fontAlgn="auto" latinLnBrk="0" hangingPunct="1">
              <a:lnSpc>
                <a:spcPct val="200000"/>
              </a:lnSpc>
              <a:spcBef>
                <a:spcPts val="0"/>
              </a:spcBef>
              <a:spcAft>
                <a:spcPts val="0"/>
              </a:spcAft>
              <a:buClrTx/>
              <a:buSzTx/>
              <a:buFontTx/>
              <a:buNone/>
              <a:tabLst/>
              <a:defRPr/>
            </a:pPr>
            <a:r>
              <a:rPr kumimoji="0" lang="en-US" altLang="zh-CN" sz="133" b="0" i="0" u="none" strike="noStrike" kern="0" cap="none" spc="0" normalizeH="0" baseline="0" noProof="0" dirty="0">
                <a:ln>
                  <a:noFill/>
                </a:ln>
                <a:solidFill>
                  <a:prstClr val="black"/>
                </a:solidFill>
                <a:effectLst/>
                <a:uLnTx/>
                <a:uFillTx/>
                <a:hlinkClick r:id="rId2"/>
              </a:rPr>
              <a:t>PPT</a:t>
            </a:r>
            <a:r>
              <a:rPr kumimoji="0" lang="zh-CN" altLang="en-US" sz="133" b="0" i="0" u="none" strike="noStrike" kern="0" cap="none" spc="0" normalizeH="0" baseline="0" noProof="0" dirty="0">
                <a:ln>
                  <a:noFill/>
                </a:ln>
                <a:solidFill>
                  <a:prstClr val="black"/>
                </a:solidFill>
                <a:effectLst/>
                <a:uLnTx/>
                <a:uFillTx/>
                <a:hlinkClick r:id="rId2"/>
              </a:rPr>
              <a:t>模板</a:t>
            </a:r>
            <a:r>
              <a:rPr kumimoji="0" lang="zh-CN" altLang="en-US" sz="133" b="0" i="0" u="none" strike="noStrike" kern="0" cap="none" spc="0" normalizeH="0" baseline="0" noProof="0" dirty="0">
                <a:ln>
                  <a:noFill/>
                </a:ln>
                <a:solidFill>
                  <a:prstClr val="black"/>
                </a:solidFill>
                <a:effectLst/>
                <a:uLnTx/>
                <a:uFillTx/>
              </a:rPr>
              <a:t> </a:t>
            </a:r>
            <a:r>
              <a:rPr kumimoji="0" lang="en-US" altLang="zh-CN" sz="133" b="0" i="0" u="none" strike="noStrike" kern="0" cap="none" spc="0" normalizeH="0" baseline="0" noProof="0" dirty="0">
                <a:ln>
                  <a:noFill/>
                </a:ln>
                <a:solidFill>
                  <a:prstClr val="black"/>
                </a:solidFill>
                <a:effectLst/>
                <a:uLnTx/>
                <a:uFillTx/>
              </a:rPr>
              <a:t>http://www.1ppt.com/moban/</a:t>
            </a:r>
            <a:r>
              <a:rPr kumimoji="0" lang="zh-CN" altLang="en-US" sz="133" b="0" i="0" u="none" strike="noStrike" kern="0" cap="none" spc="0" normalizeH="0" baseline="0" noProof="0" dirty="0">
                <a:ln>
                  <a:noFill/>
                </a:ln>
                <a:solidFill>
                  <a:prstClr val="black"/>
                </a:solidFill>
                <a:effectLst/>
                <a:uLnTx/>
                <a:uFillTx/>
              </a:rPr>
              <a:t> </a:t>
            </a:r>
            <a:endParaRPr kumimoji="0" lang="en-US" altLang="zh-CN" sz="133"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4429318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0"/>
            <a:ext cx="7315200" cy="566738"/>
          </a:xfrm>
          <a:prstGeom prst="rect">
            <a:avLst/>
          </a:prstGeom>
        </p:spPr>
        <p:txBody>
          <a:bodyPr anchor="b"/>
          <a:lstStyle>
            <a:lvl1pPr algn="l">
              <a:defRPr sz="2659" b="1"/>
            </a:lvl1pPr>
          </a:lstStyle>
          <a:p>
            <a:r>
              <a:rPr lang="zh-CN" altLang="en-US"/>
              <a:t>单击此处编辑母版标题样式</a:t>
            </a:r>
          </a:p>
        </p:txBody>
      </p:sp>
      <p:sp>
        <p:nvSpPr>
          <p:cNvPr id="3" name="图片占位符 2"/>
          <p:cNvSpPr>
            <a:spLocks noGrp="1"/>
          </p:cNvSpPr>
          <p:nvPr>
            <p:ph type="pic" idx="1"/>
          </p:nvPr>
        </p:nvSpPr>
        <p:spPr>
          <a:xfrm>
            <a:off x="2389718" y="612777"/>
            <a:ext cx="7315200" cy="4114800"/>
          </a:xfrm>
          <a:prstGeom prst="rect">
            <a:avLst/>
          </a:prstGeom>
        </p:spPr>
        <p:txBody>
          <a:bodyPr/>
          <a:lstStyle>
            <a:lvl1pPr marL="0" indent="0">
              <a:buNone/>
              <a:defRPr sz="4254"/>
            </a:lvl1pPr>
            <a:lvl2pPr marL="607878" indent="0">
              <a:buNone/>
              <a:defRPr sz="3723"/>
            </a:lvl2pPr>
            <a:lvl3pPr marL="1215757" indent="0">
              <a:buNone/>
              <a:defRPr sz="3191"/>
            </a:lvl3pPr>
            <a:lvl4pPr marL="1823635" indent="0">
              <a:buNone/>
              <a:defRPr sz="2659"/>
            </a:lvl4pPr>
            <a:lvl5pPr marL="2431514" indent="0">
              <a:buNone/>
              <a:defRPr sz="2659"/>
            </a:lvl5pPr>
            <a:lvl6pPr marL="3039391" indent="0">
              <a:buNone/>
              <a:defRPr sz="2659"/>
            </a:lvl6pPr>
            <a:lvl7pPr marL="3647270" indent="0">
              <a:buNone/>
              <a:defRPr sz="2659"/>
            </a:lvl7pPr>
            <a:lvl8pPr marL="4255148" indent="0">
              <a:buNone/>
              <a:defRPr sz="2659"/>
            </a:lvl8pPr>
            <a:lvl9pPr marL="4863027" indent="0">
              <a:buNone/>
              <a:defRPr sz="2659"/>
            </a:lvl9pPr>
          </a:lstStyle>
          <a:p>
            <a:endParaRPr lang="zh-CN" altLang="en-US"/>
          </a:p>
        </p:txBody>
      </p:sp>
      <p:sp>
        <p:nvSpPr>
          <p:cNvPr id="4" name="文本占位符 3"/>
          <p:cNvSpPr>
            <a:spLocks noGrp="1"/>
          </p:cNvSpPr>
          <p:nvPr>
            <p:ph type="body" sz="half" idx="2"/>
          </p:nvPr>
        </p:nvSpPr>
        <p:spPr>
          <a:xfrm>
            <a:off x="2389718" y="5367338"/>
            <a:ext cx="7315200" cy="804862"/>
          </a:xfrm>
          <a:prstGeom prst="rect">
            <a:avLst/>
          </a:prstGeom>
        </p:spPr>
        <p:txBody>
          <a:bodyPr/>
          <a:lstStyle>
            <a:lvl1pPr marL="0" indent="0">
              <a:buNone/>
              <a:defRPr sz="1861"/>
            </a:lvl1pPr>
            <a:lvl2pPr marL="607878" indent="0">
              <a:buNone/>
              <a:defRPr sz="1595"/>
            </a:lvl2pPr>
            <a:lvl3pPr marL="1215757" indent="0">
              <a:buNone/>
              <a:defRPr sz="1330"/>
            </a:lvl3pPr>
            <a:lvl4pPr marL="1823635" indent="0">
              <a:buNone/>
              <a:defRPr sz="1197"/>
            </a:lvl4pPr>
            <a:lvl5pPr marL="2431514" indent="0">
              <a:buNone/>
              <a:defRPr sz="1197"/>
            </a:lvl5pPr>
            <a:lvl6pPr marL="3039391" indent="0">
              <a:buNone/>
              <a:defRPr sz="1197"/>
            </a:lvl6pPr>
            <a:lvl7pPr marL="3647270" indent="0">
              <a:buNone/>
              <a:defRPr sz="1197"/>
            </a:lvl7pPr>
            <a:lvl8pPr marL="4255148" indent="0">
              <a:buNone/>
              <a:defRPr sz="1197"/>
            </a:lvl8pPr>
            <a:lvl9pPr marL="4863027" indent="0">
              <a:buNone/>
              <a:defRPr sz="1197"/>
            </a:lvl9pPr>
          </a:lstStyle>
          <a:p>
            <a:pPr lvl="0"/>
            <a:r>
              <a:rPr lang="zh-CN" altLang="en-US"/>
              <a:t>单击此处编辑母版文本样式</a:t>
            </a:r>
          </a:p>
        </p:txBody>
      </p:sp>
      <p:sp>
        <p:nvSpPr>
          <p:cNvPr id="5" name="日期占位符 4"/>
          <p:cNvSpPr>
            <a:spLocks noGrp="1"/>
          </p:cNvSpPr>
          <p:nvPr>
            <p:ph type="dt" sz="half" idx="10"/>
          </p:nvPr>
        </p:nvSpPr>
        <p:spPr>
          <a:xfrm>
            <a:off x="609600" y="6356354"/>
            <a:ext cx="2844800" cy="365125"/>
          </a:xfrm>
          <a:prstGeom prst="rect">
            <a:avLst/>
          </a:prstGeom>
        </p:spPr>
        <p:txBody>
          <a:bodyPr/>
          <a:lstStyle/>
          <a:p>
            <a:fld id="{530820CF-B880-4189-942D-D702A7CBA730}" type="datetimeFigureOut">
              <a:rPr lang="zh-CN" altLang="en-US" smtClean="0"/>
              <a:t>2026/4/29</a:t>
            </a:fld>
            <a:endParaRPr lang="zh-CN" altLang="en-US"/>
          </a:p>
        </p:txBody>
      </p:sp>
      <p:sp>
        <p:nvSpPr>
          <p:cNvPr id="6" name="页脚占位符 5"/>
          <p:cNvSpPr>
            <a:spLocks noGrp="1"/>
          </p:cNvSpPr>
          <p:nvPr>
            <p:ph type="ftr" sz="quarter" idx="11"/>
          </p:nvPr>
        </p:nvSpPr>
        <p:spPr>
          <a:xfrm>
            <a:off x="4165601" y="6356354"/>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4"/>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739403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40"/>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2"/>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4"/>
            <a:ext cx="2844800" cy="365125"/>
          </a:xfrm>
          <a:prstGeom prst="rect">
            <a:avLst/>
          </a:prstGeom>
        </p:spPr>
        <p:txBody>
          <a:bodyPr/>
          <a:lstStyle/>
          <a:p>
            <a:fld id="{530820CF-B880-4189-942D-D702A7CBA730}" type="datetimeFigureOut">
              <a:rPr lang="zh-CN" altLang="en-US" smtClean="0"/>
              <a:t>2026/4/29</a:t>
            </a:fld>
            <a:endParaRPr lang="zh-CN" altLang="en-US"/>
          </a:p>
        </p:txBody>
      </p:sp>
      <p:sp>
        <p:nvSpPr>
          <p:cNvPr id="5" name="页脚占位符 4"/>
          <p:cNvSpPr>
            <a:spLocks noGrp="1"/>
          </p:cNvSpPr>
          <p:nvPr>
            <p:ph type="ftr" sz="quarter" idx="11"/>
          </p:nvPr>
        </p:nvSpPr>
        <p:spPr>
          <a:xfrm>
            <a:off x="4165601" y="6356354"/>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4"/>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376579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024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1" y="366073"/>
            <a:ext cx="10515600" cy="132462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061820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1847-4B24-4C57-B37E-953F81D2F8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0F5158-9842-4530-B92C-26165D0EBE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68D2DC-F4C1-4D75-BB06-C1790C87EFDD}"/>
              </a:ext>
            </a:extLst>
          </p:cNvPr>
          <p:cNvSpPr>
            <a:spLocks noGrp="1"/>
          </p:cNvSpPr>
          <p:nvPr>
            <p:ph type="dt" sz="half" idx="10"/>
          </p:nvPr>
        </p:nvSpPr>
        <p:spPr/>
        <p:txBody>
          <a:bodyPr/>
          <a:lstStyle/>
          <a:p>
            <a:fld id="{8C4E45B3-BC5E-4262-93F2-1B90C23BB23D}" type="datetimeFigureOut">
              <a:rPr lang="en-US" smtClean="0"/>
              <a:t>4/29/2026</a:t>
            </a:fld>
            <a:endParaRPr lang="en-US"/>
          </a:p>
        </p:txBody>
      </p:sp>
      <p:sp>
        <p:nvSpPr>
          <p:cNvPr id="5" name="Footer Placeholder 4">
            <a:extLst>
              <a:ext uri="{FF2B5EF4-FFF2-40B4-BE49-F238E27FC236}">
                <a16:creationId xmlns:a16="http://schemas.microsoft.com/office/drawing/2014/main" id="{9C817004-AEBD-4D85-BD0C-CC54CA43B8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E5FD0-BEAA-46C6-8C35-FB1C3978F8C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8478693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DBB76-147B-4581-A957-CBB20BFF75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C00D9-27DF-4652-A0B9-F1145E582A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30E8F-A650-4164-9E5D-96987E07C722}"/>
              </a:ext>
            </a:extLst>
          </p:cNvPr>
          <p:cNvSpPr>
            <a:spLocks noGrp="1"/>
          </p:cNvSpPr>
          <p:nvPr>
            <p:ph type="dt" sz="half" idx="10"/>
          </p:nvPr>
        </p:nvSpPr>
        <p:spPr/>
        <p:txBody>
          <a:bodyPr/>
          <a:lstStyle/>
          <a:p>
            <a:fld id="{8C4E45B3-BC5E-4262-93F2-1B90C23BB23D}" type="datetimeFigureOut">
              <a:rPr lang="en-US" smtClean="0"/>
              <a:t>4/29/2026</a:t>
            </a:fld>
            <a:endParaRPr lang="en-US"/>
          </a:p>
        </p:txBody>
      </p:sp>
      <p:sp>
        <p:nvSpPr>
          <p:cNvPr id="5" name="Footer Placeholder 4">
            <a:extLst>
              <a:ext uri="{FF2B5EF4-FFF2-40B4-BE49-F238E27FC236}">
                <a16:creationId xmlns:a16="http://schemas.microsoft.com/office/drawing/2014/main" id="{9112CA76-3BFE-439A-B413-AD894B3C4E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30FF1-3569-4956-BD4C-2EF7421E9E0B}"/>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4327832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B28D0-22C9-42B2-AF7D-E0554B88FC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8E2722-197D-4ABC-B1FF-05E4262BE5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8CF5EA-10E8-492C-A6CC-75FCDD9ACB48}"/>
              </a:ext>
            </a:extLst>
          </p:cNvPr>
          <p:cNvSpPr>
            <a:spLocks noGrp="1"/>
          </p:cNvSpPr>
          <p:nvPr>
            <p:ph type="dt" sz="half" idx="10"/>
          </p:nvPr>
        </p:nvSpPr>
        <p:spPr/>
        <p:txBody>
          <a:bodyPr/>
          <a:lstStyle/>
          <a:p>
            <a:fld id="{8C4E45B3-BC5E-4262-93F2-1B90C23BB23D}" type="datetimeFigureOut">
              <a:rPr lang="en-US" smtClean="0"/>
              <a:t>4/29/2026</a:t>
            </a:fld>
            <a:endParaRPr lang="en-US"/>
          </a:p>
        </p:txBody>
      </p:sp>
      <p:sp>
        <p:nvSpPr>
          <p:cNvPr id="5" name="Footer Placeholder 4">
            <a:extLst>
              <a:ext uri="{FF2B5EF4-FFF2-40B4-BE49-F238E27FC236}">
                <a16:creationId xmlns:a16="http://schemas.microsoft.com/office/drawing/2014/main" id="{AE3CD99E-3437-4A42-A90B-525817471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F99437-E93E-4BFF-B966-51A40DB2D70D}"/>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590637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58683-EAD3-4942-88E3-5F11C4044D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23EBA5-5DF5-4113-A625-4C6300DA8C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8F75F3-A183-44F3-BC09-CD27A2B9C2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489273-CE84-481C-ABA3-5BC66D6064CD}"/>
              </a:ext>
            </a:extLst>
          </p:cNvPr>
          <p:cNvSpPr>
            <a:spLocks noGrp="1"/>
          </p:cNvSpPr>
          <p:nvPr>
            <p:ph type="dt" sz="half" idx="10"/>
          </p:nvPr>
        </p:nvSpPr>
        <p:spPr/>
        <p:txBody>
          <a:bodyPr/>
          <a:lstStyle/>
          <a:p>
            <a:fld id="{8C4E45B3-BC5E-4262-93F2-1B90C23BB23D}" type="datetimeFigureOut">
              <a:rPr lang="en-US" smtClean="0"/>
              <a:t>4/29/2026</a:t>
            </a:fld>
            <a:endParaRPr lang="en-US"/>
          </a:p>
        </p:txBody>
      </p:sp>
      <p:sp>
        <p:nvSpPr>
          <p:cNvPr id="6" name="Footer Placeholder 5">
            <a:extLst>
              <a:ext uri="{FF2B5EF4-FFF2-40B4-BE49-F238E27FC236}">
                <a16:creationId xmlns:a16="http://schemas.microsoft.com/office/drawing/2014/main" id="{0ADDDDA9-BB73-434D-A214-83BAB2A3D3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0C88AF-682A-4310-A921-ACAD1E0C66D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0536088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64615-E5FE-4C91-A883-D4FAA70155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790CC4-87EB-478F-8609-AD0FF381CA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504BA0-6E07-4DFB-9D17-5D6BFC7BDA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F23F1F-55BE-45DB-97D4-B86539AE1F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F2E6B2-E8F4-413C-8236-47BD099093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FD0521-D250-4E86-B400-C0404D6B7A9D}"/>
              </a:ext>
            </a:extLst>
          </p:cNvPr>
          <p:cNvSpPr>
            <a:spLocks noGrp="1"/>
          </p:cNvSpPr>
          <p:nvPr>
            <p:ph type="dt" sz="half" idx="10"/>
          </p:nvPr>
        </p:nvSpPr>
        <p:spPr/>
        <p:txBody>
          <a:bodyPr/>
          <a:lstStyle/>
          <a:p>
            <a:fld id="{8C4E45B3-BC5E-4262-93F2-1B90C23BB23D}" type="datetimeFigureOut">
              <a:rPr lang="en-US" smtClean="0"/>
              <a:t>4/29/2026</a:t>
            </a:fld>
            <a:endParaRPr lang="en-US"/>
          </a:p>
        </p:txBody>
      </p:sp>
      <p:sp>
        <p:nvSpPr>
          <p:cNvPr id="8" name="Footer Placeholder 7">
            <a:extLst>
              <a:ext uri="{FF2B5EF4-FFF2-40B4-BE49-F238E27FC236}">
                <a16:creationId xmlns:a16="http://schemas.microsoft.com/office/drawing/2014/main" id="{F79BDDC0-89AB-4DD8-905C-30C059818C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245C0E-48DD-48D7-B1B4-C1C40262927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693752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7182716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FA2C-279A-4E0A-9535-56CFA9069A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EA9DD3-9B31-4607-802C-2F1650025661}"/>
              </a:ext>
            </a:extLst>
          </p:cNvPr>
          <p:cNvSpPr>
            <a:spLocks noGrp="1"/>
          </p:cNvSpPr>
          <p:nvPr>
            <p:ph type="dt" sz="half" idx="10"/>
          </p:nvPr>
        </p:nvSpPr>
        <p:spPr/>
        <p:txBody>
          <a:bodyPr/>
          <a:lstStyle/>
          <a:p>
            <a:fld id="{8C4E45B3-BC5E-4262-93F2-1B90C23BB23D}" type="datetimeFigureOut">
              <a:rPr lang="en-US" smtClean="0"/>
              <a:t>4/29/2026</a:t>
            </a:fld>
            <a:endParaRPr lang="en-US"/>
          </a:p>
        </p:txBody>
      </p:sp>
      <p:sp>
        <p:nvSpPr>
          <p:cNvPr id="4" name="Footer Placeholder 3">
            <a:extLst>
              <a:ext uri="{FF2B5EF4-FFF2-40B4-BE49-F238E27FC236}">
                <a16:creationId xmlns:a16="http://schemas.microsoft.com/office/drawing/2014/main" id="{0A484452-644B-4700-9F6E-980A195304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398DB1-9A5C-44D2-AE2D-3A3046F9F9B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6592999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C2B6F4-63EE-4E8D-9ED5-30A4D202DBE7}"/>
              </a:ext>
            </a:extLst>
          </p:cNvPr>
          <p:cNvSpPr>
            <a:spLocks noGrp="1"/>
          </p:cNvSpPr>
          <p:nvPr>
            <p:ph type="dt" sz="half" idx="10"/>
          </p:nvPr>
        </p:nvSpPr>
        <p:spPr/>
        <p:txBody>
          <a:bodyPr/>
          <a:lstStyle/>
          <a:p>
            <a:fld id="{8C4E45B3-BC5E-4262-93F2-1B90C23BB23D}" type="datetimeFigureOut">
              <a:rPr lang="en-US" smtClean="0"/>
              <a:t>4/29/2026</a:t>
            </a:fld>
            <a:endParaRPr lang="en-US"/>
          </a:p>
        </p:txBody>
      </p:sp>
      <p:sp>
        <p:nvSpPr>
          <p:cNvPr id="3" name="Footer Placeholder 2">
            <a:extLst>
              <a:ext uri="{FF2B5EF4-FFF2-40B4-BE49-F238E27FC236}">
                <a16:creationId xmlns:a16="http://schemas.microsoft.com/office/drawing/2014/main" id="{405F51AC-00EA-4027-AF50-9106F14637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F2204C-1D2A-4996-B559-2F9A144E843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8425861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0F18B-17C8-4A9D-8AF9-692107C0BA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2BD162-242E-4E22-B706-D47C6248C6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7F3AA3-BA9B-4A79-A4B8-7E224A3F05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375729-6A69-4555-8207-65FE70E0D226}"/>
              </a:ext>
            </a:extLst>
          </p:cNvPr>
          <p:cNvSpPr>
            <a:spLocks noGrp="1"/>
          </p:cNvSpPr>
          <p:nvPr>
            <p:ph type="dt" sz="half" idx="10"/>
          </p:nvPr>
        </p:nvSpPr>
        <p:spPr/>
        <p:txBody>
          <a:bodyPr/>
          <a:lstStyle/>
          <a:p>
            <a:fld id="{8C4E45B3-BC5E-4262-93F2-1B90C23BB23D}" type="datetimeFigureOut">
              <a:rPr lang="en-US" smtClean="0"/>
              <a:t>4/29/2026</a:t>
            </a:fld>
            <a:endParaRPr lang="en-US"/>
          </a:p>
        </p:txBody>
      </p:sp>
      <p:sp>
        <p:nvSpPr>
          <p:cNvPr id="6" name="Footer Placeholder 5">
            <a:extLst>
              <a:ext uri="{FF2B5EF4-FFF2-40B4-BE49-F238E27FC236}">
                <a16:creationId xmlns:a16="http://schemas.microsoft.com/office/drawing/2014/main" id="{946D097F-95EE-46A5-8F6A-1308E7E90E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A7C0E-F815-41C2-A426-2D29DF560CB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7890800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24CD6-CCB7-4221-B057-8AC578C9D2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C2FA31-4227-4896-9E52-76353AF4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2C8BD1-F7B0-4410-A283-95BEEB7B61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CB5DED-459F-4270-AFE4-8C4F52381BC1}"/>
              </a:ext>
            </a:extLst>
          </p:cNvPr>
          <p:cNvSpPr>
            <a:spLocks noGrp="1"/>
          </p:cNvSpPr>
          <p:nvPr>
            <p:ph type="dt" sz="half" idx="10"/>
          </p:nvPr>
        </p:nvSpPr>
        <p:spPr/>
        <p:txBody>
          <a:bodyPr/>
          <a:lstStyle/>
          <a:p>
            <a:fld id="{8C4E45B3-BC5E-4262-93F2-1B90C23BB23D}" type="datetimeFigureOut">
              <a:rPr lang="en-US" smtClean="0"/>
              <a:t>4/29/2026</a:t>
            </a:fld>
            <a:endParaRPr lang="en-US"/>
          </a:p>
        </p:txBody>
      </p:sp>
      <p:sp>
        <p:nvSpPr>
          <p:cNvPr id="6" name="Footer Placeholder 5">
            <a:extLst>
              <a:ext uri="{FF2B5EF4-FFF2-40B4-BE49-F238E27FC236}">
                <a16:creationId xmlns:a16="http://schemas.microsoft.com/office/drawing/2014/main" id="{1D8BA7E3-1999-4CBC-9867-5273FA1C7B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98DD34-D43A-43E3-9EEE-0BC12F880538}"/>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7499320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7FFF-6C9A-4FB3-9CC5-9A972E452F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5F0E65-46D5-40EB-B273-71E50D95BC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44197-143C-4CF8-BF0D-CBDDBDC86021}"/>
              </a:ext>
            </a:extLst>
          </p:cNvPr>
          <p:cNvSpPr>
            <a:spLocks noGrp="1"/>
          </p:cNvSpPr>
          <p:nvPr>
            <p:ph type="dt" sz="half" idx="10"/>
          </p:nvPr>
        </p:nvSpPr>
        <p:spPr/>
        <p:txBody>
          <a:bodyPr/>
          <a:lstStyle/>
          <a:p>
            <a:fld id="{8C4E45B3-BC5E-4262-93F2-1B90C23BB23D}" type="datetimeFigureOut">
              <a:rPr lang="en-US" smtClean="0"/>
              <a:t>4/29/2026</a:t>
            </a:fld>
            <a:endParaRPr lang="en-US"/>
          </a:p>
        </p:txBody>
      </p:sp>
      <p:sp>
        <p:nvSpPr>
          <p:cNvPr id="5" name="Footer Placeholder 4">
            <a:extLst>
              <a:ext uri="{FF2B5EF4-FFF2-40B4-BE49-F238E27FC236}">
                <a16:creationId xmlns:a16="http://schemas.microsoft.com/office/drawing/2014/main" id="{3ABA56C9-8F88-42C7-AD4A-8AF4D68989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C4C88C-F954-4843-AC31-FD5F5C1871A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6611764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7701DF-1762-4A38-95FD-00B2E5743B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469FB7-6AED-471D-A4C3-876CC8EFB8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7D530-BB0B-4324-BF26-C483BCAA8B5B}"/>
              </a:ext>
            </a:extLst>
          </p:cNvPr>
          <p:cNvSpPr>
            <a:spLocks noGrp="1"/>
          </p:cNvSpPr>
          <p:nvPr>
            <p:ph type="dt" sz="half" idx="10"/>
          </p:nvPr>
        </p:nvSpPr>
        <p:spPr/>
        <p:txBody>
          <a:bodyPr/>
          <a:lstStyle/>
          <a:p>
            <a:fld id="{8C4E45B3-BC5E-4262-93F2-1B90C23BB23D}" type="datetimeFigureOut">
              <a:rPr lang="en-US" smtClean="0"/>
              <a:t>4/29/2026</a:t>
            </a:fld>
            <a:endParaRPr lang="en-US"/>
          </a:p>
        </p:txBody>
      </p:sp>
      <p:sp>
        <p:nvSpPr>
          <p:cNvPr id="5" name="Footer Placeholder 4">
            <a:extLst>
              <a:ext uri="{FF2B5EF4-FFF2-40B4-BE49-F238E27FC236}">
                <a16:creationId xmlns:a16="http://schemas.microsoft.com/office/drawing/2014/main" id="{11141F54-8182-4FF3-A1B0-92475D0A9C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0C6837-EB23-4904-9432-403D1E6FCA3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42015120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493461"/>
      </p:ext>
    </p:extLst>
  </p:cSld>
  <p:clrMapOvr>
    <a:masterClrMapping/>
  </p:clrMapOvr>
  <mc:AlternateContent xmlns:mc="http://schemas.openxmlformats.org/markup-compatibility/2006" xmlns:p14="http://schemas.microsoft.com/office/powerpoint/2010/main">
    <mc:Choice Requires="p14">
      <p:transition spd="slow" p14:dur="2000" advTm="6981"/>
    </mc:Choice>
    <mc:Fallback xmlns="">
      <p:transition spd="slow" advTm="6981"/>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66571992"/>
      </p:ext>
    </p:extLst>
  </p:cSld>
  <p:clrMapOvr>
    <a:masterClrMapping/>
  </p:clrMapOvr>
  <mc:AlternateContent xmlns:mc="http://schemas.openxmlformats.org/markup-compatibility/2006" xmlns:p14="http://schemas.microsoft.com/office/powerpoint/2010/main">
    <mc:Choice Requires="p14">
      <p:transition spd="slow" p14:dur="2000" advTm="6981"/>
    </mc:Choice>
    <mc:Fallback xmlns="">
      <p:transition spd="slow" advTm="6981"/>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4515711"/>
      </p:ext>
    </p:extLst>
  </p:cSld>
  <p:clrMapOvr>
    <a:masterClrMapping/>
  </p:clrMapOvr>
  <mc:AlternateContent xmlns:mc="http://schemas.openxmlformats.org/markup-compatibility/2006" xmlns:p14="http://schemas.microsoft.com/office/powerpoint/2010/main">
    <mc:Choice Requires="p14">
      <p:transition spd="slow" p14:dur="2000" advTm="6981"/>
    </mc:Choice>
    <mc:Fallback xmlns="">
      <p:transition spd="slow" advTm="6981"/>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24526-AB47-4C7E-FD78-D48892ED8EB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B5399C-3F0B-07D2-2747-478B1551AB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D5848F-D25E-1DCE-7FCF-7F7DBDFCADE8}"/>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4/29/2026</a:t>
            </a:fld>
            <a:endParaRPr lang="en-US"/>
          </a:p>
        </p:txBody>
      </p:sp>
      <p:sp>
        <p:nvSpPr>
          <p:cNvPr id="5" name="Footer Placeholder 4">
            <a:extLst>
              <a:ext uri="{FF2B5EF4-FFF2-40B4-BE49-F238E27FC236}">
                <a16:creationId xmlns:a16="http://schemas.microsoft.com/office/drawing/2014/main" id="{BD03DF59-241A-2822-8356-3E79A738F4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605A77-FEE7-5C22-C297-6FBD73AA188B}"/>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869877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7168488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26E34-CAEC-053C-B7FD-CCAB9AA77E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6FC050-7260-008C-E700-EAAC61F98F6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6AD060-F42E-0679-9932-769DB5011E22}"/>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4/29/2026</a:t>
            </a:fld>
            <a:endParaRPr lang="en-US"/>
          </a:p>
        </p:txBody>
      </p:sp>
      <p:sp>
        <p:nvSpPr>
          <p:cNvPr id="5" name="Footer Placeholder 4">
            <a:extLst>
              <a:ext uri="{FF2B5EF4-FFF2-40B4-BE49-F238E27FC236}">
                <a16:creationId xmlns:a16="http://schemas.microsoft.com/office/drawing/2014/main" id="{FD23BC71-BA8D-54EC-4D2F-BD07B8F9F4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B73087-24D1-B375-A05D-7D22C9981BF1}"/>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285729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8EACC-348B-7643-3E64-CF1909C51A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CFB57-1230-65AD-EC40-A77DCD4154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91BD12-E915-650F-029B-69DFE02672E9}"/>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4/29/2026</a:t>
            </a:fld>
            <a:endParaRPr lang="en-US"/>
          </a:p>
        </p:txBody>
      </p:sp>
      <p:sp>
        <p:nvSpPr>
          <p:cNvPr id="5" name="Footer Placeholder 4">
            <a:extLst>
              <a:ext uri="{FF2B5EF4-FFF2-40B4-BE49-F238E27FC236}">
                <a16:creationId xmlns:a16="http://schemas.microsoft.com/office/drawing/2014/main" id="{50FB8926-2050-3C27-C9F2-600010F87A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BD613A-F99D-8B07-BEED-77AB87D0781B}"/>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30632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71B7F-B41C-C586-196F-C5F6FC3843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07BB1CE-2A04-9D26-E77C-F1B9D830FE9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D0EF51-5509-6C05-3408-3FE344DE06C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A95257-66E4-AC71-F88E-3E1D3F668A0E}"/>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4/29/2026</a:t>
            </a:fld>
            <a:endParaRPr lang="en-US"/>
          </a:p>
        </p:txBody>
      </p:sp>
      <p:sp>
        <p:nvSpPr>
          <p:cNvPr id="6" name="Footer Placeholder 5">
            <a:extLst>
              <a:ext uri="{FF2B5EF4-FFF2-40B4-BE49-F238E27FC236}">
                <a16:creationId xmlns:a16="http://schemas.microsoft.com/office/drawing/2014/main" id="{4EDD8CF3-5A36-BFFE-6E14-F87EDF7C45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960BD-AA1B-D967-BD3E-D5C6C07D3F57}"/>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522699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2408-A5DE-39EA-6B59-18E88FECBB4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ECDF101-4308-974D-FDF2-2ED3AA348A7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1B7B0C-E059-E5C0-E57E-05654C08675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89A067-BDE3-CAB7-B049-F6FEB564CB5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7A7191-EC28-BCBB-BCED-C8A39A9AB0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813714-5551-C875-7EB1-391B578A5110}"/>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4/29/2026</a:t>
            </a:fld>
            <a:endParaRPr lang="en-US"/>
          </a:p>
        </p:txBody>
      </p:sp>
      <p:sp>
        <p:nvSpPr>
          <p:cNvPr id="8" name="Footer Placeholder 7">
            <a:extLst>
              <a:ext uri="{FF2B5EF4-FFF2-40B4-BE49-F238E27FC236}">
                <a16:creationId xmlns:a16="http://schemas.microsoft.com/office/drawing/2014/main" id="{D01F3CFF-D529-AD30-3382-068432B4F6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46B8531-CC7B-2B79-811A-91822B4B8703}"/>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134858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9EFDA-5440-BF09-4AB7-0D0F5029DA0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710D25B-5E27-F326-8AFE-536DBEA88EFF}"/>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4/29/2026</a:t>
            </a:fld>
            <a:endParaRPr lang="en-US"/>
          </a:p>
        </p:txBody>
      </p:sp>
      <p:sp>
        <p:nvSpPr>
          <p:cNvPr id="4" name="Footer Placeholder 3">
            <a:extLst>
              <a:ext uri="{FF2B5EF4-FFF2-40B4-BE49-F238E27FC236}">
                <a16:creationId xmlns:a16="http://schemas.microsoft.com/office/drawing/2014/main" id="{CD8835EE-6893-5111-9926-A5EADB47AF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2FA077-3D71-683F-DF76-5D2D9DEB74DA}"/>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732767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17707-2575-6493-A3C3-CFDA5E605623}"/>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4/29/2026</a:t>
            </a:fld>
            <a:endParaRPr lang="en-US"/>
          </a:p>
        </p:txBody>
      </p:sp>
      <p:sp>
        <p:nvSpPr>
          <p:cNvPr id="3" name="Footer Placeholder 2">
            <a:extLst>
              <a:ext uri="{FF2B5EF4-FFF2-40B4-BE49-F238E27FC236}">
                <a16:creationId xmlns:a16="http://schemas.microsoft.com/office/drawing/2014/main" id="{1739B067-692E-7E6A-DE10-0D0B07751A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8724EF4-7696-00AA-8C28-1B8677EB831D}"/>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610826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18B4-D855-84AE-A083-F2AACD9EB6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53C377-9154-1008-3B1F-E33C65F795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39D192-93A9-00F3-6421-E895B5791F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6AD307-66D3-6C49-338A-F21C4A3835B8}"/>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4/29/2026</a:t>
            </a:fld>
            <a:endParaRPr lang="en-US"/>
          </a:p>
        </p:txBody>
      </p:sp>
      <p:sp>
        <p:nvSpPr>
          <p:cNvPr id="6" name="Footer Placeholder 5">
            <a:extLst>
              <a:ext uri="{FF2B5EF4-FFF2-40B4-BE49-F238E27FC236}">
                <a16:creationId xmlns:a16="http://schemas.microsoft.com/office/drawing/2014/main" id="{E65BFC18-5610-B3CB-DC7E-3D35CA521B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DB4676-826D-C8ED-7A61-B4741884BC3B}"/>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294065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FFC6B-8AA6-98FF-4BA9-BCFBD92420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EA64B3-4F5C-BCF3-2823-4B4337A6D62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C7E76A-15AE-E893-3902-77FD3330D4F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F0FDDE-78C5-7B63-39E5-CC449D3D9BE3}"/>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4/29/2026</a:t>
            </a:fld>
            <a:endParaRPr lang="en-US"/>
          </a:p>
        </p:txBody>
      </p:sp>
      <p:sp>
        <p:nvSpPr>
          <p:cNvPr id="6" name="Footer Placeholder 5">
            <a:extLst>
              <a:ext uri="{FF2B5EF4-FFF2-40B4-BE49-F238E27FC236}">
                <a16:creationId xmlns:a16="http://schemas.microsoft.com/office/drawing/2014/main" id="{604B82A9-08C7-900A-D5F6-451E1DC21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E3E0C21-545E-CD78-B2EA-C1D01EC8A895}"/>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625514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AEF5-210F-45A8-C14E-9AC08AC7306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CDBE6-9D73-A883-71A9-8D033AD0FDF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9E93E-46F1-563B-9D63-4AD187FCCF11}"/>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4/29/2026</a:t>
            </a:fld>
            <a:endParaRPr lang="en-US"/>
          </a:p>
        </p:txBody>
      </p:sp>
      <p:sp>
        <p:nvSpPr>
          <p:cNvPr id="5" name="Footer Placeholder 4">
            <a:extLst>
              <a:ext uri="{FF2B5EF4-FFF2-40B4-BE49-F238E27FC236}">
                <a16:creationId xmlns:a16="http://schemas.microsoft.com/office/drawing/2014/main" id="{755FF5C9-BD55-EBB6-AF32-FAAE2A06F6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924FE8-9083-DEA9-FC4F-9C1927E2F1DA}"/>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663236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38B8BC-ADAE-D764-D3B6-1191803059A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2A0ACD-5218-0FFD-6118-94E9672E3FF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9327A-1107-B704-FB62-D6B4105C8D91}"/>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4/29/2026</a:t>
            </a:fld>
            <a:endParaRPr lang="en-US"/>
          </a:p>
        </p:txBody>
      </p:sp>
      <p:sp>
        <p:nvSpPr>
          <p:cNvPr id="5" name="Footer Placeholder 4">
            <a:extLst>
              <a:ext uri="{FF2B5EF4-FFF2-40B4-BE49-F238E27FC236}">
                <a16:creationId xmlns:a16="http://schemas.microsoft.com/office/drawing/2014/main" id="{4CEE9FBA-DC2A-11F3-78A5-E336898746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F163C1-D5CD-7A49-22F1-A855C347E2F3}"/>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143301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223816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874362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3.jpe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6" Type="http://schemas.openxmlformats.org/officeDocument/2006/relationships/image" Target="../media/image1.pn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4.jpe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1.pn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5" Type="http://schemas.openxmlformats.org/officeDocument/2006/relationships/image" Target="../media/image1.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2026/4/29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90572238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2AA1AC16-948C-4AE2-A8F0-AD93837A264C}" type="datetimeFigureOut">
              <a:rPr lang="zh-CN" altLang="en-US" smtClean="0">
                <a:solidFill>
                  <a:prstClr val="black">
                    <a:tint val="75000"/>
                  </a:prstClr>
                </a:solidFill>
              </a:rPr>
              <a:pPr/>
              <a:t>2026/4/29</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round pink circle with white text and a black background&#10;&#10;AI-generated content may be incorrect.">
            <a:extLst>
              <a:ext uri="{FF2B5EF4-FFF2-40B4-BE49-F238E27FC236}">
                <a16:creationId xmlns:a16="http://schemas.microsoft.com/office/drawing/2014/main" id="{1BDCA6A4-B706-A60C-2B64-F3DCA3C36D9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181600" y="7391400"/>
            <a:ext cx="1542753" cy="1542753"/>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6A2C0E7A-FF60-6FEC-5472-2BBC7D69FBB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257800" y="-2286000"/>
            <a:ext cx="1542753" cy="1542753"/>
          </a:xfrm>
          <a:prstGeom prst="rect">
            <a:avLst/>
          </a:prstGeom>
        </p:spPr>
      </p:pic>
    </p:spTree>
    <p:extLst>
      <p:ext uri="{BB962C8B-B14F-4D97-AF65-F5344CB8AC3E}">
        <p14:creationId xmlns:p14="http://schemas.microsoft.com/office/powerpoint/2010/main" val="191966588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2C343FF-C4DF-7FA8-5000-70C0C126D7E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11" name="Rectangle: Rounded Corners 10">
            <a:extLst>
              <a:ext uri="{FF2B5EF4-FFF2-40B4-BE49-F238E27FC236}">
                <a16:creationId xmlns:a16="http://schemas.microsoft.com/office/drawing/2014/main" id="{10ADDDC1-0CAB-F6FD-39DF-2FCE86F4623D}"/>
              </a:ext>
            </a:extLst>
          </p:cNvPr>
          <p:cNvSpPr/>
          <p:nvPr userDrawn="1"/>
        </p:nvSpPr>
        <p:spPr>
          <a:xfrm>
            <a:off x="304800" y="152400"/>
            <a:ext cx="11658599" cy="6462860"/>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ound pink circle with white text and a black background&#10;&#10;AI-generated content may be incorrect.">
            <a:extLst>
              <a:ext uri="{FF2B5EF4-FFF2-40B4-BE49-F238E27FC236}">
                <a16:creationId xmlns:a16="http://schemas.microsoft.com/office/drawing/2014/main" id="{67BA4422-52E9-1DFD-C249-CE7238155B2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81600" y="7391400"/>
            <a:ext cx="1542753" cy="1542753"/>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4716604F-4569-7AEB-F3EB-645D4C9516A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257800" y="-2286000"/>
            <a:ext cx="1542753" cy="1542753"/>
          </a:xfrm>
          <a:prstGeom prst="rect">
            <a:avLst/>
          </a:prstGeom>
        </p:spPr>
      </p:pic>
    </p:spTree>
    <p:extLst>
      <p:ext uri="{BB962C8B-B14F-4D97-AF65-F5344CB8AC3E}">
        <p14:creationId xmlns:p14="http://schemas.microsoft.com/office/powerpoint/2010/main" val="96757750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397"/>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1"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397"/>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397"/>
            </a:lvl1pPr>
          </a:lstStyle>
          <a:p>
            <a:pPr fontAlgn="base">
              <a:spcBef>
                <a:spcPct val="0"/>
              </a:spcBef>
              <a:spcAft>
                <a:spcPct val="0"/>
              </a:spcAft>
            </a:pPr>
            <a:fld id="{8F16920F-CB97-41FB-B4FF-EE984BB0C14E}"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98473096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txStyles>
    <p:titleStyle>
      <a:lvl1pPr algn="ctr" rtl="0" fontAlgn="base">
        <a:spcBef>
          <a:spcPct val="0"/>
        </a:spcBef>
        <a:spcAft>
          <a:spcPct val="0"/>
        </a:spcAft>
        <a:defRPr sz="4389">
          <a:solidFill>
            <a:schemeClr val="tx2"/>
          </a:solidFill>
          <a:latin typeface="+mj-lt"/>
          <a:ea typeface="+mj-ea"/>
          <a:cs typeface="+mj-cs"/>
        </a:defRPr>
      </a:lvl1pPr>
      <a:lvl2pPr algn="ctr" rtl="0" fontAlgn="base">
        <a:spcBef>
          <a:spcPct val="0"/>
        </a:spcBef>
        <a:spcAft>
          <a:spcPct val="0"/>
        </a:spcAft>
        <a:defRPr sz="4389">
          <a:solidFill>
            <a:schemeClr val="tx2"/>
          </a:solidFill>
          <a:latin typeface="Arial" charset="0"/>
        </a:defRPr>
      </a:lvl2pPr>
      <a:lvl3pPr algn="ctr" rtl="0" fontAlgn="base">
        <a:spcBef>
          <a:spcPct val="0"/>
        </a:spcBef>
        <a:spcAft>
          <a:spcPct val="0"/>
        </a:spcAft>
        <a:defRPr sz="4389">
          <a:solidFill>
            <a:schemeClr val="tx2"/>
          </a:solidFill>
          <a:latin typeface="Arial" charset="0"/>
        </a:defRPr>
      </a:lvl3pPr>
      <a:lvl4pPr algn="ctr" rtl="0" fontAlgn="base">
        <a:spcBef>
          <a:spcPct val="0"/>
        </a:spcBef>
        <a:spcAft>
          <a:spcPct val="0"/>
        </a:spcAft>
        <a:defRPr sz="4389">
          <a:solidFill>
            <a:schemeClr val="tx2"/>
          </a:solidFill>
          <a:latin typeface="Arial" charset="0"/>
        </a:defRPr>
      </a:lvl4pPr>
      <a:lvl5pPr algn="ctr" rtl="0" fontAlgn="base">
        <a:spcBef>
          <a:spcPct val="0"/>
        </a:spcBef>
        <a:spcAft>
          <a:spcPct val="0"/>
        </a:spcAft>
        <a:defRPr sz="4389">
          <a:solidFill>
            <a:schemeClr val="tx2"/>
          </a:solidFill>
          <a:latin typeface="Arial" charset="0"/>
        </a:defRPr>
      </a:lvl5pPr>
      <a:lvl6pPr marL="456057" algn="ctr" rtl="0" fontAlgn="base">
        <a:spcBef>
          <a:spcPct val="0"/>
        </a:spcBef>
        <a:spcAft>
          <a:spcPct val="0"/>
        </a:spcAft>
        <a:defRPr sz="4389">
          <a:solidFill>
            <a:schemeClr val="tx2"/>
          </a:solidFill>
          <a:latin typeface="Arial" charset="0"/>
        </a:defRPr>
      </a:lvl6pPr>
      <a:lvl7pPr marL="912114" algn="ctr" rtl="0" fontAlgn="base">
        <a:spcBef>
          <a:spcPct val="0"/>
        </a:spcBef>
        <a:spcAft>
          <a:spcPct val="0"/>
        </a:spcAft>
        <a:defRPr sz="4389">
          <a:solidFill>
            <a:schemeClr val="tx2"/>
          </a:solidFill>
          <a:latin typeface="Arial" charset="0"/>
        </a:defRPr>
      </a:lvl7pPr>
      <a:lvl8pPr marL="1368171" algn="ctr" rtl="0" fontAlgn="base">
        <a:spcBef>
          <a:spcPct val="0"/>
        </a:spcBef>
        <a:spcAft>
          <a:spcPct val="0"/>
        </a:spcAft>
        <a:defRPr sz="4389">
          <a:solidFill>
            <a:schemeClr val="tx2"/>
          </a:solidFill>
          <a:latin typeface="Arial" charset="0"/>
        </a:defRPr>
      </a:lvl8pPr>
      <a:lvl9pPr marL="1824228" algn="ctr" rtl="0" fontAlgn="base">
        <a:spcBef>
          <a:spcPct val="0"/>
        </a:spcBef>
        <a:spcAft>
          <a:spcPct val="0"/>
        </a:spcAft>
        <a:defRPr sz="4389">
          <a:solidFill>
            <a:schemeClr val="tx2"/>
          </a:solidFill>
          <a:latin typeface="Arial" charset="0"/>
        </a:defRPr>
      </a:lvl9pPr>
    </p:titleStyle>
    <p:bodyStyle>
      <a:lvl1pPr marL="342043" indent="-342043" algn="l" rtl="0" fontAlgn="base">
        <a:spcBef>
          <a:spcPct val="20000"/>
        </a:spcBef>
        <a:spcAft>
          <a:spcPct val="0"/>
        </a:spcAft>
        <a:buChar char="•"/>
        <a:defRPr sz="3192">
          <a:solidFill>
            <a:schemeClr val="tx1"/>
          </a:solidFill>
          <a:latin typeface="+mn-lt"/>
          <a:ea typeface="+mn-ea"/>
          <a:cs typeface="+mn-cs"/>
        </a:defRPr>
      </a:lvl1pPr>
      <a:lvl2pPr marL="741093" indent="-285036" algn="l" rtl="0" fontAlgn="base">
        <a:spcBef>
          <a:spcPct val="20000"/>
        </a:spcBef>
        <a:spcAft>
          <a:spcPct val="0"/>
        </a:spcAft>
        <a:buChar char="–"/>
        <a:defRPr sz="2793">
          <a:solidFill>
            <a:schemeClr val="tx1"/>
          </a:solidFill>
          <a:latin typeface="+mn-lt"/>
        </a:defRPr>
      </a:lvl2pPr>
      <a:lvl3pPr marL="1140143" indent="-228029" algn="l" rtl="0" fontAlgn="base">
        <a:spcBef>
          <a:spcPct val="20000"/>
        </a:spcBef>
        <a:spcAft>
          <a:spcPct val="0"/>
        </a:spcAft>
        <a:buChar char="•"/>
        <a:defRPr sz="2394">
          <a:solidFill>
            <a:schemeClr val="tx1"/>
          </a:solidFill>
          <a:latin typeface="+mn-lt"/>
        </a:defRPr>
      </a:lvl3pPr>
      <a:lvl4pPr marL="1596200" indent="-228029" algn="l" rtl="0" fontAlgn="base">
        <a:spcBef>
          <a:spcPct val="20000"/>
        </a:spcBef>
        <a:spcAft>
          <a:spcPct val="0"/>
        </a:spcAft>
        <a:buChar char="–"/>
        <a:defRPr sz="1995">
          <a:solidFill>
            <a:schemeClr val="tx1"/>
          </a:solidFill>
          <a:latin typeface="+mn-lt"/>
        </a:defRPr>
      </a:lvl4pPr>
      <a:lvl5pPr marL="2052257" indent="-228029" algn="l" rtl="0" fontAlgn="base">
        <a:spcBef>
          <a:spcPct val="20000"/>
        </a:spcBef>
        <a:spcAft>
          <a:spcPct val="0"/>
        </a:spcAft>
        <a:buChar char="»"/>
        <a:defRPr sz="1995">
          <a:solidFill>
            <a:schemeClr val="tx1"/>
          </a:solidFill>
          <a:latin typeface="+mn-lt"/>
        </a:defRPr>
      </a:lvl5pPr>
      <a:lvl6pPr marL="2508314" indent="-228029" algn="l" rtl="0" fontAlgn="base">
        <a:spcBef>
          <a:spcPct val="20000"/>
        </a:spcBef>
        <a:spcAft>
          <a:spcPct val="0"/>
        </a:spcAft>
        <a:buChar char="»"/>
        <a:defRPr sz="1995">
          <a:solidFill>
            <a:schemeClr val="tx1"/>
          </a:solidFill>
          <a:latin typeface="+mn-lt"/>
        </a:defRPr>
      </a:lvl6pPr>
      <a:lvl7pPr marL="2964371" indent="-228029" algn="l" rtl="0" fontAlgn="base">
        <a:spcBef>
          <a:spcPct val="20000"/>
        </a:spcBef>
        <a:spcAft>
          <a:spcPct val="0"/>
        </a:spcAft>
        <a:buChar char="»"/>
        <a:defRPr sz="1995">
          <a:solidFill>
            <a:schemeClr val="tx1"/>
          </a:solidFill>
          <a:latin typeface="+mn-lt"/>
        </a:defRPr>
      </a:lvl7pPr>
      <a:lvl8pPr marL="3420428" indent="-228029" algn="l" rtl="0" fontAlgn="base">
        <a:spcBef>
          <a:spcPct val="20000"/>
        </a:spcBef>
        <a:spcAft>
          <a:spcPct val="0"/>
        </a:spcAft>
        <a:buChar char="»"/>
        <a:defRPr sz="1995">
          <a:solidFill>
            <a:schemeClr val="tx1"/>
          </a:solidFill>
          <a:latin typeface="+mn-lt"/>
        </a:defRPr>
      </a:lvl8pPr>
      <a:lvl9pPr marL="3876485" indent="-228029" algn="l" rtl="0" fontAlgn="base">
        <a:spcBef>
          <a:spcPct val="20000"/>
        </a:spcBef>
        <a:spcAft>
          <a:spcPct val="0"/>
        </a:spcAft>
        <a:buChar char="»"/>
        <a:defRPr sz="1995">
          <a:solidFill>
            <a:schemeClr val="tx1"/>
          </a:solidFill>
          <a:latin typeface="+mn-lt"/>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4"/>
            <a:ext cx="12192000" cy="6857999"/>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E39D08D6-4526-881A-1151-9F62F082E909}"/>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81600" y="7391400"/>
            <a:ext cx="1542753" cy="1542753"/>
          </a:xfrm>
          <a:prstGeom prst="rect">
            <a:avLst/>
          </a:prstGeom>
        </p:spPr>
      </p:pic>
      <p:pic>
        <p:nvPicPr>
          <p:cNvPr id="5" name="Picture 4" descr="A round pink circle with white text and a black background&#10;&#10;AI-generated content may be incorrect.">
            <a:extLst>
              <a:ext uri="{FF2B5EF4-FFF2-40B4-BE49-F238E27FC236}">
                <a16:creationId xmlns:a16="http://schemas.microsoft.com/office/drawing/2014/main" id="{096B14C4-FE4B-CF1F-D0EE-97DC638FB01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257800" y="-2286000"/>
            <a:ext cx="1542753" cy="1542753"/>
          </a:xfrm>
          <a:prstGeom prst="rect">
            <a:avLst/>
          </a:prstGeom>
        </p:spPr>
      </p:pic>
    </p:spTree>
    <p:extLst>
      <p:ext uri="{BB962C8B-B14F-4D97-AF65-F5344CB8AC3E}">
        <p14:creationId xmlns:p14="http://schemas.microsoft.com/office/powerpoint/2010/main" val="188485992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Lst>
  <p:txStyles>
    <p:titleStyle>
      <a:lvl1pPr algn="ctr" defTabSz="1215757" rtl="0" eaLnBrk="1" latinLnBrk="0" hangingPunct="1">
        <a:spcBef>
          <a:spcPct val="0"/>
        </a:spcBef>
        <a:buNone/>
        <a:defRPr sz="5850" kern="1200">
          <a:solidFill>
            <a:schemeClr val="tx1"/>
          </a:solidFill>
          <a:latin typeface="+mj-lt"/>
          <a:ea typeface="+mj-ea"/>
          <a:cs typeface="+mj-cs"/>
        </a:defRPr>
      </a:lvl1pPr>
    </p:titleStyle>
    <p:bodyStyle>
      <a:lvl1pPr marL="455908" indent="-455908" algn="l" defTabSz="1215757" rtl="0" eaLnBrk="1" latinLnBrk="0" hangingPunct="1">
        <a:spcBef>
          <a:spcPct val="20000"/>
        </a:spcBef>
        <a:buFont typeface="Arial" pitchFamily="34" charset="0"/>
        <a:buChar char="•"/>
        <a:defRPr sz="4254" kern="1200">
          <a:solidFill>
            <a:schemeClr val="tx1"/>
          </a:solidFill>
          <a:latin typeface="+mn-lt"/>
          <a:ea typeface="+mn-ea"/>
          <a:cs typeface="+mn-cs"/>
        </a:defRPr>
      </a:lvl1pPr>
      <a:lvl2pPr marL="987802" indent="-379924" algn="l" defTabSz="1215757" rtl="0" eaLnBrk="1" latinLnBrk="0" hangingPunct="1">
        <a:spcBef>
          <a:spcPct val="20000"/>
        </a:spcBef>
        <a:buFont typeface="Arial" pitchFamily="34" charset="0"/>
        <a:buChar char="–"/>
        <a:defRPr sz="3723" kern="1200">
          <a:solidFill>
            <a:schemeClr val="tx1"/>
          </a:solidFill>
          <a:latin typeface="+mn-lt"/>
          <a:ea typeface="+mn-ea"/>
          <a:cs typeface="+mn-cs"/>
        </a:defRPr>
      </a:lvl2pPr>
      <a:lvl3pPr marL="1519696" indent="-303939" algn="l" defTabSz="1215757" rtl="0" eaLnBrk="1" latinLnBrk="0" hangingPunct="1">
        <a:spcBef>
          <a:spcPct val="20000"/>
        </a:spcBef>
        <a:buFont typeface="Arial" pitchFamily="34" charset="0"/>
        <a:buChar char="•"/>
        <a:defRPr sz="3191" kern="1200">
          <a:solidFill>
            <a:schemeClr val="tx1"/>
          </a:solidFill>
          <a:latin typeface="+mn-lt"/>
          <a:ea typeface="+mn-ea"/>
          <a:cs typeface="+mn-cs"/>
        </a:defRPr>
      </a:lvl3pPr>
      <a:lvl4pPr marL="2127575" indent="-303939" algn="l" defTabSz="1215757" rtl="0" eaLnBrk="1" latinLnBrk="0" hangingPunct="1">
        <a:spcBef>
          <a:spcPct val="20000"/>
        </a:spcBef>
        <a:buFont typeface="Arial" pitchFamily="34" charset="0"/>
        <a:buChar char="–"/>
        <a:defRPr sz="2659" kern="1200">
          <a:solidFill>
            <a:schemeClr val="tx1"/>
          </a:solidFill>
          <a:latin typeface="+mn-lt"/>
          <a:ea typeface="+mn-ea"/>
          <a:cs typeface="+mn-cs"/>
        </a:defRPr>
      </a:lvl4pPr>
      <a:lvl5pPr marL="2735452" indent="-303939" algn="l" defTabSz="1215757" rtl="0" eaLnBrk="1" latinLnBrk="0" hangingPunct="1">
        <a:spcBef>
          <a:spcPct val="20000"/>
        </a:spcBef>
        <a:buFont typeface="Arial" pitchFamily="34" charset="0"/>
        <a:buChar char="»"/>
        <a:defRPr sz="2659" kern="1200">
          <a:solidFill>
            <a:schemeClr val="tx1"/>
          </a:solidFill>
          <a:latin typeface="+mn-lt"/>
          <a:ea typeface="+mn-ea"/>
          <a:cs typeface="+mn-cs"/>
        </a:defRPr>
      </a:lvl5pPr>
      <a:lvl6pPr marL="3343331" indent="-303939" algn="l" defTabSz="1215757" rtl="0" eaLnBrk="1" latinLnBrk="0" hangingPunct="1">
        <a:spcBef>
          <a:spcPct val="20000"/>
        </a:spcBef>
        <a:buFont typeface="Arial" pitchFamily="34" charset="0"/>
        <a:buChar char="•"/>
        <a:defRPr sz="2659" kern="1200">
          <a:solidFill>
            <a:schemeClr val="tx1"/>
          </a:solidFill>
          <a:latin typeface="+mn-lt"/>
          <a:ea typeface="+mn-ea"/>
          <a:cs typeface="+mn-cs"/>
        </a:defRPr>
      </a:lvl6pPr>
      <a:lvl7pPr marL="3951209" indent="-303939" algn="l" defTabSz="1215757" rtl="0" eaLnBrk="1" latinLnBrk="0" hangingPunct="1">
        <a:spcBef>
          <a:spcPct val="20000"/>
        </a:spcBef>
        <a:buFont typeface="Arial" pitchFamily="34" charset="0"/>
        <a:buChar char="•"/>
        <a:defRPr sz="2659" kern="1200">
          <a:solidFill>
            <a:schemeClr val="tx1"/>
          </a:solidFill>
          <a:latin typeface="+mn-lt"/>
          <a:ea typeface="+mn-ea"/>
          <a:cs typeface="+mn-cs"/>
        </a:defRPr>
      </a:lvl7pPr>
      <a:lvl8pPr marL="4559088" indent="-303939" algn="l" defTabSz="1215757" rtl="0" eaLnBrk="1" latinLnBrk="0" hangingPunct="1">
        <a:spcBef>
          <a:spcPct val="20000"/>
        </a:spcBef>
        <a:buFont typeface="Arial" pitchFamily="34" charset="0"/>
        <a:buChar char="•"/>
        <a:defRPr sz="2659" kern="1200">
          <a:solidFill>
            <a:schemeClr val="tx1"/>
          </a:solidFill>
          <a:latin typeface="+mn-lt"/>
          <a:ea typeface="+mn-ea"/>
          <a:cs typeface="+mn-cs"/>
        </a:defRPr>
      </a:lvl8pPr>
      <a:lvl9pPr marL="5166966" indent="-303939" algn="l" defTabSz="1215757" rtl="0" eaLnBrk="1" latinLnBrk="0" hangingPunct="1">
        <a:spcBef>
          <a:spcPct val="20000"/>
        </a:spcBef>
        <a:buFont typeface="Arial" pitchFamily="34" charset="0"/>
        <a:buChar char="•"/>
        <a:defRPr sz="2659" kern="1200">
          <a:solidFill>
            <a:schemeClr val="tx1"/>
          </a:solidFill>
          <a:latin typeface="+mn-lt"/>
          <a:ea typeface="+mn-ea"/>
          <a:cs typeface="+mn-cs"/>
        </a:defRPr>
      </a:lvl9pPr>
    </p:bodyStyle>
    <p:otherStyle>
      <a:defPPr>
        <a:defRPr lang="zh-CN"/>
      </a:defPPr>
      <a:lvl1pPr marL="0" algn="l" defTabSz="1215757" rtl="0" eaLnBrk="1" latinLnBrk="0" hangingPunct="1">
        <a:defRPr sz="2393" kern="1200">
          <a:solidFill>
            <a:schemeClr val="tx1"/>
          </a:solidFill>
          <a:latin typeface="+mn-lt"/>
          <a:ea typeface="+mn-ea"/>
          <a:cs typeface="+mn-cs"/>
        </a:defRPr>
      </a:lvl1pPr>
      <a:lvl2pPr marL="607878" algn="l" defTabSz="1215757" rtl="0" eaLnBrk="1" latinLnBrk="0" hangingPunct="1">
        <a:defRPr sz="2393" kern="1200">
          <a:solidFill>
            <a:schemeClr val="tx1"/>
          </a:solidFill>
          <a:latin typeface="+mn-lt"/>
          <a:ea typeface="+mn-ea"/>
          <a:cs typeface="+mn-cs"/>
        </a:defRPr>
      </a:lvl2pPr>
      <a:lvl3pPr marL="1215757" algn="l" defTabSz="1215757" rtl="0" eaLnBrk="1" latinLnBrk="0" hangingPunct="1">
        <a:defRPr sz="2393" kern="1200">
          <a:solidFill>
            <a:schemeClr val="tx1"/>
          </a:solidFill>
          <a:latin typeface="+mn-lt"/>
          <a:ea typeface="+mn-ea"/>
          <a:cs typeface="+mn-cs"/>
        </a:defRPr>
      </a:lvl3pPr>
      <a:lvl4pPr marL="1823635" algn="l" defTabSz="1215757" rtl="0" eaLnBrk="1" latinLnBrk="0" hangingPunct="1">
        <a:defRPr sz="2393" kern="1200">
          <a:solidFill>
            <a:schemeClr val="tx1"/>
          </a:solidFill>
          <a:latin typeface="+mn-lt"/>
          <a:ea typeface="+mn-ea"/>
          <a:cs typeface="+mn-cs"/>
        </a:defRPr>
      </a:lvl4pPr>
      <a:lvl5pPr marL="2431514" algn="l" defTabSz="1215757" rtl="0" eaLnBrk="1" latinLnBrk="0" hangingPunct="1">
        <a:defRPr sz="2393" kern="1200">
          <a:solidFill>
            <a:schemeClr val="tx1"/>
          </a:solidFill>
          <a:latin typeface="+mn-lt"/>
          <a:ea typeface="+mn-ea"/>
          <a:cs typeface="+mn-cs"/>
        </a:defRPr>
      </a:lvl5pPr>
      <a:lvl6pPr marL="3039391" algn="l" defTabSz="1215757" rtl="0" eaLnBrk="1" latinLnBrk="0" hangingPunct="1">
        <a:defRPr sz="2393" kern="1200">
          <a:solidFill>
            <a:schemeClr val="tx1"/>
          </a:solidFill>
          <a:latin typeface="+mn-lt"/>
          <a:ea typeface="+mn-ea"/>
          <a:cs typeface="+mn-cs"/>
        </a:defRPr>
      </a:lvl6pPr>
      <a:lvl7pPr marL="3647270" algn="l" defTabSz="1215757" rtl="0" eaLnBrk="1" latinLnBrk="0" hangingPunct="1">
        <a:defRPr sz="2393" kern="1200">
          <a:solidFill>
            <a:schemeClr val="tx1"/>
          </a:solidFill>
          <a:latin typeface="+mn-lt"/>
          <a:ea typeface="+mn-ea"/>
          <a:cs typeface="+mn-cs"/>
        </a:defRPr>
      </a:lvl7pPr>
      <a:lvl8pPr marL="4255148" algn="l" defTabSz="1215757" rtl="0" eaLnBrk="1" latinLnBrk="0" hangingPunct="1">
        <a:defRPr sz="2393" kern="1200">
          <a:solidFill>
            <a:schemeClr val="tx1"/>
          </a:solidFill>
          <a:latin typeface="+mn-lt"/>
          <a:ea typeface="+mn-ea"/>
          <a:cs typeface="+mn-cs"/>
        </a:defRPr>
      </a:lvl8pPr>
      <a:lvl9pPr marL="4863027" algn="l" defTabSz="1215757" rtl="0" eaLnBrk="1" latinLnBrk="0" hangingPunct="1">
        <a:defRPr sz="239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F66E9E95-936B-4202-A684-3F2D5734239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28045B1-2A18-4550-A92D-BD73A657A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E0AA24-3150-4F52-80BB-EA2F4A0DD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77743A-E39B-4D23-805E-A8D0DEB81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4E45B3-BC5E-4262-93F2-1B90C23BB23D}" type="datetimeFigureOut">
              <a:rPr lang="en-US" smtClean="0"/>
              <a:t>4/29/2026</a:t>
            </a:fld>
            <a:endParaRPr lang="en-US"/>
          </a:p>
        </p:txBody>
      </p:sp>
      <p:sp>
        <p:nvSpPr>
          <p:cNvPr id="5" name="Footer Placeholder 4">
            <a:extLst>
              <a:ext uri="{FF2B5EF4-FFF2-40B4-BE49-F238E27FC236}">
                <a16:creationId xmlns:a16="http://schemas.microsoft.com/office/drawing/2014/main" id="{B0B1BA9B-F13F-4C33-BCD4-2DE72873E5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598D62-9BE6-4EFA-AACD-6CC3AE4849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C9DEC-0C41-402F-91C5-1F85F8EE16DA}" type="slidenum">
              <a:rPr lang="en-US" smtClean="0"/>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92B1DDF5-E8D4-09F2-CE1A-54D4B6146F8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81600" y="7391400"/>
            <a:ext cx="1542753" cy="1542753"/>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ED0A71AF-3879-29A0-700C-E1A39995BB8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257800" y="-2286000"/>
            <a:ext cx="1542753" cy="1542753"/>
          </a:xfrm>
          <a:prstGeom prst="rect">
            <a:avLst/>
          </a:prstGeom>
        </p:spPr>
      </p:pic>
    </p:spTree>
    <p:extLst>
      <p:ext uri="{BB962C8B-B14F-4D97-AF65-F5344CB8AC3E}">
        <p14:creationId xmlns:p14="http://schemas.microsoft.com/office/powerpoint/2010/main" val="976325618"/>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circle with white text and a black background&#10;&#10;AI-generated content may be incorrect.">
            <a:extLst>
              <a:ext uri="{FF2B5EF4-FFF2-40B4-BE49-F238E27FC236}">
                <a16:creationId xmlns:a16="http://schemas.microsoft.com/office/drawing/2014/main" id="{78B1D461-950E-51AF-DA92-4A47747E388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181600" y="7391400"/>
            <a:ext cx="1542753" cy="1542753"/>
          </a:xfrm>
          <a:prstGeom prst="rect">
            <a:avLst/>
          </a:prstGeom>
        </p:spPr>
      </p:pic>
      <p:pic>
        <p:nvPicPr>
          <p:cNvPr id="5" name="Picture 4" descr="A round pink circle with white text and a black background&#10;&#10;AI-generated content may be incorrect.">
            <a:extLst>
              <a:ext uri="{FF2B5EF4-FFF2-40B4-BE49-F238E27FC236}">
                <a16:creationId xmlns:a16="http://schemas.microsoft.com/office/drawing/2014/main" id="{BED75B9A-939C-28B5-2241-448B8416876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257800" y="-2286000"/>
            <a:ext cx="1542753" cy="1542753"/>
          </a:xfrm>
          <a:prstGeom prst="rect">
            <a:avLst/>
          </a:prstGeom>
        </p:spPr>
      </p:pic>
    </p:spTree>
    <p:extLst>
      <p:ext uri="{BB962C8B-B14F-4D97-AF65-F5344CB8AC3E}">
        <p14:creationId xmlns:p14="http://schemas.microsoft.com/office/powerpoint/2010/main" val="2866950098"/>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4" r:id="rId3"/>
  </p:sldLayoutIdLst>
  <mc:AlternateContent xmlns:mc="http://schemas.openxmlformats.org/markup-compatibility/2006" xmlns:p14="http://schemas.microsoft.com/office/powerpoint/2010/main">
    <mc:Choice Requires="p14">
      <p:transition spd="slow" p14:dur="2000" advTm="6981"/>
    </mc:Choice>
    <mc:Fallback xmlns="">
      <p:transition spd="slow" advTm="6981"/>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617982"/>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12"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36.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microsoft.com/office/2007/relationships/hdphoto" Target="../media/hdphoto1.wdp"/><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25.xml"/><Relationship Id="rId5" Type="http://schemas.openxmlformats.org/officeDocument/2006/relationships/image" Target="../media/image3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0.xml"/><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0.png"/><Relationship Id="rId1" Type="http://schemas.openxmlformats.org/officeDocument/2006/relationships/slideLayout" Target="../slideLayouts/slideLayout75.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1.xml"/><Relationship Id="rId7" Type="http://schemas.openxmlformats.org/officeDocument/2006/relationships/image" Target="../media/image17.png"/><Relationship Id="rId2" Type="http://schemas.openxmlformats.org/officeDocument/2006/relationships/slideLayout" Target="../slideLayouts/slideLayout43.xml"/><Relationship Id="rId1" Type="http://schemas.openxmlformats.org/officeDocument/2006/relationships/themeOverride" Target="../theme/themeOverride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43.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43.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slide" Target="slide11.xml"/><Relationship Id="rId2" Type="http://schemas.openxmlformats.org/officeDocument/2006/relationships/image" Target="../media/image19.jpeg"/><Relationship Id="rId1" Type="http://schemas.openxmlformats.org/officeDocument/2006/relationships/slideLayout" Target="../slideLayouts/slideLayout36.xml"/><Relationship Id="rId6" Type="http://schemas.openxmlformats.org/officeDocument/2006/relationships/image" Target="../media/image22.png"/><Relationship Id="rId11" Type="http://schemas.openxmlformats.org/officeDocument/2006/relationships/slide" Target="slide14.xml"/><Relationship Id="rId5" Type="http://schemas.openxmlformats.org/officeDocument/2006/relationships/image" Target="../media/image21.png"/><Relationship Id="rId10" Type="http://schemas.openxmlformats.org/officeDocument/2006/relationships/image" Target="../media/image26.png"/><Relationship Id="rId4" Type="http://schemas.microsoft.com/office/2007/relationships/hdphoto" Target="../media/hdphoto3.wdp"/><Relationship Id="rId9"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microsoft.com/office/2007/relationships/hdphoto" Target="../media/hdphoto5.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 y="8483"/>
            <a:ext cx="12161838" cy="6841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Káº¿t quáº£ hÃ¬nh áº£nh cho frame cloud cartoon"/>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8927" y1="8621" x2="13277" y2="23276"/>
                        <a14:foregroundMark x1="3672" y1="32328" x2="62429" y2="87931"/>
                        <a14:foregroundMark x1="72316" y1="4741" x2="32768" y2="8190"/>
                        <a14:foregroundMark x1="32486" y1="9052" x2="21751" y2="24138"/>
                        <a14:foregroundMark x1="3107" y1="30603" x2="5932" y2="74138"/>
                        <a14:foregroundMark x1="4802" y1="77155" x2="33333" y2="65948"/>
                        <a14:foregroundMark x1="9322" y1="84483" x2="39831" y2="84914"/>
                        <a14:foregroundMark x1="30791" y1="90948" x2="47740" y2="94397"/>
                        <a14:foregroundMark x1="97458" y1="61638" x2="75141" y2="80172"/>
                        <a14:foregroundMark x1="75706" y1="9483" x2="94633" y2="43534"/>
                        <a14:foregroundMark x1="91525" y1="21121" x2="94350" y2="33621"/>
                        <a14:backgroundMark x1="84463" y1="5172" x2="94350" y2="10345"/>
                        <a14:backgroundMark x1="94350" y1="84483" x2="82768" y2="93103"/>
                        <a14:backgroundMark x1="7062" y1="91379" x2="15819" y2="95259"/>
                        <a14:backgroundMark x1="9887" y1="4310" x2="7062" y2="17241"/>
                        <a14:backgroundMark x1="847" y1="48707" x2="847" y2="53879"/>
                        <a14:backgroundMark x1="58475" y1="1293" x2="60169" y2="1724"/>
                      </a14:backgroundRemoval>
                    </a14:imgEffect>
                  </a14:imgLayer>
                </a14:imgProps>
              </a:ext>
              <a:ext uri="{28A0092B-C50C-407E-A947-70E740481C1C}">
                <a14:useLocalDpi xmlns:a14="http://schemas.microsoft.com/office/drawing/2010/main" val="0"/>
              </a:ext>
            </a:extLst>
          </a:blip>
          <a:srcRect/>
          <a:stretch>
            <a:fillRect/>
          </a:stretch>
        </p:blipFill>
        <p:spPr bwMode="auto">
          <a:xfrm>
            <a:off x="4725703" y="1662220"/>
            <a:ext cx="2781263" cy="168117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951051" y="2266788"/>
            <a:ext cx="2330565" cy="472035"/>
          </a:xfrm>
          <a:prstGeom prst="rect">
            <a:avLst/>
          </a:prstGeom>
        </p:spPr>
        <p:txBody>
          <a:bodyPr wrap="none">
            <a:spAutoFit/>
          </a:bodyPr>
          <a:lstStyle/>
          <a:p>
            <a:pPr defTabSz="684086">
              <a:defRPr/>
            </a:pPr>
            <a:r>
              <a:rPr lang="en-US" sz="2469" b="1" dirty="0">
                <a:solidFill>
                  <a:srgbClr val="0000FF"/>
                </a:solidFill>
                <a:latin typeface="Arial" panose="020B0604020202020204" pitchFamily="34" charset="0"/>
                <a:cs typeface="Arial" panose="020B0604020202020204" pitchFamily="34" charset="0"/>
              </a:rPr>
              <a:t>BAY LÊN NÀO</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12933">
            <a:off x="3560257" y="720852"/>
            <a:ext cx="1078276" cy="174102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12681" flipH="1">
            <a:off x="2853990" y="1531275"/>
            <a:ext cx="529368" cy="1086112"/>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99852">
            <a:off x="2769646" y="2869904"/>
            <a:ext cx="1724311" cy="2683620"/>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00358">
            <a:off x="7205864" y="341191"/>
            <a:ext cx="1345054" cy="2311652"/>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250544">
            <a:off x="8680780" y="1694024"/>
            <a:ext cx="698238" cy="1404304"/>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213149">
            <a:off x="6947195" y="3306531"/>
            <a:ext cx="781992" cy="1300980"/>
          </a:xfrm>
          <a:prstGeom prst="rect">
            <a:avLst/>
          </a:prstGeom>
        </p:spPr>
      </p:pic>
      <p:pic>
        <p:nvPicPr>
          <p:cNvPr id="11" name="Picture 10"/>
          <p:cNvPicPr>
            <a:picLocks noChangeAspect="1"/>
          </p:cNvPicPr>
          <p:nvPr/>
        </p:nvPicPr>
        <p:blipFill>
          <a:blip r:embed="rId11" cstate="print">
            <a:extLst>
              <a:ext uri="{BEBA8EAE-BF5A-486C-A8C5-ECC9F3942E4B}">
                <a14:imgProps xmlns:a14="http://schemas.microsoft.com/office/drawing/2010/main">
                  <a14:imgLayer r:embed="rId12">
                    <a14:imgEffect>
                      <a14:saturation sat="3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rot="21035416">
            <a:off x="8352305" y="3357292"/>
            <a:ext cx="1013603" cy="1925848"/>
          </a:xfrm>
          <a:prstGeom prst="rect">
            <a:avLst/>
          </a:prstGeom>
        </p:spPr>
      </p:pic>
    </p:spTree>
    <p:extLst>
      <p:ext uri="{BB962C8B-B14F-4D97-AF65-F5344CB8AC3E}">
        <p14:creationId xmlns:p14="http://schemas.microsoft.com/office/powerpoint/2010/main" val="4914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76401" y="10144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kiễng</a:t>
            </a:r>
          </a:p>
        </p:txBody>
      </p:sp>
      <p:sp>
        <p:nvSpPr>
          <p:cNvPr id="5" name="Title 1"/>
          <p:cNvSpPr txBox="1">
            <a:spLocks/>
          </p:cNvSpPr>
          <p:nvPr/>
        </p:nvSpPr>
        <p:spPr>
          <a:xfrm>
            <a:off x="4721654" y="103599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liệng</a:t>
            </a:r>
          </a:p>
        </p:txBody>
      </p:sp>
      <p:sp>
        <p:nvSpPr>
          <p:cNvPr id="7" name="Title 1"/>
          <p:cNvSpPr txBox="1">
            <a:spLocks/>
          </p:cNvSpPr>
          <p:nvPr/>
        </p:nvSpPr>
        <p:spPr>
          <a:xfrm>
            <a:off x="7913086" y="10322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riềng</a:t>
            </a:r>
          </a:p>
        </p:txBody>
      </p:sp>
      <p:sp>
        <p:nvSpPr>
          <p:cNvPr id="8" name="Title 1"/>
          <p:cNvSpPr txBox="1">
            <a:spLocks/>
          </p:cNvSpPr>
          <p:nvPr/>
        </p:nvSpPr>
        <p:spPr>
          <a:xfrm>
            <a:off x="2279419" y="8382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iêng</a:t>
            </a:r>
          </a:p>
        </p:txBody>
      </p:sp>
      <p:sp>
        <p:nvSpPr>
          <p:cNvPr id="11" name="Title 1"/>
          <p:cNvSpPr txBox="1">
            <a:spLocks/>
          </p:cNvSpPr>
          <p:nvPr/>
        </p:nvSpPr>
        <p:spPr>
          <a:xfrm>
            <a:off x="5087256" y="859709"/>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iêng</a:t>
            </a:r>
          </a:p>
        </p:txBody>
      </p:sp>
      <p:sp>
        <p:nvSpPr>
          <p:cNvPr id="13" name="Title 1"/>
          <p:cNvSpPr txBox="1">
            <a:spLocks/>
          </p:cNvSpPr>
          <p:nvPr/>
        </p:nvSpPr>
        <p:spPr>
          <a:xfrm>
            <a:off x="8291287" y="855958"/>
            <a:ext cx="181129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iêng</a:t>
            </a:r>
          </a:p>
        </p:txBody>
      </p:sp>
      <p:sp>
        <p:nvSpPr>
          <p:cNvPr id="4" name="AutoShape 8" descr="Vẹt Sun Conure - PetXinh.net Nhím Kiểng Hamster Thỏ Bọ Ú giá rẻ"/>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1026" name="Picture 2" descr="Calf Raises — Basic | 7 Important Exercises You&amp;#39;re Probably Neglecting |  POPSUGAR Fitness Photo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5932" y="2057400"/>
            <a:ext cx="5882015" cy="45217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ự bay của chim – Wikipedia tiếng Việ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5111" y="1981200"/>
            <a:ext cx="3349836" cy="46889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ủ Riề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7794" y="1886814"/>
            <a:ext cx="4692318" cy="4692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26"/>
                                        </p:tgtEl>
                                      </p:cBhvr>
                                    </p:animEffect>
                                    <p:set>
                                      <p:cBhvr>
                                        <p:cTn id="17" dur="1" fill="hold">
                                          <p:stCondLst>
                                            <p:cond delay="499"/>
                                          </p:stCondLst>
                                        </p:cTn>
                                        <p:tgtEl>
                                          <p:spTgt spid="10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500"/>
                                        <p:tgtEl>
                                          <p:spTgt spid="10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028"/>
                                        </p:tgtEl>
                                      </p:cBhvr>
                                    </p:animEffect>
                                    <p:set>
                                      <p:cBhvr>
                                        <p:cTn id="32" dur="1" fill="hold">
                                          <p:stCondLst>
                                            <p:cond delay="499"/>
                                          </p:stCondLst>
                                        </p:cTn>
                                        <p:tgtEl>
                                          <p:spTgt spid="102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30"/>
                                        </p:tgtEl>
                                        <p:attrNameLst>
                                          <p:attrName>style.visibility</p:attrName>
                                        </p:attrNameLst>
                                      </p:cBhvr>
                                      <p:to>
                                        <p:strVal val="visible"/>
                                      </p:to>
                                    </p:set>
                                    <p:animEffect transition="in" filter="fade">
                                      <p:cBhvr>
                                        <p:cTn id="42" dur="500"/>
                                        <p:tgtEl>
                                          <p:spTgt spid="103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030"/>
                                        </p:tgtEl>
                                      </p:cBhvr>
                                    </p:animEffect>
                                    <p:set>
                                      <p:cBhvr>
                                        <p:cTn id="47" dur="1" fill="hold">
                                          <p:stCondLst>
                                            <p:cond delay="499"/>
                                          </p:stCondLst>
                                        </p:cTn>
                                        <p:tgtEl>
                                          <p:spTgt spid="103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042887" y="161961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diềm</a:t>
            </a:r>
          </a:p>
        </p:txBody>
      </p:sp>
      <p:sp>
        <p:nvSpPr>
          <p:cNvPr id="5" name="Title 1"/>
          <p:cNvSpPr txBox="1">
            <a:spLocks/>
          </p:cNvSpPr>
          <p:nvPr/>
        </p:nvSpPr>
        <p:spPr>
          <a:xfrm>
            <a:off x="5088140" y="164112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kiểm</a:t>
            </a:r>
          </a:p>
        </p:txBody>
      </p:sp>
      <p:sp>
        <p:nvSpPr>
          <p:cNvPr id="7" name="Title 1"/>
          <p:cNvSpPr txBox="1">
            <a:spLocks/>
          </p:cNvSpPr>
          <p:nvPr/>
        </p:nvSpPr>
        <p:spPr>
          <a:xfrm>
            <a:off x="8279572" y="163737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xiêm</a:t>
            </a:r>
          </a:p>
        </p:txBody>
      </p:sp>
      <p:sp>
        <p:nvSpPr>
          <p:cNvPr id="8" name="Title 1"/>
          <p:cNvSpPr txBox="1">
            <a:spLocks/>
          </p:cNvSpPr>
          <p:nvPr/>
        </p:nvSpPr>
        <p:spPr>
          <a:xfrm>
            <a:off x="2418256" y="1443330"/>
            <a:ext cx="2292581"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iêm</a:t>
            </a:r>
          </a:p>
        </p:txBody>
      </p:sp>
      <p:sp>
        <p:nvSpPr>
          <p:cNvPr id="11" name="Title 1"/>
          <p:cNvSpPr txBox="1">
            <a:spLocks/>
          </p:cNvSpPr>
          <p:nvPr/>
        </p:nvSpPr>
        <p:spPr>
          <a:xfrm>
            <a:off x="5569854" y="1464839"/>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iêm</a:t>
            </a:r>
          </a:p>
        </p:txBody>
      </p:sp>
      <p:sp>
        <p:nvSpPr>
          <p:cNvPr id="13" name="Title 1"/>
          <p:cNvSpPr txBox="1">
            <a:spLocks/>
          </p:cNvSpPr>
          <p:nvPr/>
        </p:nvSpPr>
        <p:spPr>
          <a:xfrm>
            <a:off x="8735707" y="1461088"/>
            <a:ext cx="181129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iêm</a:t>
            </a:r>
          </a:p>
        </p:txBody>
      </p:sp>
      <p:sp>
        <p:nvSpPr>
          <p:cNvPr id="3" name="AutoShape 6" descr="Vẹt Sun Conure - PetXinh.net Nhím Kiểng Hamster Thỏ Bọ Ú giá rẻ"/>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8" descr="Vẹt Sun Conure - PetXinh.net Nhím Kiểng Hamster Thỏ Bọ Ú giá rẻ"/>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4" name="Title 1"/>
          <p:cNvSpPr txBox="1">
            <a:spLocks/>
          </p:cNvSpPr>
          <p:nvPr/>
        </p:nvSpPr>
        <p:spPr>
          <a:xfrm>
            <a:off x="2042887" y="29934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yên</a:t>
            </a:r>
          </a:p>
        </p:txBody>
      </p:sp>
      <p:sp>
        <p:nvSpPr>
          <p:cNvPr id="15" name="Title 1"/>
          <p:cNvSpPr txBox="1">
            <a:spLocks/>
          </p:cNvSpPr>
          <p:nvPr/>
        </p:nvSpPr>
        <p:spPr>
          <a:xfrm>
            <a:off x="5029201" y="301534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yến</a:t>
            </a:r>
          </a:p>
        </p:txBody>
      </p:sp>
      <p:sp>
        <p:nvSpPr>
          <p:cNvPr id="17" name="Title 1"/>
          <p:cNvSpPr txBox="1">
            <a:spLocks/>
          </p:cNvSpPr>
          <p:nvPr/>
        </p:nvSpPr>
        <p:spPr>
          <a:xfrm>
            <a:off x="2175409" y="2809646"/>
            <a:ext cx="2292581"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yên</a:t>
            </a:r>
          </a:p>
        </p:txBody>
      </p:sp>
      <p:sp>
        <p:nvSpPr>
          <p:cNvPr id="18" name="Title 1"/>
          <p:cNvSpPr txBox="1">
            <a:spLocks/>
          </p:cNvSpPr>
          <p:nvPr/>
        </p:nvSpPr>
        <p:spPr>
          <a:xfrm>
            <a:off x="5319851" y="2838674"/>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yên</a:t>
            </a:r>
          </a:p>
        </p:txBody>
      </p:sp>
      <p:pic>
        <p:nvPicPr>
          <p:cNvPr id="2050" name="Picture 2" descr="Yên xe đạp Martin, Asama, Mini - P186541 | Sàn thương mại điện tử của khách  hàng Viettelpo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3374" y="3763617"/>
            <a:ext cx="1993490" cy="19934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im Yến Thường Sống Ở Đâu Và Những Điều (Nên Biết) Về Chim Yế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3810000"/>
            <a:ext cx="2334934" cy="1751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82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50"/>
                                        </p:tgtEl>
                                        <p:attrNameLst>
                                          <p:attrName>style.visibility</p:attrName>
                                        </p:attrNameLst>
                                      </p:cBhvr>
                                      <p:to>
                                        <p:strVal val="visible"/>
                                      </p:to>
                                    </p:set>
                                    <p:animEffect transition="in" filter="fade">
                                      <p:cBhvr>
                                        <p:cTn id="38" dur="500"/>
                                        <p:tgtEl>
                                          <p:spTgt spid="205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2050"/>
                                        </p:tgtEl>
                                      </p:cBhvr>
                                    </p:animEffect>
                                    <p:set>
                                      <p:cBhvr>
                                        <p:cTn id="43" dur="1" fill="hold">
                                          <p:stCondLst>
                                            <p:cond delay="499"/>
                                          </p:stCondLst>
                                        </p:cTn>
                                        <p:tgtEl>
                                          <p:spTgt spid="205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052"/>
                                        </p:tgtEl>
                                        <p:attrNameLst>
                                          <p:attrName>style.visibility</p:attrName>
                                        </p:attrNameLst>
                                      </p:cBhvr>
                                      <p:to>
                                        <p:strVal val="visible"/>
                                      </p:to>
                                    </p:set>
                                    <p:animEffect transition="in" filter="fade">
                                      <p:cBhvr>
                                        <p:cTn id="53" dur="500"/>
                                        <p:tgtEl>
                                          <p:spTgt spid="205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2052"/>
                                        </p:tgtEl>
                                      </p:cBhvr>
                                    </p:animEffect>
                                    <p:set>
                                      <p:cBhvr>
                                        <p:cTn id="58" dur="1" fill="hold">
                                          <p:stCondLst>
                                            <p:cond delay="499"/>
                                          </p:stCondLst>
                                        </p:cTn>
                                        <p:tgtEl>
                                          <p:spTgt spid="205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4" grpId="0"/>
      <p:bldP spid="15"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p:cNvSpPr txBox="1">
            <a:spLocks/>
          </p:cNvSpPr>
          <p:nvPr/>
        </p:nvSpPr>
        <p:spPr>
          <a:xfrm>
            <a:off x="1714501" y="16218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kiễng</a:t>
            </a:r>
          </a:p>
        </p:txBody>
      </p:sp>
      <p:sp>
        <p:nvSpPr>
          <p:cNvPr id="25" name="Title 1"/>
          <p:cNvSpPr txBox="1">
            <a:spLocks/>
          </p:cNvSpPr>
          <p:nvPr/>
        </p:nvSpPr>
        <p:spPr>
          <a:xfrm>
            <a:off x="4759754" y="16433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liệng</a:t>
            </a:r>
          </a:p>
        </p:txBody>
      </p:sp>
      <p:sp>
        <p:nvSpPr>
          <p:cNvPr id="26" name="Title 1"/>
          <p:cNvSpPr txBox="1">
            <a:spLocks/>
          </p:cNvSpPr>
          <p:nvPr/>
        </p:nvSpPr>
        <p:spPr>
          <a:xfrm>
            <a:off x="7951186" y="16396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riềng</a:t>
            </a:r>
          </a:p>
        </p:txBody>
      </p:sp>
      <p:sp>
        <p:nvSpPr>
          <p:cNvPr id="28" name="Title 1"/>
          <p:cNvSpPr txBox="1">
            <a:spLocks/>
          </p:cNvSpPr>
          <p:nvPr/>
        </p:nvSpPr>
        <p:spPr>
          <a:xfrm>
            <a:off x="2317519" y="1445565"/>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iêng</a:t>
            </a:r>
          </a:p>
        </p:txBody>
      </p:sp>
      <p:sp>
        <p:nvSpPr>
          <p:cNvPr id="29" name="Title 1"/>
          <p:cNvSpPr txBox="1">
            <a:spLocks/>
          </p:cNvSpPr>
          <p:nvPr/>
        </p:nvSpPr>
        <p:spPr>
          <a:xfrm>
            <a:off x="5125356" y="1467074"/>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iêng</a:t>
            </a:r>
          </a:p>
        </p:txBody>
      </p:sp>
      <p:sp>
        <p:nvSpPr>
          <p:cNvPr id="30" name="Title 1"/>
          <p:cNvSpPr txBox="1">
            <a:spLocks/>
          </p:cNvSpPr>
          <p:nvPr/>
        </p:nvSpPr>
        <p:spPr>
          <a:xfrm>
            <a:off x="8329387" y="1463323"/>
            <a:ext cx="181129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iêng</a:t>
            </a:r>
          </a:p>
        </p:txBody>
      </p:sp>
      <p:sp>
        <p:nvSpPr>
          <p:cNvPr id="31" name="Title 1"/>
          <p:cNvSpPr txBox="1">
            <a:spLocks/>
          </p:cNvSpPr>
          <p:nvPr/>
        </p:nvSpPr>
        <p:spPr>
          <a:xfrm>
            <a:off x="1714501" y="291501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diềm</a:t>
            </a:r>
          </a:p>
        </p:txBody>
      </p:sp>
      <p:sp>
        <p:nvSpPr>
          <p:cNvPr id="32" name="Title 1"/>
          <p:cNvSpPr txBox="1">
            <a:spLocks/>
          </p:cNvSpPr>
          <p:nvPr/>
        </p:nvSpPr>
        <p:spPr>
          <a:xfrm>
            <a:off x="4759754" y="293652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kiểm</a:t>
            </a:r>
          </a:p>
        </p:txBody>
      </p:sp>
      <p:sp>
        <p:nvSpPr>
          <p:cNvPr id="33" name="Title 1"/>
          <p:cNvSpPr txBox="1">
            <a:spLocks/>
          </p:cNvSpPr>
          <p:nvPr/>
        </p:nvSpPr>
        <p:spPr>
          <a:xfrm>
            <a:off x="7951186" y="293277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xiêm</a:t>
            </a:r>
          </a:p>
        </p:txBody>
      </p:sp>
      <p:sp>
        <p:nvSpPr>
          <p:cNvPr id="34" name="Title 1"/>
          <p:cNvSpPr txBox="1">
            <a:spLocks/>
          </p:cNvSpPr>
          <p:nvPr/>
        </p:nvSpPr>
        <p:spPr>
          <a:xfrm>
            <a:off x="2089870" y="2738730"/>
            <a:ext cx="2292581"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iêm</a:t>
            </a:r>
          </a:p>
        </p:txBody>
      </p:sp>
      <p:sp>
        <p:nvSpPr>
          <p:cNvPr id="35" name="Title 1"/>
          <p:cNvSpPr txBox="1">
            <a:spLocks/>
          </p:cNvSpPr>
          <p:nvPr/>
        </p:nvSpPr>
        <p:spPr>
          <a:xfrm>
            <a:off x="5241468" y="2760239"/>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iêm</a:t>
            </a:r>
          </a:p>
        </p:txBody>
      </p:sp>
      <p:sp>
        <p:nvSpPr>
          <p:cNvPr id="36" name="Title 1"/>
          <p:cNvSpPr txBox="1">
            <a:spLocks/>
          </p:cNvSpPr>
          <p:nvPr/>
        </p:nvSpPr>
        <p:spPr>
          <a:xfrm>
            <a:off x="8407321" y="2756488"/>
            <a:ext cx="181129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iêm</a:t>
            </a:r>
          </a:p>
        </p:txBody>
      </p:sp>
      <p:sp>
        <p:nvSpPr>
          <p:cNvPr id="37" name="Title 1"/>
          <p:cNvSpPr txBox="1">
            <a:spLocks/>
          </p:cNvSpPr>
          <p:nvPr/>
        </p:nvSpPr>
        <p:spPr>
          <a:xfrm>
            <a:off x="1714501" y="42888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yên</a:t>
            </a:r>
          </a:p>
        </p:txBody>
      </p:sp>
      <p:sp>
        <p:nvSpPr>
          <p:cNvPr id="38" name="Title 1"/>
          <p:cNvSpPr txBox="1">
            <a:spLocks/>
          </p:cNvSpPr>
          <p:nvPr/>
        </p:nvSpPr>
        <p:spPr>
          <a:xfrm>
            <a:off x="4700815" y="431074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yến</a:t>
            </a:r>
          </a:p>
        </p:txBody>
      </p:sp>
      <p:sp>
        <p:nvSpPr>
          <p:cNvPr id="39" name="Title 1"/>
          <p:cNvSpPr txBox="1">
            <a:spLocks/>
          </p:cNvSpPr>
          <p:nvPr/>
        </p:nvSpPr>
        <p:spPr>
          <a:xfrm>
            <a:off x="1847023" y="4105046"/>
            <a:ext cx="2292581"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yên</a:t>
            </a:r>
          </a:p>
        </p:txBody>
      </p:sp>
      <p:sp>
        <p:nvSpPr>
          <p:cNvPr id="40" name="Title 1"/>
          <p:cNvSpPr txBox="1">
            <a:spLocks/>
          </p:cNvSpPr>
          <p:nvPr/>
        </p:nvSpPr>
        <p:spPr>
          <a:xfrm>
            <a:off x="4991465" y="4134074"/>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yên</a:t>
            </a:r>
          </a:p>
        </p:txBody>
      </p:sp>
    </p:spTree>
    <p:extLst>
      <p:ext uri="{BB962C8B-B14F-4D97-AF65-F5344CB8AC3E}">
        <p14:creationId xmlns:p14="http://schemas.microsoft.com/office/powerpoint/2010/main" val="1941880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1714501" y="370536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kiễng</a:t>
            </a:r>
          </a:p>
        </p:txBody>
      </p:sp>
      <p:sp>
        <p:nvSpPr>
          <p:cNvPr id="19" name="Title 1"/>
          <p:cNvSpPr txBox="1">
            <a:spLocks/>
          </p:cNvSpPr>
          <p:nvPr/>
        </p:nvSpPr>
        <p:spPr>
          <a:xfrm>
            <a:off x="4759754" y="3726877"/>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liệng</a:t>
            </a:r>
          </a:p>
        </p:txBody>
      </p:sp>
      <p:sp>
        <p:nvSpPr>
          <p:cNvPr id="20" name="Title 1"/>
          <p:cNvSpPr txBox="1">
            <a:spLocks/>
          </p:cNvSpPr>
          <p:nvPr/>
        </p:nvSpPr>
        <p:spPr>
          <a:xfrm>
            <a:off x="7951186" y="372312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riềng</a:t>
            </a:r>
          </a:p>
        </p:txBody>
      </p:sp>
      <p:sp>
        <p:nvSpPr>
          <p:cNvPr id="21" name="Title 1"/>
          <p:cNvSpPr txBox="1">
            <a:spLocks/>
          </p:cNvSpPr>
          <p:nvPr/>
        </p:nvSpPr>
        <p:spPr>
          <a:xfrm>
            <a:off x="1714501" y="4800600"/>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diềm</a:t>
            </a:r>
          </a:p>
        </p:txBody>
      </p:sp>
      <p:sp>
        <p:nvSpPr>
          <p:cNvPr id="22" name="Title 1"/>
          <p:cNvSpPr txBox="1">
            <a:spLocks/>
          </p:cNvSpPr>
          <p:nvPr/>
        </p:nvSpPr>
        <p:spPr>
          <a:xfrm>
            <a:off x="4759754" y="482210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kiểm</a:t>
            </a:r>
          </a:p>
        </p:txBody>
      </p:sp>
      <p:sp>
        <p:nvSpPr>
          <p:cNvPr id="23" name="Title 1"/>
          <p:cNvSpPr txBox="1">
            <a:spLocks/>
          </p:cNvSpPr>
          <p:nvPr/>
        </p:nvSpPr>
        <p:spPr>
          <a:xfrm>
            <a:off x="7951186" y="48183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xiêm</a:t>
            </a:r>
          </a:p>
        </p:txBody>
      </p:sp>
      <p:sp>
        <p:nvSpPr>
          <p:cNvPr id="24" name="Title 1"/>
          <p:cNvSpPr txBox="1">
            <a:spLocks/>
          </p:cNvSpPr>
          <p:nvPr/>
        </p:nvSpPr>
        <p:spPr>
          <a:xfrm>
            <a:off x="1714501" y="5867015"/>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yên</a:t>
            </a:r>
          </a:p>
        </p:txBody>
      </p:sp>
      <p:sp>
        <p:nvSpPr>
          <p:cNvPr id="28" name="Title 1"/>
          <p:cNvSpPr txBox="1">
            <a:spLocks/>
          </p:cNvSpPr>
          <p:nvPr/>
        </p:nvSpPr>
        <p:spPr>
          <a:xfrm>
            <a:off x="4700815" y="588890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yến</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6697" y="-159883"/>
            <a:ext cx="6495511" cy="387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4329916" y="4719097"/>
            <a:ext cx="374728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cá kiếm</a:t>
            </a:r>
          </a:p>
        </p:txBody>
      </p:sp>
      <p:sp>
        <p:nvSpPr>
          <p:cNvPr id="16" name="Title 1"/>
          <p:cNvSpPr txBox="1">
            <a:spLocks/>
          </p:cNvSpPr>
          <p:nvPr/>
        </p:nvSpPr>
        <p:spPr>
          <a:xfrm>
            <a:off x="-381000" y="4719097"/>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sầu riêng</a:t>
            </a:r>
          </a:p>
        </p:txBody>
      </p:sp>
      <p:sp>
        <p:nvSpPr>
          <p:cNvPr id="8" name="Title 1"/>
          <p:cNvSpPr txBox="1">
            <a:spLocks/>
          </p:cNvSpPr>
          <p:nvPr/>
        </p:nvSpPr>
        <p:spPr>
          <a:xfrm>
            <a:off x="7315200"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tổ yến</a:t>
            </a:r>
          </a:p>
        </p:txBody>
      </p:sp>
      <p:pic>
        <p:nvPicPr>
          <p:cNvPr id="12" name="Picture 2" descr="Yến sào Phú Quốc - Đặc sản Phú Quốc Nguyên Hươ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34400" y="1714501"/>
            <a:ext cx="3403600" cy="25527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7 Swordfish Facts That We Swear Are Tr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6464" y="1714500"/>
            <a:ext cx="3829052" cy="25527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ơ tán cả tòa nhà vì nhầm mùi sầu riêng là khí độc | Thế giới | Thanh Niê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113" y="1700876"/>
            <a:ext cx="3410263" cy="2557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482316" y="5820506"/>
            <a:ext cx="374728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cá kiếm</a:t>
            </a:r>
          </a:p>
        </p:txBody>
      </p:sp>
      <p:sp>
        <p:nvSpPr>
          <p:cNvPr id="7" name="Title 1"/>
          <p:cNvSpPr txBox="1">
            <a:spLocks/>
          </p:cNvSpPr>
          <p:nvPr/>
        </p:nvSpPr>
        <p:spPr>
          <a:xfrm>
            <a:off x="-228600" y="582050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sầu riêng</a:t>
            </a:r>
          </a:p>
        </p:txBody>
      </p:sp>
      <p:sp>
        <p:nvSpPr>
          <p:cNvPr id="8" name="Title 1"/>
          <p:cNvSpPr txBox="1">
            <a:spLocks/>
          </p:cNvSpPr>
          <p:nvPr/>
        </p:nvSpPr>
        <p:spPr>
          <a:xfrm>
            <a:off x="7467600" y="582050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tổ yến</a:t>
            </a:r>
          </a:p>
        </p:txBody>
      </p:sp>
      <p:sp>
        <p:nvSpPr>
          <p:cNvPr id="12" name="Title 1"/>
          <p:cNvSpPr txBox="1">
            <a:spLocks/>
          </p:cNvSpPr>
          <p:nvPr/>
        </p:nvSpPr>
        <p:spPr>
          <a:xfrm>
            <a:off x="1866901" y="324593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kiễng</a:t>
            </a:r>
          </a:p>
        </p:txBody>
      </p:sp>
      <p:sp>
        <p:nvSpPr>
          <p:cNvPr id="13" name="Title 1"/>
          <p:cNvSpPr txBox="1">
            <a:spLocks/>
          </p:cNvSpPr>
          <p:nvPr/>
        </p:nvSpPr>
        <p:spPr>
          <a:xfrm>
            <a:off x="4912154" y="32674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liệng</a:t>
            </a:r>
          </a:p>
        </p:txBody>
      </p:sp>
      <p:sp>
        <p:nvSpPr>
          <p:cNvPr id="14" name="Title 1"/>
          <p:cNvSpPr txBox="1">
            <a:spLocks/>
          </p:cNvSpPr>
          <p:nvPr/>
        </p:nvSpPr>
        <p:spPr>
          <a:xfrm>
            <a:off x="8103586" y="32636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riềng</a:t>
            </a:r>
          </a:p>
        </p:txBody>
      </p:sp>
      <p:sp>
        <p:nvSpPr>
          <p:cNvPr id="15" name="Title 1"/>
          <p:cNvSpPr txBox="1">
            <a:spLocks/>
          </p:cNvSpPr>
          <p:nvPr/>
        </p:nvSpPr>
        <p:spPr>
          <a:xfrm>
            <a:off x="1866901" y="408413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diềm</a:t>
            </a:r>
          </a:p>
        </p:txBody>
      </p:sp>
      <p:sp>
        <p:nvSpPr>
          <p:cNvPr id="16" name="Title 1"/>
          <p:cNvSpPr txBox="1">
            <a:spLocks/>
          </p:cNvSpPr>
          <p:nvPr/>
        </p:nvSpPr>
        <p:spPr>
          <a:xfrm>
            <a:off x="4912154" y="41056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kiểm</a:t>
            </a:r>
          </a:p>
        </p:txBody>
      </p:sp>
      <p:sp>
        <p:nvSpPr>
          <p:cNvPr id="17" name="Title 1"/>
          <p:cNvSpPr txBox="1">
            <a:spLocks/>
          </p:cNvSpPr>
          <p:nvPr/>
        </p:nvSpPr>
        <p:spPr>
          <a:xfrm>
            <a:off x="8103586" y="41018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xiêm</a:t>
            </a:r>
          </a:p>
        </p:txBody>
      </p:sp>
      <p:sp>
        <p:nvSpPr>
          <p:cNvPr id="18" name="Title 1"/>
          <p:cNvSpPr txBox="1">
            <a:spLocks/>
          </p:cNvSpPr>
          <p:nvPr/>
        </p:nvSpPr>
        <p:spPr>
          <a:xfrm>
            <a:off x="1866901" y="488389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yên</a:t>
            </a:r>
          </a:p>
        </p:txBody>
      </p:sp>
      <p:sp>
        <p:nvSpPr>
          <p:cNvPr id="19" name="Title 1"/>
          <p:cNvSpPr txBox="1">
            <a:spLocks/>
          </p:cNvSpPr>
          <p:nvPr/>
        </p:nvSpPr>
        <p:spPr>
          <a:xfrm>
            <a:off x="4853215" y="490579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yến</a:t>
            </a:r>
          </a:p>
        </p:txBody>
      </p:sp>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1946" y="-165701"/>
            <a:ext cx="5905010" cy="3518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64BB6AF-840A-1F67-A46E-1DBDCFCDE126}"/>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C3320E96-C90B-05F2-9C27-1DAC975BC5AF}"/>
              </a:ext>
            </a:extLst>
          </p:cNvPr>
          <p:cNvPicPr>
            <a:picLocks noChangeAspect="1"/>
          </p:cNvPicPr>
          <p:nvPr/>
        </p:nvPicPr>
        <p:blipFill>
          <a:blip r:embed="rId4"/>
          <a:stretch>
            <a:fillRect/>
          </a:stretch>
        </p:blipFill>
        <p:spPr>
          <a:xfrm>
            <a:off x="2895600" y="228600"/>
            <a:ext cx="6352583" cy="3487214"/>
          </a:xfrm>
          <a:prstGeom prst="rect">
            <a:avLst/>
          </a:prstGeom>
        </p:spPr>
      </p:pic>
    </p:spTree>
    <p:extLst>
      <p:ext uri="{BB962C8B-B14F-4D97-AF65-F5344CB8AC3E}">
        <p14:creationId xmlns:p14="http://schemas.microsoft.com/office/powerpoint/2010/main" val="1915755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12" name="Group 11"/>
          <p:cNvGrpSpPr/>
          <p:nvPr/>
        </p:nvGrpSpPr>
        <p:grpSpPr>
          <a:xfrm>
            <a:off x="-69276" y="76203"/>
            <a:ext cx="3955476" cy="941185"/>
            <a:chOff x="63500" y="1429216"/>
            <a:chExt cx="2973963" cy="705889"/>
          </a:xfrm>
        </p:grpSpPr>
        <p:sp>
          <p:nvSpPr>
            <p:cNvPr id="13" name="Rounded Rectangle 12"/>
            <p:cNvSpPr/>
            <p:nvPr/>
          </p:nvSpPr>
          <p:spPr>
            <a:xfrm>
              <a:off x="384357" y="1429216"/>
              <a:ext cx="2653106"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prstClr val="white"/>
                  </a:solidFill>
                  <a:latin typeface="Arial-Rounded" pitchFamily="34" charset="0"/>
                  <a:ea typeface="Arial-Rounded" pitchFamily="34" charset="0"/>
                  <a:cs typeface="Arial-Rounded" pitchFamily="34" charset="0"/>
                </a:rPr>
                <a:t>Tô</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và</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viết</a:t>
              </a:r>
              <a:endParaRPr lang="en-US" sz="4800" dirty="0">
                <a:solidFill>
                  <a:prstClr val="white"/>
                </a:solidFill>
                <a:latin typeface="Arial-Rounded" pitchFamily="34" charset="0"/>
                <a:ea typeface="Arial-Rounded" pitchFamily="34" charset="0"/>
                <a:cs typeface="Arial-Rounded" pitchFamily="34" charset="0"/>
              </a:endParaRPr>
            </a:p>
          </p:txBody>
        </p:sp>
        <p:sp>
          <p:nvSpPr>
            <p:cNvPr id="14" name="Oval 1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3</a:t>
              </a:r>
            </a:p>
          </p:txBody>
        </p:sp>
      </p:grpSp>
      <p:sp>
        <p:nvSpPr>
          <p:cNvPr id="7" name="TextBox 6"/>
          <p:cNvSpPr txBox="1"/>
          <p:nvPr/>
        </p:nvSpPr>
        <p:spPr>
          <a:xfrm>
            <a:off x="497526" y="1628776"/>
            <a:ext cx="8051865" cy="4524118"/>
          </a:xfrm>
          <a:prstGeom prst="rect">
            <a:avLst/>
          </a:prstGeom>
          <a:noFill/>
        </p:spPr>
        <p:txBody>
          <a:bodyPr wrap="square" lIns="121725" tIns="60862" rIns="121725" bIns="60862" rtlCol="0">
            <a:spAutoFit/>
          </a:bodyPr>
          <a:lstStyle/>
          <a:p>
            <a:r>
              <a:rPr lang="el-GR" sz="28600">
                <a:solidFill>
                  <a:srgbClr val="FF0000"/>
                </a:solidFill>
                <a:latin typeface="HP001 4 hàng"/>
              </a:rPr>
              <a:t>Θ</a:t>
            </a:r>
            <a:r>
              <a:rPr lang="en-US" sz="28600">
                <a:solidFill>
                  <a:srgbClr val="FF0000"/>
                </a:solidFill>
                <a:latin typeface="HP001 4 hàng"/>
              </a:rPr>
              <a:t>łng </a:t>
            </a:r>
            <a:endParaRPr lang="en-US" sz="28600">
              <a:solidFill>
                <a:srgbClr val="FF0000"/>
              </a:solidFill>
              <a:latin typeface="HP001 4 hàng" pitchFamily="34" charset="0"/>
            </a:endParaRPr>
          </a:p>
        </p:txBody>
      </p:sp>
      <p:sp>
        <p:nvSpPr>
          <p:cNvPr id="8" name="TextBox 7"/>
          <p:cNvSpPr txBox="1"/>
          <p:nvPr/>
        </p:nvSpPr>
        <p:spPr>
          <a:xfrm>
            <a:off x="7993650" y="3009903"/>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Θ</a:t>
            </a:r>
            <a:r>
              <a:rPr lang="en-US" sz="14000">
                <a:solidFill>
                  <a:srgbClr val="FF0000"/>
                </a:solidFill>
                <a:latin typeface="HP001 4 hàng"/>
              </a:rPr>
              <a:t>łng</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ÊNG.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18791" y="-142415"/>
            <a:ext cx="10952830" cy="5476415"/>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9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801076" y="1628776"/>
            <a:ext cx="8051865" cy="4524118"/>
          </a:xfrm>
          <a:prstGeom prst="rect">
            <a:avLst/>
          </a:prstGeom>
          <a:noFill/>
        </p:spPr>
        <p:txBody>
          <a:bodyPr wrap="square" lIns="121725" tIns="60862" rIns="121725" bIns="60862" rtlCol="0">
            <a:spAutoFit/>
          </a:bodyPr>
          <a:lstStyle/>
          <a:p>
            <a:r>
              <a:rPr lang="el-GR" sz="28600">
                <a:solidFill>
                  <a:srgbClr val="FF0000"/>
                </a:solidFill>
                <a:latin typeface="HP001 4 hàng"/>
              </a:rPr>
              <a:t>Θ</a:t>
            </a:r>
            <a:r>
              <a:rPr lang="en-US" sz="28600">
                <a:solidFill>
                  <a:srgbClr val="FF0000"/>
                </a:solidFill>
                <a:latin typeface="HP001 4 hàng"/>
              </a:rPr>
              <a:t>łm</a:t>
            </a:r>
            <a:endParaRPr lang="en-US" sz="28600">
              <a:solidFill>
                <a:srgbClr val="FF0000"/>
              </a:solidFill>
              <a:latin typeface="HP001 4 hàng" pitchFamily="34" charset="0"/>
            </a:endParaRPr>
          </a:p>
        </p:txBody>
      </p:sp>
      <p:sp>
        <p:nvSpPr>
          <p:cNvPr id="8" name="TextBox 7"/>
          <p:cNvSpPr txBox="1"/>
          <p:nvPr/>
        </p:nvSpPr>
        <p:spPr>
          <a:xfrm>
            <a:off x="8146050" y="3009902"/>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Θ</a:t>
            </a:r>
            <a:r>
              <a:rPr lang="en-US" sz="14000">
                <a:solidFill>
                  <a:srgbClr val="FF0000"/>
                </a:solidFill>
                <a:latin typeface="HP001 4 hàng"/>
              </a:rPr>
              <a:t>łm</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081904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1-原创素材\1_mm1102\PPT\PPT_014\materaials\pageimg_g1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333" y="8485"/>
            <a:ext cx="12063692" cy="667579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42620" y="347087"/>
            <a:ext cx="1466174" cy="1359522"/>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5387" y="812242"/>
            <a:ext cx="6049188" cy="833358"/>
          </a:xfrm>
          <a:prstGeom prst="rect">
            <a:avLst/>
          </a:prstGeom>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276872" y="1681174"/>
            <a:ext cx="6510564" cy="476787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599192" y="3430059"/>
            <a:ext cx="3736111" cy="268946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9"/>
          <p:cNvSpPr txBox="1"/>
          <p:nvPr/>
        </p:nvSpPr>
        <p:spPr>
          <a:xfrm>
            <a:off x="4787199" y="2438097"/>
            <a:ext cx="5489911" cy="3162256"/>
          </a:xfrm>
          <a:prstGeom prst="rect">
            <a:avLst/>
          </a:prstGeom>
          <a:noFill/>
        </p:spPr>
        <p:txBody>
          <a:bodyPr wrap="square" rtlCol="0">
            <a:spAutoFit/>
          </a:bodyPr>
          <a:lstStyle/>
          <a:p>
            <a:pPr algn="ctr" defTabSz="684086">
              <a:defRPr/>
            </a:pP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Con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giúp</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các</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vật</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thực</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hiện</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ước</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mơ</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bay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lên</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bầu</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cao</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bằng</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cách</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đúng</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tất</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cả</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các</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vần</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từ</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sau</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99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796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fltVal val="0"/>
                                          </p:val>
                                        </p:tav>
                                        <p:tav tm="100000">
                                          <p:val>
                                            <p:strVal val="#ppt_w"/>
                                          </p:val>
                                        </p:tav>
                                      </p:tavLst>
                                    </p:anim>
                                    <p:anim calcmode="lin" valueType="num">
                                      <p:cBhvr>
                                        <p:cTn id="18" dur="1000" fill="hold"/>
                                        <p:tgtEl>
                                          <p:spTgt spid="12"/>
                                        </p:tgtEl>
                                        <p:attrNameLst>
                                          <p:attrName>ppt_h</p:attrName>
                                        </p:attrNameLst>
                                      </p:cBhvr>
                                      <p:tavLst>
                                        <p:tav tm="0">
                                          <p:val>
                                            <p:fltVal val="0"/>
                                          </p:val>
                                        </p:tav>
                                        <p:tav tm="100000">
                                          <p:val>
                                            <p:strVal val="#ppt_h"/>
                                          </p:val>
                                        </p:tav>
                                      </p:tavLst>
                                    </p:anim>
                                    <p:anim calcmode="lin" valueType="num">
                                      <p:cBhvr>
                                        <p:cTn id="19" dur="1000" fill="hold"/>
                                        <p:tgtEl>
                                          <p:spTgt spid="12"/>
                                        </p:tgtEl>
                                        <p:attrNameLst>
                                          <p:attrName>style.rotation</p:attrName>
                                        </p:attrNameLst>
                                      </p:cBhvr>
                                      <p:tavLst>
                                        <p:tav tm="0">
                                          <p:val>
                                            <p:fltVal val="90"/>
                                          </p:val>
                                        </p:tav>
                                        <p:tav tm="100000">
                                          <p:val>
                                            <p:fltVal val="0"/>
                                          </p:val>
                                        </p:tav>
                                      </p:tavLst>
                                    </p:anim>
                                    <p:animEffect transition="in" filter="fade">
                                      <p:cBhvr>
                                        <p:cTn id="20" dur="1000"/>
                                        <p:tgtEl>
                                          <p:spTgt spid="12"/>
                                        </p:tgtEl>
                                      </p:cBhvr>
                                    </p:animEffect>
                                  </p:childTnLst>
                                </p:cTn>
                              </p:par>
                            </p:childTnLst>
                          </p:cTn>
                        </p:par>
                        <p:par>
                          <p:cTn id="21" fill="hold">
                            <p:stCondLst>
                              <p:cond delay="2000"/>
                            </p:stCondLst>
                            <p:childTnLst>
                              <p:par>
                                <p:cTn id="22" presetID="55"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ppt_w</p:attrName>
                                        </p:attrNameLst>
                                      </p:cBhvr>
                                      <p:tavLst>
                                        <p:tav tm="0">
                                          <p:val>
                                            <p:strVal val="#ppt_w*0.70"/>
                                          </p:val>
                                        </p:tav>
                                        <p:tav tm="100000">
                                          <p:val>
                                            <p:strVal val="#ppt_w"/>
                                          </p:val>
                                        </p:tav>
                                      </p:tavLst>
                                    </p:anim>
                                    <p:anim calcmode="lin" valueType="num">
                                      <p:cBhvr>
                                        <p:cTn id="25" dur="1000" fill="hold"/>
                                        <p:tgtEl>
                                          <p:spTgt spid="14"/>
                                        </p:tgtEl>
                                        <p:attrNameLst>
                                          <p:attrName>ppt_h</p:attrName>
                                        </p:attrNameLst>
                                      </p:cBhvr>
                                      <p:tavLst>
                                        <p:tav tm="0">
                                          <p:val>
                                            <p:strVal val="#ppt_h"/>
                                          </p:val>
                                        </p:tav>
                                        <p:tav tm="100000">
                                          <p:val>
                                            <p:strVal val="#ppt_h"/>
                                          </p:val>
                                        </p:tav>
                                      </p:tavLst>
                                    </p:anim>
                                    <p:animEffect transition="in" filter="fade">
                                      <p:cBhvr>
                                        <p:cTn id="26" dur="1000"/>
                                        <p:tgtEl>
                                          <p:spTgt spid="14"/>
                                        </p:tgtEl>
                                      </p:cBhvr>
                                    </p:animEffect>
                                  </p:childTnLst>
                                </p:cTn>
                              </p:par>
                            </p:childTnLst>
                          </p:cTn>
                        </p:par>
                        <p:par>
                          <p:cTn id="27" fill="hold">
                            <p:stCondLst>
                              <p:cond delay="3000"/>
                            </p:stCondLst>
                            <p:childTnLst>
                              <p:par>
                                <p:cTn id="28" presetID="10" presetClass="entr" presetSubtype="0"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par>
                          <p:cTn id="31" fill="hold">
                            <p:stCondLst>
                              <p:cond delay="3500"/>
                            </p:stCondLst>
                            <p:childTnLst>
                              <p:par>
                                <p:cTn id="32" presetID="2" presetClass="entr" presetSubtype="8" decel="38667"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750" fill="hold"/>
                                        <p:tgtEl>
                                          <p:spTgt spid="15"/>
                                        </p:tgtEl>
                                        <p:attrNameLst>
                                          <p:attrName>ppt_x</p:attrName>
                                        </p:attrNameLst>
                                      </p:cBhvr>
                                      <p:tavLst>
                                        <p:tav tm="0">
                                          <p:val>
                                            <p:strVal val="0-#ppt_w/2"/>
                                          </p:val>
                                        </p:tav>
                                        <p:tav tm="100000">
                                          <p:val>
                                            <p:strVal val="#ppt_x"/>
                                          </p:val>
                                        </p:tav>
                                      </p:tavLst>
                                    </p:anim>
                                    <p:anim calcmode="lin" valueType="num">
                                      <p:cBhvr additive="base">
                                        <p:cTn id="35" dur="75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ÊM.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5805" y="152401"/>
            <a:ext cx="12040393" cy="4559459"/>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0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518411" y="1628776"/>
            <a:ext cx="8051865" cy="4524118"/>
          </a:xfrm>
          <a:prstGeom prst="rect">
            <a:avLst/>
          </a:prstGeom>
          <a:noFill/>
        </p:spPr>
        <p:txBody>
          <a:bodyPr wrap="square" lIns="121725" tIns="60862" rIns="121725" bIns="60862" rtlCol="0">
            <a:spAutoFit/>
          </a:bodyPr>
          <a:lstStyle/>
          <a:p>
            <a:r>
              <a:rPr lang="el-GR" sz="28600">
                <a:solidFill>
                  <a:srgbClr val="FF0000"/>
                </a:solidFill>
                <a:latin typeface="HP001 4 hàng" pitchFamily="34" charset="0"/>
              </a:rPr>
              <a:t>ΐ</a:t>
            </a:r>
            <a:r>
              <a:rPr lang="en-US" sz="28600">
                <a:solidFill>
                  <a:srgbClr val="FF0000"/>
                </a:solidFill>
                <a:latin typeface="HP001 4 hàng" pitchFamily="34" charset="0"/>
              </a:rPr>
              <a:t>ǘn </a:t>
            </a:r>
          </a:p>
        </p:txBody>
      </p:sp>
      <p:sp>
        <p:nvSpPr>
          <p:cNvPr id="8" name="TextBox 7"/>
          <p:cNvSpPr txBox="1"/>
          <p:nvPr/>
        </p:nvSpPr>
        <p:spPr>
          <a:xfrm>
            <a:off x="7429500" y="3009903"/>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ΐ</a:t>
            </a:r>
            <a:r>
              <a:rPr lang="en-US" sz="14000">
                <a:solidFill>
                  <a:srgbClr val="FF0000"/>
                </a:solidFill>
                <a:latin typeface="HP001 4 hàng"/>
              </a:rPr>
              <a:t>ǘn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936354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ÊN.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64728" y="-66215"/>
            <a:ext cx="10862547" cy="5476415"/>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spTree>
    <p:extLst>
      <p:ext uri="{BB962C8B-B14F-4D97-AF65-F5344CB8AC3E}">
        <p14:creationId xmlns:p14="http://schemas.microsoft.com/office/powerpoint/2010/main" val="39031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76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5078" y="14212"/>
            <a:ext cx="2239303" cy="1415159"/>
          </a:xfrm>
          <a:prstGeom prst="rect">
            <a:avLst/>
          </a:prstGeom>
        </p:spPr>
      </p:pic>
      <p:graphicFrame>
        <p:nvGraphicFramePr>
          <p:cNvPr id="9" name="Table 8"/>
          <p:cNvGraphicFramePr>
            <a:graphicFrameLocks noGrp="1"/>
          </p:cNvGraphicFramePr>
          <p:nvPr/>
        </p:nvGraphicFramePr>
        <p:xfrm>
          <a:off x="230477" y="32273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0" name="TextBox 9"/>
          <p:cNvSpPr txBox="1"/>
          <p:nvPr/>
        </p:nvSpPr>
        <p:spPr>
          <a:xfrm>
            <a:off x="2150854" y="1183168"/>
            <a:ext cx="10626225" cy="4539506"/>
          </a:xfrm>
          <a:prstGeom prst="rect">
            <a:avLst/>
          </a:prstGeom>
          <a:noFill/>
        </p:spPr>
        <p:txBody>
          <a:bodyPr wrap="square" lIns="121725" tIns="60862" rIns="121725" bIns="60862" rtlCol="0">
            <a:spAutoFit/>
          </a:bodyPr>
          <a:lstStyle/>
          <a:p>
            <a:r>
              <a:rPr lang="en-US" sz="28700">
                <a:solidFill>
                  <a:srgbClr val="FF0000"/>
                </a:solidFill>
                <a:latin typeface="HP001 4 hàng" pitchFamily="34" charset="0"/>
              </a:rPr>
              <a:t>ǟ</a:t>
            </a:r>
            <a:r>
              <a:rPr lang="el-GR" sz="28700">
                <a:solidFill>
                  <a:srgbClr val="FF0000"/>
                </a:solidFill>
                <a:latin typeface="HP001 4 hàng" pitchFamily="34" charset="0"/>
              </a:rPr>
              <a:t>Η</a:t>
            </a:r>
            <a:r>
              <a:rPr lang="en-US" sz="28700">
                <a:solidFill>
                  <a:srgbClr val="FF0000"/>
                </a:solidFill>
                <a:latin typeface="HP001 4 hàng" pitchFamily="34" charset="0"/>
              </a:rPr>
              <a:t>łng</a:t>
            </a:r>
          </a:p>
        </p:txBody>
      </p:sp>
    </p:spTree>
    <p:extLst>
      <p:ext uri="{BB962C8B-B14F-4D97-AF65-F5344CB8AC3E}">
        <p14:creationId xmlns:p14="http://schemas.microsoft.com/office/powerpoint/2010/main" val="141617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nvGraphicFramePr>
        <p:xfrm>
          <a:off x="230477" y="8382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20081"/>
            <a:ext cx="2709556" cy="1712343"/>
          </a:xfrm>
          <a:prstGeom prst="rect">
            <a:avLst/>
          </a:prstGeom>
        </p:spPr>
      </p:pic>
      <p:sp>
        <p:nvSpPr>
          <p:cNvPr id="16" name="TextBox 15"/>
          <p:cNvSpPr txBox="1"/>
          <p:nvPr/>
        </p:nvSpPr>
        <p:spPr>
          <a:xfrm>
            <a:off x="-211347" y="1689844"/>
            <a:ext cx="12138819" cy="4539506"/>
          </a:xfrm>
          <a:prstGeom prst="rect">
            <a:avLst/>
          </a:prstGeom>
          <a:noFill/>
        </p:spPr>
        <p:txBody>
          <a:bodyPr wrap="square" lIns="121725" tIns="60862" rIns="121725" bIns="60862" rtlCol="0">
            <a:spAutoFit/>
          </a:bodyPr>
          <a:lstStyle/>
          <a:p>
            <a:pPr algn="ctr"/>
            <a:r>
              <a:rPr lang="en-US" sz="28700">
                <a:solidFill>
                  <a:srgbClr val="FF0000"/>
                </a:solidFill>
                <a:latin typeface="HP001 4 hàng" pitchFamily="34" charset="0"/>
              </a:rPr>
              <a:t> k</a:t>
            </a:r>
            <a:r>
              <a:rPr lang="el-GR" sz="28700">
                <a:solidFill>
                  <a:srgbClr val="FF0000"/>
                </a:solidFill>
                <a:latin typeface="HP001 4 hàng" pitchFamily="34" charset="0"/>
              </a:rPr>
              <a:t>Η</a:t>
            </a:r>
            <a:r>
              <a:rPr lang="en-US" sz="28700">
                <a:solidFill>
                  <a:srgbClr val="FF0000"/>
                </a:solidFill>
                <a:latin typeface="HP001 4 hàng" pitchFamily="34" charset="0"/>
              </a:rPr>
              <a:t>Ğm </a:t>
            </a:r>
          </a:p>
        </p:txBody>
      </p:sp>
    </p:spTree>
    <p:extLst>
      <p:ext uri="{BB962C8B-B14F-4D97-AF65-F5344CB8AC3E}">
        <p14:creationId xmlns:p14="http://schemas.microsoft.com/office/powerpoint/2010/main" val="194923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nvGraphicFramePr>
        <p:xfrm>
          <a:off x="230477" y="81741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6" name="TextBox 15"/>
          <p:cNvSpPr txBox="1"/>
          <p:nvPr/>
        </p:nvSpPr>
        <p:spPr>
          <a:xfrm>
            <a:off x="211348" y="1689844"/>
            <a:ext cx="12138819" cy="4539506"/>
          </a:xfrm>
          <a:prstGeom prst="rect">
            <a:avLst/>
          </a:prstGeom>
          <a:noFill/>
        </p:spPr>
        <p:txBody>
          <a:bodyPr wrap="square" lIns="121725" tIns="60862" rIns="121725" bIns="60862" rtlCol="0">
            <a:spAutoFit/>
          </a:bodyPr>
          <a:lstStyle/>
          <a:p>
            <a:pPr algn="ctr"/>
            <a:r>
              <a:rPr lang="el-GR" sz="28700">
                <a:solidFill>
                  <a:srgbClr val="FF0000"/>
                </a:solidFill>
                <a:latin typeface="HP001 4 hàng" pitchFamily="34" charset="0"/>
              </a:rPr>
              <a:t>ΐ</a:t>
            </a:r>
            <a:r>
              <a:rPr lang="vi-VN" sz="28700">
                <a:solidFill>
                  <a:srgbClr val="FF0000"/>
                </a:solidFill>
                <a:latin typeface="HP001 4 hàng" pitchFamily="34" charset="0"/>
              </a:rPr>
              <a:t>Ǚn</a:t>
            </a:r>
            <a:endParaRPr lang="en-US" sz="28700">
              <a:solidFill>
                <a:srgbClr val="FF0000"/>
              </a:solidFill>
              <a:latin typeface="HP001 4 hàng"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20081"/>
            <a:ext cx="2709556" cy="1712343"/>
          </a:xfrm>
          <a:prstGeom prst="rect">
            <a:avLst/>
          </a:prstGeom>
        </p:spPr>
      </p:pic>
    </p:spTree>
    <p:extLst>
      <p:ext uri="{BB962C8B-B14F-4D97-AF65-F5344CB8AC3E}">
        <p14:creationId xmlns:p14="http://schemas.microsoft.com/office/powerpoint/2010/main" val="238277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16273"/>
          <a:stretch/>
        </p:blipFill>
        <p:spPr bwMode="auto">
          <a:xfrm>
            <a:off x="15081" y="977350"/>
            <a:ext cx="12161838" cy="588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1778474"/>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Θ</a:t>
            </a:r>
            <a:r>
              <a:rPr lang="en-US" sz="8400">
                <a:solidFill>
                  <a:srgbClr val="FF0000"/>
                </a:solidFill>
                <a:latin typeface="HP001 4 hàng"/>
              </a:rPr>
              <a:t>łng </a:t>
            </a:r>
            <a:endParaRPr lang="en-US" sz="8400">
              <a:solidFill>
                <a:srgbClr val="FF0000"/>
              </a:solidFill>
              <a:latin typeface="HP001 4 hàng" pitchFamily="34" charset="0"/>
            </a:endParaRPr>
          </a:p>
        </p:txBody>
      </p:sp>
      <p:sp>
        <p:nvSpPr>
          <p:cNvPr id="8" name="TextBox 7"/>
          <p:cNvSpPr txBox="1"/>
          <p:nvPr/>
        </p:nvSpPr>
        <p:spPr>
          <a:xfrm>
            <a:off x="3087234" y="2165043"/>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Θ</a:t>
            </a:r>
            <a:r>
              <a:rPr lang="en-US" sz="4200">
                <a:solidFill>
                  <a:srgbClr val="FF0000"/>
                </a:solidFill>
                <a:latin typeface="HP001 4 hàng"/>
              </a:rPr>
              <a:t>łng</a:t>
            </a:r>
            <a:endParaRPr lang="en-US" sz="4200">
              <a:solidFill>
                <a:srgbClr val="FF0000"/>
              </a:solidFill>
              <a:latin typeface="HP001 4 hàng" pitchFamily="34" charset="0"/>
            </a:endParaRPr>
          </a:p>
        </p:txBody>
      </p:sp>
      <p:sp>
        <p:nvSpPr>
          <p:cNvPr id="10" name="Rounded Rectangle 9"/>
          <p:cNvSpPr/>
          <p:nvPr/>
        </p:nvSpPr>
        <p:spPr>
          <a:xfrm>
            <a:off x="657229" y="203423"/>
            <a:ext cx="2955492" cy="94118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Viết vở</a:t>
            </a:r>
          </a:p>
        </p:txBody>
      </p:sp>
      <p:sp>
        <p:nvSpPr>
          <p:cNvPr id="13" name="TextBox 12"/>
          <p:cNvSpPr txBox="1"/>
          <p:nvPr/>
        </p:nvSpPr>
        <p:spPr>
          <a:xfrm>
            <a:off x="625275" y="3430448"/>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Θ</a:t>
            </a:r>
            <a:r>
              <a:rPr lang="en-US" sz="8400">
                <a:solidFill>
                  <a:srgbClr val="FF0000"/>
                </a:solidFill>
                <a:latin typeface="HP001 4 hàng"/>
              </a:rPr>
              <a:t>łm</a:t>
            </a:r>
            <a:endParaRPr lang="en-US" sz="8400">
              <a:solidFill>
                <a:srgbClr val="FF0000"/>
              </a:solidFill>
              <a:latin typeface="HP001 4 hàng" pitchFamily="34" charset="0"/>
            </a:endParaRPr>
          </a:p>
        </p:txBody>
      </p:sp>
      <p:sp>
        <p:nvSpPr>
          <p:cNvPr id="14" name="TextBox 13"/>
          <p:cNvSpPr txBox="1"/>
          <p:nvPr/>
        </p:nvSpPr>
        <p:spPr>
          <a:xfrm>
            <a:off x="3085055" y="3817017"/>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Θ</a:t>
            </a:r>
            <a:r>
              <a:rPr lang="en-US" sz="4200">
                <a:solidFill>
                  <a:srgbClr val="FF0000"/>
                </a:solidFill>
                <a:latin typeface="HP001 4 hàng"/>
              </a:rPr>
              <a:t>łm</a:t>
            </a:r>
            <a:endParaRPr lang="en-US" sz="4200">
              <a:solidFill>
                <a:srgbClr val="FF0000"/>
              </a:solidFill>
              <a:latin typeface="HP001 4 hàng" pitchFamily="34" charset="0"/>
            </a:endParaRPr>
          </a:p>
        </p:txBody>
      </p:sp>
      <p:sp>
        <p:nvSpPr>
          <p:cNvPr id="19" name="TextBox 18"/>
          <p:cNvSpPr txBox="1"/>
          <p:nvPr/>
        </p:nvSpPr>
        <p:spPr>
          <a:xfrm>
            <a:off x="621622" y="5076416"/>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Θ</a:t>
            </a:r>
            <a:r>
              <a:rPr lang="en-US" sz="8400">
                <a:solidFill>
                  <a:srgbClr val="FF0000"/>
                </a:solidFill>
                <a:latin typeface="HP001 4 hàng"/>
              </a:rPr>
              <a:t>łp</a:t>
            </a:r>
            <a:endParaRPr lang="en-US" sz="8400">
              <a:solidFill>
                <a:srgbClr val="FF0000"/>
              </a:solidFill>
              <a:latin typeface="HP001 4 hàng" pitchFamily="34" charset="0"/>
            </a:endParaRPr>
          </a:p>
        </p:txBody>
      </p:sp>
      <p:sp>
        <p:nvSpPr>
          <p:cNvPr id="20" name="TextBox 19"/>
          <p:cNvSpPr txBox="1"/>
          <p:nvPr/>
        </p:nvSpPr>
        <p:spPr>
          <a:xfrm>
            <a:off x="3081402" y="5462985"/>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Θ</a:t>
            </a:r>
            <a:r>
              <a:rPr lang="en-US" sz="4200">
                <a:solidFill>
                  <a:srgbClr val="FF0000"/>
                </a:solidFill>
                <a:latin typeface="HP001 4 hàng"/>
              </a:rPr>
              <a:t>łp</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26185718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358"/>
          <a:stretch/>
        </p:blipFill>
        <p:spPr bwMode="auto">
          <a:xfrm>
            <a:off x="15081" y="0"/>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806970"/>
            <a:ext cx="5468547" cy="1415574"/>
          </a:xfrm>
          <a:prstGeom prst="rect">
            <a:avLst/>
          </a:prstGeom>
          <a:noFill/>
        </p:spPr>
        <p:txBody>
          <a:bodyPr wrap="square" lIns="121725" tIns="60862" rIns="121725" bIns="60862" rtlCol="0">
            <a:spAutoFit/>
          </a:bodyPr>
          <a:lstStyle/>
          <a:p>
            <a:pPr algn="just"/>
            <a:r>
              <a:rPr lang="en-US" sz="8400">
                <a:solidFill>
                  <a:srgbClr val="FF0000"/>
                </a:solidFill>
                <a:latin typeface="HP001 4 hàng" pitchFamily="34" charset="0"/>
              </a:rPr>
              <a:t>sầu ǟ</a:t>
            </a:r>
            <a:r>
              <a:rPr lang="el-GR" sz="8400">
                <a:solidFill>
                  <a:srgbClr val="FF0000"/>
                </a:solidFill>
                <a:latin typeface="HP001 4 hàng" pitchFamily="34" charset="0"/>
              </a:rPr>
              <a:t>Η</a:t>
            </a:r>
            <a:r>
              <a:rPr lang="en-US" sz="8400">
                <a:solidFill>
                  <a:srgbClr val="FF0000"/>
                </a:solidFill>
                <a:latin typeface="HP001 4 hàng" pitchFamily="34" charset="0"/>
              </a:rPr>
              <a:t>łng </a:t>
            </a:r>
          </a:p>
        </p:txBody>
      </p:sp>
      <p:sp>
        <p:nvSpPr>
          <p:cNvPr id="8" name="TextBox 7"/>
          <p:cNvSpPr txBox="1"/>
          <p:nvPr/>
        </p:nvSpPr>
        <p:spPr>
          <a:xfrm>
            <a:off x="7227432" y="1176286"/>
            <a:ext cx="3135769" cy="800021"/>
          </a:xfrm>
          <a:prstGeom prst="rect">
            <a:avLst/>
          </a:prstGeom>
          <a:noFill/>
        </p:spPr>
        <p:txBody>
          <a:bodyPr wrap="square" lIns="121725" tIns="60862" rIns="121725" bIns="60862" rtlCol="0">
            <a:spAutoFit/>
          </a:bodyPr>
          <a:lstStyle/>
          <a:p>
            <a:pPr algn="just"/>
            <a:r>
              <a:rPr lang="en-US" sz="4400">
                <a:solidFill>
                  <a:srgbClr val="FF0000"/>
                </a:solidFill>
                <a:latin typeface="HP001 4 hàng" pitchFamily="34" charset="0"/>
              </a:rPr>
              <a:t>sầu ǟ</a:t>
            </a:r>
            <a:r>
              <a:rPr lang="el-GR" sz="4400">
                <a:solidFill>
                  <a:srgbClr val="FF0000"/>
                </a:solidFill>
                <a:latin typeface="HP001 4 hàng" pitchFamily="34" charset="0"/>
              </a:rPr>
              <a:t>Η</a:t>
            </a:r>
            <a:r>
              <a:rPr lang="en-US" sz="4400">
                <a:solidFill>
                  <a:srgbClr val="FF0000"/>
                </a:solidFill>
                <a:latin typeface="HP001 4 hàng" pitchFamily="34" charset="0"/>
              </a:rPr>
              <a:t>łng </a:t>
            </a:r>
          </a:p>
        </p:txBody>
      </p:sp>
      <p:sp>
        <p:nvSpPr>
          <p:cNvPr id="13" name="TextBox 12"/>
          <p:cNvSpPr txBox="1"/>
          <p:nvPr/>
        </p:nvSpPr>
        <p:spPr>
          <a:xfrm>
            <a:off x="625274" y="2458944"/>
            <a:ext cx="4861126" cy="1415574"/>
          </a:xfrm>
          <a:prstGeom prst="rect">
            <a:avLst/>
          </a:prstGeom>
          <a:noFill/>
        </p:spPr>
        <p:txBody>
          <a:bodyPr wrap="square" lIns="121725" tIns="60862" rIns="121725" bIns="60862" rtlCol="0">
            <a:spAutoFit/>
          </a:bodyPr>
          <a:lstStyle/>
          <a:p>
            <a:r>
              <a:rPr lang="en-US" sz="8400">
                <a:solidFill>
                  <a:srgbClr val="FF0000"/>
                </a:solidFill>
                <a:latin typeface="HP001 4 hàng"/>
              </a:rPr>
              <a:t>cá k</a:t>
            </a:r>
            <a:r>
              <a:rPr lang="el-GR" sz="8400">
                <a:solidFill>
                  <a:srgbClr val="FF0000"/>
                </a:solidFill>
                <a:latin typeface="HP001 4 hàng"/>
              </a:rPr>
              <a:t>Η</a:t>
            </a:r>
            <a:r>
              <a:rPr lang="en-US" sz="8400">
                <a:solidFill>
                  <a:srgbClr val="FF0000"/>
                </a:solidFill>
                <a:latin typeface="HP001 4 hàng"/>
              </a:rPr>
              <a:t>Ğm</a:t>
            </a:r>
            <a:endParaRPr lang="en-US" sz="8400">
              <a:solidFill>
                <a:srgbClr val="FF0000"/>
              </a:solidFill>
              <a:latin typeface="HP001 4 hàng" pitchFamily="34" charset="0"/>
            </a:endParaRPr>
          </a:p>
        </p:txBody>
      </p:sp>
      <p:sp>
        <p:nvSpPr>
          <p:cNvPr id="14" name="TextBox 13"/>
          <p:cNvSpPr txBox="1"/>
          <p:nvPr/>
        </p:nvSpPr>
        <p:spPr>
          <a:xfrm>
            <a:off x="7225253" y="2845513"/>
            <a:ext cx="2297569" cy="769243"/>
          </a:xfrm>
          <a:prstGeom prst="rect">
            <a:avLst/>
          </a:prstGeom>
          <a:noFill/>
        </p:spPr>
        <p:txBody>
          <a:bodyPr wrap="square" lIns="121725" tIns="60862" rIns="121725" bIns="60862" rtlCol="0">
            <a:spAutoFit/>
          </a:bodyPr>
          <a:lstStyle/>
          <a:p>
            <a:r>
              <a:rPr lang="en-US" sz="4200">
                <a:solidFill>
                  <a:srgbClr val="FF0000"/>
                </a:solidFill>
                <a:latin typeface="HP001 4 hàng"/>
              </a:rPr>
              <a:t>cá k</a:t>
            </a:r>
            <a:r>
              <a:rPr lang="el-GR" sz="4200">
                <a:solidFill>
                  <a:srgbClr val="FF0000"/>
                </a:solidFill>
                <a:latin typeface="HP001 4 hàng"/>
              </a:rPr>
              <a:t>Η</a:t>
            </a:r>
            <a:r>
              <a:rPr lang="en-US" sz="4200">
                <a:solidFill>
                  <a:srgbClr val="FF0000"/>
                </a:solidFill>
                <a:latin typeface="HP001 4 hàng"/>
              </a:rPr>
              <a:t>Ğm</a:t>
            </a:r>
            <a:endParaRPr lang="en-US" sz="4200">
              <a:solidFill>
                <a:srgbClr val="FF0000"/>
              </a:solidFill>
              <a:latin typeface="HP001 4 hàng" pitchFamily="34" charset="0"/>
            </a:endParaRPr>
          </a:p>
        </p:txBody>
      </p:sp>
      <p:sp>
        <p:nvSpPr>
          <p:cNvPr id="19" name="TextBox 18"/>
          <p:cNvSpPr txBox="1"/>
          <p:nvPr/>
        </p:nvSpPr>
        <p:spPr>
          <a:xfrm>
            <a:off x="621622" y="4104912"/>
            <a:ext cx="4559979" cy="1415574"/>
          </a:xfrm>
          <a:prstGeom prst="rect">
            <a:avLst/>
          </a:prstGeom>
          <a:noFill/>
        </p:spPr>
        <p:txBody>
          <a:bodyPr wrap="square" lIns="121725" tIns="60862" rIns="121725" bIns="60862" rtlCol="0">
            <a:spAutoFit/>
          </a:bodyPr>
          <a:lstStyle/>
          <a:p>
            <a:pPr algn="just"/>
            <a:r>
              <a:rPr lang="el-GR" sz="8400">
                <a:solidFill>
                  <a:srgbClr val="FF0000"/>
                </a:solidFill>
                <a:latin typeface="HP001 4 hàng" pitchFamily="34" charset="0"/>
              </a:rPr>
              <a:t>ΐ</a:t>
            </a:r>
            <a:r>
              <a:rPr lang="vi-VN" sz="8400">
                <a:solidFill>
                  <a:srgbClr val="FF0000"/>
                </a:solidFill>
                <a:latin typeface="HP001 4 hàng" pitchFamily="34" charset="0"/>
              </a:rPr>
              <a:t>Ǚn</a:t>
            </a:r>
            <a:endParaRPr lang="en-US" sz="8400">
              <a:solidFill>
                <a:srgbClr val="FF0000"/>
              </a:solidFill>
              <a:latin typeface="HP001 4 hàng" pitchFamily="34" charset="0"/>
            </a:endParaRPr>
          </a:p>
        </p:txBody>
      </p:sp>
      <p:sp>
        <p:nvSpPr>
          <p:cNvPr id="20" name="TextBox 19"/>
          <p:cNvSpPr txBox="1"/>
          <p:nvPr/>
        </p:nvSpPr>
        <p:spPr>
          <a:xfrm>
            <a:off x="7221600" y="4491481"/>
            <a:ext cx="2297569" cy="800021"/>
          </a:xfrm>
          <a:prstGeom prst="rect">
            <a:avLst/>
          </a:prstGeom>
          <a:noFill/>
        </p:spPr>
        <p:txBody>
          <a:bodyPr wrap="square" lIns="121725" tIns="60862" rIns="121725" bIns="60862" rtlCol="0">
            <a:spAutoFit/>
          </a:bodyPr>
          <a:lstStyle/>
          <a:p>
            <a:pPr algn="just"/>
            <a:r>
              <a:rPr lang="el-GR" sz="4400">
                <a:solidFill>
                  <a:srgbClr val="FF0000"/>
                </a:solidFill>
                <a:latin typeface="HP001 4 hàng" pitchFamily="34" charset="0"/>
              </a:rPr>
              <a:t>ΐ</a:t>
            </a:r>
            <a:r>
              <a:rPr lang="vi-VN" sz="4400">
                <a:solidFill>
                  <a:srgbClr val="FF0000"/>
                </a:solidFill>
                <a:latin typeface="HP001 4 hàng" pitchFamily="34" charset="0"/>
              </a:rPr>
              <a:t>Ǚn</a:t>
            </a:r>
            <a:endParaRPr lang="en-US" sz="4400">
              <a:solidFill>
                <a:srgbClr val="FF0000"/>
              </a:solidFill>
              <a:latin typeface="HP001 4 hàng" pitchFamily="34" charset="0"/>
            </a:endParaRPr>
          </a:p>
        </p:txBody>
      </p:sp>
    </p:spTree>
    <p:extLst>
      <p:ext uri="{BB962C8B-B14F-4D97-AF65-F5344CB8AC3E}">
        <p14:creationId xmlns:p14="http://schemas.microsoft.com/office/powerpoint/2010/main" val="12672230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65483" y="596660"/>
            <a:ext cx="7354753" cy="5575540"/>
            <a:chOff x="3450566" y="609600"/>
            <a:chExt cx="5969479" cy="4297517"/>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520" t="44811" r="27600" b="23585"/>
            <a:stretch/>
          </p:blipFill>
          <p:spPr bwMode="auto">
            <a:xfrm>
              <a:off x="3450566" y="609600"/>
              <a:ext cx="5969479" cy="2311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800" t="34729" r="29514" b="38148"/>
            <a:stretch/>
          </p:blipFill>
          <p:spPr bwMode="auto">
            <a:xfrm>
              <a:off x="3476443" y="2923040"/>
              <a:ext cx="5814205" cy="1984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51380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9">
            <a:hlinkClick r:id="" action="ppaction://media"/>
            <a:extLst>
              <a:ext uri="{FF2B5EF4-FFF2-40B4-BE49-F238E27FC236}">
                <a16:creationId xmlns:a16="http://schemas.microsoft.com/office/drawing/2014/main" id="{5353DD3C-E646-FEB0-09CF-362ADA5445B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9882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1" y="8485"/>
            <a:ext cx="12161838" cy="6840400"/>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saturation sat="3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1522729" y="2984106"/>
            <a:ext cx="1351471" cy="2567797"/>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6784" y="2145299"/>
            <a:ext cx="1273844" cy="2561969"/>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18875" y="2728767"/>
            <a:ext cx="1295819" cy="2823135"/>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71013" y="2060039"/>
            <a:ext cx="1627314" cy="2532661"/>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46785" y="3304199"/>
            <a:ext cx="1437701" cy="2321368"/>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12189" y="2145297"/>
            <a:ext cx="1447546" cy="2487798"/>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0940" y="3262875"/>
            <a:ext cx="1415904" cy="2355608"/>
          </a:xfrm>
          <a:prstGeom prst="rect">
            <a:avLst/>
          </a:prstGeom>
        </p:spPr>
      </p:pic>
      <p:sp>
        <p:nvSpPr>
          <p:cNvPr id="10" name="Rounded Rectangle 9">
            <a:hlinkClick r:id="rId11" action="ppaction://hlinksldjump"/>
          </p:cNvPr>
          <p:cNvSpPr/>
          <p:nvPr/>
        </p:nvSpPr>
        <p:spPr>
          <a:xfrm>
            <a:off x="1705862" y="5299358"/>
            <a:ext cx="1501702" cy="1094091"/>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fontAlgn="base">
              <a:spcBef>
                <a:spcPct val="0"/>
              </a:spcBef>
              <a:spcAft>
                <a:spcPct val="0"/>
              </a:spcAft>
              <a:defRPr/>
            </a:pPr>
            <a:r>
              <a:rPr lang="en-US" sz="6583"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iêc</a:t>
            </a:r>
            <a:endParaRPr lang="en-US" sz="6583"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ounded Rectangle 10">
            <a:hlinkClick r:id="rId12" action="ppaction://hlinksldjump"/>
          </p:cNvPr>
          <p:cNvSpPr/>
          <p:nvPr/>
        </p:nvSpPr>
        <p:spPr>
          <a:xfrm>
            <a:off x="2675484" y="4704095"/>
            <a:ext cx="1443268" cy="837077"/>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fontAlgn="base">
              <a:spcBef>
                <a:spcPct val="0"/>
              </a:spcBef>
              <a:spcAft>
                <a:spcPct val="0"/>
              </a:spcAft>
              <a:defRPr/>
            </a:pPr>
            <a:r>
              <a:rPr lang="en-US" sz="5387"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iên</a:t>
            </a:r>
            <a:endParaRPr lang="en-US" sz="5387"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ounded Rectangle 11">
            <a:hlinkClick r:id="rId11" action="ppaction://hlinksldjump"/>
          </p:cNvPr>
          <p:cNvSpPr/>
          <p:nvPr/>
        </p:nvSpPr>
        <p:spPr>
          <a:xfrm>
            <a:off x="4160875" y="5051213"/>
            <a:ext cx="1492359" cy="816490"/>
          </a:xfrm>
          <a:prstGeom prst="roundRect">
            <a:avLst>
              <a:gd name="adj" fmla="val 25844"/>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fontAlgn="base">
              <a:spcBef>
                <a:spcPct val="0"/>
              </a:spcBef>
              <a:spcAft>
                <a:spcPct val="0"/>
              </a:spcAft>
              <a:defRPr/>
            </a:pPr>
            <a:r>
              <a:rPr lang="en-US" sz="5387"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iêp</a:t>
            </a:r>
            <a:endParaRPr lang="en-US" sz="5387"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ounded Rectangle 12">
            <a:hlinkClick r:id="rId11" action="ppaction://hlinksldjump"/>
          </p:cNvPr>
          <p:cNvSpPr/>
          <p:nvPr/>
        </p:nvSpPr>
        <p:spPr>
          <a:xfrm>
            <a:off x="5183864" y="4348106"/>
            <a:ext cx="1719760" cy="951410"/>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fontAlgn="base">
              <a:spcBef>
                <a:spcPct val="0"/>
              </a:spcBef>
              <a:spcAft>
                <a:spcPct val="0"/>
              </a:spcAft>
              <a:defRPr/>
            </a:pPr>
            <a:r>
              <a:rPr lang="en-US" sz="5387"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tiệc</a:t>
            </a:r>
            <a:endParaRPr lang="en-US" sz="5387"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ounded Rectangle 13">
            <a:hlinkClick r:id="rId11" action="ppaction://hlinksldjump"/>
          </p:cNvPr>
          <p:cNvSpPr/>
          <p:nvPr/>
        </p:nvSpPr>
        <p:spPr>
          <a:xfrm>
            <a:off x="6043743" y="5189935"/>
            <a:ext cx="2592220" cy="764549"/>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fontAlgn="base">
              <a:spcBef>
                <a:spcPct val="0"/>
              </a:spcBef>
              <a:spcAft>
                <a:spcPct val="0"/>
              </a:spcAft>
              <a:defRPr/>
            </a:pPr>
            <a:r>
              <a:rPr lang="en-US" sz="4788"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xe</a:t>
            </a:r>
            <a:r>
              <a:rPr lang="en-US" sz="4788"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điện</a:t>
            </a:r>
            <a:endParaRPr lang="en-US" sz="4788"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14">
            <a:hlinkClick r:id="rId11" action="ppaction://hlinksldjump"/>
          </p:cNvPr>
          <p:cNvSpPr/>
          <p:nvPr/>
        </p:nvSpPr>
        <p:spPr>
          <a:xfrm>
            <a:off x="7768254" y="4592700"/>
            <a:ext cx="2170639" cy="706659"/>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fontAlgn="base">
              <a:spcBef>
                <a:spcPct val="0"/>
              </a:spcBef>
              <a:spcAft>
                <a:spcPct val="0"/>
              </a:spcAft>
              <a:defRPr/>
            </a:pPr>
            <a:r>
              <a:rPr lang="en-US" sz="399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rạp</a:t>
            </a:r>
            <a:r>
              <a:rPr lang="en-US" sz="399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xiếc</a:t>
            </a:r>
            <a:endParaRPr lang="en-US" sz="399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ounded Rectangle 15">
            <a:hlinkClick r:id="rId11" action="ppaction://hlinksldjump"/>
          </p:cNvPr>
          <p:cNvSpPr/>
          <p:nvPr/>
        </p:nvSpPr>
        <p:spPr>
          <a:xfrm>
            <a:off x="8832416" y="5300308"/>
            <a:ext cx="1783895" cy="654174"/>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fontAlgn="base">
              <a:spcBef>
                <a:spcPct val="0"/>
              </a:spcBef>
              <a:spcAft>
                <a:spcPct val="0"/>
              </a:spcAft>
              <a:defRPr/>
            </a:pPr>
            <a:r>
              <a:rPr lang="en-US" sz="4389"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diệp</a:t>
            </a:r>
            <a:endParaRPr lang="en-US" sz="4389"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3452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
                                        </p:tgtEl>
                                        <p:attrNameLst>
                                          <p:attrName>r</p:attrName>
                                        </p:attrNameLst>
                                      </p:cBhvr>
                                    </p:animRot>
                                    <p:animRot by="-240000">
                                      <p:cBhvr>
                                        <p:cTn id="7" dur="600" fill="hold">
                                          <p:stCondLst>
                                            <p:cond delay="600"/>
                                          </p:stCondLst>
                                        </p:cTn>
                                        <p:tgtEl>
                                          <p:spTgt spid="3"/>
                                        </p:tgtEl>
                                        <p:attrNameLst>
                                          <p:attrName>r</p:attrName>
                                        </p:attrNameLst>
                                      </p:cBhvr>
                                    </p:animRot>
                                    <p:animRot by="240000">
                                      <p:cBhvr>
                                        <p:cTn id="8" dur="600" fill="hold">
                                          <p:stCondLst>
                                            <p:cond delay="1200"/>
                                          </p:stCondLst>
                                        </p:cTn>
                                        <p:tgtEl>
                                          <p:spTgt spid="3"/>
                                        </p:tgtEl>
                                        <p:attrNameLst>
                                          <p:attrName>r</p:attrName>
                                        </p:attrNameLst>
                                      </p:cBhvr>
                                    </p:animRot>
                                    <p:animRot by="-240000">
                                      <p:cBhvr>
                                        <p:cTn id="9" dur="600" fill="hold">
                                          <p:stCondLst>
                                            <p:cond delay="1800"/>
                                          </p:stCondLst>
                                        </p:cTn>
                                        <p:tgtEl>
                                          <p:spTgt spid="3"/>
                                        </p:tgtEl>
                                        <p:attrNameLst>
                                          <p:attrName>r</p:attrName>
                                        </p:attrNameLst>
                                      </p:cBhvr>
                                    </p:animRot>
                                    <p:animRot by="120000">
                                      <p:cBhvr>
                                        <p:cTn id="10" dur="600" fill="hold">
                                          <p:stCondLst>
                                            <p:cond delay="24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4"/>
                                        </p:tgtEl>
                                        <p:attrNameLst>
                                          <p:attrName>r</p:attrName>
                                        </p:attrNameLst>
                                      </p:cBhvr>
                                    </p:animRot>
                                    <p:animRot by="-240000">
                                      <p:cBhvr>
                                        <p:cTn id="13" dur="600" fill="hold">
                                          <p:stCondLst>
                                            <p:cond delay="600"/>
                                          </p:stCondLst>
                                        </p:cTn>
                                        <p:tgtEl>
                                          <p:spTgt spid="4"/>
                                        </p:tgtEl>
                                        <p:attrNameLst>
                                          <p:attrName>r</p:attrName>
                                        </p:attrNameLst>
                                      </p:cBhvr>
                                    </p:animRot>
                                    <p:animRot by="240000">
                                      <p:cBhvr>
                                        <p:cTn id="14" dur="600" fill="hold">
                                          <p:stCondLst>
                                            <p:cond delay="1200"/>
                                          </p:stCondLst>
                                        </p:cTn>
                                        <p:tgtEl>
                                          <p:spTgt spid="4"/>
                                        </p:tgtEl>
                                        <p:attrNameLst>
                                          <p:attrName>r</p:attrName>
                                        </p:attrNameLst>
                                      </p:cBhvr>
                                    </p:animRot>
                                    <p:animRot by="-240000">
                                      <p:cBhvr>
                                        <p:cTn id="15" dur="600" fill="hold">
                                          <p:stCondLst>
                                            <p:cond delay="1800"/>
                                          </p:stCondLst>
                                        </p:cTn>
                                        <p:tgtEl>
                                          <p:spTgt spid="4"/>
                                        </p:tgtEl>
                                        <p:attrNameLst>
                                          <p:attrName>r</p:attrName>
                                        </p:attrNameLst>
                                      </p:cBhvr>
                                    </p:animRot>
                                    <p:animRot by="120000">
                                      <p:cBhvr>
                                        <p:cTn id="16" dur="600" fill="hold">
                                          <p:stCondLst>
                                            <p:cond delay="2400"/>
                                          </p:stCondLst>
                                        </p:cTn>
                                        <p:tgtEl>
                                          <p:spTgt spid="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5"/>
                                        </p:tgtEl>
                                        <p:attrNameLst>
                                          <p:attrName>r</p:attrName>
                                        </p:attrNameLst>
                                      </p:cBhvr>
                                    </p:animRot>
                                    <p:animRot by="-240000">
                                      <p:cBhvr>
                                        <p:cTn id="19" dur="600" fill="hold">
                                          <p:stCondLst>
                                            <p:cond delay="600"/>
                                          </p:stCondLst>
                                        </p:cTn>
                                        <p:tgtEl>
                                          <p:spTgt spid="5"/>
                                        </p:tgtEl>
                                        <p:attrNameLst>
                                          <p:attrName>r</p:attrName>
                                        </p:attrNameLst>
                                      </p:cBhvr>
                                    </p:animRot>
                                    <p:animRot by="240000">
                                      <p:cBhvr>
                                        <p:cTn id="20" dur="600" fill="hold">
                                          <p:stCondLst>
                                            <p:cond delay="1200"/>
                                          </p:stCondLst>
                                        </p:cTn>
                                        <p:tgtEl>
                                          <p:spTgt spid="5"/>
                                        </p:tgtEl>
                                        <p:attrNameLst>
                                          <p:attrName>r</p:attrName>
                                        </p:attrNameLst>
                                      </p:cBhvr>
                                    </p:animRot>
                                    <p:animRot by="-240000">
                                      <p:cBhvr>
                                        <p:cTn id="21" dur="600" fill="hold">
                                          <p:stCondLst>
                                            <p:cond delay="1800"/>
                                          </p:stCondLst>
                                        </p:cTn>
                                        <p:tgtEl>
                                          <p:spTgt spid="5"/>
                                        </p:tgtEl>
                                        <p:attrNameLst>
                                          <p:attrName>r</p:attrName>
                                        </p:attrNameLst>
                                      </p:cBhvr>
                                    </p:animRot>
                                    <p:animRot by="120000">
                                      <p:cBhvr>
                                        <p:cTn id="22" dur="600" fill="hold">
                                          <p:stCondLst>
                                            <p:cond delay="2400"/>
                                          </p:stCondLst>
                                        </p:cTn>
                                        <p:tgtEl>
                                          <p:spTgt spid="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6"/>
                                        </p:tgtEl>
                                        <p:attrNameLst>
                                          <p:attrName>r</p:attrName>
                                        </p:attrNameLst>
                                      </p:cBhvr>
                                    </p:animRot>
                                    <p:animRot by="-240000">
                                      <p:cBhvr>
                                        <p:cTn id="25" dur="600" fill="hold">
                                          <p:stCondLst>
                                            <p:cond delay="600"/>
                                          </p:stCondLst>
                                        </p:cTn>
                                        <p:tgtEl>
                                          <p:spTgt spid="6"/>
                                        </p:tgtEl>
                                        <p:attrNameLst>
                                          <p:attrName>r</p:attrName>
                                        </p:attrNameLst>
                                      </p:cBhvr>
                                    </p:animRot>
                                    <p:animRot by="240000">
                                      <p:cBhvr>
                                        <p:cTn id="26" dur="600" fill="hold">
                                          <p:stCondLst>
                                            <p:cond delay="1200"/>
                                          </p:stCondLst>
                                        </p:cTn>
                                        <p:tgtEl>
                                          <p:spTgt spid="6"/>
                                        </p:tgtEl>
                                        <p:attrNameLst>
                                          <p:attrName>r</p:attrName>
                                        </p:attrNameLst>
                                      </p:cBhvr>
                                    </p:animRot>
                                    <p:animRot by="-240000">
                                      <p:cBhvr>
                                        <p:cTn id="27" dur="600" fill="hold">
                                          <p:stCondLst>
                                            <p:cond delay="1800"/>
                                          </p:stCondLst>
                                        </p:cTn>
                                        <p:tgtEl>
                                          <p:spTgt spid="6"/>
                                        </p:tgtEl>
                                        <p:attrNameLst>
                                          <p:attrName>r</p:attrName>
                                        </p:attrNameLst>
                                      </p:cBhvr>
                                    </p:animRot>
                                    <p:animRot by="120000">
                                      <p:cBhvr>
                                        <p:cTn id="28" dur="600" fill="hold">
                                          <p:stCondLst>
                                            <p:cond delay="2400"/>
                                          </p:stCondLst>
                                        </p:cTn>
                                        <p:tgtEl>
                                          <p:spTgt spid="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7"/>
                                        </p:tgtEl>
                                        <p:attrNameLst>
                                          <p:attrName>r</p:attrName>
                                        </p:attrNameLst>
                                      </p:cBhvr>
                                    </p:animRot>
                                    <p:animRot by="-240000">
                                      <p:cBhvr>
                                        <p:cTn id="31" dur="600" fill="hold">
                                          <p:stCondLst>
                                            <p:cond delay="600"/>
                                          </p:stCondLst>
                                        </p:cTn>
                                        <p:tgtEl>
                                          <p:spTgt spid="7"/>
                                        </p:tgtEl>
                                        <p:attrNameLst>
                                          <p:attrName>r</p:attrName>
                                        </p:attrNameLst>
                                      </p:cBhvr>
                                    </p:animRot>
                                    <p:animRot by="240000">
                                      <p:cBhvr>
                                        <p:cTn id="32" dur="600" fill="hold">
                                          <p:stCondLst>
                                            <p:cond delay="1200"/>
                                          </p:stCondLst>
                                        </p:cTn>
                                        <p:tgtEl>
                                          <p:spTgt spid="7"/>
                                        </p:tgtEl>
                                        <p:attrNameLst>
                                          <p:attrName>r</p:attrName>
                                        </p:attrNameLst>
                                      </p:cBhvr>
                                    </p:animRot>
                                    <p:animRot by="-240000">
                                      <p:cBhvr>
                                        <p:cTn id="33" dur="600" fill="hold">
                                          <p:stCondLst>
                                            <p:cond delay="1800"/>
                                          </p:stCondLst>
                                        </p:cTn>
                                        <p:tgtEl>
                                          <p:spTgt spid="7"/>
                                        </p:tgtEl>
                                        <p:attrNameLst>
                                          <p:attrName>r</p:attrName>
                                        </p:attrNameLst>
                                      </p:cBhvr>
                                    </p:animRot>
                                    <p:animRot by="120000">
                                      <p:cBhvr>
                                        <p:cTn id="34" dur="600" fill="hold">
                                          <p:stCondLst>
                                            <p:cond delay="2400"/>
                                          </p:stCondLst>
                                        </p:cTn>
                                        <p:tgtEl>
                                          <p:spTgt spid="7"/>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8"/>
                                        </p:tgtEl>
                                        <p:attrNameLst>
                                          <p:attrName>r</p:attrName>
                                        </p:attrNameLst>
                                      </p:cBhvr>
                                    </p:animRot>
                                    <p:animRot by="-240000">
                                      <p:cBhvr>
                                        <p:cTn id="37" dur="600" fill="hold">
                                          <p:stCondLst>
                                            <p:cond delay="600"/>
                                          </p:stCondLst>
                                        </p:cTn>
                                        <p:tgtEl>
                                          <p:spTgt spid="8"/>
                                        </p:tgtEl>
                                        <p:attrNameLst>
                                          <p:attrName>r</p:attrName>
                                        </p:attrNameLst>
                                      </p:cBhvr>
                                    </p:animRot>
                                    <p:animRot by="240000">
                                      <p:cBhvr>
                                        <p:cTn id="38" dur="600" fill="hold">
                                          <p:stCondLst>
                                            <p:cond delay="1200"/>
                                          </p:stCondLst>
                                        </p:cTn>
                                        <p:tgtEl>
                                          <p:spTgt spid="8"/>
                                        </p:tgtEl>
                                        <p:attrNameLst>
                                          <p:attrName>r</p:attrName>
                                        </p:attrNameLst>
                                      </p:cBhvr>
                                    </p:animRot>
                                    <p:animRot by="-240000">
                                      <p:cBhvr>
                                        <p:cTn id="39" dur="600" fill="hold">
                                          <p:stCondLst>
                                            <p:cond delay="1800"/>
                                          </p:stCondLst>
                                        </p:cTn>
                                        <p:tgtEl>
                                          <p:spTgt spid="8"/>
                                        </p:tgtEl>
                                        <p:attrNameLst>
                                          <p:attrName>r</p:attrName>
                                        </p:attrNameLst>
                                      </p:cBhvr>
                                    </p:animRot>
                                    <p:animRot by="120000">
                                      <p:cBhvr>
                                        <p:cTn id="40" dur="600" fill="hold">
                                          <p:stCondLst>
                                            <p:cond delay="2400"/>
                                          </p:stCondLst>
                                        </p:cTn>
                                        <p:tgtEl>
                                          <p:spTgt spid="8"/>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9"/>
                                        </p:tgtEl>
                                        <p:attrNameLst>
                                          <p:attrName>r</p:attrName>
                                        </p:attrNameLst>
                                      </p:cBhvr>
                                    </p:animRot>
                                    <p:animRot by="-240000">
                                      <p:cBhvr>
                                        <p:cTn id="43" dur="600" fill="hold">
                                          <p:stCondLst>
                                            <p:cond delay="600"/>
                                          </p:stCondLst>
                                        </p:cTn>
                                        <p:tgtEl>
                                          <p:spTgt spid="9"/>
                                        </p:tgtEl>
                                        <p:attrNameLst>
                                          <p:attrName>r</p:attrName>
                                        </p:attrNameLst>
                                      </p:cBhvr>
                                    </p:animRot>
                                    <p:animRot by="240000">
                                      <p:cBhvr>
                                        <p:cTn id="44" dur="600" fill="hold">
                                          <p:stCondLst>
                                            <p:cond delay="1200"/>
                                          </p:stCondLst>
                                        </p:cTn>
                                        <p:tgtEl>
                                          <p:spTgt spid="9"/>
                                        </p:tgtEl>
                                        <p:attrNameLst>
                                          <p:attrName>r</p:attrName>
                                        </p:attrNameLst>
                                      </p:cBhvr>
                                    </p:animRot>
                                    <p:animRot by="-240000">
                                      <p:cBhvr>
                                        <p:cTn id="45" dur="600" fill="hold">
                                          <p:stCondLst>
                                            <p:cond delay="1800"/>
                                          </p:stCondLst>
                                        </p:cTn>
                                        <p:tgtEl>
                                          <p:spTgt spid="9"/>
                                        </p:tgtEl>
                                        <p:attrNameLst>
                                          <p:attrName>r</p:attrName>
                                        </p:attrNameLst>
                                      </p:cBhvr>
                                    </p:animRot>
                                    <p:animRot by="120000">
                                      <p:cBhvr>
                                        <p:cTn id="46" dur="600" fill="hold">
                                          <p:stCondLst>
                                            <p:cond delay="2400"/>
                                          </p:stCondLst>
                                        </p:cTn>
                                        <p:tgtEl>
                                          <p:spTgt spid="9"/>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arn(inVertical)">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45"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2000"/>
                                        <p:tgtEl>
                                          <p:spTgt spid="11"/>
                                        </p:tgtEl>
                                      </p:cBhvr>
                                    </p:animEffect>
                                    <p:anim calcmode="lin" valueType="num">
                                      <p:cBhvr>
                                        <p:cTn id="57" dur="2000" fill="hold"/>
                                        <p:tgtEl>
                                          <p:spTgt spid="11"/>
                                        </p:tgtEl>
                                        <p:attrNameLst>
                                          <p:attrName>ppt_w</p:attrName>
                                        </p:attrNameLst>
                                      </p:cBhvr>
                                      <p:tavLst>
                                        <p:tav tm="0" fmla="#ppt_w*sin(2.5*pi*$)">
                                          <p:val>
                                            <p:fltVal val="0"/>
                                          </p:val>
                                        </p:tav>
                                        <p:tav tm="100000">
                                          <p:val>
                                            <p:fltVal val="1"/>
                                          </p:val>
                                        </p:tav>
                                      </p:tavLst>
                                    </p:anim>
                                    <p:anim calcmode="lin" valueType="num">
                                      <p:cBhvr>
                                        <p:cTn id="58"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circle(in)">
                                      <p:cBhvr>
                                        <p:cTn id="63" dur="2000"/>
                                        <p:tgtEl>
                                          <p:spTgt spid="12"/>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grpId="0"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circle(in)">
                                      <p:cBhvr>
                                        <p:cTn id="68" dur="2000"/>
                                        <p:tgtEl>
                                          <p:spTgt spid="13"/>
                                        </p:tgtEl>
                                      </p:cBhvr>
                                    </p:animEffect>
                                  </p:childTnLst>
                                </p:cTn>
                              </p:par>
                            </p:childTnLst>
                          </p:cTn>
                        </p:par>
                      </p:childTnLst>
                    </p:cTn>
                  </p:par>
                  <p:par>
                    <p:cTn id="69" fill="hold">
                      <p:stCondLst>
                        <p:cond delay="indefinite"/>
                      </p:stCondLst>
                      <p:childTnLst>
                        <p:par>
                          <p:cTn id="70" fill="hold">
                            <p:stCondLst>
                              <p:cond delay="0"/>
                            </p:stCondLst>
                            <p:childTnLst>
                              <p:par>
                                <p:cTn id="71" presetID="6" presetClass="entr" presetSubtype="16"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circle(in)">
                                      <p:cBhvr>
                                        <p:cTn id="73" dur="2000"/>
                                        <p:tgtEl>
                                          <p:spTgt spid="14"/>
                                        </p:tgtEl>
                                      </p:cBhvr>
                                    </p:animEffect>
                                  </p:childTnLst>
                                </p:cTn>
                              </p:par>
                            </p:childTnLst>
                          </p:cTn>
                        </p:par>
                      </p:childTnLst>
                    </p:cTn>
                  </p:par>
                  <p:par>
                    <p:cTn id="74" fill="hold">
                      <p:stCondLst>
                        <p:cond delay="indefinite"/>
                      </p:stCondLst>
                      <p:childTnLst>
                        <p:par>
                          <p:cTn id="75" fill="hold">
                            <p:stCondLst>
                              <p:cond delay="0"/>
                            </p:stCondLst>
                            <p:childTnLst>
                              <p:par>
                                <p:cTn id="76" presetID="45" presetClass="entr" presetSubtype="0"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2000"/>
                                        <p:tgtEl>
                                          <p:spTgt spid="15"/>
                                        </p:tgtEl>
                                      </p:cBhvr>
                                    </p:animEffect>
                                    <p:anim calcmode="lin" valueType="num">
                                      <p:cBhvr>
                                        <p:cTn id="79" dur="2000" fill="hold"/>
                                        <p:tgtEl>
                                          <p:spTgt spid="15"/>
                                        </p:tgtEl>
                                        <p:attrNameLst>
                                          <p:attrName>ppt_w</p:attrName>
                                        </p:attrNameLst>
                                      </p:cBhvr>
                                      <p:tavLst>
                                        <p:tav tm="0" fmla="#ppt_w*sin(2.5*pi*$)">
                                          <p:val>
                                            <p:fltVal val="0"/>
                                          </p:val>
                                        </p:tav>
                                        <p:tav tm="100000">
                                          <p:val>
                                            <p:fltVal val="1"/>
                                          </p:val>
                                        </p:tav>
                                      </p:tavLst>
                                    </p:anim>
                                    <p:anim calcmode="lin" valueType="num">
                                      <p:cBhvr>
                                        <p:cTn id="80"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81" fill="hold">
                      <p:stCondLst>
                        <p:cond delay="indefinite"/>
                      </p:stCondLst>
                      <p:childTnLst>
                        <p:par>
                          <p:cTn id="82" fill="hold">
                            <p:stCondLst>
                              <p:cond delay="0"/>
                            </p:stCondLst>
                            <p:childTnLst>
                              <p:par>
                                <p:cTn id="83" presetID="6" presetClass="entr" presetSubtype="16" fill="hold" grpId="0" nodeType="click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circle(in)">
                                      <p:cBhvr>
                                        <p:cTn id="8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6" restart="whenNotActive" fill="hold" evtFilter="cancelBubble" nodeType="interactiveSeq">
                <p:stCondLst>
                  <p:cond evt="onClick" delay="0">
                    <p:tgtEl>
                      <p:spTgt spid="3"/>
                    </p:tgtEl>
                  </p:cond>
                </p:stCondLst>
                <p:endSync evt="end" delay="0">
                  <p:rtn val="all"/>
                </p:endSync>
                <p:childTnLst>
                  <p:par>
                    <p:cTn id="87" fill="hold">
                      <p:stCondLst>
                        <p:cond delay="0"/>
                      </p:stCondLst>
                      <p:childTnLst>
                        <p:par>
                          <p:cTn id="88" fill="hold">
                            <p:stCondLst>
                              <p:cond delay="0"/>
                            </p:stCondLst>
                            <p:childTnLst>
                              <p:par>
                                <p:cTn id="89" presetID="64" presetClass="path" presetSubtype="0" accel="50000" decel="50000" fill="hold" nodeType="clickEffect">
                                  <p:stCondLst>
                                    <p:cond delay="0"/>
                                  </p:stCondLst>
                                  <p:childTnLst>
                                    <p:animMotion origin="layout" path="M 3.75E-6 4.07407E-6 L 0.01237 -1.02107 " pathEditMode="relative" rAng="0" ptsTypes="AA">
                                      <p:cBhvr>
                                        <p:cTn id="90" dur="7000" fill="hold"/>
                                        <p:tgtEl>
                                          <p:spTgt spid="3"/>
                                        </p:tgtEl>
                                        <p:attrNameLst>
                                          <p:attrName>ppt_x</p:attrName>
                                          <p:attrName>ppt_y</p:attrName>
                                        </p:attrNameLst>
                                      </p:cBhvr>
                                      <p:rCtr x="612" y="-51065"/>
                                    </p:animMotion>
                                  </p:childTnLst>
                                </p:cTn>
                              </p:par>
                            </p:childTnLst>
                          </p:cTn>
                        </p:par>
                      </p:childTnLst>
                    </p:cTn>
                  </p:par>
                </p:childTnLst>
              </p:cTn>
              <p:nextCondLst>
                <p:cond evt="onClick" delay="0">
                  <p:tgtEl>
                    <p:spTgt spid="3"/>
                  </p:tgtEl>
                </p:cond>
              </p:nextCondLst>
            </p:seq>
            <p:seq concurrent="1" nextAc="seek">
              <p:cTn id="91" restart="whenNotActive" fill="hold" evtFilter="cancelBubble" nodeType="interactiveSeq">
                <p:stCondLst>
                  <p:cond evt="onClick" delay="0">
                    <p:tgtEl>
                      <p:spTgt spid="4"/>
                    </p:tgtEl>
                  </p:cond>
                </p:stCondLst>
                <p:endSync evt="end" delay="0">
                  <p:rtn val="all"/>
                </p:endSync>
                <p:childTnLst>
                  <p:par>
                    <p:cTn id="92" fill="hold">
                      <p:stCondLst>
                        <p:cond delay="0"/>
                      </p:stCondLst>
                      <p:childTnLst>
                        <p:par>
                          <p:cTn id="93" fill="hold">
                            <p:stCondLst>
                              <p:cond delay="0"/>
                            </p:stCondLst>
                            <p:childTnLst>
                              <p:par>
                                <p:cTn id="94" presetID="64" presetClass="path" presetSubtype="0" accel="50000" decel="50000" fill="hold" nodeType="clickEffect">
                                  <p:stCondLst>
                                    <p:cond delay="0"/>
                                  </p:stCondLst>
                                  <p:childTnLst>
                                    <p:animMotion origin="layout" path="M 1.25E-6 4.44444E-6 L -0.00234 -0.7882 " pathEditMode="relative" rAng="0" ptsTypes="AA">
                                      <p:cBhvr>
                                        <p:cTn id="95" dur="8000" fill="hold"/>
                                        <p:tgtEl>
                                          <p:spTgt spid="4"/>
                                        </p:tgtEl>
                                        <p:attrNameLst>
                                          <p:attrName>ppt_x</p:attrName>
                                          <p:attrName>ppt_y</p:attrName>
                                        </p:attrNameLst>
                                      </p:cBhvr>
                                      <p:rCtr x="-117" y="-39421"/>
                                    </p:animMotion>
                                  </p:childTnLst>
                                </p:cTn>
                              </p:par>
                            </p:childTnLst>
                          </p:cTn>
                        </p:par>
                      </p:childTnLst>
                    </p:cTn>
                  </p:par>
                </p:childTnLst>
              </p:cTn>
              <p:nextCondLst>
                <p:cond evt="onClick" delay="0">
                  <p:tgtEl>
                    <p:spTgt spid="4"/>
                  </p:tgtEl>
                </p:cond>
              </p:nextCondLst>
            </p:seq>
            <p:seq concurrent="1" nextAc="seek">
              <p:cTn id="96" restart="whenNotActive" fill="hold" evtFilter="cancelBubble" nodeType="interactiveSeq">
                <p:stCondLst>
                  <p:cond evt="onClick" delay="0">
                    <p:tgtEl>
                      <p:spTgt spid="5"/>
                    </p:tgtEl>
                  </p:cond>
                </p:stCondLst>
                <p:endSync evt="end" delay="0">
                  <p:rtn val="all"/>
                </p:endSync>
                <p:childTnLst>
                  <p:par>
                    <p:cTn id="97" fill="hold">
                      <p:stCondLst>
                        <p:cond delay="0"/>
                      </p:stCondLst>
                      <p:childTnLst>
                        <p:par>
                          <p:cTn id="98" fill="hold">
                            <p:stCondLst>
                              <p:cond delay="0"/>
                            </p:stCondLst>
                            <p:childTnLst>
                              <p:par>
                                <p:cTn id="99" presetID="64" presetClass="path" presetSubtype="0" accel="50000" decel="50000" fill="hold" nodeType="clickEffect">
                                  <p:stCondLst>
                                    <p:cond delay="0"/>
                                  </p:stCondLst>
                                  <p:childTnLst>
                                    <p:animMotion origin="layout" path="M 3.33333E-6 4.07407E-6 L -0.01081 -0.98866 " pathEditMode="relative" rAng="0" ptsTypes="AA">
                                      <p:cBhvr>
                                        <p:cTn id="100" dur="7000" fill="hold"/>
                                        <p:tgtEl>
                                          <p:spTgt spid="5"/>
                                        </p:tgtEl>
                                        <p:attrNameLst>
                                          <p:attrName>ppt_x</p:attrName>
                                          <p:attrName>ppt_y</p:attrName>
                                        </p:attrNameLst>
                                      </p:cBhvr>
                                      <p:rCtr x="-547" y="-49444"/>
                                    </p:animMotion>
                                  </p:childTnLst>
                                </p:cTn>
                              </p:par>
                            </p:childTnLst>
                          </p:cTn>
                        </p:par>
                      </p:childTnLst>
                    </p:cTn>
                  </p:par>
                </p:childTnLst>
              </p:cTn>
              <p:nextCondLst>
                <p:cond evt="onClick" delay="0">
                  <p:tgtEl>
                    <p:spTgt spid="5"/>
                  </p:tgtEl>
                </p:cond>
              </p:nextCondLst>
            </p:seq>
            <p:seq concurrent="1" nextAc="seek">
              <p:cTn id="101" restart="whenNotActive" fill="hold" evtFilter="cancelBubble" nodeType="interactiveSeq">
                <p:stCondLst>
                  <p:cond evt="onClick" delay="0">
                    <p:tgtEl>
                      <p:spTgt spid="6"/>
                    </p:tgtEl>
                  </p:cond>
                </p:stCondLst>
                <p:endSync evt="end" delay="0">
                  <p:rtn val="all"/>
                </p:endSync>
                <p:childTnLst>
                  <p:par>
                    <p:cTn id="102" fill="hold">
                      <p:stCondLst>
                        <p:cond delay="0"/>
                      </p:stCondLst>
                      <p:childTnLst>
                        <p:par>
                          <p:cTn id="103" fill="hold">
                            <p:stCondLst>
                              <p:cond delay="0"/>
                            </p:stCondLst>
                            <p:childTnLst>
                              <p:par>
                                <p:cTn id="104" presetID="64" presetClass="path" presetSubtype="0" accel="50000" decel="50000" fill="hold" nodeType="clickEffect">
                                  <p:stCondLst>
                                    <p:cond delay="0"/>
                                  </p:stCondLst>
                                  <p:childTnLst>
                                    <p:animMotion origin="layout" path="M 4.375E-6 -1.11111E-6 L -0.01446 -0.73819 " pathEditMode="relative" rAng="0" ptsTypes="AA">
                                      <p:cBhvr>
                                        <p:cTn id="105" dur="8000" fill="hold"/>
                                        <p:tgtEl>
                                          <p:spTgt spid="6"/>
                                        </p:tgtEl>
                                        <p:attrNameLst>
                                          <p:attrName>ppt_x</p:attrName>
                                          <p:attrName>ppt_y</p:attrName>
                                        </p:attrNameLst>
                                      </p:cBhvr>
                                      <p:rCtr x="-729" y="-36921"/>
                                    </p:animMotion>
                                  </p:childTnLst>
                                </p:cTn>
                              </p:par>
                            </p:childTnLst>
                          </p:cTn>
                        </p:par>
                      </p:childTnLst>
                    </p:cTn>
                  </p:par>
                </p:childTnLst>
              </p:cTn>
              <p:nextCondLst>
                <p:cond evt="onClick" delay="0">
                  <p:tgtEl>
                    <p:spTgt spid="6"/>
                  </p:tgtEl>
                </p:cond>
              </p:nextCondLst>
            </p:seq>
            <p:seq concurrent="1" nextAc="seek">
              <p:cTn id="106" restart="whenNotActive" fill="hold" evtFilter="cancelBubble" nodeType="interactiveSeq">
                <p:stCondLst>
                  <p:cond evt="onClick" delay="0">
                    <p:tgtEl>
                      <p:spTgt spid="7"/>
                    </p:tgtEl>
                  </p:cond>
                </p:stCondLst>
                <p:endSync evt="end" delay="0">
                  <p:rtn val="all"/>
                </p:endSync>
                <p:childTnLst>
                  <p:par>
                    <p:cTn id="107" fill="hold">
                      <p:stCondLst>
                        <p:cond delay="0"/>
                      </p:stCondLst>
                      <p:childTnLst>
                        <p:par>
                          <p:cTn id="108" fill="hold">
                            <p:stCondLst>
                              <p:cond delay="0"/>
                            </p:stCondLst>
                            <p:childTnLst>
                              <p:par>
                                <p:cTn id="109" presetID="64" presetClass="path" presetSubtype="0" accel="50000" decel="50000" fill="hold" nodeType="clickEffect">
                                  <p:stCondLst>
                                    <p:cond delay="0"/>
                                  </p:stCondLst>
                                  <p:childTnLst>
                                    <p:animMotion origin="layout" path="M -2.70833E-6 -1.85185E-6 L -0.00547 -0.99213 " pathEditMode="relative" rAng="0" ptsTypes="AA">
                                      <p:cBhvr>
                                        <p:cTn id="110" dur="7000" fill="hold"/>
                                        <p:tgtEl>
                                          <p:spTgt spid="7"/>
                                        </p:tgtEl>
                                        <p:attrNameLst>
                                          <p:attrName>ppt_x</p:attrName>
                                          <p:attrName>ppt_y</p:attrName>
                                        </p:attrNameLst>
                                      </p:cBhvr>
                                      <p:rCtr x="-273" y="-49606"/>
                                    </p:animMotion>
                                  </p:childTnLst>
                                </p:cTn>
                              </p:par>
                            </p:childTnLst>
                          </p:cTn>
                        </p:par>
                      </p:childTnLst>
                    </p:cTn>
                  </p:par>
                </p:childTnLst>
              </p:cTn>
              <p:nextCondLst>
                <p:cond evt="onClick" delay="0">
                  <p:tgtEl>
                    <p:spTgt spid="7"/>
                  </p:tgtEl>
                </p:cond>
              </p:nextCondLst>
            </p:seq>
            <p:seq concurrent="1" nextAc="seek">
              <p:cTn id="111" restart="whenNotActive" fill="hold" evtFilter="cancelBubble" nodeType="interactiveSeq">
                <p:stCondLst>
                  <p:cond evt="onClick" delay="0">
                    <p:tgtEl>
                      <p:spTgt spid="8"/>
                    </p:tgtEl>
                  </p:cond>
                </p:stCondLst>
                <p:endSync evt="end" delay="0">
                  <p:rtn val="all"/>
                </p:endSync>
                <p:childTnLst>
                  <p:par>
                    <p:cTn id="112" fill="hold">
                      <p:stCondLst>
                        <p:cond delay="0"/>
                      </p:stCondLst>
                      <p:childTnLst>
                        <p:par>
                          <p:cTn id="113" fill="hold">
                            <p:stCondLst>
                              <p:cond delay="0"/>
                            </p:stCondLst>
                            <p:childTnLst>
                              <p:par>
                                <p:cTn id="114" presetID="64" presetClass="path" presetSubtype="0" accel="50000" decel="50000" fill="hold" nodeType="clickEffect">
                                  <p:stCondLst>
                                    <p:cond delay="0"/>
                                  </p:stCondLst>
                                  <p:childTnLst>
                                    <p:animMotion origin="layout" path="M 4.58333E-6 3.7037E-7 L -0.00651 -0.74769 " pathEditMode="relative" rAng="0" ptsTypes="AA">
                                      <p:cBhvr>
                                        <p:cTn id="115" dur="8000" fill="hold"/>
                                        <p:tgtEl>
                                          <p:spTgt spid="8"/>
                                        </p:tgtEl>
                                        <p:attrNameLst>
                                          <p:attrName>ppt_x</p:attrName>
                                          <p:attrName>ppt_y</p:attrName>
                                        </p:attrNameLst>
                                      </p:cBhvr>
                                      <p:rCtr x="-326" y="-37384"/>
                                    </p:animMotion>
                                  </p:childTnLst>
                                </p:cTn>
                              </p:par>
                            </p:childTnLst>
                          </p:cTn>
                        </p:par>
                      </p:childTnLst>
                    </p:cTn>
                  </p:par>
                </p:childTnLst>
              </p:cTn>
              <p:nextCondLst>
                <p:cond evt="onClick" delay="0">
                  <p:tgtEl>
                    <p:spTgt spid="8"/>
                  </p:tgtEl>
                </p:cond>
              </p:nextCondLst>
            </p:seq>
            <p:seq concurrent="1" nextAc="seek">
              <p:cTn id="116" restart="whenNotActive" fill="hold" evtFilter="cancelBubble" nodeType="interactiveSeq">
                <p:stCondLst>
                  <p:cond evt="onClick" delay="0">
                    <p:tgtEl>
                      <p:spTgt spid="9"/>
                    </p:tgtEl>
                  </p:cond>
                </p:stCondLst>
                <p:endSync evt="end" delay="0">
                  <p:rtn val="all"/>
                </p:endSync>
                <p:childTnLst>
                  <p:par>
                    <p:cTn id="117" fill="hold">
                      <p:stCondLst>
                        <p:cond delay="0"/>
                      </p:stCondLst>
                      <p:childTnLst>
                        <p:par>
                          <p:cTn id="118" fill="hold">
                            <p:stCondLst>
                              <p:cond delay="0"/>
                            </p:stCondLst>
                            <p:childTnLst>
                              <p:par>
                                <p:cTn id="119" presetID="64" presetClass="path" presetSubtype="0" accel="50000" decel="50000" fill="hold" nodeType="clickEffect">
                                  <p:stCondLst>
                                    <p:cond delay="0"/>
                                  </p:stCondLst>
                                  <p:childTnLst>
                                    <p:animMotion origin="layout" path="M -4.16667E-6 -7.40741E-7 L -0.00104 -0.96829 " pathEditMode="relative" rAng="0" ptsTypes="AA">
                                      <p:cBhvr>
                                        <p:cTn id="120" dur="7000" fill="hold"/>
                                        <p:tgtEl>
                                          <p:spTgt spid="9"/>
                                        </p:tgtEl>
                                        <p:attrNameLst>
                                          <p:attrName>ppt_x</p:attrName>
                                          <p:attrName>ppt_y</p:attrName>
                                        </p:attrNameLst>
                                      </p:cBhvr>
                                      <p:rCtr x="-52" y="-48426"/>
                                    </p:animMotion>
                                  </p:childTnLst>
                                </p:cTn>
                              </p:par>
                            </p:childTnLst>
                          </p:cTn>
                        </p:par>
                      </p:childTnLst>
                    </p:cTn>
                  </p:par>
                </p:childTnLst>
              </p:cTn>
              <p:nextCondLst>
                <p:cond evt="onClick" delay="0">
                  <p:tgtEl>
                    <p:spTgt spid="9"/>
                  </p:tgtEl>
                </p:cond>
              </p:nextCondLst>
            </p:seq>
          </p:childTnLst>
        </p:cTn>
      </p:par>
    </p:tnLst>
    <p:bldLst>
      <p:bldP spid="10" grpId="0" animBg="1"/>
      <p:bldP spid="11" grpId="0" animBg="1"/>
      <p:bldP spid="12" grpId="0" animBg="1"/>
      <p:bldP spid="13" grpId="0" animBg="1"/>
      <p:bldP spid="14" grpId="0" animBg="1"/>
      <p:bldP spid="15" grpId="0" animBg="1"/>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9994"/>
          <a:stretch/>
        </p:blipFill>
        <p:spPr>
          <a:xfrm>
            <a:off x="3276601" y="0"/>
            <a:ext cx="6810543" cy="3509082"/>
          </a:xfrm>
          <a:prstGeom prst="rect">
            <a:avLst/>
          </a:prstGeom>
        </p:spPr>
      </p:pic>
      <p:sp>
        <p:nvSpPr>
          <p:cNvPr id="6" name="Title 1"/>
          <p:cNvSpPr txBox="1">
            <a:spLocks/>
          </p:cNvSpPr>
          <p:nvPr/>
        </p:nvSpPr>
        <p:spPr>
          <a:xfrm>
            <a:off x="304800" y="4038600"/>
            <a:ext cx="11656722"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dirty="0">
                <a:solidFill>
                  <a:srgbClr val="0070C0"/>
                </a:solidFill>
                <a:latin typeface="Arial-Rounded" pitchFamily="34" charset="0"/>
                <a:ea typeface="Arial-Rounded" pitchFamily="34" charset="0"/>
                <a:cs typeface="Arial-Rounded" pitchFamily="34" charset="0"/>
              </a:rPr>
              <a:t>	Hà </a:t>
            </a:r>
            <a:r>
              <a:rPr lang="en-US" dirty="0" err="1">
                <a:solidFill>
                  <a:srgbClr val="0070C0"/>
                </a:solidFill>
                <a:latin typeface="Arial-Rounded" pitchFamily="34" charset="0"/>
                <a:ea typeface="Arial-Rounded" pitchFamily="34" charset="0"/>
                <a:cs typeface="Arial-Rounded" pitchFamily="34" charset="0"/>
              </a:rPr>
              <a:t>theo</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bố</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đến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sân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chim</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Sân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chim</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có</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cò</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diệc</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sáo</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bồ</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nông</a:t>
            </a:r>
            <a:r>
              <a:rPr lang="en-US" dirty="0">
                <a:solidFill>
                  <a:srgbClr val="0070C0"/>
                </a:solidFill>
                <a:latin typeface="Arial-Rounded" pitchFamily="34" charset="0"/>
                <a:ea typeface="Arial-Rounded" pitchFamily="34" charset="0"/>
                <a:cs typeface="Arial-Rounded" pitchFamily="34" charset="0"/>
              </a:rPr>
              <a:t>,… Hà </a:t>
            </a:r>
            <a:r>
              <a:rPr lang="en-US" dirty="0" err="1">
                <a:solidFill>
                  <a:srgbClr val="0070C0"/>
                </a:solidFill>
                <a:latin typeface="Arial-Rounded" pitchFamily="34" charset="0"/>
                <a:ea typeface="Arial-Rounded" pitchFamily="34" charset="0"/>
                <a:cs typeface="Arial-Rounded" pitchFamily="34" charset="0"/>
              </a:rPr>
              <a:t>chăm</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chú</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nhìn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những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đàn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cò</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trắng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diệc</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xám</a:t>
            </a:r>
            <a:r>
              <a:rPr lang="en-US" dirty="0">
                <a:solidFill>
                  <a:srgbClr val="0070C0"/>
                </a:solidFill>
                <a:latin typeface="Arial-Rounded" pitchFamily="34" charset="0"/>
                <a:ea typeface="Arial-Rounded" pitchFamily="34" charset="0"/>
                <a:cs typeface="Arial-Rounded" pitchFamily="34" charset="0"/>
              </a:rPr>
              <a:t> bay </a:t>
            </a:r>
            <a:r>
              <a:rPr lang="en-US" dirty="0" err="1">
                <a:solidFill>
                  <a:srgbClr val="0070C0"/>
                </a:solidFill>
                <a:latin typeface="Arial-Rounded" pitchFamily="34" charset="0"/>
                <a:ea typeface="Arial-Rounded" pitchFamily="34" charset="0"/>
                <a:cs typeface="Arial-Rounded" pitchFamily="34" charset="0"/>
              </a:rPr>
              <a:t>liệng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đậu</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kín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trên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những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ngọn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cây</a:t>
            </a:r>
            <a:r>
              <a:rPr lang="en-US" dirty="0">
                <a:solidFill>
                  <a:srgbClr val="0070C0"/>
                </a:solidFill>
                <a:latin typeface="Arial-Rounded" pitchFamily="34" charset="0"/>
                <a:ea typeface="Arial-Rounded" pitchFamily="34" charset="0"/>
                <a:cs typeface="Arial-Rounded" pitchFamily="34" charset="0"/>
              </a:rPr>
              <a:t>. Sau </a:t>
            </a:r>
            <a:r>
              <a:rPr lang="en-US" dirty="0" err="1">
                <a:solidFill>
                  <a:srgbClr val="0070C0"/>
                </a:solidFill>
                <a:latin typeface="Arial-Rounded" pitchFamily="34" charset="0"/>
                <a:ea typeface="Arial-Rounded" pitchFamily="34" charset="0"/>
                <a:cs typeface="Arial-Rounded" pitchFamily="34" charset="0"/>
              </a:rPr>
              <a:t>một</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ngày</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kiếm</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ăn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từng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đàn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chim</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ríu</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rít</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về</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tổ</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trông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thật</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yên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bình</a:t>
            </a:r>
            <a:r>
              <a:rPr lang="en-US" dirty="0">
                <a:solidFill>
                  <a:srgbClr val="0070C0"/>
                </a:solidFill>
                <a:latin typeface="Arial-Rounded" pitchFamily="34" charset="0"/>
                <a:ea typeface="Arial-Rounded" pitchFamily="34" charset="0"/>
                <a:cs typeface="Arial-Rounded" pitchFamily="34" charset="0"/>
              </a:rPr>
              <a:t>.</a:t>
            </a:r>
            <a:endParaRPr lang="en-US" sz="3600" dirty="0">
              <a:solidFill>
                <a:srgbClr val="0070C0"/>
              </a:solidFill>
              <a:latin typeface="Arial-Rounded" pitchFamily="34" charset="0"/>
              <a:ea typeface="Arial-Rounded" pitchFamily="34" charset="0"/>
              <a:cs typeface="Arial-Rounded" pitchFamily="34" charset="0"/>
            </a:endParaRPr>
          </a:p>
        </p:txBody>
      </p:sp>
      <p:cxnSp>
        <p:nvCxnSpPr>
          <p:cNvPr id="12" name="Straight Connector 11"/>
          <p:cNvCxnSpPr/>
          <p:nvPr/>
        </p:nvCxnSpPr>
        <p:spPr>
          <a:xfrm flipH="1">
            <a:off x="5486400" y="4366832"/>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1023332" y="3352800"/>
            <a:ext cx="473142" cy="3128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1</a:t>
            </a:r>
          </a:p>
        </p:txBody>
      </p:sp>
      <p:sp>
        <p:nvSpPr>
          <p:cNvPr id="14" name="Oval 13"/>
          <p:cNvSpPr/>
          <p:nvPr/>
        </p:nvSpPr>
        <p:spPr>
          <a:xfrm>
            <a:off x="7765679" y="3428569"/>
            <a:ext cx="473142" cy="3128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2</a:t>
            </a:r>
          </a:p>
        </p:txBody>
      </p:sp>
      <p:cxnSp>
        <p:nvCxnSpPr>
          <p:cNvPr id="15" name="Straight Connector 14"/>
          <p:cNvCxnSpPr/>
          <p:nvPr/>
        </p:nvCxnSpPr>
        <p:spPr>
          <a:xfrm flipH="1">
            <a:off x="7752439" y="3665623"/>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419601" y="5430819"/>
            <a:ext cx="117307"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5486401" y="4082447"/>
            <a:ext cx="430129" cy="2843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3</a:t>
            </a:r>
          </a:p>
        </p:txBody>
      </p:sp>
      <p:cxnSp>
        <p:nvCxnSpPr>
          <p:cNvPr id="22" name="Straight Connector 21"/>
          <p:cNvCxnSpPr/>
          <p:nvPr/>
        </p:nvCxnSpPr>
        <p:spPr>
          <a:xfrm>
            <a:off x="7423230" y="5428768"/>
            <a:ext cx="11580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603188" y="6004700"/>
            <a:ext cx="10903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670811" y="6633568"/>
            <a:ext cx="9301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230477" y="203423"/>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 Rounded MT Bold" pitchFamily="34" charset="0"/>
                  <a:ea typeface="Arial-Rounded" pitchFamily="34" charset="0"/>
                  <a:cs typeface="Arial-Rounded" pitchFamily="34" charset="0"/>
                </a:rPr>
                <a:t>4</a:t>
              </a:r>
            </a:p>
          </p:txBody>
        </p:sp>
      </p:grpSp>
      <p:cxnSp>
        <p:nvCxnSpPr>
          <p:cNvPr id="20" name="Straight Connector 19"/>
          <p:cNvCxnSpPr/>
          <p:nvPr/>
        </p:nvCxnSpPr>
        <p:spPr>
          <a:xfrm flipH="1">
            <a:off x="9918078" y="6000271"/>
            <a:ext cx="117307"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4675665" y="5288627"/>
            <a:ext cx="430129" cy="2843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4</a:t>
            </a:r>
          </a:p>
        </p:txBody>
      </p:sp>
    </p:spTree>
    <p:extLst>
      <p:ext uri="{BB962C8B-B14F-4D97-AF65-F5344CB8AC3E}">
        <p14:creationId xmlns:p14="http://schemas.microsoft.com/office/powerpoint/2010/main" val="187604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304310" y="1219200"/>
            <a:ext cx="54586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prstClr val="white"/>
                </a:solidFill>
                <a:latin typeface="Arial-Rounded" pitchFamily="34" charset="0"/>
                <a:ea typeface="Arial-Rounded" pitchFamily="34" charset="0"/>
                <a:cs typeface="Arial-Rounded" pitchFamily="34" charset="0"/>
              </a:rPr>
              <a:t>bay liệng</a:t>
            </a:r>
          </a:p>
        </p:txBody>
      </p:sp>
      <p:sp>
        <p:nvSpPr>
          <p:cNvPr id="6" name="Title 1"/>
          <p:cNvSpPr txBox="1">
            <a:spLocks/>
          </p:cNvSpPr>
          <p:nvPr/>
        </p:nvSpPr>
        <p:spPr>
          <a:xfrm>
            <a:off x="3304309" y="4672263"/>
            <a:ext cx="54586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prstClr val="white"/>
                </a:solidFill>
                <a:latin typeface="Arial-Rounded" pitchFamily="34" charset="0"/>
                <a:ea typeface="Arial-Rounded" pitchFamily="34" charset="0"/>
                <a:cs typeface="Arial-Rounded" pitchFamily="34" charset="0"/>
              </a:rPr>
              <a:t>yên bình</a:t>
            </a:r>
          </a:p>
        </p:txBody>
      </p:sp>
      <p:sp>
        <p:nvSpPr>
          <p:cNvPr id="5" name="Title 1"/>
          <p:cNvSpPr txBox="1">
            <a:spLocks/>
          </p:cNvSpPr>
          <p:nvPr/>
        </p:nvSpPr>
        <p:spPr>
          <a:xfrm>
            <a:off x="3304310" y="2939997"/>
            <a:ext cx="54586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prstClr val="white"/>
                </a:solidFill>
                <a:latin typeface="Arial-Rounded" pitchFamily="34" charset="0"/>
                <a:ea typeface="Arial-Rounded" pitchFamily="34" charset="0"/>
                <a:cs typeface="Arial-Rounded" pitchFamily="34" charset="0"/>
              </a:rPr>
              <a:t>kiếm ăn</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Giá vé khu du lịch sinh thái Thung Nham Ninh Bình - Phuotdi.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29" y="10065"/>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9921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Bình yên Thung Nham, đất lành chim đậu - Kênh truyền hình Đài Tiếng nói  Việt Nam - VOVT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716" y="176990"/>
            <a:ext cx="10390909" cy="6494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5066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ề Cần Thơ thăm vườn cò Bằng Lăng - Tổng cục Du lị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9098" y="-155697"/>
            <a:ext cx="9775662" cy="7062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7686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304800" y="1752600"/>
            <a:ext cx="11471066"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a:solidFill>
                  <a:srgbClr val="0070C0"/>
                </a:solidFill>
                <a:latin typeface="Arial-Rounded" pitchFamily="34" charset="0"/>
                <a:ea typeface="Arial-Rounded" pitchFamily="34" charset="0"/>
                <a:cs typeface="Arial-Rounded" pitchFamily="34" charset="0"/>
              </a:rPr>
              <a:t>	Hà theo bố đến sân chim. Sân chim có cò, diệc, sáo, bồ nông,… Hà chăm chú nhìn những đàn cò trắng, diệc xám bay liệng, đậu kín trên những ngọn cây. Sau một ngày đi kiếm ăn, từng đàn chim ríu rít về tổ, trông thật yên bình.</a:t>
            </a:r>
            <a:endParaRPr lang="en-US" sz="8800">
              <a:solidFill>
                <a:srgbClr val="0070C0"/>
              </a:solidFill>
              <a:latin typeface="Arial-Rounded" pitchFamily="34" charset="0"/>
              <a:ea typeface="Arial-Rounded" pitchFamily="34" charset="0"/>
              <a:cs typeface="Arial-Rounded" pitchFamily="34" charset="0"/>
            </a:endParaRPr>
          </a:p>
        </p:txBody>
      </p:sp>
      <p:sp>
        <p:nvSpPr>
          <p:cNvPr id="12" name="Rounded Rectangle 11"/>
          <p:cNvSpPr/>
          <p:nvPr/>
        </p:nvSpPr>
        <p:spPr>
          <a:xfrm>
            <a:off x="841700" y="5414226"/>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Hà theo bố đi đâu?</a:t>
            </a:r>
          </a:p>
        </p:txBody>
      </p:sp>
      <p:cxnSp>
        <p:nvCxnSpPr>
          <p:cNvPr id="24" name="Straight Connector 23"/>
          <p:cNvCxnSpPr/>
          <p:nvPr/>
        </p:nvCxnSpPr>
        <p:spPr>
          <a:xfrm>
            <a:off x="1260894" y="1302588"/>
            <a:ext cx="7467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841700" y="5414226"/>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Sân chim có những loài chim nào?</a:t>
            </a:r>
          </a:p>
        </p:txBody>
      </p:sp>
      <p:cxnSp>
        <p:nvCxnSpPr>
          <p:cNvPr id="19" name="Straight Connector 18"/>
          <p:cNvCxnSpPr/>
          <p:nvPr/>
        </p:nvCxnSpPr>
        <p:spPr>
          <a:xfrm>
            <a:off x="1295400" y="2057400"/>
            <a:ext cx="762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449284" y="2109159"/>
            <a:ext cx="101422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980472" y="2057400"/>
            <a:ext cx="101422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44707" y="2074654"/>
            <a:ext cx="23552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Rounded Rectangle 30"/>
          <p:cNvSpPr/>
          <p:nvPr/>
        </p:nvSpPr>
        <p:spPr>
          <a:xfrm>
            <a:off x="316270" y="5414226"/>
            <a:ext cx="1155946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Đàn chim làm gì sau một ngày đi kiếm ăn?</a:t>
            </a:r>
          </a:p>
        </p:txBody>
      </p:sp>
      <p:cxnSp>
        <p:nvCxnSpPr>
          <p:cNvPr id="32" name="Straight Connector 31"/>
          <p:cNvCxnSpPr/>
          <p:nvPr/>
        </p:nvCxnSpPr>
        <p:spPr>
          <a:xfrm>
            <a:off x="1905000" y="5029200"/>
            <a:ext cx="2895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65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4"/>
                                        </p:tgtEl>
                                      </p:cBhvr>
                                    </p:animEffect>
                                    <p:set>
                                      <p:cBhvr>
                                        <p:cTn id="17" dur="1" fill="hold">
                                          <p:stCondLst>
                                            <p:cond delay="4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10" presetClass="entr" presetSubtype="0"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27"/>
                                        </p:tgtEl>
                                      </p:cBhvr>
                                    </p:animEffect>
                                    <p:set>
                                      <p:cBhvr>
                                        <p:cTn id="50" dur="1" fill="hold">
                                          <p:stCondLst>
                                            <p:cond delay="499"/>
                                          </p:stCondLst>
                                        </p:cTn>
                                        <p:tgtEl>
                                          <p:spTgt spid="2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32"/>
                                        </p:tgtEl>
                                      </p:cBhvr>
                                    </p:animEffect>
                                    <p:set>
                                      <p:cBhvr>
                                        <p:cTn id="65"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3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381000" y="4267200"/>
            <a:ext cx="1127760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300" dirty="0">
                <a:solidFill>
                  <a:srgbClr val="0070C0"/>
                </a:solidFill>
                <a:latin typeface="Arial-Rounded" pitchFamily="34" charset="0"/>
                <a:ea typeface="Arial-Rounded" pitchFamily="34" charset="0"/>
                <a:cs typeface="Arial-Rounded" pitchFamily="34" charset="0"/>
              </a:rPr>
              <a:t>              Hà </a:t>
            </a:r>
            <a:r>
              <a:rPr lang="en-US" sz="3300" dirty="0" err="1">
                <a:solidFill>
                  <a:srgbClr val="0070C0"/>
                </a:solidFill>
                <a:latin typeface="Arial-Rounded" pitchFamily="34" charset="0"/>
                <a:ea typeface="Arial-Rounded" pitchFamily="34" charset="0"/>
                <a:cs typeface="Arial-Rounded" pitchFamily="34" charset="0"/>
              </a:rPr>
              <a:t>theo</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bố</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đến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sân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chim</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Sân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chim</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có</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cò</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diệc</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sáo</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bồ</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nông</a:t>
            </a:r>
            <a:r>
              <a:rPr lang="en-US" sz="3300" dirty="0">
                <a:solidFill>
                  <a:srgbClr val="0070C0"/>
                </a:solidFill>
                <a:latin typeface="Arial-Rounded" pitchFamily="34" charset="0"/>
                <a:ea typeface="Arial-Rounded" pitchFamily="34" charset="0"/>
                <a:cs typeface="Arial-Rounded" pitchFamily="34" charset="0"/>
              </a:rPr>
              <a:t>,… Hà </a:t>
            </a:r>
            <a:r>
              <a:rPr lang="en-US" sz="3300" dirty="0" err="1">
                <a:solidFill>
                  <a:srgbClr val="0070C0"/>
                </a:solidFill>
                <a:latin typeface="Arial-Rounded" pitchFamily="34" charset="0"/>
                <a:ea typeface="Arial-Rounded" pitchFamily="34" charset="0"/>
                <a:cs typeface="Arial-Rounded" pitchFamily="34" charset="0"/>
              </a:rPr>
              <a:t>chăm</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chú</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nhìn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những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đàn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cò</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trắng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diệc</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xám</a:t>
            </a:r>
            <a:r>
              <a:rPr lang="en-US" sz="3300" dirty="0">
                <a:solidFill>
                  <a:srgbClr val="0070C0"/>
                </a:solidFill>
                <a:latin typeface="Arial-Rounded" pitchFamily="34" charset="0"/>
                <a:ea typeface="Arial-Rounded" pitchFamily="34" charset="0"/>
                <a:cs typeface="Arial-Rounded" pitchFamily="34" charset="0"/>
              </a:rPr>
              <a:t> bay </a:t>
            </a:r>
            <a:r>
              <a:rPr lang="en-US" sz="3300" dirty="0" err="1">
                <a:solidFill>
                  <a:srgbClr val="0070C0"/>
                </a:solidFill>
                <a:latin typeface="Arial-Rounded" pitchFamily="34" charset="0"/>
                <a:ea typeface="Arial-Rounded" pitchFamily="34" charset="0"/>
                <a:cs typeface="Arial-Rounded" pitchFamily="34" charset="0"/>
              </a:rPr>
              <a:t>liệng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đậu</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kín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trên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những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ngọn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cây</a:t>
            </a:r>
            <a:r>
              <a:rPr lang="en-US" sz="3300" dirty="0">
                <a:solidFill>
                  <a:srgbClr val="0070C0"/>
                </a:solidFill>
                <a:latin typeface="Arial-Rounded" pitchFamily="34" charset="0"/>
                <a:ea typeface="Arial-Rounded" pitchFamily="34" charset="0"/>
                <a:cs typeface="Arial-Rounded" pitchFamily="34" charset="0"/>
              </a:rPr>
              <a:t>. Sau </a:t>
            </a:r>
            <a:r>
              <a:rPr lang="en-US" sz="3300" dirty="0" err="1">
                <a:solidFill>
                  <a:srgbClr val="0070C0"/>
                </a:solidFill>
                <a:latin typeface="Arial-Rounded" pitchFamily="34" charset="0"/>
                <a:ea typeface="Arial-Rounded" pitchFamily="34" charset="0"/>
                <a:cs typeface="Arial-Rounded" pitchFamily="34" charset="0"/>
              </a:rPr>
              <a:t>một</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ngày</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đi</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kiếm</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ăn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từng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đàn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chim</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ríu</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rít</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về</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tổ</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trông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thật</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yên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bình</a:t>
            </a:r>
            <a:r>
              <a:rPr lang="en-US" sz="3300" dirty="0">
                <a:solidFill>
                  <a:srgbClr val="0070C0"/>
                </a:solidFill>
                <a:latin typeface="Arial-Rounded" pitchFamily="34" charset="0"/>
                <a:ea typeface="Arial-Rounded" pitchFamily="34" charset="0"/>
                <a:cs typeface="Arial-Rounded" pitchFamily="34" charset="0"/>
              </a:rPr>
              <a:t>.</a:t>
            </a: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3431" y="-50477"/>
            <a:ext cx="8188315" cy="4463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0477" y="203423"/>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 Rounded MT Bold" pitchFamily="34" charset="0"/>
                  <a:ea typeface="Arial-Rounded" pitchFamily="34" charset="0"/>
                  <a:cs typeface="Arial-Rounded" pitchFamily="34" charset="0"/>
                </a:rPr>
                <a:t>5</a:t>
              </a:r>
            </a:p>
          </p:txBody>
        </p:sp>
      </p:grpSp>
      <p:sp>
        <p:nvSpPr>
          <p:cNvPr id="6" name="Title 1"/>
          <p:cNvSpPr txBox="1">
            <a:spLocks/>
          </p:cNvSpPr>
          <p:nvPr/>
        </p:nvSpPr>
        <p:spPr>
          <a:xfrm>
            <a:off x="2504525" y="943706"/>
            <a:ext cx="692727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prstClr val="black"/>
                </a:solidFill>
                <a:latin typeface="Arial-Rounded" pitchFamily="34" charset="0"/>
                <a:ea typeface="Arial-Rounded" pitchFamily="34" charset="0"/>
                <a:cs typeface="Arial-Rounded" pitchFamily="34" charset="0"/>
              </a:rPr>
              <a:t>Loài chim</a:t>
            </a:r>
          </a:p>
        </p:txBody>
      </p:sp>
      <p:pic>
        <p:nvPicPr>
          <p:cNvPr id="11266" name="Picture 2" descr="Tìm hiểu từ vựng về một số loài chim trong tiếng Anh nhé !!! - AhaQuiz.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5902" y="1811846"/>
            <a:ext cx="9242099" cy="481755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Tải File Vector Các Loài Chim, Vẹt, Bồ Câu, Chim Sẽ ... Tải Miễn Phí •  Blogitv.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5947" y="1588699"/>
            <a:ext cx="6765932" cy="5237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266"/>
                                        </p:tgtEl>
                                      </p:cBhvr>
                                    </p:animEffect>
                                    <p:set>
                                      <p:cBhvr>
                                        <p:cTn id="12" dur="1" fill="hold">
                                          <p:stCondLst>
                                            <p:cond delay="499"/>
                                          </p:stCondLst>
                                        </p:cTn>
                                        <p:tgtEl>
                                          <p:spTgt spid="1126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68"/>
                                        </p:tgtEl>
                                        <p:attrNameLst>
                                          <p:attrName>style.visibility</p:attrName>
                                        </p:attrNameLst>
                                      </p:cBhvr>
                                      <p:to>
                                        <p:strVal val="visible"/>
                                      </p:to>
                                    </p:set>
                                    <p:animEffect transition="in" filter="fade">
                                      <p:cBhvr>
                                        <p:cTn id="17"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B8EAB51-9020-48BC-A218-A450B146AA44}"/>
              </a:ext>
            </a:extLst>
          </p:cNvPr>
          <p:cNvPicPr>
            <a:picLocks noChangeAspect="1"/>
          </p:cNvPicPr>
          <p:nvPr/>
        </p:nvPicPr>
        <p:blipFill>
          <a:blip r:embed="rId2"/>
          <a:stretch>
            <a:fillRect/>
          </a:stretch>
        </p:blipFill>
        <p:spPr>
          <a:xfrm>
            <a:off x="0" y="0"/>
            <a:ext cx="12192000" cy="6857999"/>
          </a:xfrm>
          <a:prstGeom prst="rect">
            <a:avLst/>
          </a:prstGeom>
        </p:spPr>
      </p:pic>
      <p:sp>
        <p:nvSpPr>
          <p:cNvPr id="8" name="Rectangle: Rounded Corners 7">
            <a:extLst>
              <a:ext uri="{FF2B5EF4-FFF2-40B4-BE49-F238E27FC236}">
                <a16:creationId xmlns:a16="http://schemas.microsoft.com/office/drawing/2014/main" id="{CA4E5346-25F6-45E9-BE20-CBA1E249165F}"/>
              </a:ext>
            </a:extLst>
          </p:cNvPr>
          <p:cNvSpPr/>
          <p:nvPr/>
        </p:nvSpPr>
        <p:spPr>
          <a:xfrm>
            <a:off x="3962400" y="304800"/>
            <a:ext cx="7467600" cy="3153747"/>
          </a:xfrm>
          <a:custGeom>
            <a:avLst/>
            <a:gdLst>
              <a:gd name="connsiteX0" fmla="*/ 0 w 7467600"/>
              <a:gd name="connsiteY0" fmla="*/ 525635 h 3153747"/>
              <a:gd name="connsiteX1" fmla="*/ 525635 w 7467600"/>
              <a:gd name="connsiteY1" fmla="*/ 0 h 3153747"/>
              <a:gd name="connsiteX2" fmla="*/ 6941965 w 7467600"/>
              <a:gd name="connsiteY2" fmla="*/ 0 h 3153747"/>
              <a:gd name="connsiteX3" fmla="*/ 7467600 w 7467600"/>
              <a:gd name="connsiteY3" fmla="*/ 525635 h 3153747"/>
              <a:gd name="connsiteX4" fmla="*/ 7467600 w 7467600"/>
              <a:gd name="connsiteY4" fmla="*/ 2628112 h 3153747"/>
              <a:gd name="connsiteX5" fmla="*/ 6941965 w 7467600"/>
              <a:gd name="connsiteY5" fmla="*/ 3153747 h 3153747"/>
              <a:gd name="connsiteX6" fmla="*/ 525635 w 7467600"/>
              <a:gd name="connsiteY6" fmla="*/ 3153747 h 3153747"/>
              <a:gd name="connsiteX7" fmla="*/ 0 w 7467600"/>
              <a:gd name="connsiteY7" fmla="*/ 2628112 h 3153747"/>
              <a:gd name="connsiteX8" fmla="*/ 0 w 7467600"/>
              <a:gd name="connsiteY8" fmla="*/ 525635 h 315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600" h="3153747" fill="none" extrusionOk="0">
                <a:moveTo>
                  <a:pt x="0" y="525635"/>
                </a:moveTo>
                <a:cubicBezTo>
                  <a:pt x="1297" y="270439"/>
                  <a:pt x="237338" y="3361"/>
                  <a:pt x="525635" y="0"/>
                </a:cubicBezTo>
                <a:cubicBezTo>
                  <a:pt x="3228402" y="72427"/>
                  <a:pt x="5882336" y="61419"/>
                  <a:pt x="6941965" y="0"/>
                </a:cubicBezTo>
                <a:cubicBezTo>
                  <a:pt x="7225956" y="-43432"/>
                  <a:pt x="7437727" y="226299"/>
                  <a:pt x="7467600" y="525635"/>
                </a:cubicBezTo>
                <a:cubicBezTo>
                  <a:pt x="7568476" y="957622"/>
                  <a:pt x="7360287" y="2236424"/>
                  <a:pt x="7467600" y="2628112"/>
                </a:cubicBezTo>
                <a:cubicBezTo>
                  <a:pt x="7478523" y="2862978"/>
                  <a:pt x="7229659" y="3150826"/>
                  <a:pt x="6941965" y="3153747"/>
                </a:cubicBezTo>
                <a:cubicBezTo>
                  <a:pt x="4965342" y="3183574"/>
                  <a:pt x="3471989" y="3074441"/>
                  <a:pt x="525635" y="3153747"/>
                </a:cubicBezTo>
                <a:cubicBezTo>
                  <a:pt x="289288" y="3147648"/>
                  <a:pt x="-25679" y="2923490"/>
                  <a:pt x="0" y="2628112"/>
                </a:cubicBezTo>
                <a:cubicBezTo>
                  <a:pt x="50037" y="2143582"/>
                  <a:pt x="770" y="1485534"/>
                  <a:pt x="0" y="525635"/>
                </a:cubicBezTo>
                <a:close/>
              </a:path>
              <a:path w="7467600" h="3153747" stroke="0" extrusionOk="0">
                <a:moveTo>
                  <a:pt x="0" y="525635"/>
                </a:moveTo>
                <a:cubicBezTo>
                  <a:pt x="22712" y="241526"/>
                  <a:pt x="247769" y="25905"/>
                  <a:pt x="525635" y="0"/>
                </a:cubicBezTo>
                <a:cubicBezTo>
                  <a:pt x="3534054" y="123000"/>
                  <a:pt x="6288806" y="-96860"/>
                  <a:pt x="6941965" y="0"/>
                </a:cubicBezTo>
                <a:cubicBezTo>
                  <a:pt x="7204101" y="-21465"/>
                  <a:pt x="7480311" y="209709"/>
                  <a:pt x="7467600" y="525635"/>
                </a:cubicBezTo>
                <a:cubicBezTo>
                  <a:pt x="7470773" y="970751"/>
                  <a:pt x="7561867" y="1701120"/>
                  <a:pt x="7467600" y="2628112"/>
                </a:cubicBezTo>
                <a:cubicBezTo>
                  <a:pt x="7420939" y="2935317"/>
                  <a:pt x="7180341" y="3145249"/>
                  <a:pt x="6941965" y="3153747"/>
                </a:cubicBezTo>
                <a:cubicBezTo>
                  <a:pt x="3829751" y="2993040"/>
                  <a:pt x="3713672" y="3193414"/>
                  <a:pt x="525635" y="3153747"/>
                </a:cubicBezTo>
                <a:cubicBezTo>
                  <a:pt x="184447" y="3143469"/>
                  <a:pt x="-13249" y="2912410"/>
                  <a:pt x="0" y="2628112"/>
                </a:cubicBezTo>
                <a:cubicBezTo>
                  <a:pt x="32216" y="2275467"/>
                  <a:pt x="57206" y="1466194"/>
                  <a:pt x="0" y="525635"/>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B552E943-0530-4CC1-8661-3F91C73608A9}"/>
              </a:ext>
            </a:extLst>
          </p:cNvPr>
          <p:cNvSpPr txBox="1">
            <a:spLocks/>
          </p:cNvSpPr>
          <p:nvPr/>
        </p:nvSpPr>
        <p:spPr>
          <a:xfrm>
            <a:off x="2438400" y="1219200"/>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dirty="0" err="1">
                <a:solidFill>
                  <a:srgbClr val="FF0066"/>
                </a:solidFill>
                <a:latin typeface="Arial-Rounded" pitchFamily="34" charset="0"/>
                <a:ea typeface="Arial-Rounded" pitchFamily="34" charset="0"/>
                <a:cs typeface="Arial-Rounded" pitchFamily="34" charset="0"/>
              </a:rPr>
              <a:t>iêng</a:t>
            </a:r>
            <a:r>
              <a:rPr lang="en-US" sz="8800" b="1" dirty="0">
                <a:solidFill>
                  <a:srgbClr val="FF0066"/>
                </a:solidFill>
                <a:latin typeface="Arial-Rounded" pitchFamily="34" charset="0"/>
                <a:ea typeface="Arial-Rounded" pitchFamily="34" charset="0"/>
                <a:cs typeface="Arial-Rounded" pitchFamily="34" charset="0"/>
              </a:rPr>
              <a:t>  </a:t>
            </a:r>
            <a:r>
              <a:rPr lang="en-US" sz="8800" b="1" dirty="0" err="1">
                <a:solidFill>
                  <a:srgbClr val="FF0066"/>
                </a:solidFill>
                <a:latin typeface="Arial-Rounded" pitchFamily="34" charset="0"/>
                <a:ea typeface="Arial-Rounded" pitchFamily="34" charset="0"/>
                <a:cs typeface="Arial-Rounded" pitchFamily="34" charset="0"/>
              </a:rPr>
              <a:t>iêm</a:t>
            </a:r>
            <a:r>
              <a:rPr lang="en-US" sz="8800" b="1" dirty="0">
                <a:solidFill>
                  <a:srgbClr val="FF0066"/>
                </a:solidFill>
                <a:latin typeface="Arial-Rounded" pitchFamily="34" charset="0"/>
                <a:ea typeface="Arial-Rounded" pitchFamily="34" charset="0"/>
                <a:cs typeface="Arial-Rounded" pitchFamily="34" charset="0"/>
              </a:rPr>
              <a:t>  </a:t>
            </a:r>
            <a:r>
              <a:rPr lang="en-US" sz="8800" b="1" dirty="0" err="1">
                <a:solidFill>
                  <a:srgbClr val="FF0066"/>
                </a:solidFill>
                <a:latin typeface="Arial-Rounded" pitchFamily="34" charset="0"/>
                <a:ea typeface="Arial-Rounded" pitchFamily="34" charset="0"/>
                <a:cs typeface="Arial-Rounded" pitchFamily="34" charset="0"/>
              </a:rPr>
              <a:t>yên</a:t>
            </a:r>
            <a:endParaRPr lang="en-US" sz="8800" b="1" dirty="0">
              <a:solidFill>
                <a:srgbClr val="FF0066"/>
              </a:solidFill>
              <a:latin typeface="Arial-Rounded" pitchFamily="34" charset="0"/>
              <a:ea typeface="Arial-Rounded" pitchFamily="34" charset="0"/>
              <a:cs typeface="Arial-Rounded" pitchFamily="34" charset="0"/>
            </a:endParaRPr>
          </a:p>
        </p:txBody>
      </p:sp>
      <p:sp>
        <p:nvSpPr>
          <p:cNvPr id="3" name="TextBox 2">
            <a:extLst>
              <a:ext uri="{FF2B5EF4-FFF2-40B4-BE49-F238E27FC236}">
                <a16:creationId xmlns:a16="http://schemas.microsoft.com/office/drawing/2014/main" id="{9B27E0C5-5647-3EBC-5814-E42D7A8AB5B6}"/>
              </a:ext>
            </a:extLst>
          </p:cNvPr>
          <p:cNvSpPr txBox="1"/>
          <p:nvPr/>
        </p:nvSpPr>
        <p:spPr>
          <a:xfrm>
            <a:off x="6400800" y="76200"/>
            <a:ext cx="2971800" cy="1015663"/>
          </a:xfrm>
          <a:prstGeom prst="rect">
            <a:avLst/>
          </a:prstGeom>
          <a:solidFill>
            <a:srgbClr val="FFC000"/>
          </a:solidFill>
        </p:spPr>
        <p:txBody>
          <a:bodyPr wrap="square" rtlCol="0">
            <a:spAutoFit/>
          </a:bodyPr>
          <a:lstStyle/>
          <a:p>
            <a:pPr algn="ctr"/>
            <a:r>
              <a:rPr lang="en-US" sz="6000" dirty="0" err="1">
                <a:solidFill>
                  <a:prstClr val="black"/>
                </a:solidFill>
                <a:latin typeface="Arial-Rounded" pitchFamily="34" charset="0"/>
                <a:ea typeface="Arial-Rounded" pitchFamily="34" charset="0"/>
                <a:cs typeface="Arial-Rounded" pitchFamily="34" charset="0"/>
              </a:rPr>
              <a:t>Bài</a:t>
            </a:r>
            <a:r>
              <a:rPr lang="en-US" sz="6000" dirty="0">
                <a:solidFill>
                  <a:prstClr val="black"/>
                </a:solidFill>
                <a:latin typeface="Arial-Rounded" pitchFamily="34" charset="0"/>
                <a:ea typeface="Arial-Rounded" pitchFamily="34" charset="0"/>
                <a:cs typeface="Arial-Rounded" pitchFamily="34" charset="0"/>
              </a:rPr>
              <a:t> 63</a:t>
            </a:r>
          </a:p>
        </p:txBody>
      </p:sp>
    </p:spTree>
    <p:extLst>
      <p:ext uri="{BB962C8B-B14F-4D97-AF65-F5344CB8AC3E}">
        <p14:creationId xmlns:p14="http://schemas.microsoft.com/office/powerpoint/2010/main" val="2079705323"/>
      </p:ext>
    </p:extLst>
  </p:cSld>
  <p:clrMapOvr>
    <a:masterClrMapping/>
  </p:clrMapOvr>
  <p:transition advTm="698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
            <a:hlinkClick r:id="" action="ppaction://media"/>
            <a:extLst>
              <a:ext uri="{FF2B5EF4-FFF2-40B4-BE49-F238E27FC236}">
                <a16:creationId xmlns:a16="http://schemas.microsoft.com/office/drawing/2014/main" id="{3ABCD372-4242-518D-BEC4-7B7522E772F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18122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9050" y="228600"/>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solidFill>
                    <a:prstClr val="white"/>
                  </a:solidFill>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prstClr val="black"/>
                  </a:solidFill>
                  <a:latin typeface="Arial Rounded MT Bold" pitchFamily="34" charset="0"/>
                  <a:ea typeface="Arial-Rounded" pitchFamily="34" charset="0"/>
                  <a:cs typeface="Arial-Rounded" pitchFamily="34" charset="0"/>
                </a:rPr>
                <a:t>1</a:t>
              </a:r>
            </a:p>
          </p:txBody>
        </p:sp>
      </p:grpSp>
      <p:grpSp>
        <p:nvGrpSpPr>
          <p:cNvPr id="29" name="Group 28"/>
          <p:cNvGrpSpPr/>
          <p:nvPr/>
        </p:nvGrpSpPr>
        <p:grpSpPr>
          <a:xfrm>
            <a:off x="609600" y="4648200"/>
            <a:ext cx="11174569" cy="1881067"/>
            <a:chOff x="502855" y="5026323"/>
            <a:chExt cx="10340244" cy="1881067"/>
          </a:xfrm>
        </p:grpSpPr>
        <p:sp>
          <p:nvSpPr>
            <p:cNvPr id="34" name="Title 1"/>
            <p:cNvSpPr txBox="1">
              <a:spLocks/>
            </p:cNvSpPr>
            <p:nvPr/>
          </p:nvSpPr>
          <p:spPr>
            <a:xfrm>
              <a:off x="502855" y="5406302"/>
              <a:ext cx="10340244"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FF0000"/>
                  </a:solidFill>
                  <a:latin typeface="Arial-Rounded" pitchFamily="34" charset="0"/>
                  <a:ea typeface="Arial-Rounded" pitchFamily="34" charset="0"/>
                  <a:cs typeface="Arial-Rounded" pitchFamily="34" charset="0"/>
                </a:rPr>
                <a:t>Yên</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phụng</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có</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bộ</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lông</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tím</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b</a:t>
              </a:r>
              <a:r>
                <a:rPr lang="en-US" sz="5000" b="1" dirty="0" err="1">
                  <a:solidFill>
                    <a:srgbClr val="FF0000"/>
                  </a:solidFill>
                  <a:latin typeface="Arial-Rounded" pitchFamily="34" charset="0"/>
                  <a:ea typeface="Arial-Rounded" pitchFamily="34" charset="0"/>
                  <a:cs typeface="Arial-Rounded" pitchFamily="34" charset="0"/>
                </a:rPr>
                <a:t>iêng</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biếc</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trông</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rất</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d</a:t>
              </a:r>
              <a:r>
                <a:rPr lang="en-US" sz="5000" b="1" dirty="0" err="1">
                  <a:solidFill>
                    <a:srgbClr val="FF0000"/>
                  </a:solidFill>
                  <a:latin typeface="Arial-Rounded" pitchFamily="34" charset="0"/>
                  <a:ea typeface="Arial-Rounded" pitchFamily="34" charset="0"/>
                  <a:cs typeface="Arial-Rounded" pitchFamily="34" charset="0"/>
                </a:rPr>
                <a:t>iêm</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dúa</a:t>
              </a:r>
              <a:r>
                <a:rPr lang="en-US" sz="5000" b="1" dirty="0">
                  <a:solidFill>
                    <a:srgbClr val="0070C0"/>
                  </a:solidFill>
                  <a:latin typeface="Arial-Rounded" pitchFamily="34" charset="0"/>
                  <a:ea typeface="Arial-Rounded" pitchFamily="34" charset="0"/>
                  <a:cs typeface="Arial-Rounded" pitchFamily="34" charset="0"/>
                </a:rPr>
                <a:t>.</a:t>
              </a:r>
            </a:p>
          </p:txBody>
        </p:sp>
        <p:sp>
          <p:nvSpPr>
            <p:cNvPr id="16" name="Title 1"/>
            <p:cNvSpPr txBox="1">
              <a:spLocks/>
            </p:cNvSpPr>
            <p:nvPr/>
          </p:nvSpPr>
          <p:spPr>
            <a:xfrm>
              <a:off x="1179761" y="5026323"/>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a:solidFill>
                    <a:srgbClr val="0070C0"/>
                  </a:solidFill>
                  <a:latin typeface="Arial-Rounded" pitchFamily="34" charset="0"/>
                  <a:ea typeface="Arial-Rounded" pitchFamily="34" charset="0"/>
                  <a:cs typeface="Arial-Rounded" pitchFamily="34" charset="0"/>
                </a:rPr>
                <a:t>́</a:t>
              </a:r>
            </a:p>
          </p:txBody>
        </p:sp>
      </p:grpSp>
      <p:pic>
        <p:nvPicPr>
          <p:cNvPr id="6" name="Picture 2" descr="Bông Trang Vàng: Chim Yến Phụ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1219200"/>
            <a:ext cx="38862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im Yến Phụng/Budgies, 130/16 lê đình cẩn, phường tân tạo, quận bình tân.,  Ho Chi Minh City (20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399" y="1219200"/>
            <a:ext cx="4038601"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39512"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000" dirty="0">
                <a:solidFill>
                  <a:srgbClr val="0070C0"/>
                </a:solidFill>
                <a:latin typeface="Arial-Rounded" pitchFamily="34" charset="0"/>
                <a:ea typeface="Arial-Rounded" pitchFamily="34" charset="0"/>
                <a:cs typeface="Arial-Rounded" pitchFamily="34" charset="0"/>
              </a:rPr>
              <a:t>b</a:t>
            </a:r>
          </a:p>
        </p:txBody>
      </p:sp>
      <p:sp>
        <p:nvSpPr>
          <p:cNvPr id="9" name="Title 1"/>
          <p:cNvSpPr txBox="1">
            <a:spLocks/>
          </p:cNvSpPr>
          <p:nvPr/>
        </p:nvSpPr>
        <p:spPr>
          <a:xfrm>
            <a:off x="6136325"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000" dirty="0" err="1">
                <a:solidFill>
                  <a:srgbClr val="FF0000"/>
                </a:solidFill>
                <a:latin typeface="Arial-Rounded" pitchFamily="34" charset="0"/>
                <a:ea typeface="Arial-Rounded" pitchFamily="34" charset="0"/>
                <a:cs typeface="Arial-Rounded" pitchFamily="34" charset="0"/>
              </a:rPr>
              <a:t>iêng</a:t>
            </a:r>
            <a:endParaRPr lang="en-US" sz="800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3940820" y="4271442"/>
            <a:ext cx="4295089" cy="1432470"/>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000">
                <a:solidFill>
                  <a:srgbClr val="0070C0"/>
                </a:solidFill>
                <a:latin typeface="Arial-Rounded" pitchFamily="34" charset="0"/>
                <a:ea typeface="Arial-Rounded" pitchFamily="34" charset="0"/>
                <a:cs typeface="Arial-Rounded" pitchFamily="34" charset="0"/>
              </a:rPr>
              <a:t>b</a:t>
            </a:r>
            <a:r>
              <a:rPr lang="en-US" sz="8000">
                <a:solidFill>
                  <a:srgbClr val="FF0000"/>
                </a:solidFill>
                <a:latin typeface="Arial-Rounded" pitchFamily="34" charset="0"/>
                <a:ea typeface="Arial-Rounded" pitchFamily="34" charset="0"/>
                <a:cs typeface="Arial-Rounded" pitchFamily="34" charset="0"/>
              </a:rPr>
              <a:t>iêng</a:t>
            </a:r>
          </a:p>
        </p:txBody>
      </p:sp>
      <p:grpSp>
        <p:nvGrpSpPr>
          <p:cNvPr id="34" name="Group 33"/>
          <p:cNvGrpSpPr/>
          <p:nvPr/>
        </p:nvGrpSpPr>
        <p:grpSpPr>
          <a:xfrm>
            <a:off x="230477" y="203423"/>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 Rounded MT Bold" pitchFamily="34" charset="0"/>
                  <a:ea typeface="Arial-Rounded" pitchFamily="34" charset="0"/>
                  <a:cs typeface="Arial-Rounded" pitchFamily="34" charset="0"/>
                </a:rPr>
                <a:t>2</a:t>
              </a:r>
            </a:p>
          </p:txBody>
        </p:sp>
      </p:grpSp>
      <p:sp>
        <p:nvSpPr>
          <p:cNvPr id="24" name="Title 1"/>
          <p:cNvSpPr txBox="1">
            <a:spLocks/>
          </p:cNvSpPr>
          <p:nvPr/>
        </p:nvSpPr>
        <p:spPr>
          <a:xfrm>
            <a:off x="1981201"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iêng</a:t>
            </a:r>
          </a:p>
        </p:txBody>
      </p:sp>
      <p:sp>
        <p:nvSpPr>
          <p:cNvPr id="26" name="Title 1"/>
          <p:cNvSpPr txBox="1">
            <a:spLocks/>
          </p:cNvSpPr>
          <p:nvPr/>
        </p:nvSpPr>
        <p:spPr>
          <a:xfrm>
            <a:off x="4925593"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iêm</a:t>
            </a:r>
          </a:p>
        </p:txBody>
      </p:sp>
      <p:sp>
        <p:nvSpPr>
          <p:cNvPr id="12" name="Title 1"/>
          <p:cNvSpPr txBox="1">
            <a:spLocks/>
          </p:cNvSpPr>
          <p:nvPr/>
        </p:nvSpPr>
        <p:spPr>
          <a:xfrm>
            <a:off x="7722586"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yên</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0" y="1143001"/>
            <a:ext cx="5105400" cy="1323439"/>
          </a:xfrm>
          <a:prstGeom prst="rect">
            <a:avLst/>
          </a:prstGeom>
          <a:solidFill>
            <a:srgbClr val="FFC000"/>
          </a:solidFill>
        </p:spPr>
        <p:txBody>
          <a:bodyPr wrap="square" rtlCol="0">
            <a:spAutoFit/>
          </a:bodyPr>
          <a:lstStyle/>
          <a:p>
            <a:pPr algn="ctr"/>
            <a:r>
              <a:rPr lang="en-US" sz="8000">
                <a:solidFill>
                  <a:prstClr val="black"/>
                </a:solidFill>
                <a:latin typeface="Arial-Rounded" pitchFamily="34" charset="0"/>
                <a:ea typeface="Arial-Rounded" pitchFamily="34" charset="0"/>
                <a:cs typeface="Arial-Rounded" pitchFamily="34" charset="0"/>
              </a:rPr>
              <a:t>So sánh</a:t>
            </a:r>
          </a:p>
        </p:txBody>
      </p:sp>
      <p:sp>
        <p:nvSpPr>
          <p:cNvPr id="6" name="TextBox 5"/>
          <p:cNvSpPr txBox="1"/>
          <p:nvPr/>
        </p:nvSpPr>
        <p:spPr>
          <a:xfrm>
            <a:off x="2622929" y="3509083"/>
            <a:ext cx="3088767"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iêng</a:t>
            </a:r>
          </a:p>
        </p:txBody>
      </p:sp>
      <p:sp>
        <p:nvSpPr>
          <p:cNvPr id="7" name="TextBox 6"/>
          <p:cNvSpPr txBox="1"/>
          <p:nvPr/>
        </p:nvSpPr>
        <p:spPr>
          <a:xfrm>
            <a:off x="6564630" y="3508273"/>
            <a:ext cx="2807970" cy="186366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iên</a:t>
            </a:r>
          </a:p>
        </p:txBody>
      </p:sp>
      <p:sp>
        <p:nvSpPr>
          <p:cNvPr id="9" name="TextBox 8"/>
          <p:cNvSpPr txBox="1"/>
          <p:nvPr/>
        </p:nvSpPr>
        <p:spPr>
          <a:xfrm>
            <a:off x="2590800" y="3509083"/>
            <a:ext cx="2320636"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iên</a:t>
            </a:r>
          </a:p>
        </p:txBody>
      </p:sp>
      <p:sp>
        <p:nvSpPr>
          <p:cNvPr id="10" name="TextBox 9"/>
          <p:cNvSpPr txBox="1"/>
          <p:nvPr/>
        </p:nvSpPr>
        <p:spPr>
          <a:xfrm>
            <a:off x="6688832" y="3509083"/>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iên</a:t>
            </a:r>
          </a:p>
        </p:txBody>
      </p:sp>
      <p:sp>
        <p:nvSpPr>
          <p:cNvPr id="12" name="TextBox 11"/>
          <p:cNvSpPr txBox="1"/>
          <p:nvPr/>
        </p:nvSpPr>
        <p:spPr>
          <a:xfrm>
            <a:off x="3796088" y="3509083"/>
            <a:ext cx="2552700" cy="1862048"/>
          </a:xfrm>
          <a:prstGeom prst="rect">
            <a:avLst/>
          </a:prstGeom>
          <a:noFill/>
        </p:spPr>
        <p:txBody>
          <a:bodyPr wrap="square" rtlCol="0">
            <a:spAutoFit/>
          </a:bodyPr>
          <a:lstStyle/>
          <a:p>
            <a:pPr algn="ctr"/>
            <a:r>
              <a:rPr lang="en-US" sz="11500">
                <a:solidFill>
                  <a:srgbClr val="7030A0"/>
                </a:solidFill>
                <a:latin typeface="Arial-Rounded" pitchFamily="34" charset="0"/>
                <a:ea typeface="Arial-Rounded" pitchFamily="34" charset="0"/>
                <a:cs typeface="Arial-Rounded" pitchFamily="34" charset="0"/>
              </a:rPr>
              <a:t>g</a:t>
            </a:r>
          </a:p>
        </p:txBody>
      </p:sp>
    </p:spTree>
    <p:extLst>
      <p:ext uri="{BB962C8B-B14F-4D97-AF65-F5344CB8AC3E}">
        <p14:creationId xmlns:p14="http://schemas.microsoft.com/office/powerpoint/2010/main" val="20428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0" y="1143001"/>
            <a:ext cx="5105400" cy="1323439"/>
          </a:xfrm>
          <a:prstGeom prst="rect">
            <a:avLst/>
          </a:prstGeom>
          <a:solidFill>
            <a:srgbClr val="FFC000"/>
          </a:solidFill>
        </p:spPr>
        <p:txBody>
          <a:bodyPr wrap="square" rtlCol="0">
            <a:spAutoFit/>
          </a:bodyPr>
          <a:lstStyle/>
          <a:p>
            <a:pPr algn="ctr"/>
            <a:r>
              <a:rPr lang="en-US" sz="8000">
                <a:solidFill>
                  <a:prstClr val="black"/>
                </a:solidFill>
                <a:latin typeface="Arial-Rounded" pitchFamily="34" charset="0"/>
                <a:ea typeface="Arial-Rounded" pitchFamily="34" charset="0"/>
                <a:cs typeface="Arial-Rounded" pitchFamily="34" charset="0"/>
              </a:rPr>
              <a:t>So sánh</a:t>
            </a:r>
          </a:p>
        </p:txBody>
      </p:sp>
      <p:sp>
        <p:nvSpPr>
          <p:cNvPr id="6" name="TextBox 5"/>
          <p:cNvSpPr txBox="1"/>
          <p:nvPr/>
        </p:nvSpPr>
        <p:spPr>
          <a:xfrm>
            <a:off x="2993397" y="3509893"/>
            <a:ext cx="3088767"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yên</a:t>
            </a:r>
          </a:p>
        </p:txBody>
      </p:sp>
      <p:sp>
        <p:nvSpPr>
          <p:cNvPr id="7" name="TextBox 6"/>
          <p:cNvSpPr txBox="1"/>
          <p:nvPr/>
        </p:nvSpPr>
        <p:spPr>
          <a:xfrm>
            <a:off x="6564630" y="3508273"/>
            <a:ext cx="2807970" cy="186366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iên</a:t>
            </a:r>
          </a:p>
        </p:txBody>
      </p:sp>
      <p:sp>
        <p:nvSpPr>
          <p:cNvPr id="9" name="TextBox 8"/>
          <p:cNvSpPr txBox="1"/>
          <p:nvPr/>
        </p:nvSpPr>
        <p:spPr>
          <a:xfrm>
            <a:off x="3572328" y="3503492"/>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ên</a:t>
            </a:r>
          </a:p>
        </p:txBody>
      </p:sp>
      <p:sp>
        <p:nvSpPr>
          <p:cNvPr id="10" name="TextBox 9"/>
          <p:cNvSpPr txBox="1"/>
          <p:nvPr/>
        </p:nvSpPr>
        <p:spPr>
          <a:xfrm>
            <a:off x="6848928" y="3509083"/>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ên</a:t>
            </a:r>
          </a:p>
        </p:txBody>
      </p:sp>
      <p:sp>
        <p:nvSpPr>
          <p:cNvPr id="12" name="TextBox 11"/>
          <p:cNvSpPr txBox="1"/>
          <p:nvPr/>
        </p:nvSpPr>
        <p:spPr>
          <a:xfrm>
            <a:off x="2489202" y="3509893"/>
            <a:ext cx="2552700" cy="1862048"/>
          </a:xfrm>
          <a:prstGeom prst="rect">
            <a:avLst/>
          </a:prstGeom>
          <a:noFill/>
        </p:spPr>
        <p:txBody>
          <a:bodyPr wrap="square" rtlCol="0">
            <a:spAutoFit/>
          </a:bodyPr>
          <a:lstStyle/>
          <a:p>
            <a:pPr algn="ctr"/>
            <a:r>
              <a:rPr lang="en-US" sz="11500">
                <a:solidFill>
                  <a:srgbClr val="7030A0"/>
                </a:solidFill>
                <a:latin typeface="Arial-Rounded" pitchFamily="34" charset="0"/>
                <a:ea typeface="Arial-Rounded" pitchFamily="34" charset="0"/>
                <a:cs typeface="Arial-Rounded" pitchFamily="34" charset="0"/>
              </a:rPr>
              <a:t>y</a:t>
            </a:r>
          </a:p>
        </p:txBody>
      </p:sp>
      <p:sp>
        <p:nvSpPr>
          <p:cNvPr id="8" name="TextBox 7"/>
          <p:cNvSpPr txBox="1"/>
          <p:nvPr/>
        </p:nvSpPr>
        <p:spPr>
          <a:xfrm>
            <a:off x="5920014" y="3503492"/>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i</a:t>
            </a:r>
          </a:p>
        </p:txBody>
      </p:sp>
    </p:spTree>
    <p:extLst>
      <p:ext uri="{BB962C8B-B14F-4D97-AF65-F5344CB8AC3E}">
        <p14:creationId xmlns:p14="http://schemas.microsoft.com/office/powerpoint/2010/main" val="35771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p:bldP spid="10" grpId="0"/>
      <p:bldP spid="12" grpId="0"/>
      <p:bldP spid="8" grpId="0"/>
    </p:bldLst>
  </p:timing>
</p:sld>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https://www.freeppt7.com">
  <a:themeElements>
    <a:clrScheme name="自定义 1">
      <a:dk1>
        <a:sysClr val="windowText" lastClr="000000"/>
      </a:dk1>
      <a:lt1>
        <a:sysClr val="window" lastClr="FFFFFF"/>
      </a:lt1>
      <a:dk2>
        <a:srgbClr val="44546A"/>
      </a:dk2>
      <a:lt2>
        <a:srgbClr val="E7E6E6"/>
      </a:lt2>
      <a:accent1>
        <a:srgbClr val="2D5419"/>
      </a:accent1>
      <a:accent2>
        <a:srgbClr val="2D5419"/>
      </a:accent2>
      <a:accent3>
        <a:srgbClr val="2D5419"/>
      </a:accent3>
      <a:accent4>
        <a:srgbClr val="2D5419"/>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www.jpppt.com">
  <a:themeElements>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fontScheme name="xt5mjugk">
      <a:majorFont>
        <a:latin typeface="微软雅黑"/>
        <a:ea typeface="方正卡通简体"/>
        <a:cs typeface=""/>
      </a:majorFont>
      <a:minorFont>
        <a:latin typeface="微软雅黑"/>
        <a:ea typeface="方正卡通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548</TotalTime>
  <Words>323</Words>
  <Application>Microsoft Office PowerPoint</Application>
  <PresentationFormat>Widescreen</PresentationFormat>
  <Paragraphs>154</Paragraphs>
  <Slides>37</Slides>
  <Notes>19</Notes>
  <HiddenSlides>0</HiddenSlides>
  <MMClips>5</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37</vt:i4>
      </vt:variant>
    </vt:vector>
  </HeadingPairs>
  <TitlesOfParts>
    <vt:vector size="56" baseType="lpstr">
      <vt:lpstr>微软雅黑</vt:lpstr>
      <vt:lpstr>宋体</vt:lpstr>
      <vt:lpstr>Arial</vt:lpstr>
      <vt:lpstr>Arial Rounded MT Bold</vt:lpstr>
      <vt:lpstr>Arial-Rounded</vt:lpstr>
      <vt:lpstr>Calibri</vt:lpstr>
      <vt:lpstr>Calibri Light</vt:lpstr>
      <vt:lpstr>等线</vt:lpstr>
      <vt:lpstr>等线 Light</vt:lpstr>
      <vt:lpstr>HP001 4 hàng</vt:lpstr>
      <vt:lpstr>方正卡通简体</vt:lpstr>
      <vt:lpstr>https://www.freeppt7.com</vt:lpstr>
      <vt:lpstr>1_https://www.freeppt7.com</vt:lpstr>
      <vt:lpstr>Office Theme</vt:lpstr>
      <vt:lpstr>1_Default Design</vt:lpstr>
      <vt:lpstr>www.jpppt.com</vt:lpstr>
      <vt:lpstr>Custom Design</vt:lpstr>
      <vt:lpstr>2_Office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89</cp:revision>
  <dcterms:created xsi:type="dcterms:W3CDTF">2020-11-09T02:46:17Z</dcterms:created>
  <dcterms:modified xsi:type="dcterms:W3CDTF">2026-04-29T04:38:53Z</dcterms:modified>
</cp:coreProperties>
</file>