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 id="2147483749" r:id="rId2"/>
    <p:sldMasterId id="2147483761" r:id="rId3"/>
    <p:sldMasterId id="2147483773" r:id="rId4"/>
    <p:sldMasterId id="2147483780" r:id="rId5"/>
    <p:sldMasterId id="2147483792" r:id="rId6"/>
  </p:sldMasterIdLst>
  <p:notesMasterIdLst>
    <p:notesMasterId r:id="rId46"/>
  </p:notesMasterIdLst>
  <p:sldIdLst>
    <p:sldId id="421" r:id="rId7"/>
    <p:sldId id="422" r:id="rId8"/>
    <p:sldId id="423" r:id="rId9"/>
    <p:sldId id="366" r:id="rId10"/>
    <p:sldId id="367" r:id="rId11"/>
    <p:sldId id="368" r:id="rId12"/>
    <p:sldId id="352" r:id="rId13"/>
    <p:sldId id="424" r:id="rId14"/>
    <p:sldId id="259" r:id="rId15"/>
    <p:sldId id="260" r:id="rId16"/>
    <p:sldId id="380" r:id="rId17"/>
    <p:sldId id="336" r:id="rId18"/>
    <p:sldId id="370" r:id="rId19"/>
    <p:sldId id="376" r:id="rId20"/>
    <p:sldId id="263" r:id="rId21"/>
    <p:sldId id="282" r:id="rId22"/>
    <p:sldId id="283" r:id="rId23"/>
    <p:sldId id="284" r:id="rId24"/>
    <p:sldId id="264" r:id="rId25"/>
    <p:sldId id="372" r:id="rId26"/>
    <p:sldId id="355" r:id="rId27"/>
    <p:sldId id="267" r:id="rId28"/>
    <p:sldId id="357" r:id="rId29"/>
    <p:sldId id="350" r:id="rId30"/>
    <p:sldId id="356" r:id="rId31"/>
    <p:sldId id="320" r:id="rId32"/>
    <p:sldId id="381" r:id="rId33"/>
    <p:sldId id="382" r:id="rId34"/>
    <p:sldId id="383" r:id="rId35"/>
    <p:sldId id="314" r:id="rId36"/>
    <p:sldId id="272" r:id="rId37"/>
    <p:sldId id="338" r:id="rId38"/>
    <p:sldId id="339" r:id="rId39"/>
    <p:sldId id="326" r:id="rId40"/>
    <p:sldId id="274" r:id="rId41"/>
    <p:sldId id="275" r:id="rId42"/>
    <p:sldId id="258" r:id="rId43"/>
    <p:sldId id="257" r:id="rId44"/>
    <p:sldId id="420" r:id="rId4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3300"/>
    <a:srgbClr val="1FD12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7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2C0D5-B2EF-48ED-8FC0-B84341D50A51}"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E7DE0-C063-42C8-90BF-C7E4DBAAF51F}" type="slidenum">
              <a:rPr lang="en-US" smtClean="0"/>
              <a:t>‹#›</a:t>
            </a:fld>
            <a:endParaRPr lang="en-US"/>
          </a:p>
        </p:txBody>
      </p:sp>
    </p:spTree>
    <p:extLst>
      <p:ext uri="{BB962C8B-B14F-4D97-AF65-F5344CB8AC3E}">
        <p14:creationId xmlns:p14="http://schemas.microsoft.com/office/powerpoint/2010/main" val="176116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cây theo thứ tự</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21501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905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6445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8101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0134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8645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5587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937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5221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7487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576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231539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3904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4327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36125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3574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86852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con </a:t>
            </a:r>
            <a:r>
              <a:rPr lang="en-US" dirty="0" err="1"/>
              <a:t>chim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54D86-4AAC-4244-ABE1-A6F445F1A2E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8003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17624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7176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bình tưới để quay lại slide 2</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6C1E12-36B2-421F-AE73-33F44B863D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59314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067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1994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3414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7710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8233190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108365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6C6950D9-5239-2465-E611-7C6DFEDB46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7">
            <a:extLst>
              <a:ext uri="{FF2B5EF4-FFF2-40B4-BE49-F238E27FC236}">
                <a16:creationId xmlns:a16="http://schemas.microsoft.com/office/drawing/2014/main" id="{CB8969E2-1ACF-20C2-F1BF-19F0B7E6D5F5}"/>
              </a:ext>
            </a:extLst>
          </p:cNvPr>
          <p:cNvSpPr/>
          <p:nvPr userDrawn="1"/>
        </p:nvSpPr>
        <p:spPr>
          <a:xfrm>
            <a:off x="304800" y="242740"/>
            <a:ext cx="11582399" cy="637252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412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61847-4B24-4C57-B37E-953F81D2F8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0F5158-9842-4530-B92C-26165D0EBE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68D2DC-F4C1-4D75-BB06-C1790C87EFDD}"/>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9C817004-AEBD-4D85-BD0C-CC54CA43B8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3E5FD0-BEAA-46C6-8C35-FB1C3978F8C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2028232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DBB76-147B-4581-A957-CBB20BFF75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C00D9-27DF-4652-A0B9-F1145E582A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130E8F-A650-4164-9E5D-96987E07C722}"/>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9112CA76-3BFE-439A-B413-AD894B3C4E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30FF1-3569-4956-BD4C-2EF7421E9E0B}"/>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639864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B28D0-22C9-42B2-AF7D-E0554B88FC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8E2722-197D-4ABC-B1FF-05E4262BE5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8CF5EA-10E8-492C-A6CC-75FCDD9ACB48}"/>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AE3CD99E-3437-4A42-A90B-525817471A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F99437-E93E-4BFF-B966-51A40DB2D70D}"/>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26199391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8683-EAD3-4942-88E3-5F11C4044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23EBA5-5DF5-4113-A625-4C6300DA8C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8F75F3-A183-44F3-BC09-CD27A2B9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489273-CE84-481C-ABA3-5BC66D6064CD}"/>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6" name="Footer Placeholder 5">
            <a:extLst>
              <a:ext uri="{FF2B5EF4-FFF2-40B4-BE49-F238E27FC236}">
                <a16:creationId xmlns:a16="http://schemas.microsoft.com/office/drawing/2014/main" id="{0ADDDDA9-BB73-434D-A214-83BAB2A3D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C88AF-682A-4310-A921-ACAD1E0C66D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505549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64615-E5FE-4C91-A883-D4FAA70155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1790CC4-87EB-478F-8609-AD0FF381CA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504BA0-6E07-4DFB-9D17-5D6BFC7BDA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F23F1F-55BE-45DB-97D4-B86539AE1F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F2E6B2-E8F4-413C-8236-47BD09909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0FD0521-D250-4E86-B400-C0404D6B7A9D}"/>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8" name="Footer Placeholder 7">
            <a:extLst>
              <a:ext uri="{FF2B5EF4-FFF2-40B4-BE49-F238E27FC236}">
                <a16:creationId xmlns:a16="http://schemas.microsoft.com/office/drawing/2014/main" id="{F79BDDC0-89AB-4DD8-905C-30C059818C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245C0E-48DD-48D7-B1B4-C1C40262927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439261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5FA2C-279A-4E0A-9535-56CFA9069A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EA9DD3-9B31-4607-802C-2F1650025661}"/>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4" name="Footer Placeholder 3">
            <a:extLst>
              <a:ext uri="{FF2B5EF4-FFF2-40B4-BE49-F238E27FC236}">
                <a16:creationId xmlns:a16="http://schemas.microsoft.com/office/drawing/2014/main" id="{0A484452-644B-4700-9F6E-980A195304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398DB1-9A5C-44D2-AE2D-3A3046F9F9BC}"/>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754553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2B6F4-63EE-4E8D-9ED5-30A4D202DBE7}"/>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3" name="Footer Placeholder 2">
            <a:extLst>
              <a:ext uri="{FF2B5EF4-FFF2-40B4-BE49-F238E27FC236}">
                <a16:creationId xmlns:a16="http://schemas.microsoft.com/office/drawing/2014/main" id="{405F51AC-00EA-4027-AF50-9106F14637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F2204C-1D2A-4996-B559-2F9A144E843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588534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0F18B-17C8-4A9D-8AF9-692107C0BA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32BD162-242E-4E22-B706-D47C6248C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7F3AA3-BA9B-4A79-A4B8-7E224A3F05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375729-6A69-4555-8207-65FE70E0D226}"/>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6" name="Footer Placeholder 5">
            <a:extLst>
              <a:ext uri="{FF2B5EF4-FFF2-40B4-BE49-F238E27FC236}">
                <a16:creationId xmlns:a16="http://schemas.microsoft.com/office/drawing/2014/main" id="{946D097F-95EE-46A5-8F6A-1308E7E90E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A7C0E-F815-41C2-A426-2D29DF560CBA}"/>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105207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60742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24CD6-CCB7-4221-B057-8AC578C9D2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1C2FA31-4227-4896-9E52-76353AF48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C8BD1-F7B0-4410-A283-95BEEB7B61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CB5DED-459F-4270-AFE4-8C4F52381BC1}"/>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6" name="Footer Placeholder 5">
            <a:extLst>
              <a:ext uri="{FF2B5EF4-FFF2-40B4-BE49-F238E27FC236}">
                <a16:creationId xmlns:a16="http://schemas.microsoft.com/office/drawing/2014/main" id="{1D8BA7E3-1999-4CBC-9867-5273FA1C7B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98DD34-D43A-43E3-9EEE-0BC12F880538}"/>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047408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67FFF-6C9A-4FB3-9CC5-9A972E452F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F0E65-46D5-40EB-B273-71E50D95BC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44197-143C-4CF8-BF0D-CBDDBDC86021}"/>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3ABA56C9-8F88-42C7-AD4A-8AF4D68989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C4C88C-F954-4843-AC31-FD5F5C1871A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1916687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7701DF-1762-4A38-95FD-00B2E5743B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469FB7-6AED-471D-A4C3-876CC8EFB8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77D530-BB0B-4324-BF26-C483BCAA8B5B}"/>
              </a:ext>
            </a:extLst>
          </p:cNvPr>
          <p:cNvSpPr>
            <a:spLocks noGrp="1"/>
          </p:cNvSpPr>
          <p:nvPr>
            <p:ph type="dt" sz="half" idx="10"/>
          </p:nvPr>
        </p:nvSpPr>
        <p:spPr/>
        <p:txBody>
          <a:body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11141F54-8182-4FF3-A1B0-92475D0A9C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0C6837-EB23-4904-9432-403D1E6FCA3F}"/>
              </a:ext>
            </a:extLst>
          </p:cNvPr>
          <p:cNvSpPr>
            <a:spLocks noGrp="1"/>
          </p:cNvSpPr>
          <p:nvPr>
            <p:ph type="sldNum" sz="quarter" idx="12"/>
          </p:nvPr>
        </p:nvSpPr>
        <p:spPr/>
        <p:txBody>
          <a:bodyPr/>
          <a:lstStyle/>
          <a:p>
            <a:fld id="{730C9DEC-0C41-402F-91C5-1F85F8EE16DA}" type="slidenum">
              <a:rPr lang="en-US" smtClean="0"/>
              <a:t>‹#›</a:t>
            </a:fld>
            <a:endParaRPr lang="en-US"/>
          </a:p>
        </p:txBody>
      </p:sp>
    </p:spTree>
    <p:extLst>
      <p:ext uri="{BB962C8B-B14F-4D97-AF65-F5344CB8AC3E}">
        <p14:creationId xmlns:p14="http://schemas.microsoft.com/office/powerpoint/2010/main" val="3408642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9833934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974676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8815530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41654741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73034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371840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9908133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908987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103024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8188257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4987826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668852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4/28/2026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9939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4/28/2026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8667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4/28/2026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420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4/28/2026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8103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4/28/2026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106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4/28/2026</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5751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2423272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9FF9A-EBB0-CC70-22BB-ED07FCC69CA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E80801-2281-BC0F-041C-935C5D0D42F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50A8DDF-0E1C-7A10-2776-9835FF217431}"/>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7F5DFE92-381E-581A-3D54-82D4F563B6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A86FF3-F0C5-6999-2681-45DA93E725C3}"/>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4244945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7EC8C-5600-9F9A-4A0E-600043728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352AC9-EC02-8D3C-DA42-83BD7CDD358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20FAE2-C414-BC32-9599-4C409814265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41ED8814-49ED-572B-BE76-E1863573FE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8ED80-7FAD-CEF1-64F9-4B28BF26F1E1}"/>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2898136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32E5B-FB87-2899-DC8C-578C436E757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63D5A4-5D3E-BBA4-CC08-FEF85D85EB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79257F-693F-B3EC-1455-AF40D4F2A21D}"/>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FC72C116-1081-E08E-4A5E-8209471BD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FE3E4FB-6200-B44E-7746-8DA5E2CD327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2293255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FAE28-E52D-240E-8D7D-5A3E30D1320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2062A7E-77F8-6212-9CB1-86CB965025B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E2EE07-20C3-1815-D0B2-157B1BB087A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B2636C-AD78-99E5-4222-759FBDFA4DF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F6F2B442-626A-5E55-5D28-0992D4DA9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82BA477-1197-01A0-587E-79C6FC292242}"/>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1534428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B005-0291-434E-F327-6538A80A0D9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1B6588-0F74-7636-9DCB-284D9CCB84B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B95A1E-505D-3D36-944B-6B586597607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89F106-665F-213C-814E-06A85EDBCF8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DEB00-CDDF-D3F4-0630-575A13D852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2B0220-1229-3D30-5522-AB02E350E629}"/>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8" name="Footer Placeholder 7">
            <a:extLst>
              <a:ext uri="{FF2B5EF4-FFF2-40B4-BE49-F238E27FC236}">
                <a16:creationId xmlns:a16="http://schemas.microsoft.com/office/drawing/2014/main" id="{6569C7C8-F2ED-4C72-B913-AA0D3784A4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F4B043-8AE3-9DA4-B6DB-E01D1DD232D6}"/>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6416393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381E1-DA21-4A49-F4F3-514F785A4F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101B3E5-83B2-6299-C505-AB13BADA4104}"/>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4" name="Footer Placeholder 3">
            <a:extLst>
              <a:ext uri="{FF2B5EF4-FFF2-40B4-BE49-F238E27FC236}">
                <a16:creationId xmlns:a16="http://schemas.microsoft.com/office/drawing/2014/main" id="{440EB139-CC0D-B0AF-5110-8DC34AC2DF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0249F0D-3C24-7462-595D-D4BB1198177B}"/>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6698050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064634-3299-3D1E-5995-482065FFA45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3" name="Footer Placeholder 2">
            <a:extLst>
              <a:ext uri="{FF2B5EF4-FFF2-40B4-BE49-F238E27FC236}">
                <a16:creationId xmlns:a16="http://schemas.microsoft.com/office/drawing/2014/main" id="{3F902ABD-0F09-1A8F-6578-0BF83D9461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82058F-504E-DF56-429B-C5E95E008814}"/>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8389873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9C8A-0C5E-DCF2-87C0-ECF504E463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1DD95C-7953-977B-43CD-7D12188C4B1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4042AE-266D-3C55-2E9F-15C76766D6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9B731-5EFB-F3CD-9B48-DBFCB733DF6C}"/>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BA6B066D-FD01-1E3E-E15E-7662166FF0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8103CD-03E5-4A7A-2571-FDEAF4DF97C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10932478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AF31D-D3C2-C0A4-5A55-AC4253B297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41CE94-3EBD-DA09-C2AC-8A6EA17A598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ED5FC2-B70A-97E0-0B85-55B491D280B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256EC-12F0-C611-B92A-19FB66CCE0C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6" name="Footer Placeholder 5">
            <a:extLst>
              <a:ext uri="{FF2B5EF4-FFF2-40B4-BE49-F238E27FC236}">
                <a16:creationId xmlns:a16="http://schemas.microsoft.com/office/drawing/2014/main" id="{A843C479-479C-A33D-9E7A-83C1D245B3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7F40189-B42C-B538-941F-D7F0526F4115}"/>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20879473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BB4E3-D225-D33A-C738-4F75E84ED7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799EE8-2E77-1CE4-CB7F-92C2E455EB0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2448E-742A-C27D-DFB4-958CE7513DC3}"/>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8A1773B0-7F08-B267-AC0B-5F923A040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F602E86-4A05-1848-5D47-ED4A733F2F0F}"/>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4226711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211768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3ED281-5CE5-C8F8-8C6B-96F1010DEE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3894BD-00E4-5214-D418-900D9BDF7A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9CB634-12DC-5183-AD74-008143FD19BE}"/>
              </a:ext>
            </a:extLst>
          </p:cNvPr>
          <p:cNvSpPr>
            <a:spLocks noGrp="1"/>
          </p:cNvSpPr>
          <p:nvPr>
            <p:ph type="dt" sz="half" idx="10"/>
          </p:nvPr>
        </p:nvSpPr>
        <p:spPr>
          <a:xfrm>
            <a:off x="838200" y="6356350"/>
            <a:ext cx="2743200" cy="365125"/>
          </a:xfrm>
          <a:prstGeom prst="rect">
            <a:avLst/>
          </a:prstGeom>
        </p:spPr>
        <p:txBody>
          <a:bodyPr/>
          <a:lstStyle/>
          <a:p>
            <a:fld id="{F5A0AD3F-E348-4FC8-90C2-FDD52E0EAC8C}" type="datetimeFigureOut">
              <a:rPr lang="en-US" smtClean="0"/>
              <a:t>4/28/2026</a:t>
            </a:fld>
            <a:endParaRPr lang="en-US"/>
          </a:p>
        </p:txBody>
      </p:sp>
      <p:sp>
        <p:nvSpPr>
          <p:cNvPr id="5" name="Footer Placeholder 4">
            <a:extLst>
              <a:ext uri="{FF2B5EF4-FFF2-40B4-BE49-F238E27FC236}">
                <a16:creationId xmlns:a16="http://schemas.microsoft.com/office/drawing/2014/main" id="{30A58A29-B047-C1B1-6A8F-E280982928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439461-C9E3-67B2-3159-4161ED139D9D}"/>
              </a:ext>
            </a:extLst>
          </p:cNvPr>
          <p:cNvSpPr>
            <a:spLocks noGrp="1"/>
          </p:cNvSpPr>
          <p:nvPr>
            <p:ph type="sldNum" sz="quarter" idx="12"/>
          </p:nvPr>
        </p:nvSpPr>
        <p:spPr>
          <a:xfrm>
            <a:off x="8610600" y="6356350"/>
            <a:ext cx="2743200" cy="365125"/>
          </a:xfrm>
          <a:prstGeom prst="rect">
            <a:avLst/>
          </a:prstGeom>
        </p:spPr>
        <p:txBody>
          <a:bodyPr/>
          <a:lstStyle/>
          <a:p>
            <a:fld id="{C5453589-D237-46D5-A9F2-9C82B5D230AF}" type="slidenum">
              <a:rPr lang="en-US" smtClean="0"/>
              <a:t>‹#›</a:t>
            </a:fld>
            <a:endParaRPr lang="en-US"/>
          </a:p>
        </p:txBody>
      </p:sp>
    </p:spTree>
    <p:extLst>
      <p:ext uri="{BB962C8B-B14F-4D97-AF65-F5344CB8AC3E}">
        <p14:creationId xmlns:p14="http://schemas.microsoft.com/office/powerpoint/2010/main" val="3527705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E8598D-8A5F-4E6B-A10C-0A201DB41215}"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30207829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8598D-8A5F-4E6B-A10C-0A201DB41215}"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11275467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E8598D-8A5F-4E6B-A10C-0A201DB41215}"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1955567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E8598D-8A5F-4E6B-A10C-0A201DB41215}"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40089352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E8598D-8A5F-4E6B-A10C-0A201DB41215}" type="datetimeFigureOut">
              <a:rPr lang="en-US" smtClean="0"/>
              <a:t>4/28/2026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39223859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E8598D-8A5F-4E6B-A10C-0A201DB41215}" type="datetimeFigureOut">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28749017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E8598D-8A5F-4E6B-A10C-0A201DB41215}" type="datetimeFigureOut">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891343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E8598D-8A5F-4E6B-A10C-0A201DB41215}"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24771531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E8598D-8A5F-4E6B-A10C-0A201DB41215}" type="datetimeFigureOut">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359217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27509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8598D-8A5F-4E6B-A10C-0A201DB41215}"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2054307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E8598D-8A5F-4E6B-A10C-0A201DB41215}" type="datetimeFigureOut">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BE87407-946B-4C53-8F2D-3ECDE42182E3}" type="slidenum">
              <a:rPr lang="en-US" smtClean="0"/>
              <a:t>‹#›</a:t>
            </a:fld>
            <a:endParaRPr lang="en-US"/>
          </a:p>
        </p:txBody>
      </p:sp>
    </p:spTree>
    <p:extLst>
      <p:ext uri="{BB962C8B-B14F-4D97-AF65-F5344CB8AC3E}">
        <p14:creationId xmlns:p14="http://schemas.microsoft.com/office/powerpoint/2010/main" val="491512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4049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2541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D59D0918-B3BC-4D15-9AF8-385E8378AD06}" type="datetimeFigureOut">
              <a:rPr lang="en-US" smtClean="0"/>
              <a:t>4/28/2026</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08021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6.xml"/><Relationship Id="rId7"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6.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A810F0-14E9-C1B0-173C-16EE0133BF2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sp>
        <p:nvSpPr>
          <p:cNvPr id="8" name="Rectangle: Rounded Corners 7">
            <a:extLst>
              <a:ext uri="{FF2B5EF4-FFF2-40B4-BE49-F238E27FC236}">
                <a16:creationId xmlns:a16="http://schemas.microsoft.com/office/drawing/2014/main" id="{413759CC-EF3F-D484-3196-1358A07A9F72}"/>
              </a:ext>
            </a:extLst>
          </p:cNvPr>
          <p:cNvSpPr/>
          <p:nvPr userDrawn="1"/>
        </p:nvSpPr>
        <p:spPr>
          <a:xfrm>
            <a:off x="464695" y="242740"/>
            <a:ext cx="11181144" cy="6372520"/>
          </a:xfrm>
          <a:prstGeom prst="roundRect">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17035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F66E9E95-936B-4202-A684-3F2D573423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28045B1-2A18-4550-A92D-BD73A657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BE0AA24-3150-4F52-80BB-EA2F4A0DD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77743A-E39B-4D23-805E-A8D0DEB818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4E45B3-BC5E-4262-93F2-1B90C23BB23D}" type="datetimeFigureOut">
              <a:rPr lang="en-US" smtClean="0"/>
              <a:t>4/28/2026</a:t>
            </a:fld>
            <a:endParaRPr lang="en-US"/>
          </a:p>
        </p:txBody>
      </p:sp>
      <p:sp>
        <p:nvSpPr>
          <p:cNvPr id="5" name="Footer Placeholder 4">
            <a:extLst>
              <a:ext uri="{FF2B5EF4-FFF2-40B4-BE49-F238E27FC236}">
                <a16:creationId xmlns:a16="http://schemas.microsoft.com/office/drawing/2014/main" id="{B0B1BA9B-F13F-4C33-BCD4-2DE72873E5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B598D62-9BE6-4EFA-AACD-6CC3AE4849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C9DEC-0C41-402F-91C5-1F85F8EE16DA}" type="slidenum">
              <a:rPr lang="en-US" smtClean="0"/>
              <a:t>‹#›</a:t>
            </a:fld>
            <a:endParaRPr lang="en-US"/>
          </a:p>
        </p:txBody>
      </p:sp>
    </p:spTree>
    <p:extLst>
      <p:ext uri="{BB962C8B-B14F-4D97-AF65-F5344CB8AC3E}">
        <p14:creationId xmlns:p14="http://schemas.microsoft.com/office/powerpoint/2010/main" val="76188513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19010"/>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18D9CEBC-CE62-4512-AE8E-27A33C66198E}"/>
              </a:ext>
            </a:extLst>
          </p:cNvPr>
          <p:cNvSpPr txBox="1"/>
          <p:nvPr userDrawn="1"/>
        </p:nvSpPr>
        <p:spPr>
          <a:xfrm>
            <a:off x="5187066" y="-1893332"/>
            <a:ext cx="181786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4/28/2026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8" name="Oval 7">
            <a:extLst>
              <a:ext uri="{FF2B5EF4-FFF2-40B4-BE49-F238E27FC236}">
                <a16:creationId xmlns:a16="http://schemas.microsoft.com/office/drawing/2014/main" id="{C1B1CA3B-4E43-438A-9AA3-C4D817313CF4}"/>
              </a:ext>
            </a:extLst>
          </p:cNvPr>
          <p:cNvSpPr/>
          <p:nvPr userDrawn="1"/>
        </p:nvSpPr>
        <p:spPr>
          <a:xfrm>
            <a:off x="3496178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23004496-AE44-4F53-BEA8-30179F68F210}"/>
              </a:ext>
            </a:extLst>
          </p:cNvPr>
          <p:cNvSpPr/>
          <p:nvPr userDrawn="1"/>
        </p:nvSpPr>
        <p:spPr>
          <a:xfrm>
            <a:off x="34961780" y="1949318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8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spTree>
    <p:extLst>
      <p:ext uri="{BB962C8B-B14F-4D97-AF65-F5344CB8AC3E}">
        <p14:creationId xmlns:p14="http://schemas.microsoft.com/office/powerpoint/2010/main" val="361283326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81164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E8598D-8A5F-4E6B-A10C-0A201DB41215}" type="datetimeFigureOut">
              <a:rPr lang="en-US" smtClean="0"/>
              <a:t>4/28/2026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E87407-946B-4C53-8F2D-3ECDE42182E3}" type="slidenum">
              <a:rPr lang="en-US" smtClean="0"/>
              <a:t>‹#›</a:t>
            </a:fld>
            <a:endParaRPr lang="en-US"/>
          </a:p>
        </p:txBody>
      </p:sp>
    </p:spTree>
    <p:extLst>
      <p:ext uri="{BB962C8B-B14F-4D97-AF65-F5344CB8AC3E}">
        <p14:creationId xmlns:p14="http://schemas.microsoft.com/office/powerpoint/2010/main" val="2723057327"/>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4.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slide" Target="slide4.xml"/><Relationship Id="rId18" Type="http://schemas.openxmlformats.org/officeDocument/2006/relationships/image" Target="../media/image12.gif"/><Relationship Id="rId3" Type="http://schemas.openxmlformats.org/officeDocument/2006/relationships/image" Target="../media/image5.jpg"/><Relationship Id="rId7" Type="http://schemas.openxmlformats.org/officeDocument/2006/relationships/slide" Target="slide6.xml"/><Relationship Id="rId12" Type="http://schemas.microsoft.com/office/2007/relationships/hdphoto" Target="../media/hdphoto4.wdp"/><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slide" Target="slide3.xml"/><Relationship Id="rId1" Type="http://schemas.openxmlformats.org/officeDocument/2006/relationships/slideLayout" Target="../slideLayouts/slideLayout34.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7.png"/><Relationship Id="rId15" Type="http://schemas.microsoft.com/office/2007/relationships/hdphoto" Target="../media/hdphoto5.wdp"/><Relationship Id="rId10" Type="http://schemas.openxmlformats.org/officeDocument/2006/relationships/slide" Target="slide5.xml"/><Relationship Id="rId4" Type="http://schemas.openxmlformats.org/officeDocument/2006/relationships/image" Target="../media/image6.gif"/><Relationship Id="rId9" Type="http://schemas.microsoft.com/office/2007/relationships/hdphoto" Target="../media/hdphoto3.wdp"/><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2.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0.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41.svg"/></Relationships>
</file>

<file path=ppt/slides/_rels/slide37.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46.png"/><Relationship Id="rId3" Type="http://schemas.openxmlformats.org/officeDocument/2006/relationships/slideLayout" Target="../slideLayouts/slideLayout52.xml"/><Relationship Id="rId7" Type="http://schemas.openxmlformats.org/officeDocument/2006/relationships/image" Target="../media/image43.png"/><Relationship Id="rId12" Type="http://schemas.microsoft.com/office/2007/relationships/hdphoto" Target="../media/hdphoto9.wdp"/><Relationship Id="rId2" Type="http://schemas.openxmlformats.org/officeDocument/2006/relationships/audio" Target="../media/media5.mp3"/><Relationship Id="rId16" Type="http://schemas.openxmlformats.org/officeDocument/2006/relationships/image" Target="../media/image48.png"/><Relationship Id="rId1" Type="http://schemas.microsoft.com/office/2007/relationships/media" Target="../media/media5.mp3"/><Relationship Id="rId6" Type="http://schemas.microsoft.com/office/2007/relationships/hdphoto" Target="../media/hdphoto6.wdp"/><Relationship Id="rId11" Type="http://schemas.openxmlformats.org/officeDocument/2006/relationships/image" Target="../media/image45.png"/><Relationship Id="rId5" Type="http://schemas.openxmlformats.org/officeDocument/2006/relationships/image" Target="../media/image42.png"/><Relationship Id="rId15" Type="http://schemas.openxmlformats.org/officeDocument/2006/relationships/image" Target="../media/image47.png"/><Relationship Id="rId10" Type="http://schemas.microsoft.com/office/2007/relationships/hdphoto" Target="../media/hdphoto8.wdp"/><Relationship Id="rId4" Type="http://schemas.openxmlformats.org/officeDocument/2006/relationships/image" Target="../media/image41.png"/><Relationship Id="rId9" Type="http://schemas.openxmlformats.org/officeDocument/2006/relationships/image" Target="../media/image44.png"/><Relationship Id="rId14" Type="http://schemas.microsoft.com/office/2007/relationships/hdphoto" Target="../media/hdphoto10.wdp"/></Relationships>
</file>

<file path=ppt/slides/_rels/slide38.xml.rels><?xml version="1.0" encoding="UTF-8" standalone="yes"?>
<Relationships xmlns="http://schemas.openxmlformats.org/package/2006/relationships"><Relationship Id="rId8" Type="http://schemas.openxmlformats.org/officeDocument/2006/relationships/image" Target="../media/image50.png"/><Relationship Id="rId13" Type="http://schemas.microsoft.com/office/2007/relationships/hdphoto" Target="../media/hdphoto13.wdp"/><Relationship Id="rId18" Type="http://schemas.openxmlformats.org/officeDocument/2006/relationships/image" Target="../media/image55.png"/><Relationship Id="rId26" Type="http://schemas.openxmlformats.org/officeDocument/2006/relationships/image" Target="../media/image59.png"/><Relationship Id="rId3" Type="http://schemas.openxmlformats.org/officeDocument/2006/relationships/slideLayout" Target="../slideLayouts/slideLayout52.xml"/><Relationship Id="rId21" Type="http://schemas.microsoft.com/office/2007/relationships/hdphoto" Target="../media/hdphoto17.wdp"/><Relationship Id="rId7" Type="http://schemas.microsoft.com/office/2007/relationships/hdphoto" Target="../media/hdphoto6.wdp"/><Relationship Id="rId12" Type="http://schemas.openxmlformats.org/officeDocument/2006/relationships/image" Target="../media/image52.png"/><Relationship Id="rId17" Type="http://schemas.microsoft.com/office/2007/relationships/hdphoto" Target="../media/hdphoto15.wdp"/><Relationship Id="rId25" Type="http://schemas.microsoft.com/office/2007/relationships/hdphoto" Target="../media/hdphoto19.wdp"/><Relationship Id="rId2" Type="http://schemas.openxmlformats.org/officeDocument/2006/relationships/audio" Target="../media/media6.mp3"/><Relationship Id="rId16" Type="http://schemas.openxmlformats.org/officeDocument/2006/relationships/image" Target="../media/image54.png"/><Relationship Id="rId20" Type="http://schemas.openxmlformats.org/officeDocument/2006/relationships/image" Target="../media/image56.png"/><Relationship Id="rId29" Type="http://schemas.microsoft.com/office/2007/relationships/hdphoto" Target="../media/hdphoto21.wdp"/><Relationship Id="rId1" Type="http://schemas.microsoft.com/office/2007/relationships/media" Target="../media/media6.mp3"/><Relationship Id="rId6" Type="http://schemas.openxmlformats.org/officeDocument/2006/relationships/image" Target="../media/image42.png"/><Relationship Id="rId11" Type="http://schemas.microsoft.com/office/2007/relationships/hdphoto" Target="../media/hdphoto12.wdp"/><Relationship Id="rId24" Type="http://schemas.openxmlformats.org/officeDocument/2006/relationships/image" Target="../media/image58.png"/><Relationship Id="rId32" Type="http://schemas.openxmlformats.org/officeDocument/2006/relationships/image" Target="../media/image62.png"/><Relationship Id="rId5" Type="http://schemas.openxmlformats.org/officeDocument/2006/relationships/image" Target="../media/image49.jpg"/><Relationship Id="rId15" Type="http://schemas.microsoft.com/office/2007/relationships/hdphoto" Target="../media/hdphoto14.wdp"/><Relationship Id="rId23" Type="http://schemas.microsoft.com/office/2007/relationships/hdphoto" Target="../media/hdphoto18.wdp"/><Relationship Id="rId28" Type="http://schemas.openxmlformats.org/officeDocument/2006/relationships/image" Target="../media/image60.png"/><Relationship Id="rId10" Type="http://schemas.openxmlformats.org/officeDocument/2006/relationships/image" Target="../media/image51.png"/><Relationship Id="rId19" Type="http://schemas.microsoft.com/office/2007/relationships/hdphoto" Target="../media/hdphoto16.wdp"/><Relationship Id="rId31" Type="http://schemas.microsoft.com/office/2007/relationships/hdphoto" Target="../media/hdphoto22.wdp"/><Relationship Id="rId4" Type="http://schemas.openxmlformats.org/officeDocument/2006/relationships/notesSlide" Target="../notesSlides/notesSlide25.xml"/><Relationship Id="rId9" Type="http://schemas.microsoft.com/office/2007/relationships/hdphoto" Target="../media/hdphoto11.wdp"/><Relationship Id="rId14" Type="http://schemas.openxmlformats.org/officeDocument/2006/relationships/image" Target="../media/image53.png"/><Relationship Id="rId22" Type="http://schemas.openxmlformats.org/officeDocument/2006/relationships/image" Target="../media/image57.png"/><Relationship Id="rId27" Type="http://schemas.microsoft.com/office/2007/relationships/hdphoto" Target="../media/hdphoto20.wdp"/><Relationship Id="rId30" Type="http://schemas.openxmlformats.org/officeDocument/2006/relationships/image" Target="../media/image61.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jpg"/><Relationship Id="rId1" Type="http://schemas.openxmlformats.org/officeDocument/2006/relationships/slideLayout" Target="../slideLayouts/slideLayout41.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pic>
        <p:nvPicPr>
          <p:cNvPr id="2050" name="Picture 2" descr="Hình ảnh Cá Heo PNG , Clipart Cá Heo, Nước, Cá Heo PNG miễn phí tải tập tin  PSDComment và Vector">
            <a:extLst>
              <a:ext uri="{FF2B5EF4-FFF2-40B4-BE49-F238E27FC236}">
                <a16:creationId xmlns:a16="http://schemas.microsoft.com/office/drawing/2014/main" id="{1653BFCD-F412-BBCE-127B-6513A400679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39583" y1="30417" x2="59250" y2="37583"/>
                        <a14:foregroundMark x1="33000" y1="31250" x2="40917" y2="35167"/>
                        <a14:foregroundMark x1="42000" y1="34333" x2="48333" y2="36750"/>
                        <a14:foregroundMark x1="60167" y1="32333" x2="70833" y2="39583"/>
                        <a14:foregroundMark x1="68250" y1="50500" x2="71083" y2="54167"/>
                        <a14:foregroundMark x1="63167" y1="34500" x2="68667" y2="42583"/>
                        <a14:foregroundMark x1="42833" y1="53750" x2="55333" y2="63417"/>
                        <a14:foregroundMark x1="49000" y1="56167" x2="53333" y2="59417"/>
                      </a14:backgroundRemoval>
                    </a14:imgEffect>
                  </a14:imgLayer>
                </a14:imgProps>
              </a:ext>
              <a:ext uri="{28A0092B-C50C-407E-A947-70E740481C1C}">
                <a14:useLocalDpi xmlns:a14="http://schemas.microsoft.com/office/drawing/2010/main" val="0"/>
              </a:ext>
            </a:extLst>
          </a:blip>
          <a:srcRect/>
          <a:stretch>
            <a:fillRect/>
          </a:stretch>
        </p:blipFill>
        <p:spPr bwMode="auto">
          <a:xfrm>
            <a:off x="-975609" y="-373518"/>
            <a:ext cx="7970703" cy="79707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32F3ED6-5FA3-4700-889A-BB4077E2F7DF}"/>
              </a:ext>
            </a:extLst>
          </p:cNvPr>
          <p:cNvPicPr>
            <a:picLocks noChangeAspect="1"/>
          </p:cNvPicPr>
          <p:nvPr/>
        </p:nvPicPr>
        <p:blipFill>
          <a:blip r:embed="rId5"/>
          <a:stretch>
            <a:fillRect/>
          </a:stretch>
        </p:blipFill>
        <p:spPr>
          <a:xfrm>
            <a:off x="5681472" y="0"/>
            <a:ext cx="6925056" cy="6858000"/>
          </a:xfrm>
          <a:prstGeom prst="rect">
            <a:avLst/>
          </a:prstGeom>
        </p:spPr>
      </p:pic>
    </p:spTree>
    <p:extLst>
      <p:ext uri="{BB962C8B-B14F-4D97-AF65-F5344CB8AC3E}">
        <p14:creationId xmlns:p14="http://schemas.microsoft.com/office/powerpoint/2010/main" val="41274627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ts val="799"/>
              </a:spcBef>
              <a:spcAft>
                <a:spcPts val="0"/>
              </a:spcAft>
              <a:buClrTx/>
              <a:buSzTx/>
              <a:buFontTx/>
              <a:buNone/>
              <a:tabLst/>
              <a:defRPr/>
            </a:pPr>
            <a:r>
              <a:rPr kumimoji="0" lang="en-US" sz="88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b</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ts val="799"/>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sp>
        <p:nvSpPr>
          <p:cNvPr id="10" name="Title 1"/>
          <p:cNvSpPr txBox="1">
            <a:spLocks/>
          </p:cNvSpPr>
          <p:nvPr/>
        </p:nvSpPr>
        <p:spPr>
          <a:xfrm>
            <a:off x="3940820" y="4336556"/>
            <a:ext cx="4295089" cy="1302245"/>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ts val="799"/>
              </a:spcBef>
              <a:spcAft>
                <a:spcPts val="0"/>
              </a:spcAft>
              <a:buClrTx/>
              <a:buSzTx/>
              <a:buFontTx/>
              <a:buNone/>
              <a:tabLst/>
              <a:defRPr/>
            </a:pPr>
            <a:r>
              <a:rPr kumimoji="0" lang="en-US" sz="88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b</a:t>
            </a:r>
            <a:r>
              <a:rPr kumimoji="0" lang="en-US" sz="88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275175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sp>
        <p:nvSpPr>
          <p:cNvPr id="26" name="Title 1"/>
          <p:cNvSpPr txBox="1">
            <a:spLocks/>
          </p:cNvSpPr>
          <p:nvPr/>
        </p:nvSpPr>
        <p:spPr>
          <a:xfrm>
            <a:off x="521603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iêu</a:t>
            </a:r>
          </a:p>
        </p:txBody>
      </p:sp>
      <p:sp>
        <p:nvSpPr>
          <p:cNvPr id="11" name="Title 1"/>
          <p:cNvSpPr txBox="1">
            <a:spLocks/>
          </p:cNvSpPr>
          <p:nvPr/>
        </p:nvSpPr>
        <p:spPr>
          <a:xfrm>
            <a:off x="5754362" y="4585642"/>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a:ln>
                  <a:noFill/>
                </a:ln>
                <a:solidFill>
                  <a:srgbClr val="0070C0"/>
                </a:solidFill>
                <a:effectLst/>
                <a:uLnTx/>
                <a:uFillTx/>
                <a:latin typeface="Arial-Rounded"/>
                <a:ea typeface="Arial-Rounded"/>
                <a:cs typeface="Arial-Rounded"/>
              </a:rPr>
              <a:t>́</a:t>
            </a:r>
            <a:endParaRPr kumimoji="0" lang="en-US" sz="88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endParaRPr>
          </a:p>
        </p:txBody>
      </p:sp>
      <p:sp>
        <p:nvSpPr>
          <p:cNvPr id="12" name="Title 1"/>
          <p:cNvSpPr txBox="1">
            <a:spLocks/>
          </p:cNvSpPr>
          <p:nvPr/>
        </p:nvSpPr>
        <p:spPr>
          <a:xfrm>
            <a:off x="7746976" y="1557788"/>
            <a:ext cx="1930425"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8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yêu</a:t>
            </a:r>
          </a:p>
        </p:txBody>
      </p:sp>
    </p:spTree>
    <p:extLst>
      <p:ext uri="{BB962C8B-B14F-4D97-AF65-F5344CB8AC3E}">
        <p14:creationId xmlns:p14="http://schemas.microsoft.com/office/powerpoint/2010/main" val="353963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So sánh</a:t>
            </a:r>
          </a:p>
        </p:txBody>
      </p:sp>
      <p:sp>
        <p:nvSpPr>
          <p:cNvPr id="6" name="TextBox 5"/>
          <p:cNvSpPr txBox="1"/>
          <p:nvPr/>
        </p:nvSpPr>
        <p:spPr>
          <a:xfrm>
            <a:off x="2622929" y="3491610"/>
            <a:ext cx="3088767" cy="1862048"/>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iêu</a:t>
            </a:r>
          </a:p>
        </p:txBody>
      </p:sp>
      <p:sp>
        <p:nvSpPr>
          <p:cNvPr id="7" name="TextBox 6"/>
          <p:cNvSpPr txBox="1"/>
          <p:nvPr/>
        </p:nvSpPr>
        <p:spPr>
          <a:xfrm>
            <a:off x="6584508" y="3490800"/>
            <a:ext cx="2807970" cy="1863668"/>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yêu</a:t>
            </a:r>
          </a:p>
        </p:txBody>
      </p:sp>
      <p:sp>
        <p:nvSpPr>
          <p:cNvPr id="9" name="TextBox 8"/>
          <p:cNvSpPr txBox="1"/>
          <p:nvPr/>
        </p:nvSpPr>
        <p:spPr>
          <a:xfrm>
            <a:off x="3157320" y="3491610"/>
            <a:ext cx="2320636"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êu</a:t>
            </a:r>
          </a:p>
        </p:txBody>
      </p:sp>
      <p:sp>
        <p:nvSpPr>
          <p:cNvPr id="10" name="TextBox 9"/>
          <p:cNvSpPr txBox="1"/>
          <p:nvPr/>
        </p:nvSpPr>
        <p:spPr>
          <a:xfrm>
            <a:off x="7027822" y="3491610"/>
            <a:ext cx="25527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êu</a:t>
            </a:r>
          </a:p>
        </p:txBody>
      </p:sp>
      <p:sp>
        <p:nvSpPr>
          <p:cNvPr id="12" name="TextBox 11"/>
          <p:cNvSpPr txBox="1"/>
          <p:nvPr/>
        </p:nvSpPr>
        <p:spPr>
          <a:xfrm>
            <a:off x="2133600" y="3491610"/>
            <a:ext cx="25527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7030A0"/>
                </a:solidFill>
                <a:effectLst/>
                <a:uLnTx/>
                <a:uFillTx/>
                <a:latin typeface="Arial-Rounded" pitchFamily="34" charset="0"/>
                <a:ea typeface="Arial-Rounded" pitchFamily="34" charset="0"/>
                <a:cs typeface="Arial-Rounded" pitchFamily="34" charset="0"/>
              </a:rPr>
              <a:t>i</a:t>
            </a:r>
          </a:p>
        </p:txBody>
      </p:sp>
      <p:sp>
        <p:nvSpPr>
          <p:cNvPr id="8" name="TextBox 7"/>
          <p:cNvSpPr txBox="1"/>
          <p:nvPr/>
        </p:nvSpPr>
        <p:spPr>
          <a:xfrm>
            <a:off x="5940288" y="3491610"/>
            <a:ext cx="2552700"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a:ln>
                  <a:noFill/>
                </a:ln>
                <a:solidFill>
                  <a:srgbClr val="00B050"/>
                </a:solidFill>
                <a:effectLst/>
                <a:uLnTx/>
                <a:uFillTx/>
                <a:latin typeface="Arial-Rounded" pitchFamily="34" charset="0"/>
                <a:ea typeface="Arial-Rounded" pitchFamily="34" charset="0"/>
                <a:cs typeface="Arial-Rounded" pitchFamily="34" charset="0"/>
              </a:rPr>
              <a:t>y</a:t>
            </a:r>
          </a:p>
        </p:txBody>
      </p:sp>
    </p:spTree>
    <p:extLst>
      <p:ext uri="{BB962C8B-B14F-4D97-AF65-F5344CB8AC3E}">
        <p14:creationId xmlns:p14="http://schemas.microsoft.com/office/powerpoint/2010/main" val="253415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p:bldP spid="10" grpId="0"/>
      <p:bldP spid="12"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3145"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chiết</a:t>
            </a:r>
          </a:p>
        </p:txBody>
      </p:sp>
      <p:sp>
        <p:nvSpPr>
          <p:cNvPr id="5" name="Title 1"/>
          <p:cNvSpPr txBox="1">
            <a:spLocks/>
          </p:cNvSpPr>
          <p:nvPr/>
        </p:nvSpPr>
        <p:spPr>
          <a:xfrm>
            <a:off x="4944617"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viết</a:t>
            </a:r>
          </a:p>
        </p:txBody>
      </p:sp>
      <p:sp>
        <p:nvSpPr>
          <p:cNvPr id="7" name="Title 1"/>
          <p:cNvSpPr txBox="1">
            <a:spLocks/>
          </p:cNvSpPr>
          <p:nvPr/>
        </p:nvSpPr>
        <p:spPr>
          <a:xfrm>
            <a:off x="7913086"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việt</a:t>
            </a:r>
          </a:p>
        </p:txBody>
      </p:sp>
      <p:sp>
        <p:nvSpPr>
          <p:cNvPr id="8" name="Title 1"/>
          <p:cNvSpPr txBox="1">
            <a:spLocks/>
          </p:cNvSpPr>
          <p:nvPr/>
        </p:nvSpPr>
        <p:spPr>
          <a:xfrm>
            <a:off x="269884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sp>
        <p:nvSpPr>
          <p:cNvPr id="11" name="Title 1"/>
          <p:cNvSpPr txBox="1">
            <a:spLocks/>
          </p:cNvSpPr>
          <p:nvPr/>
        </p:nvSpPr>
        <p:spPr>
          <a:xfrm>
            <a:off x="5381515"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sp>
        <p:nvSpPr>
          <p:cNvPr id="13" name="Title 1"/>
          <p:cNvSpPr txBox="1">
            <a:spLocks/>
          </p:cNvSpPr>
          <p:nvPr/>
        </p:nvSpPr>
        <p:spPr>
          <a:xfrm>
            <a:off x="8455866"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2" descr="Kĩ thuật chiết cành bưởi da xanh.đảm bảo sống và ra rễ 100%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609600"/>
            <a:ext cx="6882066" cy="38711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ÁCH CHIẾT CÂY NHÂN GIỐNG ĐƠN GIẢN NHẤT .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6697" y="312738"/>
            <a:ext cx="7570273" cy="4258278"/>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descr="Nâng cao kỹ năng viết với 7 bước hiệu quả | Edu2Review"/>
          <p:cNvSpPr>
            <a:spLocks noChangeAspect="1" noChangeArrowheads="1"/>
          </p:cNvSpPr>
          <p:nvPr/>
        </p:nvSpPr>
        <p:spPr bwMode="auto">
          <a:xfrm>
            <a:off x="475456"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8" descr="Nâng cao kỹ năng viết với 7 bước hiệu quả | Edu2Review"/>
          <p:cNvSpPr>
            <a:spLocks noChangeAspect="1" noChangeArrowheads="1"/>
          </p:cNvSpPr>
          <p:nvPr/>
        </p:nvSpPr>
        <p:spPr bwMode="auto">
          <a:xfrm>
            <a:off x="627856" y="3127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AutoShape 10" descr="Nâng cao kỹ năng viết với 7 bước hiệu quả | Edu2Review"/>
          <p:cNvSpPr>
            <a:spLocks noChangeAspect="1" noChangeArrowheads="1"/>
          </p:cNvSpPr>
          <p:nvPr/>
        </p:nvSpPr>
        <p:spPr bwMode="auto">
          <a:xfrm>
            <a:off x="780256" y="4651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AutoShape 12" descr="Nâng cao kỹ năng viết với 7 bước hiệu quả | Edu2Review"/>
          <p:cNvSpPr>
            <a:spLocks noChangeAspect="1" noChangeArrowheads="1"/>
          </p:cNvSpPr>
          <p:nvPr/>
        </p:nvSpPr>
        <p:spPr bwMode="auto">
          <a:xfrm>
            <a:off x="932656" y="6175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utoShape 16" descr="Làm thế nào để viết hay hơn? | Edu2Review"/>
          <p:cNvSpPr>
            <a:spLocks noChangeAspect="1" noChangeArrowheads="1"/>
          </p:cNvSpPr>
          <p:nvPr/>
        </p:nvSpPr>
        <p:spPr bwMode="auto">
          <a:xfrm>
            <a:off x="1085056" y="769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42" name="Picture 18" descr="Mách bạn bí quyết luyện viết tiếng Anh thương mại cực hiệu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1567" y="-229123"/>
            <a:ext cx="7820530" cy="521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63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2"/>
                                        </p:tgtEl>
                                        <p:attrNameLst>
                                          <p:attrName>style.visibility</p:attrName>
                                        </p:attrNameLst>
                                      </p:cBhvr>
                                      <p:to>
                                        <p:strVal val="visible"/>
                                      </p:to>
                                    </p:set>
                                    <p:animEffect transition="in" filter="fade">
                                      <p:cBhvr>
                                        <p:cTn id="37" dur="500"/>
                                        <p:tgtEl>
                                          <p:spTgt spid="10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042"/>
                                        </p:tgtEl>
                                      </p:cBhvr>
                                    </p:animEffect>
                                    <p:set>
                                      <p:cBhvr>
                                        <p:cTn id="42" dur="1" fill="hold">
                                          <p:stCondLst>
                                            <p:cond delay="499"/>
                                          </p:stCondLst>
                                        </p:cTn>
                                        <p:tgtEl>
                                          <p:spTgt spid="104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923145" y="2157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chiều</a:t>
            </a:r>
          </a:p>
        </p:txBody>
      </p:sp>
      <p:sp>
        <p:nvSpPr>
          <p:cNvPr id="5" name="Title 1"/>
          <p:cNvSpPr txBox="1">
            <a:spLocks/>
          </p:cNvSpPr>
          <p:nvPr/>
        </p:nvSpPr>
        <p:spPr>
          <a:xfrm>
            <a:off x="4944617" y="21789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diễu</a:t>
            </a:r>
          </a:p>
        </p:txBody>
      </p:sp>
      <p:sp>
        <p:nvSpPr>
          <p:cNvPr id="7" name="Title 1"/>
          <p:cNvSpPr txBox="1">
            <a:spLocks/>
          </p:cNvSpPr>
          <p:nvPr/>
        </p:nvSpPr>
        <p:spPr>
          <a:xfrm>
            <a:off x="7913086" y="2175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kiểu</a:t>
            </a:r>
          </a:p>
        </p:txBody>
      </p:sp>
      <p:sp>
        <p:nvSpPr>
          <p:cNvPr id="8" name="Title 1"/>
          <p:cNvSpPr txBox="1">
            <a:spLocks/>
          </p:cNvSpPr>
          <p:nvPr/>
        </p:nvSpPr>
        <p:spPr>
          <a:xfrm>
            <a:off x="2713372" y="1981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iêu</a:t>
            </a:r>
          </a:p>
        </p:txBody>
      </p:sp>
      <p:sp>
        <p:nvSpPr>
          <p:cNvPr id="11" name="Title 1"/>
          <p:cNvSpPr txBox="1">
            <a:spLocks/>
          </p:cNvSpPr>
          <p:nvPr/>
        </p:nvSpPr>
        <p:spPr>
          <a:xfrm>
            <a:off x="5442015" y="20027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iêu</a:t>
            </a:r>
          </a:p>
        </p:txBody>
      </p:sp>
      <p:sp>
        <p:nvSpPr>
          <p:cNvPr id="13" name="Title 1"/>
          <p:cNvSpPr txBox="1">
            <a:spLocks/>
          </p:cNvSpPr>
          <p:nvPr/>
        </p:nvSpPr>
        <p:spPr>
          <a:xfrm>
            <a:off x="8478983" y="19989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iêu</a:t>
            </a:r>
          </a:p>
        </p:txBody>
      </p:sp>
      <p:sp>
        <p:nvSpPr>
          <p:cNvPr id="3" name="AutoShape 6" descr="Vẹt Sun Conure - PetXinh.net Nhím Kiểng Hamster Thỏ Bọ Ú giá rẻ"/>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itle 1"/>
          <p:cNvSpPr txBox="1">
            <a:spLocks/>
          </p:cNvSpPr>
          <p:nvPr/>
        </p:nvSpPr>
        <p:spPr>
          <a:xfrm>
            <a:off x="1905001" y="3681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yêu</a:t>
            </a:r>
          </a:p>
        </p:txBody>
      </p:sp>
      <p:sp>
        <p:nvSpPr>
          <p:cNvPr id="14" name="Title 1"/>
          <p:cNvSpPr txBox="1">
            <a:spLocks/>
          </p:cNvSpPr>
          <p:nvPr/>
        </p:nvSpPr>
        <p:spPr>
          <a:xfrm>
            <a:off x="4926473" y="37029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yếu</a:t>
            </a:r>
          </a:p>
        </p:txBody>
      </p:sp>
      <p:sp>
        <p:nvSpPr>
          <p:cNvPr id="15" name="Title 1"/>
          <p:cNvSpPr txBox="1">
            <a:spLocks/>
          </p:cNvSpPr>
          <p:nvPr/>
        </p:nvSpPr>
        <p:spPr>
          <a:xfrm>
            <a:off x="7894942" y="3699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yểu</a:t>
            </a:r>
          </a:p>
        </p:txBody>
      </p:sp>
      <p:sp>
        <p:nvSpPr>
          <p:cNvPr id="16" name="Title 1"/>
          <p:cNvSpPr txBox="1">
            <a:spLocks/>
          </p:cNvSpPr>
          <p:nvPr/>
        </p:nvSpPr>
        <p:spPr>
          <a:xfrm>
            <a:off x="2275259" y="3505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yêu</a:t>
            </a:r>
          </a:p>
        </p:txBody>
      </p:sp>
      <p:sp>
        <p:nvSpPr>
          <p:cNvPr id="17" name="Title 1"/>
          <p:cNvSpPr txBox="1">
            <a:spLocks/>
          </p:cNvSpPr>
          <p:nvPr/>
        </p:nvSpPr>
        <p:spPr>
          <a:xfrm>
            <a:off x="5185763" y="35267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yêu</a:t>
            </a:r>
          </a:p>
        </p:txBody>
      </p:sp>
      <p:sp>
        <p:nvSpPr>
          <p:cNvPr id="18" name="Title 1"/>
          <p:cNvSpPr txBox="1">
            <a:spLocks/>
          </p:cNvSpPr>
          <p:nvPr/>
        </p:nvSpPr>
        <p:spPr>
          <a:xfrm>
            <a:off x="8260354" y="35229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yêu</a:t>
            </a:r>
          </a:p>
        </p:txBody>
      </p:sp>
    </p:spTree>
    <p:extLst>
      <p:ext uri="{BB962C8B-B14F-4D97-AF65-F5344CB8AC3E}">
        <p14:creationId xmlns:p14="http://schemas.microsoft.com/office/powerpoint/2010/main" val="383838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2" grpId="0"/>
      <p:bldP spid="14" grpId="0"/>
      <p:bldP spid="15" grpId="0"/>
      <p:bldP spid="16" grpId="0"/>
      <p:bldP spid="17"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70656" y="-914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8" descr="Vẹt Sun Conure - PetXinh.net Nhím Kiểng Hamster Thỏ Bọ Ú giá rẻ"/>
          <p:cNvSpPr>
            <a:spLocks noChangeAspect="1" noChangeArrowheads="1"/>
          </p:cNvSpPr>
          <p:nvPr/>
        </p:nvSpPr>
        <p:spPr bwMode="auto">
          <a:xfrm>
            <a:off x="323056" y="-7620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itle 1"/>
          <p:cNvSpPr txBox="1">
            <a:spLocks/>
          </p:cNvSpPr>
          <p:nvPr/>
        </p:nvSpPr>
        <p:spPr>
          <a:xfrm>
            <a:off x="1923145" y="36030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chiều</a:t>
            </a:r>
          </a:p>
        </p:txBody>
      </p:sp>
      <p:sp>
        <p:nvSpPr>
          <p:cNvPr id="23" name="Title 1"/>
          <p:cNvSpPr txBox="1">
            <a:spLocks/>
          </p:cNvSpPr>
          <p:nvPr/>
        </p:nvSpPr>
        <p:spPr>
          <a:xfrm>
            <a:off x="4944617" y="36245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diễu</a:t>
            </a:r>
          </a:p>
        </p:txBody>
      </p:sp>
      <p:sp>
        <p:nvSpPr>
          <p:cNvPr id="24" name="Title 1"/>
          <p:cNvSpPr txBox="1">
            <a:spLocks/>
          </p:cNvSpPr>
          <p:nvPr/>
        </p:nvSpPr>
        <p:spPr>
          <a:xfrm>
            <a:off x="7913086" y="3620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kiểu</a:t>
            </a:r>
          </a:p>
        </p:txBody>
      </p:sp>
      <p:sp>
        <p:nvSpPr>
          <p:cNvPr id="28" name="Title 1"/>
          <p:cNvSpPr txBox="1">
            <a:spLocks/>
          </p:cNvSpPr>
          <p:nvPr/>
        </p:nvSpPr>
        <p:spPr>
          <a:xfrm>
            <a:off x="2713372" y="3426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iêu</a:t>
            </a:r>
          </a:p>
        </p:txBody>
      </p:sp>
      <p:sp>
        <p:nvSpPr>
          <p:cNvPr id="29" name="Title 1"/>
          <p:cNvSpPr txBox="1">
            <a:spLocks/>
          </p:cNvSpPr>
          <p:nvPr/>
        </p:nvSpPr>
        <p:spPr>
          <a:xfrm>
            <a:off x="5442015" y="3448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iêu</a:t>
            </a:r>
          </a:p>
        </p:txBody>
      </p:sp>
      <p:sp>
        <p:nvSpPr>
          <p:cNvPr id="30" name="Title 1"/>
          <p:cNvSpPr txBox="1">
            <a:spLocks/>
          </p:cNvSpPr>
          <p:nvPr/>
        </p:nvSpPr>
        <p:spPr>
          <a:xfrm>
            <a:off x="8478983" y="3444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iêu</a:t>
            </a:r>
          </a:p>
        </p:txBody>
      </p:sp>
      <p:sp>
        <p:nvSpPr>
          <p:cNvPr id="31" name="Title 1"/>
          <p:cNvSpPr txBox="1">
            <a:spLocks/>
          </p:cNvSpPr>
          <p:nvPr/>
        </p:nvSpPr>
        <p:spPr>
          <a:xfrm>
            <a:off x="1905001" y="49006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yêu</a:t>
            </a:r>
          </a:p>
        </p:txBody>
      </p:sp>
      <p:sp>
        <p:nvSpPr>
          <p:cNvPr id="32" name="Title 1"/>
          <p:cNvSpPr txBox="1">
            <a:spLocks/>
          </p:cNvSpPr>
          <p:nvPr/>
        </p:nvSpPr>
        <p:spPr>
          <a:xfrm>
            <a:off x="4926473" y="49221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yếu</a:t>
            </a:r>
          </a:p>
        </p:txBody>
      </p:sp>
      <p:sp>
        <p:nvSpPr>
          <p:cNvPr id="33" name="Title 1"/>
          <p:cNvSpPr txBox="1">
            <a:spLocks/>
          </p:cNvSpPr>
          <p:nvPr/>
        </p:nvSpPr>
        <p:spPr>
          <a:xfrm>
            <a:off x="7894942" y="49184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yểu</a:t>
            </a:r>
          </a:p>
        </p:txBody>
      </p:sp>
      <p:sp>
        <p:nvSpPr>
          <p:cNvPr id="34" name="Title 1"/>
          <p:cNvSpPr txBox="1">
            <a:spLocks/>
          </p:cNvSpPr>
          <p:nvPr/>
        </p:nvSpPr>
        <p:spPr>
          <a:xfrm>
            <a:off x="2275259" y="4724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yêu</a:t>
            </a:r>
          </a:p>
        </p:txBody>
      </p:sp>
      <p:sp>
        <p:nvSpPr>
          <p:cNvPr id="35" name="Title 1"/>
          <p:cNvSpPr txBox="1">
            <a:spLocks/>
          </p:cNvSpPr>
          <p:nvPr/>
        </p:nvSpPr>
        <p:spPr>
          <a:xfrm>
            <a:off x="5185763" y="47459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yêu</a:t>
            </a:r>
          </a:p>
        </p:txBody>
      </p:sp>
      <p:sp>
        <p:nvSpPr>
          <p:cNvPr id="36" name="Title 1"/>
          <p:cNvSpPr txBox="1">
            <a:spLocks/>
          </p:cNvSpPr>
          <p:nvPr/>
        </p:nvSpPr>
        <p:spPr>
          <a:xfrm>
            <a:off x="8260354" y="47421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yêu</a:t>
            </a:r>
          </a:p>
        </p:txBody>
      </p:sp>
      <p:sp>
        <p:nvSpPr>
          <p:cNvPr id="37" name="Title 1"/>
          <p:cNvSpPr txBox="1">
            <a:spLocks/>
          </p:cNvSpPr>
          <p:nvPr/>
        </p:nvSpPr>
        <p:spPr>
          <a:xfrm>
            <a:off x="1923145" y="21574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chiết</a:t>
            </a:r>
          </a:p>
        </p:txBody>
      </p:sp>
      <p:sp>
        <p:nvSpPr>
          <p:cNvPr id="38" name="Title 1"/>
          <p:cNvSpPr txBox="1">
            <a:spLocks/>
          </p:cNvSpPr>
          <p:nvPr/>
        </p:nvSpPr>
        <p:spPr>
          <a:xfrm>
            <a:off x="4944617" y="217899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viết</a:t>
            </a:r>
          </a:p>
        </p:txBody>
      </p:sp>
      <p:sp>
        <p:nvSpPr>
          <p:cNvPr id="39" name="Title 1"/>
          <p:cNvSpPr txBox="1">
            <a:spLocks/>
          </p:cNvSpPr>
          <p:nvPr/>
        </p:nvSpPr>
        <p:spPr>
          <a:xfrm>
            <a:off x="7913086" y="217524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việt</a:t>
            </a:r>
          </a:p>
        </p:txBody>
      </p:sp>
      <p:sp>
        <p:nvSpPr>
          <p:cNvPr id="40" name="Title 1"/>
          <p:cNvSpPr txBox="1">
            <a:spLocks/>
          </p:cNvSpPr>
          <p:nvPr/>
        </p:nvSpPr>
        <p:spPr>
          <a:xfrm>
            <a:off x="2698848" y="1981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sp>
        <p:nvSpPr>
          <p:cNvPr id="41" name="Title 1"/>
          <p:cNvSpPr txBox="1">
            <a:spLocks/>
          </p:cNvSpPr>
          <p:nvPr/>
        </p:nvSpPr>
        <p:spPr>
          <a:xfrm>
            <a:off x="5381515" y="200270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sp>
        <p:nvSpPr>
          <p:cNvPr id="42" name="Title 1"/>
          <p:cNvSpPr txBox="1">
            <a:spLocks/>
          </p:cNvSpPr>
          <p:nvPr/>
        </p:nvSpPr>
        <p:spPr>
          <a:xfrm>
            <a:off x="8455866" y="199895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spTree>
    <p:extLst>
      <p:ext uri="{BB962C8B-B14F-4D97-AF65-F5344CB8AC3E}">
        <p14:creationId xmlns:p14="http://schemas.microsoft.com/office/powerpoint/2010/main" val="2086148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1923145" y="49223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chiều</a:t>
            </a:r>
          </a:p>
        </p:txBody>
      </p:sp>
      <p:sp>
        <p:nvSpPr>
          <p:cNvPr id="13" name="Title 1"/>
          <p:cNvSpPr txBox="1">
            <a:spLocks/>
          </p:cNvSpPr>
          <p:nvPr/>
        </p:nvSpPr>
        <p:spPr>
          <a:xfrm>
            <a:off x="4944617" y="49438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diễu</a:t>
            </a:r>
          </a:p>
        </p:txBody>
      </p:sp>
      <p:sp>
        <p:nvSpPr>
          <p:cNvPr id="14" name="Title 1"/>
          <p:cNvSpPr txBox="1">
            <a:spLocks/>
          </p:cNvSpPr>
          <p:nvPr/>
        </p:nvSpPr>
        <p:spPr>
          <a:xfrm>
            <a:off x="7913086" y="49400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kiểu</a:t>
            </a:r>
          </a:p>
        </p:txBody>
      </p:sp>
      <p:sp>
        <p:nvSpPr>
          <p:cNvPr id="15" name="Title 1"/>
          <p:cNvSpPr txBox="1">
            <a:spLocks/>
          </p:cNvSpPr>
          <p:nvPr/>
        </p:nvSpPr>
        <p:spPr>
          <a:xfrm>
            <a:off x="1905001" y="5836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yêu</a:t>
            </a:r>
          </a:p>
        </p:txBody>
      </p:sp>
      <p:sp>
        <p:nvSpPr>
          <p:cNvPr id="16" name="Title 1"/>
          <p:cNvSpPr txBox="1">
            <a:spLocks/>
          </p:cNvSpPr>
          <p:nvPr/>
        </p:nvSpPr>
        <p:spPr>
          <a:xfrm>
            <a:off x="4926473" y="5858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yếu</a:t>
            </a:r>
          </a:p>
        </p:txBody>
      </p:sp>
      <p:sp>
        <p:nvSpPr>
          <p:cNvPr id="17" name="Title 1"/>
          <p:cNvSpPr txBox="1">
            <a:spLocks/>
          </p:cNvSpPr>
          <p:nvPr/>
        </p:nvSpPr>
        <p:spPr>
          <a:xfrm>
            <a:off x="7894942" y="5854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yểu</a:t>
            </a:r>
          </a:p>
        </p:txBody>
      </p:sp>
      <p:sp>
        <p:nvSpPr>
          <p:cNvPr id="25" name="Title 1"/>
          <p:cNvSpPr txBox="1">
            <a:spLocks/>
          </p:cNvSpPr>
          <p:nvPr/>
        </p:nvSpPr>
        <p:spPr>
          <a:xfrm>
            <a:off x="1923145" y="3931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chiết</a:t>
            </a:r>
          </a:p>
        </p:txBody>
      </p:sp>
      <p:sp>
        <p:nvSpPr>
          <p:cNvPr id="26" name="Title 1"/>
          <p:cNvSpPr txBox="1">
            <a:spLocks/>
          </p:cNvSpPr>
          <p:nvPr/>
        </p:nvSpPr>
        <p:spPr>
          <a:xfrm>
            <a:off x="4944617" y="3953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viết</a:t>
            </a:r>
          </a:p>
        </p:txBody>
      </p:sp>
      <p:sp>
        <p:nvSpPr>
          <p:cNvPr id="27" name="Title 1"/>
          <p:cNvSpPr txBox="1">
            <a:spLocks/>
          </p:cNvSpPr>
          <p:nvPr/>
        </p:nvSpPr>
        <p:spPr>
          <a:xfrm>
            <a:off x="7913086" y="3949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việt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2413" y="76201"/>
            <a:ext cx="5853832" cy="406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8190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hiệt Kế Thủy Ngân Xanh Safety | Tiki"/>
          <p:cNvPicPr>
            <a:picLocks noChangeAspect="1" noChangeArrowheads="1"/>
          </p:cNvPicPr>
          <p:nvPr/>
        </p:nvPicPr>
        <p:blipFill rotWithShape="1">
          <a:blip r:embed="rId3">
            <a:extLst>
              <a:ext uri="{28A0092B-C50C-407E-A947-70E740481C1C}">
                <a14:useLocalDpi xmlns:a14="http://schemas.microsoft.com/office/drawing/2010/main" val="0"/>
              </a:ext>
            </a:extLst>
          </a:blip>
          <a:srcRect l="35035" r="36702"/>
          <a:stretch/>
        </p:blipFill>
        <p:spPr bwMode="auto">
          <a:xfrm rot="5400000">
            <a:off x="4830880" y="-2240070"/>
            <a:ext cx="2669796" cy="944628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nhiệt kế</a:t>
            </a:r>
          </a:p>
        </p:txBody>
      </p:sp>
      <p:sp>
        <p:nvSpPr>
          <p:cNvPr id="7" name="Title 1"/>
          <p:cNvSpPr txBox="1">
            <a:spLocks/>
          </p:cNvSpPr>
          <p:nvPr/>
        </p:nvSpPr>
        <p:spPr>
          <a:xfrm>
            <a:off x="4908332" y="5127725"/>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iêt</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150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439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con diều</a:t>
            </a:r>
          </a:p>
        </p:txBody>
      </p:sp>
      <p:sp>
        <p:nvSpPr>
          <p:cNvPr id="6" name="Title 1"/>
          <p:cNvSpPr txBox="1">
            <a:spLocks/>
          </p:cNvSpPr>
          <p:nvPr/>
        </p:nvSpPr>
        <p:spPr>
          <a:xfrm>
            <a:off x="6480772" y="543950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iêu</a:t>
            </a:r>
          </a:p>
        </p:txBody>
      </p:sp>
      <p:pic>
        <p:nvPicPr>
          <p:cNvPr id="5122" name="Picture 2" descr="Hướng dẫn cách Chơi Diều - Kinh nghiệm Thả D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6157" y="237965"/>
            <a:ext cx="4443484" cy="4443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976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28169" y="5562428"/>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yêu chiều</a:t>
            </a:r>
          </a:p>
        </p:txBody>
      </p:sp>
      <p:sp>
        <p:nvSpPr>
          <p:cNvPr id="9" name="Title 1"/>
          <p:cNvSpPr txBox="1">
            <a:spLocks/>
          </p:cNvSpPr>
          <p:nvPr/>
        </p:nvSpPr>
        <p:spPr>
          <a:xfrm>
            <a:off x="3263465" y="5562428"/>
            <a:ext cx="217517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yêu</a:t>
            </a:r>
          </a:p>
        </p:txBody>
      </p:sp>
      <p:sp>
        <p:nvSpPr>
          <p:cNvPr id="5" name="Title 1"/>
          <p:cNvSpPr txBox="1">
            <a:spLocks/>
          </p:cNvSpPr>
          <p:nvPr/>
        </p:nvSpPr>
        <p:spPr>
          <a:xfrm>
            <a:off x="6419664" y="5562428"/>
            <a:ext cx="217517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uLnTx/>
                <a:uFillTx/>
                <a:latin typeface="Arial-Rounded" pitchFamily="34" charset="0"/>
                <a:ea typeface="Arial-Rounded" pitchFamily="34" charset="0"/>
                <a:cs typeface="Arial-Rounded" pitchFamily="34" charset="0"/>
              </a:rPr>
              <a:t>iêu</a:t>
            </a:r>
          </a:p>
        </p:txBody>
      </p:sp>
      <p:pic>
        <p:nvPicPr>
          <p:cNvPr id="6146" name="Picture 2" descr="Khánh Thi được chồng trẻ 9x yêu chiều khiến bao người ghen tỵ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3386" y="381402"/>
            <a:ext cx="4580015" cy="458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97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3260834"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con diều</a:t>
            </a:r>
          </a:p>
        </p:txBody>
      </p:sp>
      <p:sp>
        <p:nvSpPr>
          <p:cNvPr id="16" name="Title 1"/>
          <p:cNvSpPr txBox="1">
            <a:spLocks/>
          </p:cNvSpPr>
          <p:nvPr/>
        </p:nvSpPr>
        <p:spPr>
          <a:xfrm>
            <a:off x="-3048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nhiệt kế</a:t>
            </a:r>
          </a:p>
        </p:txBody>
      </p:sp>
      <p:sp>
        <p:nvSpPr>
          <p:cNvPr id="8" name="Title 1"/>
          <p:cNvSpPr txBox="1">
            <a:spLocks/>
          </p:cNvSpPr>
          <p:nvPr/>
        </p:nvSpPr>
        <p:spPr>
          <a:xfrm>
            <a:off x="7147034"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yêu chiều</a:t>
            </a:r>
          </a:p>
        </p:txBody>
      </p:sp>
      <p:pic>
        <p:nvPicPr>
          <p:cNvPr id="10" name="Picture 2" descr="Khánh Thi được chồng trẻ 9x yêu chiều khiến bao người ghen tỵ | Báo Dân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4410" y="1600201"/>
            <a:ext cx="2811649" cy="28116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ướng dẫn cách Chơi Diều - Kinh nghiệm Thả Diề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9707" y="1600201"/>
            <a:ext cx="2828655" cy="28286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Nhiệt Kế Thủy Ngân Xanh Safety | Tiki"/>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035" r="36702"/>
          <a:stretch/>
        </p:blipFill>
        <p:spPr bwMode="auto">
          <a:xfrm rot="3580553">
            <a:off x="1710517" y="1839111"/>
            <a:ext cx="922367" cy="326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5502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030" name="Picture 6" descr="Plant Sticker by Colvin for iOS &amp;amp; Android | GIPHY | Art drawings for kids,  Farm cartoon, Cute gif">
            <a:extLst>
              <a:ext uri="{FF2B5EF4-FFF2-40B4-BE49-F238E27FC236}">
                <a16:creationId xmlns:a16="http://schemas.microsoft.com/office/drawing/2014/main" id="{55743437-B5CC-4CF2-AE0C-D03C72861896}"/>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300" y="3515519"/>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lant Sticker by Colvin for iOS &amp;amp; Android | GIPHY | Art drawings for kids,  Farm cartoon, Cute gif">
            <a:extLst>
              <a:ext uri="{FF2B5EF4-FFF2-40B4-BE49-F238E27FC236}">
                <a16:creationId xmlns:a16="http://schemas.microsoft.com/office/drawing/2014/main" id="{6F283C29-577B-4D1B-9643-07FF678B76BD}"/>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16" y="4716192"/>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lant Sticker by Colvin for iOS &amp;amp; Android | GIPHY | Art drawings for kids,  Farm cartoon, Cute gif">
            <a:extLst>
              <a:ext uri="{FF2B5EF4-FFF2-40B4-BE49-F238E27FC236}">
                <a16:creationId xmlns:a16="http://schemas.microsoft.com/office/drawing/2014/main" id="{4C78C42F-7CAB-4B8E-8AE6-9E93CCC7B230}"/>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96612" y="3457755"/>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Plant Sticker by Colvin for iOS &amp;amp; Android | GIPHY | Art drawings for kids,  Farm cartoon, Cute gif">
            <a:extLst>
              <a:ext uri="{FF2B5EF4-FFF2-40B4-BE49-F238E27FC236}">
                <a16:creationId xmlns:a16="http://schemas.microsoft.com/office/drawing/2014/main" id="{8EF5DBE3-2738-41AA-A166-F19C3E4CAD2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06044" y="4786360"/>
            <a:ext cx="120126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1" name="Em bé" descr="Boy Watering Plant Can - Free image on Pixabay">
            <a:extLst>
              <a:ext uri="{FF2B5EF4-FFF2-40B4-BE49-F238E27FC236}">
                <a16:creationId xmlns:a16="http://schemas.microsoft.com/office/drawing/2014/main" id="{4EBCF5B8-DD03-4A1A-8BB2-E606A2F5AB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8033410" y="3305875"/>
            <a:ext cx="2419351" cy="3551939"/>
          </a:xfrm>
          <a:prstGeom prst="rect">
            <a:avLst/>
          </a:prstGeom>
          <a:noFill/>
          <a:extLst>
            <a:ext uri="{909E8E84-426E-40DD-AFC4-6F175D3DCCD1}">
              <a14:hiddenFill xmlns:a14="http://schemas.microsoft.com/office/drawing/2010/main">
                <a:solidFill>
                  <a:srgbClr val="FFFFFF"/>
                </a:solidFill>
              </a14:hiddenFill>
            </a:ext>
          </a:extLst>
        </p:spPr>
      </p:pic>
      <p:sp>
        <p:nvSpPr>
          <p:cNvPr id="6" name="4">
            <a:extLst>
              <a:ext uri="{FF2B5EF4-FFF2-40B4-BE49-F238E27FC236}">
                <a16:creationId xmlns:a16="http://schemas.microsoft.com/office/drawing/2014/main" id="{EB7BA227-AFDD-4274-BB68-2BABE90EFA28}"/>
              </a:ext>
            </a:extLst>
          </p:cNvPr>
          <p:cNvSpPr/>
          <p:nvPr/>
        </p:nvSpPr>
        <p:spPr>
          <a:xfrm>
            <a:off x="3505201" y="3200401"/>
            <a:ext cx="823195" cy="823195"/>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rPr>
              <a:t>4</a:t>
            </a:r>
            <a:endParaRPr kumimoji="0" lang="en-US" sz="18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endParaRPr>
          </a:p>
        </p:txBody>
      </p:sp>
      <p:pic>
        <p:nvPicPr>
          <p:cNvPr id="3" name="Slide 6" descr="Sapling Clipart - Png Download (#5642250) - PinClipart">
            <a:hlinkClick r:id="rId7" action="ppaction://hlinksldjump"/>
            <a:extLst>
              <a:ext uri="{FF2B5EF4-FFF2-40B4-BE49-F238E27FC236}">
                <a16:creationId xmlns:a16="http://schemas.microsoft.com/office/drawing/2014/main" id="{62BC5313-A3C8-4256-94BC-3FF35EBBA90B}"/>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835" b="89967" l="10000" r="90000"/>
                    </a14:imgEffect>
                  </a14:imgLayer>
                </a14:imgProps>
              </a:ext>
              <a:ext uri="{28A0092B-C50C-407E-A947-70E740481C1C}">
                <a14:useLocalDpi xmlns:a14="http://schemas.microsoft.com/office/drawing/2010/main" val="0"/>
              </a:ext>
            </a:extLst>
          </a:blip>
          <a:srcRect l="9546" t="12939" r="8321" b="6186"/>
          <a:stretch/>
        </p:blipFill>
        <p:spPr bwMode="auto">
          <a:xfrm>
            <a:off x="3130463" y="4102273"/>
            <a:ext cx="1333472" cy="1368177"/>
          </a:xfrm>
          <a:prstGeom prst="rect">
            <a:avLst/>
          </a:prstGeom>
          <a:noFill/>
          <a:extLst>
            <a:ext uri="{909E8E84-426E-40DD-AFC4-6F175D3DCCD1}">
              <a14:hiddenFill xmlns:a14="http://schemas.microsoft.com/office/drawing/2010/main">
                <a:solidFill>
                  <a:srgbClr val="FFFFFF"/>
                </a:solidFill>
              </a14:hiddenFill>
            </a:ext>
          </a:extLst>
        </p:spPr>
      </p:pic>
      <p:sp>
        <p:nvSpPr>
          <p:cNvPr id="27" name="3">
            <a:extLst>
              <a:ext uri="{FF2B5EF4-FFF2-40B4-BE49-F238E27FC236}">
                <a16:creationId xmlns:a16="http://schemas.microsoft.com/office/drawing/2014/main" id="{8D35BB02-BBBD-4ECA-A168-4EB194067DDF}"/>
              </a:ext>
            </a:extLst>
          </p:cNvPr>
          <p:cNvSpPr/>
          <p:nvPr/>
        </p:nvSpPr>
        <p:spPr>
          <a:xfrm>
            <a:off x="4792313" y="4158343"/>
            <a:ext cx="823195" cy="82319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rPr>
              <a:t>3</a:t>
            </a:r>
            <a:endParaRPr kumimoji="0" lang="en-US" sz="18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endParaRPr>
          </a:p>
        </p:txBody>
      </p:sp>
      <p:pic>
        <p:nvPicPr>
          <p:cNvPr id="2050" name="Slide 5" descr="Sprout Icon In Cartoon Style Isolated On White Background Bio And Ecology  Symbol Stock Vector Illustration Stock Illustration - Download Image Now -  iStock">
            <a:hlinkClick r:id="rId10" action="ppaction://hlinksldjump"/>
            <a:extLst>
              <a:ext uri="{FF2B5EF4-FFF2-40B4-BE49-F238E27FC236}">
                <a16:creationId xmlns:a16="http://schemas.microsoft.com/office/drawing/2014/main" id="{E8A280C7-844D-42D4-A91C-A8BF81EA5A8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856" b="93029" l="9856" r="89904"/>
                    </a14:imgEffect>
                  </a14:imgLayer>
                </a14:imgProps>
              </a:ext>
              <a:ext uri="{28A0092B-C50C-407E-A947-70E740481C1C}">
                <a14:useLocalDpi xmlns:a14="http://schemas.microsoft.com/office/drawing/2010/main" val="0"/>
              </a:ext>
            </a:extLst>
          </a:blip>
          <a:srcRect/>
          <a:stretch>
            <a:fillRect/>
          </a:stretch>
        </p:blipFill>
        <p:spPr bwMode="auto">
          <a:xfrm>
            <a:off x="4460451" y="4815483"/>
            <a:ext cx="1707036" cy="1707036"/>
          </a:xfrm>
          <a:prstGeom prst="rect">
            <a:avLst/>
          </a:prstGeom>
          <a:noFill/>
          <a:extLst>
            <a:ext uri="{909E8E84-426E-40DD-AFC4-6F175D3DCCD1}">
              <a14:hiddenFill xmlns:a14="http://schemas.microsoft.com/office/drawing/2010/main">
                <a:solidFill>
                  <a:srgbClr val="FFFFFF"/>
                </a:solidFill>
              </a14:hiddenFill>
            </a:ext>
          </a:extLst>
        </p:spPr>
      </p:pic>
      <p:sp>
        <p:nvSpPr>
          <p:cNvPr id="26" name="2">
            <a:extLst>
              <a:ext uri="{FF2B5EF4-FFF2-40B4-BE49-F238E27FC236}">
                <a16:creationId xmlns:a16="http://schemas.microsoft.com/office/drawing/2014/main" id="{20E85F4A-76B7-44AC-89D7-05BEDD7784BB}"/>
              </a:ext>
            </a:extLst>
          </p:cNvPr>
          <p:cNvSpPr/>
          <p:nvPr/>
        </p:nvSpPr>
        <p:spPr>
          <a:xfrm>
            <a:off x="6056368" y="2250377"/>
            <a:ext cx="823195" cy="82319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rPr>
              <a:t>2</a:t>
            </a:r>
            <a:endParaRPr kumimoji="0" lang="en-US" sz="18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endParaRPr>
          </a:p>
        </p:txBody>
      </p:sp>
      <p:pic>
        <p:nvPicPr>
          <p:cNvPr id="2" name="Slide 4" descr="Plant Sprout Cartoon Stock Video Footage - 4K and HD Video Clips |  Shutterstock">
            <a:hlinkClick r:id="rId13" action="ppaction://hlinksldjump"/>
            <a:extLst>
              <a:ext uri="{FF2B5EF4-FFF2-40B4-BE49-F238E27FC236}">
                <a16:creationId xmlns:a16="http://schemas.microsoft.com/office/drawing/2014/main" id="{BF34A5FE-3588-45EF-8204-DCAFD6387A47}"/>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0000" b="90000" l="32083" r="65625"/>
                    </a14:imgEffect>
                  </a14:imgLayer>
                </a14:imgProps>
              </a:ext>
              <a:ext uri="{28A0092B-C50C-407E-A947-70E740481C1C}">
                <a14:useLocalDpi xmlns:a14="http://schemas.microsoft.com/office/drawing/2010/main" val="0"/>
              </a:ext>
            </a:extLst>
          </a:blip>
          <a:srcRect l="38333" t="11482" r="35392" b="8518"/>
          <a:stretch/>
        </p:blipFill>
        <p:spPr bwMode="auto">
          <a:xfrm>
            <a:off x="5899576" y="3073571"/>
            <a:ext cx="1201261" cy="2057400"/>
          </a:xfrm>
          <a:prstGeom prst="rect">
            <a:avLst/>
          </a:prstGeom>
          <a:noFill/>
          <a:extLst>
            <a:ext uri="{909E8E84-426E-40DD-AFC4-6F175D3DCCD1}">
              <a14:hiddenFill xmlns:a14="http://schemas.microsoft.com/office/drawing/2010/main">
                <a:solidFill>
                  <a:srgbClr val="FFFFFF"/>
                </a:solidFill>
              </a14:hiddenFill>
            </a:ext>
          </a:extLst>
        </p:spPr>
      </p:pic>
      <p:pic>
        <p:nvPicPr>
          <p:cNvPr id="31" name="Em bé 2" descr="Boy Watering Plant Can - Free image on Pixabay">
            <a:extLst>
              <a:ext uri="{FF2B5EF4-FFF2-40B4-BE49-F238E27FC236}">
                <a16:creationId xmlns:a16="http://schemas.microsoft.com/office/drawing/2014/main" id="{AC92665D-6B10-4CD3-BE41-7A899ED479B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6676918" y="1455645"/>
            <a:ext cx="2419351" cy="3551939"/>
          </a:xfrm>
          <a:prstGeom prst="rect">
            <a:avLst/>
          </a:prstGeom>
          <a:noFill/>
          <a:extLst>
            <a:ext uri="{909E8E84-426E-40DD-AFC4-6F175D3DCCD1}">
              <a14:hiddenFill xmlns:a14="http://schemas.microsoft.com/office/drawing/2010/main">
                <a:solidFill>
                  <a:srgbClr val="FFFFFF"/>
                </a:solidFill>
              </a14:hiddenFill>
            </a:ext>
          </a:extLst>
        </p:spPr>
      </p:pic>
      <p:sp>
        <p:nvSpPr>
          <p:cNvPr id="28" name="1">
            <a:extLst>
              <a:ext uri="{FF2B5EF4-FFF2-40B4-BE49-F238E27FC236}">
                <a16:creationId xmlns:a16="http://schemas.microsoft.com/office/drawing/2014/main" id="{4015AA34-FECA-4FDE-AC2C-E1B658300605}"/>
              </a:ext>
            </a:extLst>
          </p:cNvPr>
          <p:cNvSpPr/>
          <p:nvPr/>
        </p:nvSpPr>
        <p:spPr>
          <a:xfrm>
            <a:off x="7093329" y="4716193"/>
            <a:ext cx="823195" cy="823195"/>
          </a:xfrm>
          <a:prstGeom prst="ellipse">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rPr>
              <a:t>1</a:t>
            </a:r>
            <a:endParaRPr kumimoji="0" lang="en-US" sz="1800" b="0" i="0" u="none" strike="noStrike" kern="1200" cap="none" spc="0" normalizeH="0" baseline="0" noProof="0">
              <a:ln>
                <a:noFill/>
              </a:ln>
              <a:solidFill>
                <a:prstClr val="white"/>
              </a:solidFill>
              <a:effectLst/>
              <a:uLnTx/>
              <a:uFillTx/>
              <a:latin typeface="#9Slide03 BoosterNextFYBlack" panose="02000A03000000020004" pitchFamily="2" charset="0"/>
              <a:ea typeface="+mn-ea"/>
              <a:cs typeface="+mn-cs"/>
              <a:sym typeface="Arial"/>
            </a:endParaRPr>
          </a:p>
        </p:txBody>
      </p:sp>
      <p:pic>
        <p:nvPicPr>
          <p:cNvPr id="5" name="Slide 3">
            <a:hlinkClick r:id="rId16" action="ppaction://hlinksldjump"/>
            <a:extLst>
              <a:ext uri="{FF2B5EF4-FFF2-40B4-BE49-F238E27FC236}">
                <a16:creationId xmlns:a16="http://schemas.microsoft.com/office/drawing/2014/main" id="{7E200892-0FF2-4624-8D4B-3D858D9A141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25000" t="19830" r="25223" b="25478"/>
          <a:stretch/>
        </p:blipFill>
        <p:spPr>
          <a:xfrm>
            <a:off x="7054577" y="5592492"/>
            <a:ext cx="839511" cy="922403"/>
          </a:xfrm>
          <a:prstGeom prst="rect">
            <a:avLst/>
          </a:prstGeom>
        </p:spPr>
      </p:pic>
      <p:pic>
        <p:nvPicPr>
          <p:cNvPr id="2056" name="Giọt nước" descr="Top Rain Drops Stickers for Android &amp;amp; iOS | Gfycat">
            <a:extLst>
              <a:ext uri="{FF2B5EF4-FFF2-40B4-BE49-F238E27FC236}">
                <a16:creationId xmlns:a16="http://schemas.microsoft.com/office/drawing/2014/main" id="{75DA98A0-88EC-4882-BEB4-CDFAD7035160}"/>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621410">
            <a:off x="7370245" y="5178794"/>
            <a:ext cx="827399" cy="827399"/>
          </a:xfrm>
          <a:prstGeom prst="rect">
            <a:avLst/>
          </a:prstGeom>
          <a:noFill/>
          <a:extLst>
            <a:ext uri="{909E8E84-426E-40DD-AFC4-6F175D3DCCD1}">
              <a14:hiddenFill xmlns:a14="http://schemas.microsoft.com/office/drawing/2010/main">
                <a:solidFill>
                  <a:srgbClr val="FFFFFF"/>
                </a:solidFill>
              </a14:hiddenFill>
            </a:ext>
          </a:extLst>
        </p:spPr>
      </p:pic>
      <p:pic>
        <p:nvPicPr>
          <p:cNvPr id="32" name="Giọt nước 2" descr="Top Rain Drops Stickers for Android &amp;amp; iOS | Gfycat">
            <a:extLst>
              <a:ext uri="{FF2B5EF4-FFF2-40B4-BE49-F238E27FC236}">
                <a16:creationId xmlns:a16="http://schemas.microsoft.com/office/drawing/2014/main" id="{6E5E3D12-5C5C-4E8F-8543-1EA4DE80D65D}"/>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621410">
            <a:off x="6086322" y="3485766"/>
            <a:ext cx="827399" cy="827399"/>
          </a:xfrm>
          <a:prstGeom prst="rect">
            <a:avLst/>
          </a:prstGeom>
          <a:noFill/>
          <a:extLst>
            <a:ext uri="{909E8E84-426E-40DD-AFC4-6F175D3DCCD1}">
              <a14:hiddenFill xmlns:a14="http://schemas.microsoft.com/office/drawing/2010/main">
                <a:solidFill>
                  <a:srgbClr val="FFFFFF"/>
                </a:solidFill>
              </a14:hiddenFill>
            </a:ext>
          </a:extLst>
        </p:spPr>
      </p:pic>
      <p:pic>
        <p:nvPicPr>
          <p:cNvPr id="33" name="Em bé 3" descr="Boy Watering Plant Can - Free image on Pixabay">
            <a:extLst>
              <a:ext uri="{FF2B5EF4-FFF2-40B4-BE49-F238E27FC236}">
                <a16:creationId xmlns:a16="http://schemas.microsoft.com/office/drawing/2014/main" id="{3FFD73F2-D490-4007-91A0-BF7F91E3408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5321733" y="3073572"/>
            <a:ext cx="2419351" cy="3551939"/>
          </a:xfrm>
          <a:prstGeom prst="rect">
            <a:avLst/>
          </a:prstGeom>
          <a:noFill/>
          <a:extLst>
            <a:ext uri="{909E8E84-426E-40DD-AFC4-6F175D3DCCD1}">
              <a14:hiddenFill xmlns:a14="http://schemas.microsoft.com/office/drawing/2010/main">
                <a:solidFill>
                  <a:srgbClr val="FFFFFF"/>
                </a:solidFill>
              </a14:hiddenFill>
            </a:ext>
          </a:extLst>
        </p:spPr>
      </p:pic>
      <p:pic>
        <p:nvPicPr>
          <p:cNvPr id="34" name="Giọt nước 3" descr="Top Rain Drops Stickers for Android &amp;amp; iOS | Gfycat">
            <a:extLst>
              <a:ext uri="{FF2B5EF4-FFF2-40B4-BE49-F238E27FC236}">
                <a16:creationId xmlns:a16="http://schemas.microsoft.com/office/drawing/2014/main" id="{6A0352AB-88F4-448B-BCF4-D2FE7672E66F}"/>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621410">
            <a:off x="4993091" y="5011143"/>
            <a:ext cx="827399" cy="827399"/>
          </a:xfrm>
          <a:prstGeom prst="rect">
            <a:avLst/>
          </a:prstGeom>
          <a:noFill/>
          <a:extLst>
            <a:ext uri="{909E8E84-426E-40DD-AFC4-6F175D3DCCD1}">
              <a14:hiddenFill xmlns:a14="http://schemas.microsoft.com/office/drawing/2010/main">
                <a:solidFill>
                  <a:srgbClr val="FFFFFF"/>
                </a:solidFill>
              </a14:hiddenFill>
            </a:ext>
          </a:extLst>
        </p:spPr>
      </p:pic>
      <p:pic>
        <p:nvPicPr>
          <p:cNvPr id="35" name="Em bé 4" descr="Boy Watering Plant Can - Free image on Pixabay">
            <a:extLst>
              <a:ext uri="{FF2B5EF4-FFF2-40B4-BE49-F238E27FC236}">
                <a16:creationId xmlns:a16="http://schemas.microsoft.com/office/drawing/2014/main" id="{9F70A5D8-B975-4202-858E-4B1EEB64CB9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503" b="97830" l="6250" r="62500">
                        <a14:foregroundMark x1="60313" y1="57095" x2="60313" y2="57095"/>
                        <a14:foregroundMark x1="60313" y1="57095" x2="56875" y2="56928"/>
                        <a14:backgroundMark x1="61406" y1="58932" x2="61406" y2="58932"/>
                        <a14:backgroundMark x1="61719" y1="59432" x2="62969" y2="59432"/>
                      </a14:backgroundRemoval>
                    </a14:imgEffect>
                  </a14:imgLayer>
                </a14:imgProps>
              </a:ext>
              <a:ext uri="{28A0092B-C50C-407E-A947-70E740481C1C}">
                <a14:useLocalDpi xmlns:a14="http://schemas.microsoft.com/office/drawing/2010/main" val="0"/>
              </a:ext>
            </a:extLst>
          </a:blip>
          <a:srcRect r="36250"/>
          <a:stretch/>
        </p:blipFill>
        <p:spPr bwMode="auto">
          <a:xfrm flipH="1">
            <a:off x="3776026" y="2109951"/>
            <a:ext cx="2419351" cy="3551939"/>
          </a:xfrm>
          <a:prstGeom prst="rect">
            <a:avLst/>
          </a:prstGeom>
          <a:noFill/>
          <a:extLst>
            <a:ext uri="{909E8E84-426E-40DD-AFC4-6F175D3DCCD1}">
              <a14:hiddenFill xmlns:a14="http://schemas.microsoft.com/office/drawing/2010/main">
                <a:solidFill>
                  <a:srgbClr val="FFFFFF"/>
                </a:solidFill>
              </a14:hiddenFill>
            </a:ext>
          </a:extLst>
        </p:spPr>
      </p:pic>
      <p:pic>
        <p:nvPicPr>
          <p:cNvPr id="36" name="Giọt nước 4" descr="Top Rain Drops Stickers for Android &amp;amp; iOS | Gfycat">
            <a:extLst>
              <a:ext uri="{FF2B5EF4-FFF2-40B4-BE49-F238E27FC236}">
                <a16:creationId xmlns:a16="http://schemas.microsoft.com/office/drawing/2014/main" id="{39EDD32C-2992-462E-8B3D-DBF979777960}"/>
              </a:ext>
            </a:extLst>
          </p:cNvPr>
          <p:cNvPicPr>
            <a:picLocks noChangeAspect="1" noChangeArrowheads="1" noCrop="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621410">
            <a:off x="3637891" y="3930677"/>
            <a:ext cx="827399" cy="82739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hlinkClick r:id="" action="ppaction://noaction"/>
            <a:extLst>
              <a:ext uri="{FF2B5EF4-FFF2-40B4-BE49-F238E27FC236}">
                <a16:creationId xmlns:a16="http://schemas.microsoft.com/office/drawing/2014/main" id="{15EBE823-5D10-4C1A-A9BD-432898D22475}"/>
              </a:ext>
            </a:extLst>
          </p:cNvPr>
          <p:cNvSpPr/>
          <p:nvPr/>
        </p:nvSpPr>
        <p:spPr>
          <a:xfrm>
            <a:off x="10640292" y="285009"/>
            <a:ext cx="1201261" cy="585849"/>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err="1">
                <a:ln>
                  <a:noFill/>
                </a:ln>
                <a:solidFill>
                  <a:prstClr val="white"/>
                </a:solidFill>
                <a:effectLst/>
                <a:uLnTx/>
                <a:uFillTx/>
                <a:latin typeface="#9Slide02 Noi dung dai"/>
                <a:ea typeface="+mn-ea"/>
                <a:cs typeface="+mn-cs"/>
                <a:sym typeface="Arial"/>
              </a:rPr>
              <a:t>Học</a:t>
            </a:r>
            <a:r>
              <a:rPr kumimoji="0" lang="en-US" sz="1867" b="0" i="0" u="none" strike="noStrike" kern="0" cap="none" spc="0" normalizeH="0" baseline="0" noProof="0" dirty="0">
                <a:ln>
                  <a:noFill/>
                </a:ln>
                <a:solidFill>
                  <a:prstClr val="white"/>
                </a:solidFill>
                <a:effectLst/>
                <a:uLnTx/>
                <a:uFillTx/>
                <a:latin typeface="#9Slide02 Noi dung dai"/>
                <a:ea typeface="+mn-ea"/>
                <a:cs typeface="+mn-cs"/>
                <a:sym typeface="Arial"/>
              </a:rPr>
              <a:t> </a:t>
            </a:r>
            <a:r>
              <a:rPr kumimoji="0" lang="en-US" sz="1867" b="0" i="0" u="none" strike="noStrike" kern="0" cap="none" spc="0" normalizeH="0" baseline="0" noProof="0" dirty="0" err="1">
                <a:ln>
                  <a:noFill/>
                </a:ln>
                <a:solidFill>
                  <a:prstClr val="white"/>
                </a:solidFill>
                <a:effectLst/>
                <a:uLnTx/>
                <a:uFillTx/>
                <a:latin typeface="#9Slide02 Noi dung dai"/>
                <a:ea typeface="+mn-ea"/>
                <a:cs typeface="+mn-cs"/>
                <a:sym typeface="Arial"/>
              </a:rPr>
              <a:t>tiếp</a:t>
            </a:r>
            <a:endParaRPr kumimoji="0" lang="en-US" sz="1867" b="0" i="0" u="none" strike="noStrike" kern="0" cap="none" spc="0" normalizeH="0" baseline="0" noProof="0" dirty="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406370259"/>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10" presetClass="entr" presetSubtype="0" fill="hold" nodeType="withEffect">
                                  <p:stCondLst>
                                    <p:cond delay="25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500"/>
                                        <p:tgtEl>
                                          <p:spTgt spid="2056"/>
                                        </p:tgtEl>
                                      </p:cBhvr>
                                    </p:animEffect>
                                  </p:childTnLst>
                                </p:cTn>
                              </p:par>
                            </p:childTnLst>
                          </p:cTn>
                        </p:par>
                        <p:par>
                          <p:cTn id="14" fill="hold">
                            <p:stCondLst>
                              <p:cond delay="1000"/>
                            </p:stCondLst>
                            <p:childTnLst>
                              <p:par>
                                <p:cTn id="15" presetID="10" presetClass="exit" presetSubtype="0" fill="hold" nodeType="afterEffect">
                                  <p:stCondLst>
                                    <p:cond delay="250"/>
                                  </p:stCondLst>
                                  <p:childTnLst>
                                    <p:animEffect transition="out" filter="fade">
                                      <p:cBhvr>
                                        <p:cTn id="16" dur="500"/>
                                        <p:tgtEl>
                                          <p:spTgt spid="2056"/>
                                        </p:tgtEl>
                                      </p:cBhvr>
                                    </p:animEffect>
                                    <p:set>
                                      <p:cBhvr>
                                        <p:cTn id="17" dur="1" fill="hold">
                                          <p:stCondLst>
                                            <p:cond delay="499"/>
                                          </p:stCondLst>
                                        </p:cTn>
                                        <p:tgtEl>
                                          <p:spTgt spid="2056"/>
                                        </p:tgtEl>
                                        <p:attrNameLst>
                                          <p:attrName>style.visibility</p:attrName>
                                        </p:attrNameLst>
                                      </p:cBhvr>
                                      <p:to>
                                        <p:strVal val="hidden"/>
                                      </p:to>
                                    </p:set>
                                  </p:childTnLst>
                                </p:cTn>
                              </p:par>
                              <p:par>
                                <p:cTn id="18" presetID="10" presetClass="exit" presetSubtype="0" fill="hold" grpId="0" nodeType="withEffect">
                                  <p:stCondLst>
                                    <p:cond delay="250"/>
                                  </p:stCondLst>
                                  <p:childTnLst>
                                    <p:animEffect transition="out" filter="fade">
                                      <p:cBhvr>
                                        <p:cTn id="19" dur="500"/>
                                        <p:tgtEl>
                                          <p:spTgt spid="28"/>
                                        </p:tgtEl>
                                      </p:cBhvr>
                                    </p:animEffect>
                                    <p:set>
                                      <p:cBhvr>
                                        <p:cTn id="2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250"/>
                                  </p:stCondLst>
                                  <p:childTnLst>
                                    <p:animEffect transition="out" filter="fade">
                                      <p:cBhvr>
                                        <p:cTn id="25" dur="500"/>
                                        <p:tgtEl>
                                          <p:spTgt spid="21"/>
                                        </p:tgtEl>
                                      </p:cBhvr>
                                    </p:animEffect>
                                    <p:set>
                                      <p:cBhvr>
                                        <p:cTn id="26" dur="1" fill="hold">
                                          <p:stCondLst>
                                            <p:cond delay="499"/>
                                          </p:stCondLst>
                                        </p:cTn>
                                        <p:tgtEl>
                                          <p:spTgt spid="21"/>
                                        </p:tgtEl>
                                        <p:attrNameLst>
                                          <p:attrName>style.visibility</p:attrName>
                                        </p:attrNameLst>
                                      </p:cBhvr>
                                      <p:to>
                                        <p:strVal val="hidden"/>
                                      </p:to>
                                    </p:set>
                                  </p:childTnLst>
                                </p:cTn>
                              </p:par>
                            </p:childTnLst>
                          </p:cTn>
                        </p:par>
                        <p:par>
                          <p:cTn id="27" fill="hold">
                            <p:stCondLst>
                              <p:cond delay="750"/>
                            </p:stCondLst>
                            <p:childTnLst>
                              <p:par>
                                <p:cTn id="28" presetID="10" presetClass="entr" presetSubtype="0"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31"/>
                                        </p:tgtEl>
                                        <p:attrNameLst>
                                          <p:attrName>r</p:attrName>
                                        </p:attrNameLst>
                                      </p:cBhvr>
                                    </p:animRot>
                                    <p:animRot by="-240000">
                                      <p:cBhvr>
                                        <p:cTn id="33" dur="200" fill="hold">
                                          <p:stCondLst>
                                            <p:cond delay="200"/>
                                          </p:stCondLst>
                                        </p:cTn>
                                        <p:tgtEl>
                                          <p:spTgt spid="31"/>
                                        </p:tgtEl>
                                        <p:attrNameLst>
                                          <p:attrName>r</p:attrName>
                                        </p:attrNameLst>
                                      </p:cBhvr>
                                    </p:animRot>
                                    <p:animRot by="240000">
                                      <p:cBhvr>
                                        <p:cTn id="34" dur="200" fill="hold">
                                          <p:stCondLst>
                                            <p:cond delay="400"/>
                                          </p:stCondLst>
                                        </p:cTn>
                                        <p:tgtEl>
                                          <p:spTgt spid="31"/>
                                        </p:tgtEl>
                                        <p:attrNameLst>
                                          <p:attrName>r</p:attrName>
                                        </p:attrNameLst>
                                      </p:cBhvr>
                                    </p:animRot>
                                    <p:animRot by="-240000">
                                      <p:cBhvr>
                                        <p:cTn id="35" dur="200" fill="hold">
                                          <p:stCondLst>
                                            <p:cond delay="600"/>
                                          </p:stCondLst>
                                        </p:cTn>
                                        <p:tgtEl>
                                          <p:spTgt spid="31"/>
                                        </p:tgtEl>
                                        <p:attrNameLst>
                                          <p:attrName>r</p:attrName>
                                        </p:attrNameLst>
                                      </p:cBhvr>
                                    </p:animRot>
                                    <p:animRot by="120000">
                                      <p:cBhvr>
                                        <p:cTn id="36" dur="200" fill="hold">
                                          <p:stCondLst>
                                            <p:cond delay="800"/>
                                          </p:stCondLst>
                                        </p:cTn>
                                        <p:tgtEl>
                                          <p:spTgt spid="31"/>
                                        </p:tgtEl>
                                        <p:attrNameLst>
                                          <p:attrName>r</p:attrName>
                                        </p:attrNameLst>
                                      </p:cBhvr>
                                    </p:animRot>
                                  </p:childTnLst>
                                </p:cTn>
                              </p:par>
                              <p:par>
                                <p:cTn id="37" presetID="10" presetClass="entr" presetSubtype="0" fill="hold" nodeType="withEffect">
                                  <p:stCondLst>
                                    <p:cond delay="25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1750"/>
                            </p:stCondLst>
                            <p:childTnLst>
                              <p:par>
                                <p:cTn id="41" presetID="10" presetClass="exit" presetSubtype="0" fill="hold" nodeType="afterEffect">
                                  <p:stCondLst>
                                    <p:cond delay="25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par>
                                <p:cTn id="44" presetID="10" presetClass="exit" presetSubtype="0" fill="hold" grpId="0" nodeType="withEffect">
                                  <p:stCondLst>
                                    <p:cond delay="250"/>
                                  </p:stCondLst>
                                  <p:childTnLst>
                                    <p:animEffect transition="out" filter="fad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7" restart="whenNotActive" fill="hold" evtFilter="cancelBubble" nodeType="interactiveSeq">
                <p:stCondLst>
                  <p:cond evt="onClick" delay="0">
                    <p:tgtEl>
                      <p:spTgt spid="2050"/>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25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cTn>
                              </p:par>
                            </p:childTnLst>
                          </p:cTn>
                        </p:par>
                        <p:par>
                          <p:cTn id="53" fill="hold">
                            <p:stCondLst>
                              <p:cond delay="750"/>
                            </p:stCondLst>
                            <p:childTnLst>
                              <p:par>
                                <p:cTn id="54" presetID="10" presetClass="entr" presetSubtype="0"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500"/>
                                        <p:tgtEl>
                                          <p:spTgt spid="33"/>
                                        </p:tgtEl>
                                      </p:cBhvr>
                                    </p:animEffect>
                                  </p:childTnLst>
                                </p:cTn>
                              </p:par>
                              <p:par>
                                <p:cTn id="57" presetID="32" presetClass="emph" presetSubtype="0" fill="hold" nodeType="withEffect">
                                  <p:stCondLst>
                                    <p:cond delay="0"/>
                                  </p:stCondLst>
                                  <p:childTnLst>
                                    <p:animRot by="120000">
                                      <p:cBhvr>
                                        <p:cTn id="58" dur="100" fill="hold">
                                          <p:stCondLst>
                                            <p:cond delay="0"/>
                                          </p:stCondLst>
                                        </p:cTn>
                                        <p:tgtEl>
                                          <p:spTgt spid="33"/>
                                        </p:tgtEl>
                                        <p:attrNameLst>
                                          <p:attrName>r</p:attrName>
                                        </p:attrNameLst>
                                      </p:cBhvr>
                                    </p:animRot>
                                    <p:animRot by="-240000">
                                      <p:cBhvr>
                                        <p:cTn id="59" dur="200" fill="hold">
                                          <p:stCondLst>
                                            <p:cond delay="200"/>
                                          </p:stCondLst>
                                        </p:cTn>
                                        <p:tgtEl>
                                          <p:spTgt spid="33"/>
                                        </p:tgtEl>
                                        <p:attrNameLst>
                                          <p:attrName>r</p:attrName>
                                        </p:attrNameLst>
                                      </p:cBhvr>
                                    </p:animRot>
                                    <p:animRot by="240000">
                                      <p:cBhvr>
                                        <p:cTn id="60" dur="200" fill="hold">
                                          <p:stCondLst>
                                            <p:cond delay="400"/>
                                          </p:stCondLst>
                                        </p:cTn>
                                        <p:tgtEl>
                                          <p:spTgt spid="33"/>
                                        </p:tgtEl>
                                        <p:attrNameLst>
                                          <p:attrName>r</p:attrName>
                                        </p:attrNameLst>
                                      </p:cBhvr>
                                    </p:animRot>
                                    <p:animRot by="-240000">
                                      <p:cBhvr>
                                        <p:cTn id="61" dur="200" fill="hold">
                                          <p:stCondLst>
                                            <p:cond delay="600"/>
                                          </p:stCondLst>
                                        </p:cTn>
                                        <p:tgtEl>
                                          <p:spTgt spid="33"/>
                                        </p:tgtEl>
                                        <p:attrNameLst>
                                          <p:attrName>r</p:attrName>
                                        </p:attrNameLst>
                                      </p:cBhvr>
                                    </p:animRot>
                                    <p:animRot by="120000">
                                      <p:cBhvr>
                                        <p:cTn id="62" dur="200" fill="hold">
                                          <p:stCondLst>
                                            <p:cond delay="800"/>
                                          </p:stCondLst>
                                        </p:cTn>
                                        <p:tgtEl>
                                          <p:spTgt spid="33"/>
                                        </p:tgtEl>
                                        <p:attrNameLst>
                                          <p:attrName>r</p:attrName>
                                        </p:attrNameLst>
                                      </p:cBhvr>
                                    </p:animRot>
                                  </p:childTnLst>
                                </p:cTn>
                              </p:par>
                              <p:par>
                                <p:cTn id="63" presetID="10" presetClass="entr" presetSubtype="0" fill="hold" nodeType="withEffect">
                                  <p:stCondLst>
                                    <p:cond delay="25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par>
                          <p:cTn id="66" fill="hold">
                            <p:stCondLst>
                              <p:cond delay="1750"/>
                            </p:stCondLst>
                            <p:childTnLst>
                              <p:par>
                                <p:cTn id="67" presetID="10" presetClass="exit" presetSubtype="0" fill="hold" nodeType="afterEffect">
                                  <p:stCondLst>
                                    <p:cond delay="250"/>
                                  </p:stCondLst>
                                  <p:childTnLst>
                                    <p:animEffect transition="out" filter="fade">
                                      <p:cBhvr>
                                        <p:cTn id="68" dur="500"/>
                                        <p:tgtEl>
                                          <p:spTgt spid="34"/>
                                        </p:tgtEl>
                                      </p:cBhvr>
                                    </p:animEffect>
                                    <p:set>
                                      <p:cBhvr>
                                        <p:cTn id="69" dur="1" fill="hold">
                                          <p:stCondLst>
                                            <p:cond delay="499"/>
                                          </p:stCondLst>
                                        </p:cTn>
                                        <p:tgtEl>
                                          <p:spTgt spid="34"/>
                                        </p:tgtEl>
                                        <p:attrNameLst>
                                          <p:attrName>style.visibility</p:attrName>
                                        </p:attrNameLst>
                                      </p:cBhvr>
                                      <p:to>
                                        <p:strVal val="hidden"/>
                                      </p:to>
                                    </p:set>
                                  </p:childTnLst>
                                </p:cTn>
                              </p:par>
                              <p:par>
                                <p:cTn id="70" presetID="10" presetClass="exit" presetSubtype="0" fill="hold" grpId="0" nodeType="withEffect">
                                  <p:stCondLst>
                                    <p:cond delay="250"/>
                                  </p:stCondLst>
                                  <p:childTnLst>
                                    <p:animEffect transition="out" filter="fade">
                                      <p:cBhvr>
                                        <p:cTn id="71" dur="500"/>
                                        <p:tgtEl>
                                          <p:spTgt spid="27"/>
                                        </p:tgtEl>
                                      </p:cBhvr>
                                    </p:animEffect>
                                    <p:set>
                                      <p:cBhvr>
                                        <p:cTn id="7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050"/>
                  </p:tgtEl>
                </p:cond>
              </p:nextCondLst>
            </p:seq>
            <p:seq concurrent="1" nextAc="seek">
              <p:cTn id="73" restart="whenNotActive" fill="hold" evtFilter="cancelBubble" nodeType="interactiveSeq">
                <p:stCondLst>
                  <p:cond evt="onClick" delay="0">
                    <p:tgtEl>
                      <p:spTgt spid="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250"/>
                                  </p:stCondLst>
                                  <p:childTnLst>
                                    <p:animEffect transition="out" filter="fade">
                                      <p:cBhvr>
                                        <p:cTn id="77" dur="500"/>
                                        <p:tgtEl>
                                          <p:spTgt spid="33"/>
                                        </p:tgtEl>
                                      </p:cBhvr>
                                    </p:animEffect>
                                    <p:set>
                                      <p:cBhvr>
                                        <p:cTn id="78" dur="1" fill="hold">
                                          <p:stCondLst>
                                            <p:cond delay="499"/>
                                          </p:stCondLst>
                                        </p:cTn>
                                        <p:tgtEl>
                                          <p:spTgt spid="33"/>
                                        </p:tgtEl>
                                        <p:attrNameLst>
                                          <p:attrName>style.visibility</p:attrName>
                                        </p:attrNameLst>
                                      </p:cBhvr>
                                      <p:to>
                                        <p:strVal val="hidden"/>
                                      </p:to>
                                    </p:set>
                                  </p:childTnLst>
                                </p:cTn>
                              </p:par>
                            </p:childTnLst>
                          </p:cTn>
                        </p:par>
                        <p:par>
                          <p:cTn id="79" fill="hold">
                            <p:stCondLst>
                              <p:cond delay="750"/>
                            </p:stCondLst>
                            <p:childTnLst>
                              <p:par>
                                <p:cTn id="80" presetID="10" presetClass="entr" presetSubtype="0" fill="hold" nodeType="after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500"/>
                                        <p:tgtEl>
                                          <p:spTgt spid="35"/>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35"/>
                                        </p:tgtEl>
                                        <p:attrNameLst>
                                          <p:attrName>r</p:attrName>
                                        </p:attrNameLst>
                                      </p:cBhvr>
                                    </p:animRot>
                                    <p:animRot by="-240000">
                                      <p:cBhvr>
                                        <p:cTn id="85" dur="200" fill="hold">
                                          <p:stCondLst>
                                            <p:cond delay="200"/>
                                          </p:stCondLst>
                                        </p:cTn>
                                        <p:tgtEl>
                                          <p:spTgt spid="35"/>
                                        </p:tgtEl>
                                        <p:attrNameLst>
                                          <p:attrName>r</p:attrName>
                                        </p:attrNameLst>
                                      </p:cBhvr>
                                    </p:animRot>
                                    <p:animRot by="240000">
                                      <p:cBhvr>
                                        <p:cTn id="86" dur="200" fill="hold">
                                          <p:stCondLst>
                                            <p:cond delay="400"/>
                                          </p:stCondLst>
                                        </p:cTn>
                                        <p:tgtEl>
                                          <p:spTgt spid="35"/>
                                        </p:tgtEl>
                                        <p:attrNameLst>
                                          <p:attrName>r</p:attrName>
                                        </p:attrNameLst>
                                      </p:cBhvr>
                                    </p:animRot>
                                    <p:animRot by="-240000">
                                      <p:cBhvr>
                                        <p:cTn id="87" dur="200" fill="hold">
                                          <p:stCondLst>
                                            <p:cond delay="600"/>
                                          </p:stCondLst>
                                        </p:cTn>
                                        <p:tgtEl>
                                          <p:spTgt spid="35"/>
                                        </p:tgtEl>
                                        <p:attrNameLst>
                                          <p:attrName>r</p:attrName>
                                        </p:attrNameLst>
                                      </p:cBhvr>
                                    </p:animRot>
                                    <p:animRot by="120000">
                                      <p:cBhvr>
                                        <p:cTn id="88" dur="200" fill="hold">
                                          <p:stCondLst>
                                            <p:cond delay="800"/>
                                          </p:stCondLst>
                                        </p:cTn>
                                        <p:tgtEl>
                                          <p:spTgt spid="35"/>
                                        </p:tgtEl>
                                        <p:attrNameLst>
                                          <p:attrName>r</p:attrName>
                                        </p:attrNameLst>
                                      </p:cBhvr>
                                    </p:animRot>
                                  </p:childTnLst>
                                </p:cTn>
                              </p:par>
                              <p:par>
                                <p:cTn id="89" presetID="10" presetClass="entr" presetSubtype="0" fill="hold" nodeType="withEffect">
                                  <p:stCondLst>
                                    <p:cond delay="25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500"/>
                                        <p:tgtEl>
                                          <p:spTgt spid="36"/>
                                        </p:tgtEl>
                                      </p:cBhvr>
                                    </p:animEffect>
                                  </p:childTnLst>
                                </p:cTn>
                              </p:par>
                            </p:childTnLst>
                          </p:cTn>
                        </p:par>
                        <p:par>
                          <p:cTn id="92" fill="hold">
                            <p:stCondLst>
                              <p:cond delay="1750"/>
                            </p:stCondLst>
                            <p:childTnLst>
                              <p:par>
                                <p:cTn id="93" presetID="10" presetClass="exit" presetSubtype="0" fill="hold" nodeType="afterEffect">
                                  <p:stCondLst>
                                    <p:cond delay="250"/>
                                  </p:stCondLst>
                                  <p:childTnLst>
                                    <p:animEffect transition="out" filter="fade">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10" presetClass="exit" presetSubtype="0" fill="hold" grpId="0" nodeType="withEffect">
                                  <p:stCondLst>
                                    <p:cond delay="250"/>
                                  </p:stCondLst>
                                  <p:childTnLst>
                                    <p:animEffect transition="out" filter="fade">
                                      <p:cBhvr>
                                        <p:cTn id="97" dur="500"/>
                                        <p:tgtEl>
                                          <p:spTgt spid="6"/>
                                        </p:tgtEl>
                                      </p:cBhvr>
                                    </p:animEffect>
                                    <p:set>
                                      <p:cBhvr>
                                        <p:cTn id="98"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
                  </p:tgtEl>
                </p:cond>
              </p:nextCondLst>
            </p:seq>
          </p:childTnLst>
        </p:cTn>
      </p:par>
    </p:tnLst>
    <p:bldLst>
      <p:bldP spid="6" grpId="0" animBg="1"/>
      <p:bldP spid="27" grpId="0" animBg="1"/>
      <p:bldP spid="26" grpId="0" animBg="1"/>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260834"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con diều</a:t>
            </a:r>
          </a:p>
        </p:txBody>
      </p:sp>
      <p:sp>
        <p:nvSpPr>
          <p:cNvPr id="20" name="Title 1"/>
          <p:cNvSpPr txBox="1">
            <a:spLocks/>
          </p:cNvSpPr>
          <p:nvPr/>
        </p:nvSpPr>
        <p:spPr>
          <a:xfrm>
            <a:off x="-304800" y="58967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nhiệt kế</a:t>
            </a:r>
          </a:p>
        </p:txBody>
      </p:sp>
      <p:sp>
        <p:nvSpPr>
          <p:cNvPr id="21" name="Title 1"/>
          <p:cNvSpPr txBox="1">
            <a:spLocks/>
          </p:cNvSpPr>
          <p:nvPr/>
        </p:nvSpPr>
        <p:spPr>
          <a:xfrm>
            <a:off x="7147034" y="589670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yêu chiều</a:t>
            </a:r>
          </a:p>
        </p:txBody>
      </p:sp>
      <p:sp>
        <p:nvSpPr>
          <p:cNvPr id="31" name="Title 1"/>
          <p:cNvSpPr txBox="1">
            <a:spLocks/>
          </p:cNvSpPr>
          <p:nvPr/>
        </p:nvSpPr>
        <p:spPr>
          <a:xfrm>
            <a:off x="1923145" y="4312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chiều</a:t>
            </a:r>
          </a:p>
        </p:txBody>
      </p:sp>
      <p:sp>
        <p:nvSpPr>
          <p:cNvPr id="32" name="Title 1"/>
          <p:cNvSpPr txBox="1">
            <a:spLocks/>
          </p:cNvSpPr>
          <p:nvPr/>
        </p:nvSpPr>
        <p:spPr>
          <a:xfrm>
            <a:off x="4944617" y="4334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diễu</a:t>
            </a:r>
          </a:p>
        </p:txBody>
      </p:sp>
      <p:sp>
        <p:nvSpPr>
          <p:cNvPr id="33" name="Title 1"/>
          <p:cNvSpPr txBox="1">
            <a:spLocks/>
          </p:cNvSpPr>
          <p:nvPr/>
        </p:nvSpPr>
        <p:spPr>
          <a:xfrm>
            <a:off x="7913086" y="4330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kiểu</a:t>
            </a:r>
          </a:p>
        </p:txBody>
      </p:sp>
      <p:sp>
        <p:nvSpPr>
          <p:cNvPr id="34" name="Title 1"/>
          <p:cNvSpPr txBox="1">
            <a:spLocks/>
          </p:cNvSpPr>
          <p:nvPr/>
        </p:nvSpPr>
        <p:spPr>
          <a:xfrm>
            <a:off x="1905001" y="50747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yêu</a:t>
            </a:r>
          </a:p>
        </p:txBody>
      </p:sp>
      <p:sp>
        <p:nvSpPr>
          <p:cNvPr id="35" name="Title 1"/>
          <p:cNvSpPr txBox="1">
            <a:spLocks/>
          </p:cNvSpPr>
          <p:nvPr/>
        </p:nvSpPr>
        <p:spPr>
          <a:xfrm>
            <a:off x="4926473" y="50962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yếu</a:t>
            </a:r>
          </a:p>
        </p:txBody>
      </p:sp>
      <p:sp>
        <p:nvSpPr>
          <p:cNvPr id="36" name="Title 1"/>
          <p:cNvSpPr txBox="1">
            <a:spLocks/>
          </p:cNvSpPr>
          <p:nvPr/>
        </p:nvSpPr>
        <p:spPr>
          <a:xfrm>
            <a:off x="7894942" y="50924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yểu</a:t>
            </a:r>
          </a:p>
        </p:txBody>
      </p:sp>
      <p:sp>
        <p:nvSpPr>
          <p:cNvPr id="37" name="Title 1"/>
          <p:cNvSpPr txBox="1">
            <a:spLocks/>
          </p:cNvSpPr>
          <p:nvPr/>
        </p:nvSpPr>
        <p:spPr>
          <a:xfrm>
            <a:off x="1923145" y="347453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chiết</a:t>
            </a:r>
          </a:p>
        </p:txBody>
      </p:sp>
      <p:sp>
        <p:nvSpPr>
          <p:cNvPr id="38" name="Title 1"/>
          <p:cNvSpPr txBox="1">
            <a:spLocks/>
          </p:cNvSpPr>
          <p:nvPr/>
        </p:nvSpPr>
        <p:spPr>
          <a:xfrm>
            <a:off x="4944617" y="3496042"/>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viết</a:t>
            </a:r>
          </a:p>
        </p:txBody>
      </p:sp>
      <p:sp>
        <p:nvSpPr>
          <p:cNvPr id="39" name="Title 1"/>
          <p:cNvSpPr txBox="1">
            <a:spLocks/>
          </p:cNvSpPr>
          <p:nvPr/>
        </p:nvSpPr>
        <p:spPr>
          <a:xfrm>
            <a:off x="7913086" y="3492291"/>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việt</a:t>
            </a: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498" y="-111670"/>
            <a:ext cx="5321665" cy="3693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0178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rPr>
                <a:t>3</a:t>
              </a:r>
            </a:p>
          </p:txBody>
        </p:sp>
      </p:grpSp>
      <p:sp>
        <p:nvSpPr>
          <p:cNvPr id="7" name="TextBox 6"/>
          <p:cNvSpPr txBox="1"/>
          <p:nvPr/>
        </p:nvSpPr>
        <p:spPr>
          <a:xfrm>
            <a:off x="123499" y="1628776"/>
            <a:ext cx="8051865" cy="4524118"/>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600" b="0" i="0" u="none" strike="noStrike" kern="1200" cap="none" spc="0" normalizeH="0" baseline="0" noProof="0">
                <a:ln>
                  <a:noFill/>
                </a:ln>
                <a:solidFill>
                  <a:srgbClr val="FF0000"/>
                </a:solidFill>
                <a:effectLst/>
                <a:uLnTx/>
                <a:uFillTx/>
                <a:latin typeface="HP001 4 hàng"/>
                <a:ea typeface="+mn-ea"/>
                <a:cs typeface="+mn-cs"/>
              </a:rPr>
              <a:t> Θ</a:t>
            </a:r>
            <a:r>
              <a:rPr kumimoji="0" lang="en-US" sz="28600" b="0" i="0" u="none" strike="noStrike" kern="1200" cap="none" spc="0" normalizeH="0" baseline="0" noProof="0">
                <a:ln>
                  <a:noFill/>
                </a:ln>
                <a:solidFill>
                  <a:srgbClr val="FF0000"/>
                </a:solidFill>
                <a:effectLst/>
                <a:uLnTx/>
                <a:uFillTx/>
                <a:latin typeface="HP001 4 hàng"/>
                <a:ea typeface="+mn-ea"/>
                <a:cs typeface="+mn-cs"/>
              </a:rPr>
              <a:t>łt</a:t>
            </a:r>
            <a:r>
              <a:rPr kumimoji="0" lang="el-GR" sz="28600" b="0" i="0" u="none" strike="noStrike" kern="1200" cap="none" spc="0" normalizeH="0" baseline="0" noProof="0">
                <a:ln>
                  <a:noFill/>
                </a:ln>
                <a:solidFill>
                  <a:srgbClr val="FF0000"/>
                </a:solidFill>
                <a:effectLst/>
                <a:uLnTx/>
                <a:uFillTx/>
                <a:latin typeface="HP001 4 hàng"/>
                <a:ea typeface="+mn-ea"/>
                <a:cs typeface="+mn-cs"/>
              </a:rPr>
              <a:t>  </a:t>
            </a:r>
            <a:r>
              <a:rPr kumimoji="0" lang="en-US" sz="28600" b="0" i="0" u="none" strike="noStrike" kern="1200" cap="none" spc="0" normalizeH="0" baseline="0" noProof="0">
                <a:ln>
                  <a:noFill/>
                </a:ln>
                <a:solidFill>
                  <a:srgbClr val="FF0000"/>
                </a:solidFill>
                <a:effectLst/>
                <a:uLnTx/>
                <a:uFillTx/>
                <a:latin typeface="HP001 4 hàng"/>
                <a:ea typeface="+mn-ea"/>
                <a:cs typeface="+mn-cs"/>
              </a:rPr>
              <a:t> </a:t>
            </a:r>
            <a:r>
              <a:rPr kumimoji="0" lang="el-GR" sz="28600" b="0" i="0" u="none" strike="noStrike" kern="1200" cap="none" spc="0" normalizeH="0" baseline="0" noProof="0">
                <a:ln>
                  <a:noFill/>
                </a:ln>
                <a:solidFill>
                  <a:srgbClr val="FF0000"/>
                </a:solidFill>
                <a:effectLst/>
                <a:uLnTx/>
                <a:uFillTx/>
                <a:latin typeface="HP001 4 hàng"/>
                <a:ea typeface="+mn-ea"/>
                <a:cs typeface="+mn-cs"/>
              </a:rPr>
              <a:t> </a:t>
            </a:r>
            <a:endParaRPr kumimoji="0" lang="en-US" sz="286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8" name="TextBox 7"/>
          <p:cNvSpPr txBox="1"/>
          <p:nvPr/>
        </p:nvSpPr>
        <p:spPr>
          <a:xfrm>
            <a:off x="7422150" y="3009903"/>
            <a:ext cx="5417550" cy="2277349"/>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0" b="0" i="0" u="none" strike="noStrike" kern="1200" cap="none" spc="0" normalizeH="0" baseline="0" noProof="0">
                <a:ln>
                  <a:noFill/>
                </a:ln>
                <a:solidFill>
                  <a:srgbClr val="FF0000"/>
                </a:solidFill>
                <a:effectLst/>
                <a:uLnTx/>
                <a:uFillTx/>
                <a:latin typeface="HP001 4 hàng"/>
                <a:ea typeface="+mn-ea"/>
                <a:cs typeface="+mn-cs"/>
              </a:rPr>
              <a:t>Θ</a:t>
            </a:r>
            <a:r>
              <a:rPr kumimoji="0" lang="en-US" sz="14000" b="0" i="0" u="none" strike="noStrike" kern="1200" cap="none" spc="0" normalizeH="0" baseline="0" noProof="0">
                <a:ln>
                  <a:noFill/>
                </a:ln>
                <a:solidFill>
                  <a:srgbClr val="FF0000"/>
                </a:solidFill>
                <a:effectLst/>
                <a:uLnTx/>
                <a:uFillTx/>
                <a:latin typeface="HP001 4 hàng"/>
                <a:ea typeface="+mn-ea"/>
                <a:cs typeface="+mn-cs"/>
              </a:rPr>
              <a:t>łt</a:t>
            </a:r>
            <a:endParaRPr kumimoji="0" lang="en-US" sz="140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Tree>
    <p:extLst>
      <p:ext uri="{BB962C8B-B14F-4D97-AF65-F5344CB8AC3E}">
        <p14:creationId xmlns:p14="http://schemas.microsoft.com/office/powerpoint/2010/main" val="3107684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4" name="IÊT.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98980"/>
            <a:ext cx="12040393" cy="4528026"/>
          </a:xfrm>
        </p:spPr>
      </p:pic>
    </p:spTree>
    <p:extLst>
      <p:ext uri="{BB962C8B-B14F-4D97-AF65-F5344CB8AC3E}">
        <p14:creationId xmlns:p14="http://schemas.microsoft.com/office/powerpoint/2010/main" val="274236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1298031" y="1628776"/>
            <a:ext cx="8051865" cy="4524118"/>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600" b="0" i="0" u="none" strike="noStrike" kern="1200" cap="none" spc="0" normalizeH="0" baseline="0" noProof="0" dirty="0">
                <a:ln>
                  <a:noFill/>
                </a:ln>
                <a:solidFill>
                  <a:srgbClr val="FF0000"/>
                </a:solidFill>
                <a:effectLst/>
                <a:uLnTx/>
                <a:uFillTx/>
                <a:latin typeface="HP001 4 hàng"/>
                <a:ea typeface="+mn-ea"/>
                <a:cs typeface="+mn-cs"/>
              </a:rPr>
              <a:t>Θ</a:t>
            </a:r>
            <a:r>
              <a:rPr kumimoji="0" lang="en-US" sz="28600" b="0" i="0" u="none" strike="noStrike" kern="1200" cap="none" spc="0" normalizeH="0" baseline="0" noProof="0" dirty="0" err="1">
                <a:ln>
                  <a:noFill/>
                </a:ln>
                <a:solidFill>
                  <a:srgbClr val="FF0000"/>
                </a:solidFill>
                <a:effectLst/>
                <a:uLnTx/>
                <a:uFillTx/>
                <a:latin typeface="HP001 4 hàng"/>
                <a:ea typeface="+mn-ea"/>
                <a:cs typeface="+mn-cs"/>
              </a:rPr>
              <a:t>łu</a:t>
            </a:r>
            <a:endParaRPr kumimoji="0" lang="en-US" sz="28600" b="0" i="0" u="none" strike="noStrike" kern="1200" cap="none" spc="0" normalizeH="0" baseline="0" noProof="0" dirty="0">
              <a:ln>
                <a:noFill/>
              </a:ln>
              <a:solidFill>
                <a:srgbClr val="FF0000"/>
              </a:solidFill>
              <a:effectLst/>
              <a:uLnTx/>
              <a:uFillTx/>
              <a:latin typeface="HP001 4 hàng" pitchFamily="34" charset="0"/>
              <a:ea typeface="+mn-ea"/>
              <a:cs typeface="+mn-cs"/>
            </a:endParaRPr>
          </a:p>
        </p:txBody>
      </p:sp>
      <p:sp>
        <p:nvSpPr>
          <p:cNvPr id="8" name="TextBox 7"/>
          <p:cNvSpPr txBox="1"/>
          <p:nvPr/>
        </p:nvSpPr>
        <p:spPr>
          <a:xfrm>
            <a:off x="7456966" y="3009902"/>
            <a:ext cx="5417550" cy="2277349"/>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0" b="0" i="0" u="none" strike="noStrike" kern="1200" cap="none" spc="0" normalizeH="0" baseline="0" noProof="0">
                <a:ln>
                  <a:noFill/>
                </a:ln>
                <a:solidFill>
                  <a:srgbClr val="FF0000"/>
                </a:solidFill>
                <a:effectLst/>
                <a:uLnTx/>
                <a:uFillTx/>
                <a:latin typeface="HP001 4 hàng"/>
                <a:ea typeface="+mn-ea"/>
                <a:cs typeface="+mn-cs"/>
              </a:rPr>
              <a:t>Θ</a:t>
            </a:r>
            <a:r>
              <a:rPr kumimoji="0" lang="en-US" sz="14000" b="0" i="0" u="none" strike="noStrike" kern="1200" cap="none" spc="0" normalizeH="0" baseline="0" noProof="0">
                <a:ln>
                  <a:noFill/>
                </a:ln>
                <a:solidFill>
                  <a:srgbClr val="FF0000"/>
                </a:solidFill>
                <a:effectLst/>
                <a:uLnTx/>
                <a:uFillTx/>
                <a:latin typeface="HP001 4 hàng"/>
                <a:ea typeface="+mn-ea"/>
                <a:cs typeface="+mn-cs"/>
              </a:rPr>
              <a:t>łu</a:t>
            </a:r>
            <a:endParaRPr kumimoji="0" lang="en-US" sz="140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Tree>
    <p:extLst>
      <p:ext uri="{BB962C8B-B14F-4D97-AF65-F5344CB8AC3E}">
        <p14:creationId xmlns:p14="http://schemas.microsoft.com/office/powerpoint/2010/main" val="3856463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3" name="IÊ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75805" y="-52547"/>
            <a:ext cx="12040393" cy="4508818"/>
          </a:xfrm>
        </p:spPr>
      </p:pic>
    </p:spTree>
    <p:extLst>
      <p:ext uri="{BB962C8B-B14F-4D97-AF65-F5344CB8AC3E}">
        <p14:creationId xmlns:p14="http://schemas.microsoft.com/office/powerpoint/2010/main" val="187536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869733" y="1628776"/>
            <a:ext cx="8051865" cy="4524118"/>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600" b="0" i="0" u="none" strike="noStrike" kern="1200" cap="none" spc="0" normalizeH="0" baseline="0" noProof="0">
                <a:ln>
                  <a:noFill/>
                </a:ln>
                <a:solidFill>
                  <a:srgbClr val="FF0000"/>
                </a:solidFill>
                <a:effectLst/>
                <a:uLnTx/>
                <a:uFillTx/>
                <a:latin typeface="HP001 4 hàng"/>
                <a:ea typeface="+mn-ea"/>
                <a:cs typeface="+mn-cs"/>
              </a:rPr>
              <a:t>ΐ</a:t>
            </a:r>
            <a:r>
              <a:rPr kumimoji="0" lang="en-US" sz="28600" b="0" i="0" u="none" strike="noStrike" kern="1200" cap="none" spc="0" normalizeH="0" baseline="0" noProof="0">
                <a:ln>
                  <a:noFill/>
                </a:ln>
                <a:solidFill>
                  <a:srgbClr val="FF0000"/>
                </a:solidFill>
                <a:effectLst/>
                <a:uLnTx/>
                <a:uFillTx/>
                <a:latin typeface="HP001 4 hàng"/>
                <a:ea typeface="+mn-ea"/>
                <a:cs typeface="+mn-cs"/>
              </a:rPr>
              <a:t>ǘu   </a:t>
            </a:r>
            <a:r>
              <a:rPr kumimoji="0" lang="el-GR" sz="28600" b="0" i="0" u="none" strike="noStrike" kern="1200" cap="none" spc="0" normalizeH="0" baseline="0" noProof="0">
                <a:ln>
                  <a:noFill/>
                </a:ln>
                <a:solidFill>
                  <a:srgbClr val="FF0000"/>
                </a:solidFill>
                <a:effectLst/>
                <a:uLnTx/>
                <a:uFillTx/>
                <a:latin typeface="HP001 4 hàng"/>
                <a:ea typeface="+mn-ea"/>
                <a:cs typeface="+mn-cs"/>
              </a:rPr>
              <a:t> </a:t>
            </a:r>
            <a:endParaRPr kumimoji="0" lang="en-US" sz="286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4000" b="0" i="0" u="none" strike="noStrike" kern="1200" cap="none" spc="0" normalizeH="0" baseline="0" noProof="0">
                <a:ln>
                  <a:noFill/>
                </a:ln>
                <a:solidFill>
                  <a:srgbClr val="FF0000"/>
                </a:solidFill>
                <a:effectLst/>
                <a:uLnTx/>
                <a:uFillTx/>
                <a:latin typeface="HP001 4 hàng"/>
                <a:ea typeface="+mn-ea"/>
                <a:cs typeface="+mn-cs"/>
              </a:rPr>
              <a:t>ΐ</a:t>
            </a:r>
            <a:r>
              <a:rPr kumimoji="0" lang="en-US" sz="14000" b="0" i="0" u="none" strike="noStrike" kern="1200" cap="none" spc="0" normalizeH="0" baseline="0" noProof="0">
                <a:ln>
                  <a:noFill/>
                </a:ln>
                <a:solidFill>
                  <a:srgbClr val="FF0000"/>
                </a:solidFill>
                <a:effectLst/>
                <a:uLnTx/>
                <a:uFillTx/>
                <a:latin typeface="HP001 4 hàng"/>
                <a:ea typeface="+mn-ea"/>
                <a:cs typeface="+mn-cs"/>
              </a:rPr>
              <a:t>ǘu</a:t>
            </a:r>
            <a:endParaRPr kumimoji="0" lang="en-US" sz="140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Tree>
    <p:extLst>
      <p:ext uri="{BB962C8B-B14F-4D97-AF65-F5344CB8AC3E}">
        <p14:creationId xmlns:p14="http://schemas.microsoft.com/office/powerpoint/2010/main" val="2249854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ÊU.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599" y="-368047"/>
            <a:ext cx="119488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171066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845"/>
          <a:stretch/>
        </p:blipFill>
        <p:spPr bwMode="auto">
          <a:xfrm>
            <a:off x="15081" y="34162"/>
            <a:ext cx="12161838" cy="682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22434"/>
            <a:ext cx="3414777" cy="1415574"/>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400" b="0" i="0" u="none" strike="noStrike" kern="1200" cap="none" spc="0" normalizeH="0" baseline="0" noProof="0">
                <a:ln>
                  <a:noFill/>
                </a:ln>
                <a:solidFill>
                  <a:srgbClr val="FF0000"/>
                </a:solidFill>
                <a:effectLst/>
                <a:uLnTx/>
                <a:uFillTx/>
                <a:latin typeface="HP001 4 hàng"/>
                <a:ea typeface="+mn-ea"/>
                <a:cs typeface="+mn-cs"/>
              </a:rPr>
              <a:t>ηΗ</a:t>
            </a:r>
            <a:r>
              <a:rPr kumimoji="0" lang="en-US" sz="8400" b="0" i="0" u="none" strike="noStrike" kern="1200" cap="none" spc="0" normalizeH="0" baseline="0" noProof="0">
                <a:ln>
                  <a:noFill/>
                </a:ln>
                <a:solidFill>
                  <a:srgbClr val="FF0000"/>
                </a:solidFill>
                <a:effectLst/>
                <a:uLnTx/>
                <a:uFillTx/>
                <a:latin typeface="HP001 4 hàng"/>
                <a:ea typeface="+mn-ea"/>
                <a:cs typeface="+mn-cs"/>
              </a:rPr>
              <a:t>İt</a:t>
            </a:r>
            <a:r>
              <a:rPr kumimoji="0" lang="el-GR" sz="8400" b="0" i="0" u="none" strike="noStrike" kern="1200" cap="none" spc="0" normalizeH="0" baseline="0" noProof="0">
                <a:ln>
                  <a:noFill/>
                </a:ln>
                <a:solidFill>
                  <a:srgbClr val="FF0000"/>
                </a:solidFill>
                <a:effectLst/>
                <a:uLnTx/>
                <a:uFillTx/>
                <a:latin typeface="HP001 4 hàng"/>
                <a:ea typeface="+mn-ea"/>
                <a:cs typeface="+mn-cs"/>
              </a:rPr>
              <a:t> </a:t>
            </a:r>
            <a:endPar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8" name="TextBox 7"/>
          <p:cNvSpPr txBox="1"/>
          <p:nvPr/>
        </p:nvSpPr>
        <p:spPr>
          <a:xfrm>
            <a:off x="3936701" y="1209003"/>
            <a:ext cx="2297569" cy="769243"/>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200" b="0" i="0" u="none" strike="noStrike" kern="1200" cap="none" spc="0" normalizeH="0" baseline="0" noProof="0">
                <a:ln>
                  <a:noFill/>
                </a:ln>
                <a:solidFill>
                  <a:srgbClr val="FF0000"/>
                </a:solidFill>
                <a:effectLst/>
                <a:uLnTx/>
                <a:uFillTx/>
                <a:latin typeface="HP001 4 hàng"/>
                <a:ea typeface="+mn-ea"/>
                <a:cs typeface="+mn-cs"/>
              </a:rPr>
              <a:t>ηΗ</a:t>
            </a:r>
            <a:r>
              <a:rPr kumimoji="0" lang="en-US" sz="4200" b="0" i="0" u="none" strike="noStrike" kern="1200" cap="none" spc="0" normalizeH="0" baseline="0" noProof="0">
                <a:ln>
                  <a:noFill/>
                </a:ln>
                <a:solidFill>
                  <a:srgbClr val="FF0000"/>
                </a:solidFill>
                <a:effectLst/>
                <a:uLnTx/>
                <a:uFillTx/>
                <a:latin typeface="HP001 4 hàng"/>
                <a:ea typeface="+mn-ea"/>
                <a:cs typeface="+mn-cs"/>
              </a:rPr>
              <a:t>İt</a:t>
            </a:r>
            <a:endParaRPr kumimoji="0" lang="en-US" sz="42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13" name="TextBox 12"/>
          <p:cNvSpPr txBox="1"/>
          <p:nvPr/>
        </p:nvSpPr>
        <p:spPr>
          <a:xfrm>
            <a:off x="625275" y="2474408"/>
            <a:ext cx="3414777" cy="1415574"/>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400" b="0" i="0" u="none" strike="noStrike" kern="1200" cap="none" spc="0" normalizeH="0" baseline="0" noProof="0">
                <a:ln>
                  <a:noFill/>
                </a:ln>
                <a:solidFill>
                  <a:srgbClr val="FF0000"/>
                </a:solidFill>
                <a:effectLst/>
                <a:uLnTx/>
                <a:uFillTx/>
                <a:latin typeface="HP001 4 hàng"/>
                <a:ea typeface="+mn-ea"/>
                <a:cs typeface="+mn-cs"/>
              </a:rPr>
              <a:t>d</a:t>
            </a:r>
            <a:r>
              <a:rPr kumimoji="0" lang="el-GR" sz="8400" b="0" i="0" u="none" strike="noStrike" kern="1200" cap="none" spc="0" normalizeH="0" baseline="0" noProof="0">
                <a:ln>
                  <a:noFill/>
                </a:ln>
                <a:solidFill>
                  <a:srgbClr val="FF0000"/>
                </a:solidFill>
                <a:effectLst/>
                <a:uLnTx/>
                <a:uFillTx/>
                <a:latin typeface="HP001 4 hàng"/>
                <a:ea typeface="+mn-ea"/>
                <a:cs typeface="+mn-cs"/>
              </a:rPr>
              <a:t>Ηϛ</a:t>
            </a:r>
            <a:r>
              <a:rPr kumimoji="0" lang="en-US" sz="8400" b="0" i="0" u="none" strike="noStrike" kern="1200" cap="none" spc="0" normalizeH="0" baseline="0" noProof="0">
                <a:ln>
                  <a:noFill/>
                </a:ln>
                <a:solidFill>
                  <a:srgbClr val="FF0000"/>
                </a:solidFill>
                <a:effectLst/>
                <a:uLnTx/>
                <a:uFillTx/>
                <a:latin typeface="HP001 4 hàng"/>
                <a:ea typeface="+mn-ea"/>
                <a:cs typeface="+mn-cs"/>
              </a:rPr>
              <a:t>u</a:t>
            </a:r>
            <a:endPar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14" name="TextBox 13"/>
          <p:cNvSpPr txBox="1"/>
          <p:nvPr/>
        </p:nvSpPr>
        <p:spPr>
          <a:xfrm>
            <a:off x="3918756" y="2876743"/>
            <a:ext cx="2297569" cy="769243"/>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a:ln>
                  <a:noFill/>
                </a:ln>
                <a:solidFill>
                  <a:srgbClr val="FF0000"/>
                </a:solidFill>
                <a:effectLst/>
                <a:uLnTx/>
                <a:uFillTx/>
                <a:latin typeface="HP001 4 hàng"/>
                <a:ea typeface="+mn-ea"/>
                <a:cs typeface="+mn-cs"/>
              </a:rPr>
              <a:t>d</a:t>
            </a:r>
            <a:r>
              <a:rPr kumimoji="0" lang="el-GR" sz="4200" b="0" i="0" u="none" strike="noStrike" kern="1200" cap="none" spc="0" normalizeH="0" baseline="0" noProof="0">
                <a:ln>
                  <a:noFill/>
                </a:ln>
                <a:solidFill>
                  <a:srgbClr val="FF0000"/>
                </a:solidFill>
                <a:effectLst/>
                <a:uLnTx/>
                <a:uFillTx/>
                <a:latin typeface="HP001 4 hàng"/>
                <a:ea typeface="+mn-ea"/>
                <a:cs typeface="+mn-cs"/>
              </a:rPr>
              <a:t>Ηϛ</a:t>
            </a:r>
            <a:r>
              <a:rPr kumimoji="0" lang="en-US" sz="4200" b="0" i="0" u="none" strike="noStrike" kern="1200" cap="none" spc="0" normalizeH="0" baseline="0" noProof="0">
                <a:ln>
                  <a:noFill/>
                </a:ln>
                <a:solidFill>
                  <a:srgbClr val="FF0000"/>
                </a:solidFill>
                <a:effectLst/>
                <a:uLnTx/>
                <a:uFillTx/>
                <a:latin typeface="HP001 4 hàng"/>
                <a:ea typeface="+mn-ea"/>
                <a:cs typeface="+mn-cs"/>
              </a:rPr>
              <a:t>u</a:t>
            </a:r>
            <a:endParaRPr kumimoji="0" lang="en-US" sz="42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19" name="TextBox 18"/>
          <p:cNvSpPr txBox="1"/>
          <p:nvPr/>
        </p:nvSpPr>
        <p:spPr>
          <a:xfrm>
            <a:off x="621622" y="4136142"/>
            <a:ext cx="3414777" cy="1415574"/>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400" b="0" i="0" u="none" strike="noStrike" kern="1200" cap="none" spc="0" normalizeH="0" baseline="0" noProof="0">
                <a:ln>
                  <a:noFill/>
                </a:ln>
                <a:solidFill>
                  <a:srgbClr val="FF0000"/>
                </a:solidFill>
                <a:effectLst/>
                <a:uLnTx/>
                <a:uFillTx/>
                <a:latin typeface="HP001 4 hàng"/>
                <a:ea typeface="+mn-ea"/>
                <a:cs typeface="+mn-cs"/>
              </a:rPr>
              <a:t>εΗϛ</a:t>
            </a:r>
            <a:r>
              <a:rPr kumimoji="0" lang="en-US" sz="8400" b="0" i="0" u="none" strike="noStrike" kern="1200" cap="none" spc="0" normalizeH="0" baseline="0" noProof="0">
                <a:ln>
                  <a:noFill/>
                </a:ln>
                <a:solidFill>
                  <a:srgbClr val="FF0000"/>
                </a:solidFill>
                <a:effectLst/>
                <a:uLnTx/>
                <a:uFillTx/>
                <a:latin typeface="HP001 4 hàng"/>
                <a:ea typeface="+mn-ea"/>
                <a:cs typeface="+mn-cs"/>
              </a:rPr>
              <a:t>u</a:t>
            </a:r>
            <a:endPar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20" name="TextBox 19"/>
          <p:cNvSpPr txBox="1"/>
          <p:nvPr/>
        </p:nvSpPr>
        <p:spPr>
          <a:xfrm>
            <a:off x="3930869" y="4522711"/>
            <a:ext cx="2297569" cy="769243"/>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200" b="0" i="0" u="none" strike="noStrike" kern="1200" cap="none" spc="0" normalizeH="0" baseline="0" noProof="0">
                <a:ln>
                  <a:noFill/>
                </a:ln>
                <a:solidFill>
                  <a:srgbClr val="FF0000"/>
                </a:solidFill>
                <a:effectLst/>
                <a:uLnTx/>
                <a:uFillTx/>
                <a:latin typeface="HP001 4 hàng"/>
                <a:ea typeface="+mn-ea"/>
                <a:cs typeface="+mn-cs"/>
              </a:rPr>
              <a:t>εΗϛ</a:t>
            </a:r>
            <a:r>
              <a:rPr kumimoji="0" lang="en-US" sz="4200" b="0" i="0" u="none" strike="noStrike" kern="1200" cap="none" spc="0" normalizeH="0" baseline="0" noProof="0">
                <a:ln>
                  <a:noFill/>
                </a:ln>
                <a:solidFill>
                  <a:srgbClr val="FF0000"/>
                </a:solidFill>
                <a:effectLst/>
                <a:uLnTx/>
                <a:uFillTx/>
                <a:latin typeface="HP001 4 hàng"/>
                <a:ea typeface="+mn-ea"/>
                <a:cs typeface="+mn-cs"/>
              </a:rPr>
              <a:t>u</a:t>
            </a:r>
            <a:endParaRPr kumimoji="0" lang="en-US" sz="42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Tree>
    <p:extLst>
      <p:ext uri="{BB962C8B-B14F-4D97-AF65-F5344CB8AC3E}">
        <p14:creationId xmlns:p14="http://schemas.microsoft.com/office/powerpoint/2010/main" val="41048071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16273"/>
          <a:stretch/>
        </p:blipFill>
        <p:spPr bwMode="auto">
          <a:xfrm>
            <a:off x="15081" y="977350"/>
            <a:ext cx="12161838" cy="588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1778474"/>
            <a:ext cx="3414777" cy="1415574"/>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400" b="0" i="0" u="none" strike="noStrike" kern="1200" cap="none" spc="0" normalizeH="0" baseline="0" noProof="0">
                <a:ln>
                  <a:noFill/>
                </a:ln>
                <a:solidFill>
                  <a:srgbClr val="FF0000"/>
                </a:solidFill>
                <a:effectLst/>
                <a:uLnTx/>
                <a:uFillTx/>
                <a:latin typeface="HP001 4 hàng"/>
                <a:ea typeface="+mn-ea"/>
                <a:cs typeface="+mn-cs"/>
              </a:rPr>
              <a:t>Θ</a:t>
            </a:r>
            <a:r>
              <a:rPr kumimoji="0" lang="en-US" sz="8400" b="0" i="0" u="none" strike="noStrike" kern="1200" cap="none" spc="0" normalizeH="0" baseline="0" noProof="0">
                <a:ln>
                  <a:noFill/>
                </a:ln>
                <a:solidFill>
                  <a:srgbClr val="FF0000"/>
                </a:solidFill>
                <a:effectLst/>
                <a:uLnTx/>
                <a:uFillTx/>
                <a:latin typeface="HP001 4 hàng"/>
                <a:ea typeface="+mn-ea"/>
                <a:cs typeface="+mn-cs"/>
              </a:rPr>
              <a:t>łt</a:t>
            </a:r>
            <a:endPar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8" name="TextBox 7"/>
          <p:cNvSpPr txBox="1"/>
          <p:nvPr/>
        </p:nvSpPr>
        <p:spPr>
          <a:xfrm>
            <a:off x="3087234" y="2165043"/>
            <a:ext cx="2297569" cy="769243"/>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200" b="0" i="0" u="none" strike="noStrike" kern="1200" cap="none" spc="0" normalizeH="0" baseline="0" noProof="0">
                <a:ln>
                  <a:noFill/>
                </a:ln>
                <a:solidFill>
                  <a:srgbClr val="FF0000"/>
                </a:solidFill>
                <a:effectLst/>
                <a:uLnTx/>
                <a:uFillTx/>
                <a:latin typeface="HP001 4 hàng"/>
                <a:ea typeface="+mn-ea"/>
                <a:cs typeface="+mn-cs"/>
              </a:rPr>
              <a:t>Θ</a:t>
            </a:r>
            <a:r>
              <a:rPr kumimoji="0" lang="en-US" sz="4200" b="0" i="0" u="none" strike="noStrike" kern="1200" cap="none" spc="0" normalizeH="0" baseline="0" noProof="0">
                <a:ln>
                  <a:noFill/>
                </a:ln>
                <a:solidFill>
                  <a:srgbClr val="FF0000"/>
                </a:solidFill>
                <a:effectLst/>
                <a:uLnTx/>
                <a:uFillTx/>
                <a:latin typeface="HP001 4 hàng"/>
                <a:ea typeface="+mn-ea"/>
                <a:cs typeface="+mn-cs"/>
              </a:rPr>
              <a:t>łt</a:t>
            </a:r>
            <a:endParaRPr kumimoji="0" lang="en-US" sz="42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10" name="Rounded Rectangle 9"/>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Viết vở</a:t>
            </a:r>
          </a:p>
        </p:txBody>
      </p:sp>
      <p:sp>
        <p:nvSpPr>
          <p:cNvPr id="13" name="TextBox 12"/>
          <p:cNvSpPr txBox="1"/>
          <p:nvPr/>
        </p:nvSpPr>
        <p:spPr>
          <a:xfrm>
            <a:off x="625275" y="3430448"/>
            <a:ext cx="3414777" cy="1415574"/>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400" b="0" i="0" u="none" strike="noStrike" kern="1200" cap="none" spc="0" normalizeH="0" baseline="0" noProof="0">
                <a:ln>
                  <a:noFill/>
                </a:ln>
                <a:solidFill>
                  <a:srgbClr val="FF0000"/>
                </a:solidFill>
                <a:effectLst/>
                <a:uLnTx/>
                <a:uFillTx/>
                <a:latin typeface="HP001 4 hàng"/>
                <a:ea typeface="+mn-ea"/>
                <a:cs typeface="+mn-cs"/>
              </a:rPr>
              <a:t>Θ</a:t>
            </a:r>
            <a:r>
              <a:rPr kumimoji="0" lang="en-US" sz="8400" b="0" i="0" u="none" strike="noStrike" kern="1200" cap="none" spc="0" normalizeH="0" baseline="0" noProof="0">
                <a:ln>
                  <a:noFill/>
                </a:ln>
                <a:solidFill>
                  <a:srgbClr val="FF0000"/>
                </a:solidFill>
                <a:effectLst/>
                <a:uLnTx/>
                <a:uFillTx/>
                <a:latin typeface="HP001 4 hàng"/>
                <a:ea typeface="+mn-ea"/>
                <a:cs typeface="+mn-cs"/>
              </a:rPr>
              <a:t>łu</a:t>
            </a:r>
            <a:endPar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14" name="TextBox 13"/>
          <p:cNvSpPr txBox="1"/>
          <p:nvPr/>
        </p:nvSpPr>
        <p:spPr>
          <a:xfrm>
            <a:off x="3085055" y="3817017"/>
            <a:ext cx="2297569" cy="769243"/>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200" b="0" i="0" u="none" strike="noStrike" kern="1200" cap="none" spc="0" normalizeH="0" baseline="0" noProof="0">
                <a:ln>
                  <a:noFill/>
                </a:ln>
                <a:solidFill>
                  <a:srgbClr val="FF0000"/>
                </a:solidFill>
                <a:effectLst/>
                <a:uLnTx/>
                <a:uFillTx/>
                <a:latin typeface="HP001 4 hàng"/>
                <a:ea typeface="+mn-ea"/>
                <a:cs typeface="+mn-cs"/>
              </a:rPr>
              <a:t>Θ</a:t>
            </a:r>
            <a:r>
              <a:rPr kumimoji="0" lang="en-US" sz="4200" b="0" i="0" u="none" strike="noStrike" kern="1200" cap="none" spc="0" normalizeH="0" baseline="0" noProof="0">
                <a:ln>
                  <a:noFill/>
                </a:ln>
                <a:solidFill>
                  <a:srgbClr val="FF0000"/>
                </a:solidFill>
                <a:effectLst/>
                <a:uLnTx/>
                <a:uFillTx/>
                <a:latin typeface="HP001 4 hàng"/>
                <a:ea typeface="+mn-ea"/>
                <a:cs typeface="+mn-cs"/>
              </a:rPr>
              <a:t>łu</a:t>
            </a:r>
            <a:endParaRPr kumimoji="0" lang="en-US" sz="42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19" name="TextBox 18"/>
          <p:cNvSpPr txBox="1"/>
          <p:nvPr/>
        </p:nvSpPr>
        <p:spPr>
          <a:xfrm>
            <a:off x="621622" y="5076416"/>
            <a:ext cx="3414777" cy="1415574"/>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400" b="0" i="0" u="none" strike="noStrike" kern="1200" cap="none" spc="0" normalizeH="0" baseline="0" noProof="0">
                <a:ln>
                  <a:noFill/>
                </a:ln>
                <a:solidFill>
                  <a:srgbClr val="FF0000"/>
                </a:solidFill>
                <a:effectLst/>
                <a:uLnTx/>
                <a:uFillTx/>
                <a:latin typeface="HP001 4 hàng"/>
                <a:ea typeface="+mn-ea"/>
                <a:cs typeface="+mn-cs"/>
              </a:rPr>
              <a:t>ΐ</a:t>
            </a:r>
            <a:r>
              <a:rPr kumimoji="0" lang="en-US" sz="8400" b="0" i="0" u="none" strike="noStrike" kern="1200" cap="none" spc="0" normalizeH="0" baseline="0" noProof="0">
                <a:ln>
                  <a:noFill/>
                </a:ln>
                <a:solidFill>
                  <a:srgbClr val="FF0000"/>
                </a:solidFill>
                <a:effectLst/>
                <a:uLnTx/>
                <a:uFillTx/>
                <a:latin typeface="HP001 4 hàng"/>
                <a:ea typeface="+mn-ea"/>
                <a:cs typeface="+mn-cs"/>
              </a:rPr>
              <a:t>ǘu</a:t>
            </a:r>
            <a:endPar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20" name="TextBox 19"/>
          <p:cNvSpPr txBox="1"/>
          <p:nvPr/>
        </p:nvSpPr>
        <p:spPr>
          <a:xfrm>
            <a:off x="3081402" y="5478751"/>
            <a:ext cx="2297569" cy="769243"/>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200" b="0" i="0" u="none" strike="noStrike" kern="1200" cap="none" spc="0" normalizeH="0" baseline="0" noProof="0">
                <a:ln>
                  <a:noFill/>
                </a:ln>
                <a:solidFill>
                  <a:srgbClr val="FF0000"/>
                </a:solidFill>
                <a:effectLst/>
                <a:uLnTx/>
                <a:uFillTx/>
                <a:latin typeface="HP001 4 hàng"/>
                <a:ea typeface="+mn-ea"/>
                <a:cs typeface="+mn-cs"/>
              </a:rPr>
              <a:t>ΐ</a:t>
            </a:r>
            <a:r>
              <a:rPr kumimoji="0" lang="en-US" sz="4200" b="0" i="0" u="none" strike="noStrike" kern="1200" cap="none" spc="0" normalizeH="0" baseline="0" noProof="0">
                <a:ln>
                  <a:noFill/>
                </a:ln>
                <a:solidFill>
                  <a:srgbClr val="FF0000"/>
                </a:solidFill>
                <a:effectLst/>
                <a:uLnTx/>
                <a:uFillTx/>
                <a:latin typeface="HP001 4 hàng"/>
                <a:ea typeface="+mn-ea"/>
                <a:cs typeface="+mn-cs"/>
              </a:rPr>
              <a:t>ǘu</a:t>
            </a:r>
            <a:endParaRPr kumimoji="0" lang="en-US" sz="42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Tree>
    <p:extLst>
      <p:ext uri="{BB962C8B-B14F-4D97-AF65-F5344CB8AC3E}">
        <p14:creationId xmlns:p14="http://schemas.microsoft.com/office/powerpoint/2010/main" val="27054312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694" r="6706" b="2358"/>
          <a:stretch/>
        </p:blipFill>
        <p:spPr bwMode="auto">
          <a:xfrm>
            <a:off x="15081" y="0"/>
            <a:ext cx="1216183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27454" y="806970"/>
            <a:ext cx="5468547" cy="1415574"/>
          </a:xfrm>
          <a:prstGeom prst="rect">
            <a:avLst/>
          </a:prstGeom>
          <a:noFill/>
        </p:spPr>
        <p:txBody>
          <a:bodyPr wrap="square" lIns="121725" tIns="60862" rIns="121725" bIns="60862"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8400" b="0" i="0" u="none" strike="noStrike" kern="1200" cap="none" spc="0" normalizeH="0" baseline="0" noProof="0">
                <a:ln>
                  <a:noFill/>
                </a:ln>
                <a:solidFill>
                  <a:srgbClr val="FF0000"/>
                </a:solidFill>
                <a:effectLst/>
                <a:uLnTx/>
                <a:uFillTx/>
                <a:latin typeface="HP001 4 hàng" pitchFamily="34" charset="0"/>
                <a:ea typeface="+mn-ea"/>
                <a:cs typeface="+mn-cs"/>
              </a:rPr>
              <a:t>ηΗ</a:t>
            </a:r>
            <a:r>
              <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rPr>
              <a:t>İt</a:t>
            </a:r>
            <a:r>
              <a:rPr kumimoji="0" lang="el-GR" sz="8400" b="0" i="0" u="none" strike="noStrike" kern="1200" cap="none" spc="0" normalizeH="0" baseline="0" noProof="0">
                <a:ln>
                  <a:noFill/>
                </a:ln>
                <a:solidFill>
                  <a:srgbClr val="FF0000"/>
                </a:solidFill>
                <a:effectLst/>
                <a:uLnTx/>
                <a:uFillTx/>
                <a:latin typeface="HP001 4 hàng" pitchFamily="34" charset="0"/>
                <a:ea typeface="+mn-ea"/>
                <a:cs typeface="+mn-cs"/>
              </a:rPr>
              <a:t> Γ</a:t>
            </a:r>
            <a:r>
              <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rPr>
              <a:t>Ğ </a:t>
            </a:r>
          </a:p>
        </p:txBody>
      </p:sp>
      <p:sp>
        <p:nvSpPr>
          <p:cNvPr id="8" name="TextBox 7"/>
          <p:cNvSpPr txBox="1"/>
          <p:nvPr/>
        </p:nvSpPr>
        <p:spPr>
          <a:xfrm>
            <a:off x="7227432" y="1176286"/>
            <a:ext cx="3135769" cy="769243"/>
          </a:xfrm>
          <a:prstGeom prst="rect">
            <a:avLst/>
          </a:prstGeom>
          <a:noFill/>
        </p:spPr>
        <p:txBody>
          <a:bodyPr wrap="square" lIns="121725" tIns="60862" rIns="121725" bIns="60862"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l-GR" sz="4200" b="0" i="0" u="none" strike="noStrike" kern="1200" cap="none" spc="0" normalizeH="0" baseline="0" noProof="0">
                <a:ln>
                  <a:noFill/>
                </a:ln>
                <a:solidFill>
                  <a:srgbClr val="FF0000"/>
                </a:solidFill>
                <a:effectLst/>
                <a:uLnTx/>
                <a:uFillTx/>
                <a:latin typeface="HP001 4 hàng" pitchFamily="34" charset="0"/>
                <a:ea typeface="+mn-ea"/>
                <a:cs typeface="+mn-cs"/>
              </a:rPr>
              <a:t> ηΗ</a:t>
            </a:r>
            <a:r>
              <a:rPr kumimoji="0" lang="en-US" sz="4200" b="0" i="0" u="none" strike="noStrike" kern="1200" cap="none" spc="0" normalizeH="0" baseline="0" noProof="0">
                <a:ln>
                  <a:noFill/>
                </a:ln>
                <a:solidFill>
                  <a:srgbClr val="FF0000"/>
                </a:solidFill>
                <a:effectLst/>
                <a:uLnTx/>
                <a:uFillTx/>
                <a:latin typeface="HP001 4 hàng" pitchFamily="34" charset="0"/>
                <a:ea typeface="+mn-ea"/>
                <a:cs typeface="+mn-cs"/>
              </a:rPr>
              <a:t>İt</a:t>
            </a:r>
            <a:r>
              <a:rPr kumimoji="0" lang="el-GR" sz="4200" b="0" i="0" u="none" strike="noStrike" kern="1200" cap="none" spc="0" normalizeH="0" baseline="0" noProof="0">
                <a:ln>
                  <a:noFill/>
                </a:ln>
                <a:solidFill>
                  <a:srgbClr val="FF0000"/>
                </a:solidFill>
                <a:effectLst/>
                <a:uLnTx/>
                <a:uFillTx/>
                <a:latin typeface="HP001 4 hàng" pitchFamily="34" charset="0"/>
                <a:ea typeface="+mn-ea"/>
                <a:cs typeface="+mn-cs"/>
              </a:rPr>
              <a:t> Γ</a:t>
            </a:r>
            <a:r>
              <a:rPr kumimoji="0" lang="en-US" sz="4200" b="0" i="0" u="none" strike="noStrike" kern="1200" cap="none" spc="0" normalizeH="0" baseline="0" noProof="0">
                <a:ln>
                  <a:noFill/>
                </a:ln>
                <a:solidFill>
                  <a:srgbClr val="FF0000"/>
                </a:solidFill>
                <a:effectLst/>
                <a:uLnTx/>
                <a:uFillTx/>
                <a:latin typeface="HP001 4 hàng" pitchFamily="34" charset="0"/>
                <a:ea typeface="+mn-ea"/>
                <a:cs typeface="+mn-cs"/>
              </a:rPr>
              <a:t>Ğ </a:t>
            </a:r>
          </a:p>
        </p:txBody>
      </p:sp>
      <p:sp>
        <p:nvSpPr>
          <p:cNvPr id="13" name="TextBox 12"/>
          <p:cNvSpPr txBox="1"/>
          <p:nvPr/>
        </p:nvSpPr>
        <p:spPr>
          <a:xfrm>
            <a:off x="625274" y="2458944"/>
            <a:ext cx="4861126" cy="1415574"/>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8400" b="0" i="0" u="none" strike="noStrike" kern="1200" cap="none" spc="0" normalizeH="0" baseline="0" noProof="0">
                <a:ln>
                  <a:noFill/>
                </a:ln>
                <a:solidFill>
                  <a:srgbClr val="FF0000"/>
                </a:solidFill>
                <a:effectLst/>
                <a:uLnTx/>
                <a:uFillTx/>
                <a:latin typeface="HP001 4 hàng"/>
                <a:ea typeface="+mn-ea"/>
                <a:cs typeface="+mn-cs"/>
              </a:rPr>
              <a:t>ΐ</a:t>
            </a:r>
            <a:r>
              <a:rPr kumimoji="0" lang="en-US" sz="8400" b="0" i="0" u="none" strike="noStrike" kern="1200" cap="none" spc="0" normalizeH="0" baseline="0" noProof="0">
                <a:ln>
                  <a:noFill/>
                </a:ln>
                <a:solidFill>
                  <a:srgbClr val="FF0000"/>
                </a:solidFill>
                <a:effectLst/>
                <a:uLnTx/>
                <a:uFillTx/>
                <a:latin typeface="HP001 4 hàng"/>
                <a:ea typeface="+mn-ea"/>
                <a:cs typeface="+mn-cs"/>
              </a:rPr>
              <a:t>ǘu</a:t>
            </a:r>
            <a:r>
              <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rPr>
              <a:t> </a:t>
            </a:r>
            <a:r>
              <a:rPr kumimoji="0" lang="el-GR" sz="8400" b="0" i="0" u="none" strike="noStrike" kern="1200" cap="none" spc="0" normalizeH="0" baseline="0" noProof="0">
                <a:ln>
                  <a:noFill/>
                </a:ln>
                <a:solidFill>
                  <a:srgbClr val="FF0000"/>
                </a:solidFill>
                <a:effectLst/>
                <a:uLnTx/>
                <a:uFillTx/>
                <a:latin typeface="HP001 4 hàng"/>
                <a:ea typeface="+mn-ea"/>
                <a:cs typeface="+mn-cs"/>
              </a:rPr>
              <a:t>εΗϛ</a:t>
            </a:r>
            <a:r>
              <a:rPr kumimoji="0" lang="en-US" sz="8400" b="0" i="0" u="none" strike="noStrike" kern="1200" cap="none" spc="0" normalizeH="0" baseline="0" noProof="0">
                <a:ln>
                  <a:noFill/>
                </a:ln>
                <a:solidFill>
                  <a:srgbClr val="FF0000"/>
                </a:solidFill>
                <a:effectLst/>
                <a:uLnTx/>
                <a:uFillTx/>
                <a:latin typeface="HP001 4 hàng"/>
                <a:ea typeface="+mn-ea"/>
                <a:cs typeface="+mn-cs"/>
              </a:rPr>
              <a:t>u</a:t>
            </a:r>
            <a:endParaRPr kumimoji="0" lang="en-US" sz="84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
        <p:nvSpPr>
          <p:cNvPr id="14" name="TextBox 13"/>
          <p:cNvSpPr txBox="1"/>
          <p:nvPr/>
        </p:nvSpPr>
        <p:spPr>
          <a:xfrm>
            <a:off x="7225252" y="2829747"/>
            <a:ext cx="2985548" cy="800021"/>
          </a:xfrm>
          <a:prstGeom prst="rect">
            <a:avLst/>
          </a:prstGeom>
          <a:noFill/>
        </p:spPr>
        <p:txBody>
          <a:bodyPr wrap="square" lIns="121725" tIns="60862" rIns="121725" bIns="60862"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400" b="0" i="0" u="none" strike="noStrike" kern="1200" cap="none" spc="0" normalizeH="0" baseline="0" noProof="0">
                <a:ln>
                  <a:noFill/>
                </a:ln>
                <a:solidFill>
                  <a:srgbClr val="FF0000"/>
                </a:solidFill>
                <a:effectLst/>
                <a:uLnTx/>
                <a:uFillTx/>
                <a:latin typeface="HP001 4 hàng"/>
                <a:ea typeface="+mn-ea"/>
                <a:cs typeface="+mn-cs"/>
              </a:rPr>
              <a:t>ΐ</a:t>
            </a:r>
            <a:r>
              <a:rPr kumimoji="0" lang="en-US" sz="4400" b="0" i="0" u="none" strike="noStrike" kern="1200" cap="none" spc="0" normalizeH="0" baseline="0" noProof="0">
                <a:ln>
                  <a:noFill/>
                </a:ln>
                <a:solidFill>
                  <a:srgbClr val="FF0000"/>
                </a:solidFill>
                <a:effectLst/>
                <a:uLnTx/>
                <a:uFillTx/>
                <a:latin typeface="HP001 4 hàng"/>
                <a:ea typeface="+mn-ea"/>
                <a:cs typeface="+mn-cs"/>
              </a:rPr>
              <a:t>ǘu</a:t>
            </a:r>
            <a:r>
              <a:rPr kumimoji="0" lang="en-US" sz="4400" b="0" i="0" u="none" strike="noStrike" kern="1200" cap="none" spc="0" normalizeH="0" baseline="0" noProof="0">
                <a:ln>
                  <a:noFill/>
                </a:ln>
                <a:solidFill>
                  <a:srgbClr val="FF0000"/>
                </a:solidFill>
                <a:effectLst/>
                <a:uLnTx/>
                <a:uFillTx/>
                <a:latin typeface="HP001 4 hàng" pitchFamily="34" charset="0"/>
                <a:ea typeface="+mn-ea"/>
                <a:cs typeface="+mn-cs"/>
              </a:rPr>
              <a:t> </a:t>
            </a:r>
            <a:r>
              <a:rPr kumimoji="0" lang="el-GR" sz="4200" b="0" i="0" u="none" strike="noStrike" kern="1200" cap="none" spc="0" normalizeH="0" baseline="0" noProof="0">
                <a:ln>
                  <a:noFill/>
                </a:ln>
                <a:solidFill>
                  <a:srgbClr val="FF0000"/>
                </a:solidFill>
                <a:effectLst/>
                <a:uLnTx/>
                <a:uFillTx/>
                <a:latin typeface="HP001 4 hàng"/>
                <a:ea typeface="+mn-ea"/>
                <a:cs typeface="+mn-cs"/>
              </a:rPr>
              <a:t>εΗϛ</a:t>
            </a:r>
            <a:r>
              <a:rPr kumimoji="0" lang="en-US" sz="4200" b="0" i="0" u="none" strike="noStrike" kern="1200" cap="none" spc="0" normalizeH="0" baseline="0" noProof="0">
                <a:ln>
                  <a:noFill/>
                </a:ln>
                <a:solidFill>
                  <a:srgbClr val="FF0000"/>
                </a:solidFill>
                <a:effectLst/>
                <a:uLnTx/>
                <a:uFillTx/>
                <a:latin typeface="HP001 4 hàng"/>
                <a:ea typeface="+mn-ea"/>
                <a:cs typeface="+mn-cs"/>
              </a:rPr>
              <a:t>u</a:t>
            </a:r>
            <a:endParaRPr kumimoji="0" lang="en-US" sz="4200" b="0" i="0" u="none" strike="noStrike" kern="1200" cap="none" spc="0" normalizeH="0" baseline="0" noProof="0">
              <a:ln>
                <a:noFill/>
              </a:ln>
              <a:solidFill>
                <a:srgbClr val="FF0000"/>
              </a:solidFill>
              <a:effectLst/>
              <a:uLnTx/>
              <a:uFillTx/>
              <a:latin typeface="HP001 4 hàng" pitchFamily="34" charset="0"/>
              <a:ea typeface="+mn-ea"/>
              <a:cs typeface="+mn-cs"/>
            </a:endParaRPr>
          </a:p>
        </p:txBody>
      </p:sp>
    </p:spTree>
    <p:extLst>
      <p:ext uri="{BB962C8B-B14F-4D97-AF65-F5344CB8AC3E}">
        <p14:creationId xmlns:p14="http://schemas.microsoft.com/office/powerpoint/2010/main" val="4103887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990600" y="381002"/>
            <a:ext cx="10668000" cy="6172198"/>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endParaRPr>
          </a:p>
        </p:txBody>
      </p:sp>
      <p:pic>
        <p:nvPicPr>
          <p:cNvPr id="5" name="Picture 2">
            <a:hlinkClick r:id="rId4" action="ppaction://hlinksldjump"/>
            <a:extLst>
              <a:ext uri="{FF2B5EF4-FFF2-40B4-BE49-F238E27FC236}">
                <a16:creationId xmlns:a16="http://schemas.microsoft.com/office/drawing/2014/main" id="{B7A72EE8-32CA-40C6-7F41-5DC2203223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4529" y="5410200"/>
            <a:ext cx="1432389" cy="14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220BD6E8-045B-F5F3-BFD9-50E9831DB6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8058" y="685799"/>
            <a:ext cx="9757142" cy="5813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141833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03" t="23707" r="28631" b="27802"/>
          <a:stretch/>
        </p:blipFill>
        <p:spPr bwMode="auto">
          <a:xfrm>
            <a:off x="1143001" y="651395"/>
            <a:ext cx="9673789" cy="5712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7199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73" t="3540" b="63908"/>
          <a:stretch/>
        </p:blipFill>
        <p:spPr>
          <a:xfrm>
            <a:off x="1445171" y="-246740"/>
            <a:ext cx="7863253" cy="3781078"/>
          </a:xfrm>
          <a:prstGeom prst="rect">
            <a:avLst/>
          </a:prstGeom>
        </p:spPr>
      </p:pic>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rPr>
                <a:t>4</a:t>
              </a:r>
            </a:p>
          </p:txBody>
        </p:sp>
      </p:grpSp>
      <p:sp>
        <p:nvSpPr>
          <p:cNvPr id="25" name="Title 1"/>
          <p:cNvSpPr txBox="1">
            <a:spLocks/>
          </p:cNvSpPr>
          <p:nvPr/>
        </p:nvSpPr>
        <p:spPr>
          <a:xfrm>
            <a:off x="262732" y="39624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	Bố cho Nam và em chơi thả diều. Bố dạy Nam biết cách vừa chạy vừa kéo căng dây và giật giật để con diều có thể bay cao. Hai anh em thích thú ngắm nhìn những cánh diều sặc sỡ, đáng yêu chao liệng trên bầu trời.</a:t>
            </a:r>
          </a:p>
        </p:txBody>
      </p:sp>
      <p:cxnSp>
        <p:nvCxnSpPr>
          <p:cNvPr id="32" name="Straight Connector 31"/>
          <p:cNvCxnSpPr/>
          <p:nvPr/>
        </p:nvCxnSpPr>
        <p:spPr>
          <a:xfrm>
            <a:off x="8644287" y="4093442"/>
            <a:ext cx="10370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733819" y="4695837"/>
            <a:ext cx="8480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893093" y="4811655"/>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228766" y="3260393"/>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1</a:t>
            </a:r>
          </a:p>
        </p:txBody>
      </p:sp>
      <p:sp>
        <p:nvSpPr>
          <p:cNvPr id="13" name="Oval 12"/>
          <p:cNvSpPr/>
          <p:nvPr/>
        </p:nvSpPr>
        <p:spPr>
          <a:xfrm>
            <a:off x="10196055" y="3266007"/>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2</a:t>
            </a:r>
          </a:p>
        </p:txBody>
      </p:sp>
      <p:cxnSp>
        <p:nvCxnSpPr>
          <p:cNvPr id="14" name="Straight Connector 13"/>
          <p:cNvCxnSpPr/>
          <p:nvPr/>
        </p:nvCxnSpPr>
        <p:spPr>
          <a:xfrm flipH="1">
            <a:off x="9861333" y="3555360"/>
            <a:ext cx="117307"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198068" y="5967809"/>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8973100" y="4656466"/>
            <a:ext cx="430129" cy="2585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itchFamily="34" charset="0"/>
                <a:ea typeface="Arial-Rounded" pitchFamily="34" charset="0"/>
                <a:cs typeface="Arial" pitchFamily="34" charset="0"/>
              </a:rPr>
              <a:t>3</a:t>
            </a:r>
          </a:p>
        </p:txBody>
      </p:sp>
      <p:cxnSp>
        <p:nvCxnSpPr>
          <p:cNvPr id="17" name="Straight Connector 16"/>
          <p:cNvCxnSpPr/>
          <p:nvPr/>
        </p:nvCxnSpPr>
        <p:spPr>
          <a:xfrm>
            <a:off x="4232409" y="5323288"/>
            <a:ext cx="892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806852" y="5918025"/>
            <a:ext cx="892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699469" y="6540904"/>
            <a:ext cx="81148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0484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42360" y="1066800"/>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diều</a:t>
            </a:r>
          </a:p>
        </p:txBody>
      </p:sp>
      <p:sp>
        <p:nvSpPr>
          <p:cNvPr id="7" name="Title 1"/>
          <p:cNvSpPr txBox="1">
            <a:spLocks/>
          </p:cNvSpPr>
          <p:nvPr/>
        </p:nvSpPr>
        <p:spPr>
          <a:xfrm>
            <a:off x="3627279" y="2887269"/>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biết</a:t>
            </a:r>
          </a:p>
        </p:txBody>
      </p:sp>
      <p:sp>
        <p:nvSpPr>
          <p:cNvPr id="6" name="Title 1"/>
          <p:cNvSpPr txBox="1">
            <a:spLocks/>
          </p:cNvSpPr>
          <p:nvPr/>
        </p:nvSpPr>
        <p:spPr>
          <a:xfrm>
            <a:off x="3627279" y="4716069"/>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yêu</a:t>
            </a:r>
          </a:p>
        </p:txBody>
      </p:sp>
    </p:spTree>
    <p:extLst>
      <p:ext uri="{BB962C8B-B14F-4D97-AF65-F5344CB8AC3E}">
        <p14:creationId xmlns:p14="http://schemas.microsoft.com/office/powerpoint/2010/main" val="388629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	Bố cho Nam và em chơi thả diều. Bố dạy Nam biết cách vừa chạy vừa kéo căng dây và giật giật để con diều có thể bay cao. Hai anh em thích thú ngắm nhìn những cánh diều sặc sỡ, đáng yêu chao liệng trên bầu trời.</a:t>
            </a:r>
          </a:p>
        </p:txBody>
      </p:sp>
      <p:cxnSp>
        <p:nvCxnSpPr>
          <p:cNvPr id="47" name="Straight Connector 46"/>
          <p:cNvCxnSpPr/>
          <p:nvPr/>
        </p:nvCxnSpPr>
        <p:spPr>
          <a:xfrm>
            <a:off x="7162800" y="1143000"/>
            <a:ext cx="3581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97818" y="5563563"/>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Bố và hai anh em Nam làm gì?</a:t>
            </a:r>
          </a:p>
        </p:txBody>
      </p:sp>
      <p:sp>
        <p:nvSpPr>
          <p:cNvPr id="16" name="Rounded Rectangle 15"/>
          <p:cNvSpPr/>
          <p:nvPr/>
        </p:nvSpPr>
        <p:spPr>
          <a:xfrm>
            <a:off x="497818" y="5563563"/>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Nam cần làm gì để diều có thể bay cao?</a:t>
            </a:r>
          </a:p>
        </p:txBody>
      </p:sp>
      <p:cxnSp>
        <p:nvCxnSpPr>
          <p:cNvPr id="24" name="Straight Connector 23"/>
          <p:cNvCxnSpPr/>
          <p:nvPr/>
        </p:nvCxnSpPr>
        <p:spPr>
          <a:xfrm>
            <a:off x="6553200" y="1905000"/>
            <a:ext cx="52189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0446" y="2649234"/>
            <a:ext cx="590035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497818" y="5563563"/>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Những cánh diều có đặc điểm gì thu hút hai anh em Nam?</a:t>
            </a:r>
          </a:p>
        </p:txBody>
      </p:sp>
      <p:cxnSp>
        <p:nvCxnSpPr>
          <p:cNvPr id="28" name="Straight Connector 27"/>
          <p:cNvCxnSpPr/>
          <p:nvPr/>
        </p:nvCxnSpPr>
        <p:spPr>
          <a:xfrm>
            <a:off x="1828800" y="4117430"/>
            <a:ext cx="99433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81000" y="4874170"/>
            <a:ext cx="678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40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47"/>
                                        </p:tgtEl>
                                      </p:cBhvr>
                                    </p:animEffect>
                                    <p:set>
                                      <p:cBhvr>
                                        <p:cTn id="17" dur="1" fill="hold">
                                          <p:stCondLst>
                                            <p:cond delay="499"/>
                                          </p:stCondLst>
                                        </p:cTn>
                                        <p:tgtEl>
                                          <p:spTgt spid="4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4"/>
                                        </p:tgtEl>
                                      </p:cBhvr>
                                    </p:animEffect>
                                    <p:set>
                                      <p:cBhvr>
                                        <p:cTn id="35" dur="1" fill="hold">
                                          <p:stCondLst>
                                            <p:cond delay="499"/>
                                          </p:stCondLst>
                                        </p:cTn>
                                        <p:tgtEl>
                                          <p:spTgt spid="24"/>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25"/>
                                        </p:tgtEl>
                                      </p:cBhvr>
                                    </p:animEffect>
                                    <p:set>
                                      <p:cBhvr>
                                        <p:cTn id="38" dur="1" fill="hold">
                                          <p:stCondLst>
                                            <p:cond delay="499"/>
                                          </p:stCondLst>
                                        </p:cTn>
                                        <p:tgtEl>
                                          <p:spTgt spid="2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	</a:t>
            </a:r>
            <a:r>
              <a:rPr kumimoji="0" lang="en-US" sz="3600" b="0"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 Bố cho Nam và em chơi thả diều. Bố dạy Nam biết cách vừa chạy vừa kéo căng dây và giật giật để con diều có thể bay cao. Hai anh em thích thú ngắm nhìn những cánh diều sặc sỡ, đáng yêu chao liệng trên bầu trời.</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6575" y="0"/>
            <a:ext cx="8835830" cy="486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43924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665775" y="943706"/>
            <a:ext cx="692727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Arial-Rounded" pitchFamily="34" charset="0"/>
                <a:ea typeface="Arial-Rounded" pitchFamily="34" charset="0"/>
                <a:cs typeface="Arial-Rounded" pitchFamily="34" charset="0"/>
              </a:rPr>
              <a:t>Thế giới trên bầu trời</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406" t="57643" r="706" b="58"/>
          <a:stretch/>
        </p:blipFill>
        <p:spPr>
          <a:xfrm>
            <a:off x="2438400" y="1898772"/>
            <a:ext cx="7307047" cy="4672303"/>
          </a:xfrm>
          <a:prstGeom prst="rect">
            <a:avLst/>
          </a:prstGeom>
        </p:spPr>
      </p:pic>
    </p:spTree>
    <p:extLst>
      <p:ext uri="{BB962C8B-B14F-4D97-AF65-F5344CB8AC3E}">
        <p14:creationId xmlns:p14="http://schemas.microsoft.com/office/powerpoint/2010/main" val="4056827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0">
            <a:extLst>
              <a:ext uri="{FF2B5EF4-FFF2-40B4-BE49-F238E27FC236}">
                <a16:creationId xmlns:a16="http://schemas.microsoft.com/office/drawing/2014/main" id="{BA2CD5AE-374C-197E-CCB2-965739F53ECF}"/>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47134" y="3574221"/>
            <a:ext cx="2642811" cy="2824414"/>
          </a:xfrm>
          <a:prstGeom prst="rect">
            <a:avLst/>
          </a:prstGeom>
        </p:spPr>
      </p:pic>
      <p:pic>
        <p:nvPicPr>
          <p:cNvPr id="4" name="Picture 3" descr="A green and red text on a black background&#10;&#10;AI-generated content may be incorrect.">
            <a:extLst>
              <a:ext uri="{FF2B5EF4-FFF2-40B4-BE49-F238E27FC236}">
                <a16:creationId xmlns:a16="http://schemas.microsoft.com/office/drawing/2014/main" id="{135EF34C-E4A0-F946-3872-98E38D8762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200" y="609600"/>
            <a:ext cx="7193903" cy="5791702"/>
          </a:xfrm>
          <a:prstGeom prst="rect">
            <a:avLst/>
          </a:prstGeom>
        </p:spPr>
      </p:pic>
    </p:spTree>
    <p:extLst>
      <p:ext uri="{BB962C8B-B14F-4D97-AF65-F5344CB8AC3E}">
        <p14:creationId xmlns:p14="http://schemas.microsoft.com/office/powerpoint/2010/main" val="34461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96" y1="21786" x2="8696" y2="28929"/>
                        <a14:foregroundMark x1="88735" y1="68929" x2="91107" y2="71071"/>
                      </a14:backgroundRemoval>
                    </a14:imgEffect>
                  </a14:imgLayer>
                </a14:imgProps>
              </a:ext>
              <a:ext uri="{28A0092B-C50C-407E-A947-70E740481C1C}">
                <a14:useLocalDpi xmlns:a14="http://schemas.microsoft.com/office/drawing/2010/main" val="0"/>
              </a:ext>
            </a:extLst>
          </a:blip>
          <a:srcRect/>
          <a:stretch>
            <a:fillRect/>
          </a:stretch>
        </p:blipFill>
        <p:spPr bwMode="auto">
          <a:xfrm>
            <a:off x="1429638" y="4653686"/>
            <a:ext cx="2380362" cy="131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flipH="1">
            <a:off x="1737593" y="2481348"/>
            <a:ext cx="3063006" cy="2014453"/>
            <a:chOff x="309878" y="1636509"/>
            <a:chExt cx="2430905" cy="1513054"/>
          </a:xfrm>
        </p:grpSpPr>
        <p:pic>
          <p:nvPicPr>
            <p:cNvPr id="13" name="Picture 4"/>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95" b="93023" l="0" r="92857">
                          <a14:foregroundMark x1="37363" y1="18023" x2="37253" y2="28101"/>
                          <a14:foregroundMark x1="45824" y1="18411" x2="46374" y2="31395"/>
                        </a14:backgroundRemoval>
                      </a14:imgEffect>
                    </a14:imgLayer>
                  </a14:imgProps>
                </a:ext>
                <a:ext uri="{28A0092B-C50C-407E-A947-70E740481C1C}">
                  <a14:useLocalDpi xmlns:a14="http://schemas.microsoft.com/office/drawing/2010/main" val="0"/>
                </a:ext>
              </a:extLst>
            </a:blip>
            <a:srcRect l="6478" t="5108" r="7004" b="10406"/>
            <a:stretch/>
          </p:blipFill>
          <p:spPr bwMode="auto">
            <a:xfrm>
              <a:off x="309878" y="1636509"/>
              <a:ext cx="2430905" cy="134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2917" b="79444" l="18125" r="79125"/>
                      </a14:imgEffect>
                    </a14:imgLayer>
                  </a14:imgProps>
                </a:ext>
                <a:ext uri="{28A0092B-C50C-407E-A947-70E740481C1C}">
                  <a14:useLocalDpi xmlns:a14="http://schemas.microsoft.com/office/drawing/2010/main" val="0"/>
                </a:ext>
              </a:extLst>
            </a:blip>
            <a:srcRect l="17554" t="11658" r="19246" b="20146"/>
            <a:stretch/>
          </p:blipFill>
          <p:spPr bwMode="auto">
            <a:xfrm rot="2209739">
              <a:off x="726513" y="1777107"/>
              <a:ext cx="1413235" cy="13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804009" y="2291793"/>
              <a:ext cx="1043992"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6 - 3</a:t>
              </a:r>
            </a:p>
          </p:txBody>
        </p:sp>
      </p:grpSp>
      <p:sp>
        <p:nvSpPr>
          <p:cNvPr id="16" name="Title 1"/>
          <p:cNvSpPr>
            <a:spLocks noGrp="1"/>
          </p:cNvSpPr>
          <p:nvPr>
            <p:ph type="title"/>
          </p:nvPr>
        </p:nvSpPr>
        <p:spPr>
          <a:xfrm>
            <a:off x="1524000" y="-1"/>
            <a:ext cx="9144000" cy="1696804"/>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CHIM THA LÁ VỀ TỔ</a:t>
            </a:r>
          </a:p>
        </p:txBody>
      </p:sp>
      <p:grpSp>
        <p:nvGrpSpPr>
          <p:cNvPr id="7" name="Group 6"/>
          <p:cNvGrpSpPr/>
          <p:nvPr/>
        </p:nvGrpSpPr>
        <p:grpSpPr>
          <a:xfrm>
            <a:off x="8612498" y="228601"/>
            <a:ext cx="2055503" cy="1348891"/>
            <a:chOff x="309878" y="1636509"/>
            <a:chExt cx="2430905" cy="1513054"/>
          </a:xfrm>
        </p:grpSpPr>
        <p:pic>
          <p:nvPicPr>
            <p:cNvPr id="8" name="Picture 4"/>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3295" b="93023" l="0" r="92857">
                          <a14:foregroundMark x1="37363" y1="18023" x2="37253" y2="28101"/>
                          <a14:foregroundMark x1="45824" y1="18411" x2="46374" y2="31395"/>
                        </a14:backgroundRemoval>
                      </a14:imgEffect>
                    </a14:imgLayer>
                  </a14:imgProps>
                </a:ext>
                <a:ext uri="{28A0092B-C50C-407E-A947-70E740481C1C}">
                  <a14:useLocalDpi xmlns:a14="http://schemas.microsoft.com/office/drawing/2010/main" val="0"/>
                </a:ext>
              </a:extLst>
            </a:blip>
            <a:srcRect l="6478" t="5108" r="7004" b="10406"/>
            <a:stretch/>
          </p:blipFill>
          <p:spPr bwMode="auto">
            <a:xfrm>
              <a:off x="309878" y="1636509"/>
              <a:ext cx="2430905" cy="134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2917" b="79444" l="18125" r="79125"/>
                      </a14:imgEffect>
                    </a14:imgLayer>
                  </a14:imgProps>
                </a:ext>
                <a:ext uri="{28A0092B-C50C-407E-A947-70E740481C1C}">
                  <a14:useLocalDpi xmlns:a14="http://schemas.microsoft.com/office/drawing/2010/main" val="0"/>
                </a:ext>
              </a:extLst>
            </a:blip>
            <a:srcRect l="17554" t="11658" r="19246" b="20146"/>
            <a:stretch/>
          </p:blipFill>
          <p:spPr bwMode="auto">
            <a:xfrm rot="2209739">
              <a:off x="726513" y="1777107"/>
              <a:ext cx="1413235" cy="13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804009" y="2291793"/>
              <a:ext cx="1043992" cy="4572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6 - 3</a:t>
              </a:r>
            </a:p>
          </p:txBody>
        </p:sp>
      </p:grpSp>
      <p:pic>
        <p:nvPicPr>
          <p:cNvPr id="1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3124200" y="495299"/>
            <a:ext cx="609600" cy="609600"/>
          </a:xfrm>
          <a:prstGeom prst="rect">
            <a:avLst/>
          </a:prstGeom>
        </p:spPr>
      </p:pic>
      <p:pic>
        <p:nvPicPr>
          <p:cNvPr id="19" name="Picture 18" descr="C:\Users\ADMIN\Desktop\Tai nguyen thiet ke tro choi\Angry birds epic birds\1505573783630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177980" y="5371211"/>
            <a:ext cx="2486566" cy="1190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098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75" fill="hold">
                                          <p:stCondLst>
                                            <p:cond delay="0"/>
                                          </p:stCondLst>
                                        </p:cTn>
                                        <p:tgtEl>
                                          <p:spTgt spid="7"/>
                                        </p:tgtEl>
                                        <p:attrNameLst>
                                          <p:attrName>r</p:attrName>
                                        </p:attrNameLst>
                                      </p:cBhvr>
                                    </p:animRot>
                                    <p:animRot by="-240000">
                                      <p:cBhvr>
                                        <p:cTn id="7" dur="350" fill="hold">
                                          <p:stCondLst>
                                            <p:cond delay="350"/>
                                          </p:stCondLst>
                                        </p:cTn>
                                        <p:tgtEl>
                                          <p:spTgt spid="7"/>
                                        </p:tgtEl>
                                        <p:attrNameLst>
                                          <p:attrName>r</p:attrName>
                                        </p:attrNameLst>
                                      </p:cBhvr>
                                    </p:animRot>
                                    <p:animRot by="240000">
                                      <p:cBhvr>
                                        <p:cTn id="8" dur="350" fill="hold">
                                          <p:stCondLst>
                                            <p:cond delay="700"/>
                                          </p:stCondLst>
                                        </p:cTn>
                                        <p:tgtEl>
                                          <p:spTgt spid="7"/>
                                        </p:tgtEl>
                                        <p:attrNameLst>
                                          <p:attrName>r</p:attrName>
                                        </p:attrNameLst>
                                      </p:cBhvr>
                                    </p:animRot>
                                    <p:animRot by="-240000">
                                      <p:cBhvr>
                                        <p:cTn id="9" dur="350" fill="hold">
                                          <p:stCondLst>
                                            <p:cond delay="1050"/>
                                          </p:stCondLst>
                                        </p:cTn>
                                        <p:tgtEl>
                                          <p:spTgt spid="7"/>
                                        </p:tgtEl>
                                        <p:attrNameLst>
                                          <p:attrName>r</p:attrName>
                                        </p:attrNameLst>
                                      </p:cBhvr>
                                    </p:animRot>
                                    <p:animRot by="120000">
                                      <p:cBhvr>
                                        <p:cTn id="10" dur="350" fill="hold">
                                          <p:stCondLst>
                                            <p:cond delay="1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75" fill="hold">
                                          <p:stCondLst>
                                            <p:cond delay="0"/>
                                          </p:stCondLst>
                                        </p:cTn>
                                        <p:tgtEl>
                                          <p:spTgt spid="12"/>
                                        </p:tgtEl>
                                        <p:attrNameLst>
                                          <p:attrName>r</p:attrName>
                                        </p:attrNameLst>
                                      </p:cBhvr>
                                    </p:animRot>
                                    <p:animRot by="-240000">
                                      <p:cBhvr>
                                        <p:cTn id="13" dur="350" fill="hold">
                                          <p:stCondLst>
                                            <p:cond delay="350"/>
                                          </p:stCondLst>
                                        </p:cTn>
                                        <p:tgtEl>
                                          <p:spTgt spid="12"/>
                                        </p:tgtEl>
                                        <p:attrNameLst>
                                          <p:attrName>r</p:attrName>
                                        </p:attrNameLst>
                                      </p:cBhvr>
                                    </p:animRot>
                                    <p:animRot by="240000">
                                      <p:cBhvr>
                                        <p:cTn id="14" dur="350" fill="hold">
                                          <p:stCondLst>
                                            <p:cond delay="700"/>
                                          </p:stCondLst>
                                        </p:cTn>
                                        <p:tgtEl>
                                          <p:spTgt spid="12"/>
                                        </p:tgtEl>
                                        <p:attrNameLst>
                                          <p:attrName>r</p:attrName>
                                        </p:attrNameLst>
                                      </p:cBhvr>
                                    </p:animRot>
                                    <p:animRot by="-240000">
                                      <p:cBhvr>
                                        <p:cTn id="15" dur="350" fill="hold">
                                          <p:stCondLst>
                                            <p:cond delay="1050"/>
                                          </p:stCondLst>
                                        </p:cTn>
                                        <p:tgtEl>
                                          <p:spTgt spid="12"/>
                                        </p:tgtEl>
                                        <p:attrNameLst>
                                          <p:attrName>r</p:attrName>
                                        </p:attrNameLst>
                                      </p:cBhvr>
                                    </p:animRot>
                                    <p:animRot by="120000">
                                      <p:cBhvr>
                                        <p:cTn id="16" dur="350" fill="hold">
                                          <p:stCondLst>
                                            <p:cond delay="1400"/>
                                          </p:stCondLst>
                                        </p:cTn>
                                        <p:tgtEl>
                                          <p:spTgt spid="12"/>
                                        </p:tgtEl>
                                        <p:attrNameLst>
                                          <p:attrName>r</p:attrName>
                                        </p:attrNameLst>
                                      </p:cBhvr>
                                    </p:animRot>
                                  </p:childTnLst>
                                </p:cTn>
                              </p:par>
                              <p:par>
                                <p:cTn id="17" presetID="1" presetClass="mediacall" presetSubtype="0" fill="hold" nodeType="withEffect">
                                  <p:stCondLst>
                                    <p:cond delay="0"/>
                                  </p:stCondLst>
                                  <p:childTnLst>
                                    <p:cmd type="call" cmd="playFrom(0.0)">
                                      <p:cBhvr>
                                        <p:cTn id="18" dur="226432"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696" y1="21786" x2="8696" y2="28929"/>
                        <a14:foregroundMark x1="88735" y1="68929" x2="91107" y2="71071"/>
                      </a14:backgroundRemoval>
                    </a14:imgEffect>
                  </a14:imgLayer>
                </a14:imgProps>
              </a:ext>
              <a:ext uri="{28A0092B-C50C-407E-A947-70E740481C1C}">
                <a14:useLocalDpi xmlns:a14="http://schemas.microsoft.com/office/drawing/2010/main" val="0"/>
              </a:ext>
            </a:extLst>
          </a:blip>
          <a:srcRect/>
          <a:stretch>
            <a:fillRect/>
          </a:stretch>
        </p:blipFill>
        <p:spPr bwMode="auto">
          <a:xfrm>
            <a:off x="4443880" y="4838446"/>
            <a:ext cx="3352800" cy="185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696" y1="21786" x2="8696" y2="28929"/>
                        <a14:foregroundMark x1="88735" y1="68929" x2="91107" y2="71071"/>
                      </a14:backgroundRemoval>
                    </a14:imgEffect>
                  </a14:imgLayer>
                </a14:imgProps>
              </a:ext>
              <a:ext uri="{28A0092B-C50C-407E-A947-70E740481C1C}">
                <a14:useLocalDpi xmlns:a14="http://schemas.microsoft.com/office/drawing/2010/main" val="0"/>
              </a:ext>
            </a:extLst>
          </a:blip>
          <a:srcRect/>
          <a:stretch>
            <a:fillRect/>
          </a:stretch>
        </p:blipFill>
        <p:spPr bwMode="auto">
          <a:xfrm>
            <a:off x="7489582" y="4796280"/>
            <a:ext cx="3352800" cy="1855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8696" y1="21786" x2="8696" y2="28929"/>
                        <a14:foregroundMark x1="88735" y1="68929" x2="91107" y2="71071"/>
                      </a14:backgroundRemoval>
                    </a14:imgEffect>
                  </a14:imgLayer>
                </a14:imgProps>
              </a:ext>
              <a:ext uri="{28A0092B-C50C-407E-A947-70E740481C1C}">
                <a14:useLocalDpi xmlns:a14="http://schemas.microsoft.com/office/drawing/2010/main" val="0"/>
              </a:ext>
            </a:extLst>
          </a:blip>
          <a:srcRect/>
          <a:stretch>
            <a:fillRect/>
          </a:stretch>
        </p:blipFill>
        <p:spPr bwMode="auto">
          <a:xfrm>
            <a:off x="1545019" y="4796280"/>
            <a:ext cx="3429000" cy="189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lowchart: Connector 3"/>
          <p:cNvSpPr/>
          <p:nvPr/>
        </p:nvSpPr>
        <p:spPr>
          <a:xfrm>
            <a:off x="2752810" y="6068561"/>
            <a:ext cx="1209589" cy="76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iêt</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lowchart: Connector 10"/>
          <p:cNvSpPr/>
          <p:nvPr/>
        </p:nvSpPr>
        <p:spPr>
          <a:xfrm>
            <a:off x="5739280" y="6058051"/>
            <a:ext cx="1194920" cy="76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iêu</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Flowchart: Connector 11"/>
          <p:cNvSpPr/>
          <p:nvPr/>
        </p:nvSpPr>
        <p:spPr>
          <a:xfrm>
            <a:off x="8610600" y="5931750"/>
            <a:ext cx="1447800" cy="76200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endParaRPr lang="en-US"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flipH="1">
            <a:off x="4409527" y="242622"/>
            <a:ext cx="2371722" cy="1386011"/>
            <a:chOff x="309878" y="1636509"/>
            <a:chExt cx="2430905" cy="1513054"/>
          </a:xfrm>
        </p:grpSpPr>
        <p:pic>
          <p:nvPicPr>
            <p:cNvPr id="2052" name="Picture 4"/>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3295" b="93023" l="0" r="92857">
                          <a14:foregroundMark x1="37363" y1="18023" x2="37253" y2="28101"/>
                          <a14:foregroundMark x1="45824" y1="18411" x2="46374" y2="31395"/>
                        </a14:backgroundRemoval>
                      </a14:imgEffect>
                    </a14:imgLayer>
                  </a14:imgProps>
                </a:ext>
                <a:ext uri="{28A0092B-C50C-407E-A947-70E740481C1C}">
                  <a14:useLocalDpi xmlns:a14="http://schemas.microsoft.com/office/drawing/2010/main" val="0"/>
                </a:ext>
              </a:extLst>
            </a:blip>
            <a:srcRect l="6478" t="5108" r="7004" b="10406"/>
            <a:stretch/>
          </p:blipFill>
          <p:spPr bwMode="auto">
            <a:xfrm>
              <a:off x="309878" y="1636509"/>
              <a:ext cx="2430905" cy="134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2917" b="79444" l="18125" r="79125"/>
                      </a14:imgEffect>
                    </a14:imgLayer>
                  </a14:imgProps>
                </a:ext>
                <a:ext uri="{28A0092B-C50C-407E-A947-70E740481C1C}">
                  <a14:useLocalDpi xmlns:a14="http://schemas.microsoft.com/office/drawing/2010/main" val="0"/>
                </a:ext>
              </a:extLst>
            </a:blip>
            <a:srcRect l="17554" t="11658" r="19246" b="20146"/>
            <a:stretch/>
          </p:blipFill>
          <p:spPr bwMode="auto">
            <a:xfrm rot="2209739">
              <a:off x="726513" y="1777107"/>
              <a:ext cx="1413235" cy="13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04009" y="2291793"/>
              <a:ext cx="1043992"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chiết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7" name="Group 36"/>
          <p:cNvGrpSpPr/>
          <p:nvPr/>
        </p:nvGrpSpPr>
        <p:grpSpPr>
          <a:xfrm flipH="1">
            <a:off x="1524000" y="54068"/>
            <a:ext cx="2473257" cy="1459501"/>
            <a:chOff x="309878" y="1636509"/>
            <a:chExt cx="2430905" cy="1513054"/>
          </a:xfrm>
        </p:grpSpPr>
        <p:pic>
          <p:nvPicPr>
            <p:cNvPr id="38" name="Picture 4"/>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3295" b="93023" l="0" r="92857">
                          <a14:foregroundMark x1="37363" y1="18023" x2="37253" y2="28101"/>
                          <a14:foregroundMark x1="45824" y1="18411" x2="46374" y2="31395"/>
                        </a14:backgroundRemoval>
                      </a14:imgEffect>
                    </a14:imgLayer>
                  </a14:imgProps>
                </a:ext>
                <a:ext uri="{28A0092B-C50C-407E-A947-70E740481C1C}">
                  <a14:useLocalDpi xmlns:a14="http://schemas.microsoft.com/office/drawing/2010/main" val="0"/>
                </a:ext>
              </a:extLst>
            </a:blip>
            <a:srcRect l="6478" t="5108" r="7004" b="10406"/>
            <a:stretch/>
          </p:blipFill>
          <p:spPr bwMode="auto">
            <a:xfrm>
              <a:off x="309878" y="1636509"/>
              <a:ext cx="2430905" cy="134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2917" b="79444" l="18125" r="79125"/>
                      </a14:imgEffect>
                    </a14:imgLayer>
                  </a14:imgProps>
                </a:ext>
                <a:ext uri="{28A0092B-C50C-407E-A947-70E740481C1C}">
                  <a14:useLocalDpi xmlns:a14="http://schemas.microsoft.com/office/drawing/2010/main" val="0"/>
                </a:ext>
              </a:extLst>
            </a:blip>
            <a:srcRect l="17554" t="11658" r="19246" b="20146"/>
            <a:stretch/>
          </p:blipFill>
          <p:spPr bwMode="auto">
            <a:xfrm rot="2209739">
              <a:off x="726513" y="1777107"/>
              <a:ext cx="1413235" cy="13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804009" y="2291793"/>
              <a:ext cx="1043992"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yêu</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1" name="Group 40"/>
          <p:cNvGrpSpPr/>
          <p:nvPr/>
        </p:nvGrpSpPr>
        <p:grpSpPr>
          <a:xfrm flipH="1">
            <a:off x="1882196" y="1812411"/>
            <a:ext cx="2332980" cy="1402935"/>
            <a:chOff x="309878" y="1636509"/>
            <a:chExt cx="2430905" cy="1513054"/>
          </a:xfrm>
        </p:grpSpPr>
        <p:pic>
          <p:nvPicPr>
            <p:cNvPr id="42" name="Picture 4"/>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3295" b="93023" l="0" r="92857">
                          <a14:foregroundMark x1="37363" y1="18023" x2="37253" y2="28101"/>
                          <a14:foregroundMark x1="45824" y1="18411" x2="46374" y2="31395"/>
                        </a14:backgroundRemoval>
                      </a14:imgEffect>
                    </a14:imgLayer>
                  </a14:imgProps>
                </a:ext>
                <a:ext uri="{28A0092B-C50C-407E-A947-70E740481C1C}">
                  <a14:useLocalDpi xmlns:a14="http://schemas.microsoft.com/office/drawing/2010/main" val="0"/>
                </a:ext>
              </a:extLst>
            </a:blip>
            <a:srcRect l="6478" t="5108" r="7004" b="10406"/>
            <a:stretch/>
          </p:blipFill>
          <p:spPr bwMode="auto">
            <a:xfrm>
              <a:off x="309878" y="1636509"/>
              <a:ext cx="2430905" cy="134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2917" b="79444" l="18125" r="79125"/>
                      </a14:imgEffect>
                    </a14:imgLayer>
                  </a14:imgProps>
                </a:ext>
                <a:ext uri="{28A0092B-C50C-407E-A947-70E740481C1C}">
                  <a14:useLocalDpi xmlns:a14="http://schemas.microsoft.com/office/drawing/2010/main" val="0"/>
                </a:ext>
              </a:extLst>
            </a:blip>
            <a:srcRect l="17554" t="11658" r="19246" b="20146"/>
            <a:stretch/>
          </p:blipFill>
          <p:spPr bwMode="auto">
            <a:xfrm rot="2209739">
              <a:off x="726513" y="1777107"/>
              <a:ext cx="1413235" cy="13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43"/>
            <p:cNvSpPr/>
            <p:nvPr/>
          </p:nvSpPr>
          <p:spPr>
            <a:xfrm>
              <a:off x="804009" y="2291793"/>
              <a:ext cx="1043992"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tiêu</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5" name="Group 44"/>
          <p:cNvGrpSpPr/>
          <p:nvPr/>
        </p:nvGrpSpPr>
        <p:grpSpPr>
          <a:xfrm flipH="1">
            <a:off x="4634599" y="1782400"/>
            <a:ext cx="2305984" cy="1387883"/>
            <a:chOff x="309878" y="1636509"/>
            <a:chExt cx="2430905" cy="1513054"/>
          </a:xfrm>
        </p:grpSpPr>
        <p:pic>
          <p:nvPicPr>
            <p:cNvPr id="46" name="Picture 4"/>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3295" b="93023" l="0" r="92857">
                          <a14:foregroundMark x1="37363" y1="18023" x2="37253" y2="28101"/>
                          <a14:foregroundMark x1="45824" y1="18411" x2="46374" y2="31395"/>
                        </a14:backgroundRemoval>
                      </a14:imgEffect>
                    </a14:imgLayer>
                  </a14:imgProps>
                </a:ext>
                <a:ext uri="{28A0092B-C50C-407E-A947-70E740481C1C}">
                  <a14:useLocalDpi xmlns:a14="http://schemas.microsoft.com/office/drawing/2010/main" val="0"/>
                </a:ext>
              </a:extLst>
            </a:blip>
            <a:srcRect l="6478" t="5108" r="7004" b="10406"/>
            <a:stretch/>
          </p:blipFill>
          <p:spPr bwMode="auto">
            <a:xfrm>
              <a:off x="309878" y="1636509"/>
              <a:ext cx="2430905" cy="134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5"/>
            <p:cNvPicPr>
              <a:picLocks noChangeAspect="1" noChangeArrowheads="1"/>
            </p:cNvPicPr>
            <p:nvPr/>
          </p:nvPicPr>
          <p:blipFill rotWithShape="1">
            <a:blip r:embed="rId22" cstate="print">
              <a:extLst>
                <a:ext uri="{BEBA8EAE-BF5A-486C-A8C5-ECC9F3942E4B}">
                  <a14:imgProps xmlns:a14="http://schemas.microsoft.com/office/drawing/2010/main">
                    <a14:imgLayer r:embed="rId23">
                      <a14:imgEffect>
                        <a14:backgroundRemoval t="12917" b="79444" l="18125" r="79125"/>
                      </a14:imgEffect>
                    </a14:imgLayer>
                  </a14:imgProps>
                </a:ext>
                <a:ext uri="{28A0092B-C50C-407E-A947-70E740481C1C}">
                  <a14:useLocalDpi xmlns:a14="http://schemas.microsoft.com/office/drawing/2010/main" val="0"/>
                </a:ext>
              </a:extLst>
            </a:blip>
            <a:srcRect l="17554" t="11658" r="19246" b="20146"/>
            <a:stretch/>
          </p:blipFill>
          <p:spPr bwMode="auto">
            <a:xfrm rot="2209739">
              <a:off x="726513" y="1777107"/>
              <a:ext cx="1413235" cy="13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p:cNvSpPr/>
            <p:nvPr/>
          </p:nvSpPr>
          <p:spPr>
            <a:xfrm>
              <a:off x="804009" y="2291793"/>
              <a:ext cx="1043992"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biết</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9" name="Group 48"/>
          <p:cNvGrpSpPr/>
          <p:nvPr/>
        </p:nvGrpSpPr>
        <p:grpSpPr>
          <a:xfrm flipH="1">
            <a:off x="7432270" y="1665199"/>
            <a:ext cx="2354830" cy="1484355"/>
            <a:chOff x="309878" y="1636509"/>
            <a:chExt cx="2430905" cy="1513054"/>
          </a:xfrm>
        </p:grpSpPr>
        <p:pic>
          <p:nvPicPr>
            <p:cNvPr id="50" name="Picture 4"/>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3295" b="93023" l="0" r="92857">
                          <a14:foregroundMark x1="37363" y1="18023" x2="37253" y2="28101"/>
                          <a14:foregroundMark x1="45824" y1="18411" x2="46374" y2="31395"/>
                        </a14:backgroundRemoval>
                      </a14:imgEffect>
                    </a14:imgLayer>
                  </a14:imgProps>
                </a:ext>
                <a:ext uri="{28A0092B-C50C-407E-A947-70E740481C1C}">
                  <a14:useLocalDpi xmlns:a14="http://schemas.microsoft.com/office/drawing/2010/main" val="0"/>
                </a:ext>
              </a:extLst>
            </a:blip>
            <a:srcRect l="6478" t="5108" r="7004" b="10406"/>
            <a:stretch/>
          </p:blipFill>
          <p:spPr bwMode="auto">
            <a:xfrm>
              <a:off x="309878" y="1636509"/>
              <a:ext cx="2430905" cy="134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5"/>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12917" b="79444" l="18125" r="79125"/>
                      </a14:imgEffect>
                    </a14:imgLayer>
                  </a14:imgProps>
                </a:ext>
                <a:ext uri="{28A0092B-C50C-407E-A947-70E740481C1C}">
                  <a14:useLocalDpi xmlns:a14="http://schemas.microsoft.com/office/drawing/2010/main" val="0"/>
                </a:ext>
              </a:extLst>
            </a:blip>
            <a:srcRect l="17554" t="11658" r="19246" b="20146"/>
            <a:stretch/>
          </p:blipFill>
          <p:spPr bwMode="auto">
            <a:xfrm rot="2209739">
              <a:off x="726513" y="1777107"/>
              <a:ext cx="1413235" cy="13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804009" y="2291793"/>
              <a:ext cx="1043992"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xiêu</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7" name="Group 56"/>
          <p:cNvGrpSpPr/>
          <p:nvPr/>
        </p:nvGrpSpPr>
        <p:grpSpPr>
          <a:xfrm flipH="1">
            <a:off x="7507600" y="238844"/>
            <a:ext cx="2473257" cy="1374272"/>
            <a:chOff x="309878" y="1636509"/>
            <a:chExt cx="2430905" cy="1513054"/>
          </a:xfrm>
        </p:grpSpPr>
        <p:pic>
          <p:nvPicPr>
            <p:cNvPr id="58" name="Picture 4"/>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295" b="93023" l="0" r="92857">
                          <a14:foregroundMark x1="37363" y1="18023" x2="37253" y2="28101"/>
                          <a14:foregroundMark x1="45824" y1="18411" x2="46374" y2="31395"/>
                        </a14:backgroundRemoval>
                      </a14:imgEffect>
                    </a14:imgLayer>
                  </a14:imgProps>
                </a:ext>
                <a:ext uri="{28A0092B-C50C-407E-A947-70E740481C1C}">
                  <a14:useLocalDpi xmlns:a14="http://schemas.microsoft.com/office/drawing/2010/main" val="0"/>
                </a:ext>
              </a:extLst>
            </a:blip>
            <a:srcRect l="6478" t="5108" r="7004" b="10406"/>
            <a:stretch/>
          </p:blipFill>
          <p:spPr bwMode="auto">
            <a:xfrm>
              <a:off x="309878" y="1636509"/>
              <a:ext cx="2430905" cy="1346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5"/>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2917" b="79444" l="18125" r="79125"/>
                      </a14:imgEffect>
                    </a14:imgLayer>
                  </a14:imgProps>
                </a:ext>
                <a:ext uri="{28A0092B-C50C-407E-A947-70E740481C1C}">
                  <a14:useLocalDpi xmlns:a14="http://schemas.microsoft.com/office/drawing/2010/main" val="0"/>
                </a:ext>
              </a:extLst>
            </a:blip>
            <a:srcRect l="17554" t="11658" r="19246" b="20146"/>
            <a:stretch/>
          </p:blipFill>
          <p:spPr bwMode="auto">
            <a:xfrm rot="2209739">
              <a:off x="726513" y="1777107"/>
              <a:ext cx="1413235" cy="1372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Rectangle 59"/>
            <p:cNvSpPr/>
            <p:nvPr/>
          </p:nvSpPr>
          <p:spPr>
            <a:xfrm>
              <a:off x="804009" y="2291793"/>
              <a:ext cx="1043992" cy="457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niêu</a:t>
              </a:r>
              <a:endPar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flipH="1">
            <a:off x="-1447800" y="5638800"/>
            <a:ext cx="1067648" cy="1067648"/>
          </a:xfrm>
          <a:prstGeom prst="rect">
            <a:avLst/>
          </a:prstGeom>
        </p:spPr>
      </p:pic>
      <p:pic>
        <p:nvPicPr>
          <p:cNvPr id="33"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609600" y="3810000"/>
            <a:ext cx="609600" cy="609600"/>
          </a:xfrm>
          <a:prstGeom prst="rect">
            <a:avLst/>
          </a:prstGeom>
        </p:spPr>
      </p:pic>
      <p:pic>
        <p:nvPicPr>
          <p:cNvPr id="34"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1752600" y="1066800"/>
            <a:ext cx="609600" cy="609600"/>
          </a:xfrm>
          <a:prstGeom prst="rect">
            <a:avLst/>
          </a:prstGeom>
        </p:spPr>
      </p:pic>
      <p:pic>
        <p:nvPicPr>
          <p:cNvPr id="35"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2133600" y="7848600"/>
            <a:ext cx="609600" cy="609600"/>
          </a:xfrm>
          <a:prstGeom prst="rect">
            <a:avLst/>
          </a:prstGeom>
        </p:spPr>
      </p:pic>
      <p:pic>
        <p:nvPicPr>
          <p:cNvPr id="36"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6635783" y="7810500"/>
            <a:ext cx="609600" cy="609600"/>
          </a:xfrm>
          <a:prstGeom prst="rect">
            <a:avLst/>
          </a:prstGeom>
        </p:spPr>
      </p:pic>
      <p:pic>
        <p:nvPicPr>
          <p:cNvPr id="53"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2"/>
          <a:stretch>
            <a:fillRect/>
          </a:stretch>
        </p:blipFill>
        <p:spPr>
          <a:xfrm>
            <a:off x="5176702" y="-1524000"/>
            <a:ext cx="609600" cy="609600"/>
          </a:xfrm>
          <a:prstGeom prst="rect">
            <a:avLst/>
          </a:prstGeom>
        </p:spPr>
      </p:pic>
      <p:sp>
        <p:nvSpPr>
          <p:cNvPr id="3" name="TextBox 2">
            <a:extLst>
              <a:ext uri="{FF2B5EF4-FFF2-40B4-BE49-F238E27FC236}">
                <a16:creationId xmlns:a16="http://schemas.microsoft.com/office/drawing/2014/main" id="{45D8826C-5BD8-7F59-7797-484A72E23CF2}"/>
              </a:ext>
            </a:extLst>
          </p:cNvPr>
          <p:cNvSpPr txBox="1"/>
          <p:nvPr/>
        </p:nvSpPr>
        <p:spPr>
          <a:xfrm>
            <a:off x="9677400" y="152400"/>
            <a:ext cx="2514600" cy="381000"/>
          </a:xfrm>
          <a:prstGeom prst="rect">
            <a:avLst/>
          </a:prstGeom>
          <a:noFill/>
        </p:spPr>
        <p:txBody>
          <a:bodyPr wrap="square">
            <a:spAutoFit/>
          </a:bodyPr>
          <a:lstStyle/>
          <a:p>
            <a:r>
              <a:rPr lang="en-US" dirty="0" err="1">
                <a:solidFill>
                  <a:schemeClr val="bg1"/>
                </a:solidFill>
              </a:rPr>
              <a:t>Bấm</a:t>
            </a:r>
            <a:r>
              <a:rPr lang="en-US" dirty="0">
                <a:solidFill>
                  <a:schemeClr val="bg1"/>
                </a:solidFill>
              </a:rPr>
              <a:t> </a:t>
            </a:r>
            <a:r>
              <a:rPr lang="en-US" dirty="0" err="1">
                <a:solidFill>
                  <a:schemeClr val="bg1"/>
                </a:solidFill>
              </a:rPr>
              <a:t>vào</a:t>
            </a:r>
            <a:r>
              <a:rPr lang="en-US" dirty="0">
                <a:solidFill>
                  <a:schemeClr val="bg1"/>
                </a:solidFill>
              </a:rPr>
              <a:t> </a:t>
            </a:r>
            <a:r>
              <a:rPr lang="en-US" dirty="0" err="1">
                <a:solidFill>
                  <a:schemeClr val="bg1"/>
                </a:solidFill>
              </a:rPr>
              <a:t>từng</a:t>
            </a:r>
            <a:r>
              <a:rPr lang="en-US" dirty="0">
                <a:solidFill>
                  <a:schemeClr val="bg1"/>
                </a:solidFill>
              </a:rPr>
              <a:t> con </a:t>
            </a:r>
            <a:r>
              <a:rPr lang="en-US" dirty="0" err="1">
                <a:solidFill>
                  <a:schemeClr val="bg1"/>
                </a:solidFill>
              </a:rPr>
              <a:t>chim</a:t>
            </a:r>
            <a:endParaRPr lang="en-US" dirty="0">
              <a:solidFill>
                <a:schemeClr val="bg1"/>
              </a:solidFill>
            </a:endParaRPr>
          </a:p>
        </p:txBody>
      </p:sp>
    </p:spTree>
    <p:extLst>
      <p:ext uri="{BB962C8B-B14F-4D97-AF65-F5344CB8AC3E}">
        <p14:creationId xmlns:p14="http://schemas.microsoft.com/office/powerpoint/2010/main" val="272118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75" fill="hold">
                                          <p:stCondLst>
                                            <p:cond delay="0"/>
                                          </p:stCondLst>
                                        </p:cTn>
                                        <p:tgtEl>
                                          <p:spTgt spid="41"/>
                                        </p:tgtEl>
                                        <p:attrNameLst>
                                          <p:attrName>r</p:attrName>
                                        </p:attrNameLst>
                                      </p:cBhvr>
                                    </p:animRot>
                                    <p:animRot by="-240000">
                                      <p:cBhvr>
                                        <p:cTn id="7" dur="350" fill="hold">
                                          <p:stCondLst>
                                            <p:cond delay="350"/>
                                          </p:stCondLst>
                                        </p:cTn>
                                        <p:tgtEl>
                                          <p:spTgt spid="41"/>
                                        </p:tgtEl>
                                        <p:attrNameLst>
                                          <p:attrName>r</p:attrName>
                                        </p:attrNameLst>
                                      </p:cBhvr>
                                    </p:animRot>
                                    <p:animRot by="240000">
                                      <p:cBhvr>
                                        <p:cTn id="8" dur="350" fill="hold">
                                          <p:stCondLst>
                                            <p:cond delay="700"/>
                                          </p:stCondLst>
                                        </p:cTn>
                                        <p:tgtEl>
                                          <p:spTgt spid="41"/>
                                        </p:tgtEl>
                                        <p:attrNameLst>
                                          <p:attrName>r</p:attrName>
                                        </p:attrNameLst>
                                      </p:cBhvr>
                                    </p:animRot>
                                    <p:animRot by="-240000">
                                      <p:cBhvr>
                                        <p:cTn id="9" dur="350" fill="hold">
                                          <p:stCondLst>
                                            <p:cond delay="1050"/>
                                          </p:stCondLst>
                                        </p:cTn>
                                        <p:tgtEl>
                                          <p:spTgt spid="41"/>
                                        </p:tgtEl>
                                        <p:attrNameLst>
                                          <p:attrName>r</p:attrName>
                                        </p:attrNameLst>
                                      </p:cBhvr>
                                    </p:animRot>
                                    <p:animRot by="120000">
                                      <p:cBhvr>
                                        <p:cTn id="10" dur="350" fill="hold">
                                          <p:stCondLst>
                                            <p:cond delay="1400"/>
                                          </p:stCondLst>
                                        </p:cTn>
                                        <p:tgtEl>
                                          <p:spTgt spid="4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75" fill="hold">
                                          <p:stCondLst>
                                            <p:cond delay="0"/>
                                          </p:stCondLst>
                                        </p:cTn>
                                        <p:tgtEl>
                                          <p:spTgt spid="45"/>
                                        </p:tgtEl>
                                        <p:attrNameLst>
                                          <p:attrName>r</p:attrName>
                                        </p:attrNameLst>
                                      </p:cBhvr>
                                    </p:animRot>
                                    <p:animRot by="-240000">
                                      <p:cBhvr>
                                        <p:cTn id="13" dur="350" fill="hold">
                                          <p:stCondLst>
                                            <p:cond delay="350"/>
                                          </p:stCondLst>
                                        </p:cTn>
                                        <p:tgtEl>
                                          <p:spTgt spid="45"/>
                                        </p:tgtEl>
                                        <p:attrNameLst>
                                          <p:attrName>r</p:attrName>
                                        </p:attrNameLst>
                                      </p:cBhvr>
                                    </p:animRot>
                                    <p:animRot by="240000">
                                      <p:cBhvr>
                                        <p:cTn id="14" dur="350" fill="hold">
                                          <p:stCondLst>
                                            <p:cond delay="700"/>
                                          </p:stCondLst>
                                        </p:cTn>
                                        <p:tgtEl>
                                          <p:spTgt spid="45"/>
                                        </p:tgtEl>
                                        <p:attrNameLst>
                                          <p:attrName>r</p:attrName>
                                        </p:attrNameLst>
                                      </p:cBhvr>
                                    </p:animRot>
                                    <p:animRot by="-240000">
                                      <p:cBhvr>
                                        <p:cTn id="15" dur="350" fill="hold">
                                          <p:stCondLst>
                                            <p:cond delay="1050"/>
                                          </p:stCondLst>
                                        </p:cTn>
                                        <p:tgtEl>
                                          <p:spTgt spid="45"/>
                                        </p:tgtEl>
                                        <p:attrNameLst>
                                          <p:attrName>r</p:attrName>
                                        </p:attrNameLst>
                                      </p:cBhvr>
                                    </p:animRot>
                                    <p:animRot by="120000">
                                      <p:cBhvr>
                                        <p:cTn id="16" dur="350" fill="hold">
                                          <p:stCondLst>
                                            <p:cond delay="1400"/>
                                          </p:stCondLst>
                                        </p:cTn>
                                        <p:tgtEl>
                                          <p:spTgt spid="4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75" fill="hold">
                                          <p:stCondLst>
                                            <p:cond delay="0"/>
                                          </p:stCondLst>
                                        </p:cTn>
                                        <p:tgtEl>
                                          <p:spTgt spid="49"/>
                                        </p:tgtEl>
                                        <p:attrNameLst>
                                          <p:attrName>r</p:attrName>
                                        </p:attrNameLst>
                                      </p:cBhvr>
                                    </p:animRot>
                                    <p:animRot by="-240000">
                                      <p:cBhvr>
                                        <p:cTn id="19" dur="350" fill="hold">
                                          <p:stCondLst>
                                            <p:cond delay="350"/>
                                          </p:stCondLst>
                                        </p:cTn>
                                        <p:tgtEl>
                                          <p:spTgt spid="49"/>
                                        </p:tgtEl>
                                        <p:attrNameLst>
                                          <p:attrName>r</p:attrName>
                                        </p:attrNameLst>
                                      </p:cBhvr>
                                    </p:animRot>
                                    <p:animRot by="240000">
                                      <p:cBhvr>
                                        <p:cTn id="20" dur="350" fill="hold">
                                          <p:stCondLst>
                                            <p:cond delay="700"/>
                                          </p:stCondLst>
                                        </p:cTn>
                                        <p:tgtEl>
                                          <p:spTgt spid="49"/>
                                        </p:tgtEl>
                                        <p:attrNameLst>
                                          <p:attrName>r</p:attrName>
                                        </p:attrNameLst>
                                      </p:cBhvr>
                                    </p:animRot>
                                    <p:animRot by="-240000">
                                      <p:cBhvr>
                                        <p:cTn id="21" dur="350" fill="hold">
                                          <p:stCondLst>
                                            <p:cond delay="1050"/>
                                          </p:stCondLst>
                                        </p:cTn>
                                        <p:tgtEl>
                                          <p:spTgt spid="49"/>
                                        </p:tgtEl>
                                        <p:attrNameLst>
                                          <p:attrName>r</p:attrName>
                                        </p:attrNameLst>
                                      </p:cBhvr>
                                    </p:animRot>
                                    <p:animRot by="120000">
                                      <p:cBhvr>
                                        <p:cTn id="22" dur="350" fill="hold">
                                          <p:stCondLst>
                                            <p:cond delay="1400"/>
                                          </p:stCondLst>
                                        </p:cTn>
                                        <p:tgtEl>
                                          <p:spTgt spid="4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75" fill="hold">
                                          <p:stCondLst>
                                            <p:cond delay="0"/>
                                          </p:stCondLst>
                                        </p:cTn>
                                        <p:tgtEl>
                                          <p:spTgt spid="10"/>
                                        </p:tgtEl>
                                        <p:attrNameLst>
                                          <p:attrName>r</p:attrName>
                                        </p:attrNameLst>
                                      </p:cBhvr>
                                    </p:animRot>
                                    <p:animRot by="-240000">
                                      <p:cBhvr>
                                        <p:cTn id="25" dur="350" fill="hold">
                                          <p:stCondLst>
                                            <p:cond delay="350"/>
                                          </p:stCondLst>
                                        </p:cTn>
                                        <p:tgtEl>
                                          <p:spTgt spid="10"/>
                                        </p:tgtEl>
                                        <p:attrNameLst>
                                          <p:attrName>r</p:attrName>
                                        </p:attrNameLst>
                                      </p:cBhvr>
                                    </p:animRot>
                                    <p:animRot by="240000">
                                      <p:cBhvr>
                                        <p:cTn id="26" dur="350" fill="hold">
                                          <p:stCondLst>
                                            <p:cond delay="700"/>
                                          </p:stCondLst>
                                        </p:cTn>
                                        <p:tgtEl>
                                          <p:spTgt spid="10"/>
                                        </p:tgtEl>
                                        <p:attrNameLst>
                                          <p:attrName>r</p:attrName>
                                        </p:attrNameLst>
                                      </p:cBhvr>
                                    </p:animRot>
                                    <p:animRot by="-240000">
                                      <p:cBhvr>
                                        <p:cTn id="27" dur="350" fill="hold">
                                          <p:stCondLst>
                                            <p:cond delay="1050"/>
                                          </p:stCondLst>
                                        </p:cTn>
                                        <p:tgtEl>
                                          <p:spTgt spid="10"/>
                                        </p:tgtEl>
                                        <p:attrNameLst>
                                          <p:attrName>r</p:attrName>
                                        </p:attrNameLst>
                                      </p:cBhvr>
                                    </p:animRot>
                                    <p:animRot by="120000">
                                      <p:cBhvr>
                                        <p:cTn id="28" dur="350" fill="hold">
                                          <p:stCondLst>
                                            <p:cond delay="1400"/>
                                          </p:stCondLst>
                                        </p:cTn>
                                        <p:tgtEl>
                                          <p:spTgt spid="1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75" fill="hold">
                                          <p:stCondLst>
                                            <p:cond delay="0"/>
                                          </p:stCondLst>
                                        </p:cTn>
                                        <p:tgtEl>
                                          <p:spTgt spid="37"/>
                                        </p:tgtEl>
                                        <p:attrNameLst>
                                          <p:attrName>r</p:attrName>
                                        </p:attrNameLst>
                                      </p:cBhvr>
                                    </p:animRot>
                                    <p:animRot by="-240000">
                                      <p:cBhvr>
                                        <p:cTn id="31" dur="350" fill="hold">
                                          <p:stCondLst>
                                            <p:cond delay="350"/>
                                          </p:stCondLst>
                                        </p:cTn>
                                        <p:tgtEl>
                                          <p:spTgt spid="37"/>
                                        </p:tgtEl>
                                        <p:attrNameLst>
                                          <p:attrName>r</p:attrName>
                                        </p:attrNameLst>
                                      </p:cBhvr>
                                    </p:animRot>
                                    <p:animRot by="240000">
                                      <p:cBhvr>
                                        <p:cTn id="32" dur="350" fill="hold">
                                          <p:stCondLst>
                                            <p:cond delay="700"/>
                                          </p:stCondLst>
                                        </p:cTn>
                                        <p:tgtEl>
                                          <p:spTgt spid="37"/>
                                        </p:tgtEl>
                                        <p:attrNameLst>
                                          <p:attrName>r</p:attrName>
                                        </p:attrNameLst>
                                      </p:cBhvr>
                                    </p:animRot>
                                    <p:animRot by="-240000">
                                      <p:cBhvr>
                                        <p:cTn id="33" dur="350" fill="hold">
                                          <p:stCondLst>
                                            <p:cond delay="1050"/>
                                          </p:stCondLst>
                                        </p:cTn>
                                        <p:tgtEl>
                                          <p:spTgt spid="37"/>
                                        </p:tgtEl>
                                        <p:attrNameLst>
                                          <p:attrName>r</p:attrName>
                                        </p:attrNameLst>
                                      </p:cBhvr>
                                    </p:animRot>
                                    <p:animRot by="120000">
                                      <p:cBhvr>
                                        <p:cTn id="34" dur="350" fill="hold">
                                          <p:stCondLst>
                                            <p:cond delay="1400"/>
                                          </p:stCondLst>
                                        </p:cTn>
                                        <p:tgtEl>
                                          <p:spTgt spid="37"/>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75" fill="hold">
                                          <p:stCondLst>
                                            <p:cond delay="0"/>
                                          </p:stCondLst>
                                        </p:cTn>
                                        <p:tgtEl>
                                          <p:spTgt spid="57"/>
                                        </p:tgtEl>
                                        <p:attrNameLst>
                                          <p:attrName>r</p:attrName>
                                        </p:attrNameLst>
                                      </p:cBhvr>
                                    </p:animRot>
                                    <p:animRot by="-240000">
                                      <p:cBhvr>
                                        <p:cTn id="37" dur="350" fill="hold">
                                          <p:stCondLst>
                                            <p:cond delay="350"/>
                                          </p:stCondLst>
                                        </p:cTn>
                                        <p:tgtEl>
                                          <p:spTgt spid="57"/>
                                        </p:tgtEl>
                                        <p:attrNameLst>
                                          <p:attrName>r</p:attrName>
                                        </p:attrNameLst>
                                      </p:cBhvr>
                                    </p:animRot>
                                    <p:animRot by="240000">
                                      <p:cBhvr>
                                        <p:cTn id="38" dur="350" fill="hold">
                                          <p:stCondLst>
                                            <p:cond delay="700"/>
                                          </p:stCondLst>
                                        </p:cTn>
                                        <p:tgtEl>
                                          <p:spTgt spid="57"/>
                                        </p:tgtEl>
                                        <p:attrNameLst>
                                          <p:attrName>r</p:attrName>
                                        </p:attrNameLst>
                                      </p:cBhvr>
                                    </p:animRot>
                                    <p:animRot by="-240000">
                                      <p:cBhvr>
                                        <p:cTn id="39" dur="350" fill="hold">
                                          <p:stCondLst>
                                            <p:cond delay="1050"/>
                                          </p:stCondLst>
                                        </p:cTn>
                                        <p:tgtEl>
                                          <p:spTgt spid="57"/>
                                        </p:tgtEl>
                                        <p:attrNameLst>
                                          <p:attrName>r</p:attrName>
                                        </p:attrNameLst>
                                      </p:cBhvr>
                                    </p:animRot>
                                    <p:animRot by="120000">
                                      <p:cBhvr>
                                        <p:cTn id="40" dur="350" fill="hold">
                                          <p:stCondLst>
                                            <p:cond delay="1400"/>
                                          </p:stCondLst>
                                        </p:cTn>
                                        <p:tgtEl>
                                          <p:spTgt spid="5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37"/>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withEffect">
                                  <p:stCondLst>
                                    <p:cond delay="0"/>
                                  </p:stCondLst>
                                  <p:childTnLst>
                                    <p:cmd type="call" cmd="playFrom(0.0)">
                                      <p:cBhvr>
                                        <p:cTn id="45" dur="4414" fill="hold"/>
                                        <p:tgtEl>
                                          <p:spTgt spid="36"/>
                                        </p:tgtEl>
                                      </p:cBhvr>
                                    </p:cmd>
                                  </p:childTnLst>
                                </p:cTn>
                              </p:par>
                              <p:par>
                                <p:cTn id="46" presetID="0" presetClass="path" presetSubtype="0" accel="50000" decel="50000" fill="hold" nodeType="withEffect">
                                  <p:stCondLst>
                                    <p:cond delay="0"/>
                                  </p:stCondLst>
                                  <p:childTnLst>
                                    <p:animMotion origin="layout" path="M -2.29167E-6 -3.7037E-7 C 0.00143 0.01204 -2.29167E-6 0.01157 0.00612 0.01921 C 0.00899 0.02292 0.01537 0.02917 0.01537 0.0294 C 0.01966 0.04213 0.02565 0.04977 0.03412 0.05602 C 0.04193 0.06088 0.03841 0.05579 0.04531 0.06065 C 0.05925 0.07153 0.0737 0.0787 0.08906 0.08495 C 0.09545 0.08727 0.1017 0.09144 0.10781 0.09491 C 0.11797 0.09977 0.12891 0.10185 0.13933 0.10417 C 0.14961 0.10995 0.16003 0.11227 0.17045 0.11644 C 0.17201 0.11736 0.17383 0.11782 0.17526 0.11921 C 0.17696 0.12037 0.17839 0.12315 0.17995 0.12407 C 0.18295 0.12546 0.18633 0.12593 0.18946 0.12639 C 0.20235 0.13333 0.21537 0.13935 0.22865 0.14583 C 0.23776 0.15046 0.24779 0.15116 0.25664 0.15556 C 0.26537 0.16505 0.27787 0.1662 0.28802 0.17014 C 0.29492 0.17732 0.30248 0.17801 0.31003 0.18241 C 0.31667 0.18634 0.32045 0.1919 0.32735 0.19468 C 0.33568 0.20463 0.34974 0.21412 0.36003 0.21898 C 0.36563 0.22153 0.37188 0.22153 0.37735 0.22384 C 0.38268 0.22569 0.38646 0.23102 0.39154 0.23357 C 0.39545 0.24306 0.39948 0.24907 0.40573 0.25556 C 0.40873 0.2588 0.41224 0.26111 0.41498 0.26551 C 0.42149 0.27546 0.41797 0.2706 0.42604 0.28009 C 0.43255 0.30069 0.42487 0.28056 0.43386 0.29468 C 0.43985 0.30417 0.44427 0.3169 0.45104 0.32593 C 0.46003 0.33796 0.47175 0.34954 0.48229 0.35787 C 0.48438 0.36273 0.48594 0.36806 0.48854 0.37245 C 0.49024 0.375 0.49206 0.37732 0.49323 0.37963 C 0.49857 0.39144 0.50248 0.40463 0.50755 0.41644 C 0.5099 0.43403 0.50768 0.42523 0.51524 0.44306 C 0.51641 0.4456 0.51732 0.44792 0.51836 0.45046 C 0.51966 0.45301 0.52149 0.45764 0.52149 0.45787 C 0.52526 0.47546 0.5224 0.46852 0.52956 0.47963 C 0.53164 0.49005 0.53373 0.4963 0.53867 0.50417 C 0.54089 0.51644 0.54323 0.51852 0.54818 0.52801 C 0.55456 0.54028 0.55821 0.55394 0.56537 0.56458 C 0.56992 0.5787 0.57539 0.59167 0.57956 0.60602 C 0.58164 0.61389 0.58255 0.62801 0.58568 0.63542 C 0.58985 0.64421 0.58998 0.65602 0.59375 0.66482 C 0.59701 0.67269 0.59675 0.66898 0.59675 0.67477 L 0.59857 0.65255 " pathEditMode="relative" rAng="0" ptsTypes="AAAAAAAAAAAAAAAAAAAAAAAAAAAAAAAAAAAAAAAAA">
                                      <p:cBhvr>
                                        <p:cTn id="47" dur="2000" fill="hold"/>
                                        <p:tgtEl>
                                          <p:spTgt spid="37"/>
                                        </p:tgtEl>
                                        <p:attrNameLst>
                                          <p:attrName>ppt_x</p:attrName>
                                          <p:attrName>ppt_y</p:attrName>
                                        </p:attrNameLst>
                                      </p:cBhvr>
                                      <p:rCtr x="29922" y="33727"/>
                                    </p:animMotion>
                                  </p:childTnLst>
                                </p:cTn>
                              </p:par>
                            </p:childTnLst>
                          </p:cTn>
                        </p:par>
                      </p:childTnLst>
                    </p:cTn>
                  </p:par>
                </p:childTnLst>
              </p:cTn>
              <p:nextCondLst>
                <p:cond evt="onClick" delay="0">
                  <p:tgtEl>
                    <p:spTgt spid="37"/>
                  </p:tgtEl>
                </p:cond>
              </p:nextCondLst>
            </p:seq>
            <p:seq concurrent="1" nextAc="seek">
              <p:cTn id="48" restart="whenNotActive" fill="hold" evtFilter="cancelBubble" nodeType="interactiveSeq">
                <p:stCondLst>
                  <p:cond evt="onClick" delay="0">
                    <p:tgtEl>
                      <p:spTgt spid="10"/>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withEffect">
                                  <p:stCondLst>
                                    <p:cond delay="0"/>
                                  </p:stCondLst>
                                  <p:childTnLst>
                                    <p:cmd type="call" cmd="playFrom(0.0)">
                                      <p:cBhvr>
                                        <p:cTn id="52" dur="4414" fill="hold"/>
                                        <p:tgtEl>
                                          <p:spTgt spid="35"/>
                                        </p:tgtEl>
                                      </p:cBhvr>
                                    </p:cmd>
                                  </p:childTnLst>
                                </p:cTn>
                              </p:par>
                              <p:par>
                                <p:cTn id="53" presetID="0" presetClass="path" presetSubtype="0" accel="50000" decel="50000" fill="hold" nodeType="withEffect">
                                  <p:stCondLst>
                                    <p:cond delay="0"/>
                                  </p:stCondLst>
                                  <p:childTnLst>
                                    <p:animMotion origin="layout" path="M -4.375E-6 -2.59259E-6 C -0.00234 0.01019 -0.00481 0.01945 -0.00833 0.02778 C -0.00859 0.02963 -0.00885 0.03218 -0.00924 0.03403 C -0.01054 0.03935 -0.01289 0.04352 -0.0138 0.04908 C -0.01445 0.05278 -0.01471 0.05672 -0.01562 0.05972 C -0.01731 0.06551 -0.02031 0.06783 -0.022 0.07269 C -0.02747 0.08959 -0.02994 0.10718 -0.03737 0.12037 C -0.04335 0.13125 -0.04987 0.14375 -0.05377 0.15926 C -0.05455 0.16273 -0.05468 0.16667 -0.05572 0.17037 C -0.05625 0.17269 -0.05755 0.17408 -0.05846 0.17662 C -0.05911 0.17847 -0.05963 0.18056 -0.06015 0.1831 C -0.06197 0.18982 -0.06289 0.19792 -0.06471 0.20486 C -0.06744 0.21482 -0.07148 0.22338 -0.07474 0.23287 L -0.07474 0.2331 C -0.07565 0.23611 -0.0763 0.24028 -0.07734 0.24352 C -0.07968 0.24954 -0.0832 0.25347 -0.08476 0.26088 C -0.08567 0.26505 -0.08645 0.26968 -0.0875 0.27361 C -0.08854 0.27755 -0.0901 0.28056 -0.09101 0.28449 C -0.09739 0.30903 -0.10247 0.3338 -0.10924 0.35787 C -0.1108 0.3632 -0.11093 0.36968 -0.1121 0.37523 C -0.11263 0.37801 -0.11627 0.3956 -0.11744 0.40093 C -0.11901 0.40834 -0.1207 0.40949 -0.122 0.41621 C -0.12408 0.42685 -0.125 0.43843 -0.1276 0.44861 C -0.12994 0.45857 -0.13125 0.46042 -0.13294 0.46991 C -0.13554 0.48542 -0.13697 0.50209 -0.13945 0.5176 C -0.13984 0.54954 -0.1401 0.5706 -0.14296 0.59977 C -0.14401 0.61135 -0.14401 0.62269 -0.1457 0.63426 C -0.14596 0.63611 -0.14648 0.64121 -0.14648 0.64144 " pathEditMode="relative" rAng="0" ptsTypes="AAAAAAAAAAAAAAAAAAAAAAAAAAAA">
                                      <p:cBhvr>
                                        <p:cTn id="54" dur="2000" fill="hold"/>
                                        <p:tgtEl>
                                          <p:spTgt spid="10"/>
                                        </p:tgtEl>
                                        <p:attrNameLst>
                                          <p:attrName>ppt_x</p:attrName>
                                          <p:attrName>ppt_y</p:attrName>
                                        </p:attrNameLst>
                                      </p:cBhvr>
                                      <p:rCtr x="-7331" y="32060"/>
                                    </p:animMotion>
                                  </p:childTnLst>
                                </p:cTn>
                              </p:par>
                            </p:childTnLst>
                          </p:cTn>
                        </p:par>
                      </p:childTnLst>
                    </p:cTn>
                  </p:par>
                </p:childTnLst>
              </p:cTn>
              <p:nextCondLst>
                <p:cond evt="onClick" delay="0">
                  <p:tgtEl>
                    <p:spTgt spid="10"/>
                  </p:tgtEl>
                </p:cond>
              </p:nextCondLst>
            </p:seq>
            <p:seq concurrent="1" nextAc="seek">
              <p:cTn id="55" restart="whenNotActive" fill="hold" evtFilter="cancelBubble" nodeType="interactiveSeq">
                <p:stCondLst>
                  <p:cond evt="onClick" delay="0">
                    <p:tgtEl>
                      <p:spTgt spid="57"/>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withEffect">
                                  <p:stCondLst>
                                    <p:cond delay="0"/>
                                  </p:stCondLst>
                                  <p:childTnLst>
                                    <p:cmd type="call" cmd="playFrom(0.0)">
                                      <p:cBhvr>
                                        <p:cTn id="59" dur="4414" fill="hold"/>
                                        <p:tgtEl>
                                          <p:spTgt spid="34"/>
                                        </p:tgtEl>
                                      </p:cBhvr>
                                    </p:cmd>
                                  </p:childTnLst>
                                </p:cTn>
                              </p:par>
                              <p:par>
                                <p:cTn id="60" presetID="0" presetClass="path" presetSubtype="0" accel="50000" decel="50000" fill="hold" nodeType="withEffect">
                                  <p:stCondLst>
                                    <p:cond delay="0"/>
                                  </p:stCondLst>
                                  <p:childTnLst>
                                    <p:animMotion origin="layout" path="M 2.5E-6 -3.7037E-6 C -0.09909 0.10186 0.05364 0.21019 -0.0737 0.31181 C -0.0793 0.3301 -0.0793 0.34861 -0.09349 0.36644 C -0.09349 0.37454 -0.11888 0.38125 -0.12318 0.38912 C -0.13737 0.39746 -0.13737 0.40579 -0.14297 0.41436 C -0.15716 0.44028 -0.17696 0.4919 -0.17696 0.49213 C -0.18255 0.53357 -0.18255 0.57524 -0.19675 0.61667 C -0.20104 0.62917 -0.22084 0.64098 -0.23633 0.65348 C -0.23633 0.65695 -0.25469 0.66436 -0.25469 0.66505 " pathEditMode="relative" rAng="0" ptsTypes="AAAAAAAAA">
                                      <p:cBhvr>
                                        <p:cTn id="61" dur="2000" fill="hold"/>
                                        <p:tgtEl>
                                          <p:spTgt spid="57"/>
                                        </p:tgtEl>
                                        <p:attrNameLst>
                                          <p:attrName>ppt_x</p:attrName>
                                          <p:attrName>ppt_y</p:attrName>
                                        </p:attrNameLst>
                                      </p:cBhvr>
                                      <p:rCtr x="-12734" y="33241"/>
                                    </p:animMotion>
                                  </p:childTnLst>
                                </p:cTn>
                              </p:par>
                            </p:childTnLst>
                          </p:cTn>
                        </p:par>
                      </p:childTnLst>
                    </p:cTn>
                  </p:par>
                </p:childTnLst>
              </p:cTn>
              <p:nextCondLst>
                <p:cond evt="onClick" delay="0">
                  <p:tgtEl>
                    <p:spTgt spid="57"/>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withEffect">
                                  <p:stCondLst>
                                    <p:cond delay="0"/>
                                  </p:stCondLst>
                                  <p:childTnLst>
                                    <p:cmd type="call" cmd="playFrom(0.0)">
                                      <p:cBhvr>
                                        <p:cTn id="66" dur="4414" fill="hold"/>
                                        <p:tgtEl>
                                          <p:spTgt spid="53"/>
                                        </p:tgtEl>
                                      </p:cBhvr>
                                    </p:cmd>
                                  </p:childTnLst>
                                </p:cTn>
                              </p:par>
                              <p:par>
                                <p:cTn id="67" presetID="0" presetClass="path" presetSubtype="0" accel="50000" decel="50000" fill="hold" nodeType="withEffect">
                                  <p:stCondLst>
                                    <p:cond delay="0"/>
                                  </p:stCondLst>
                                  <p:childTnLst>
                                    <p:animMotion origin="layout" path="M 0 4.81481E-6 C 0.01419 0.01435 0.02813 0.02199 0.04427 0.02893 C 0.05326 0.03865 0.06341 0.04074 0.07357 0.04513 C 0.07643 0.04652 0.07852 0.05046 0.08138 0.05162 C 0.08438 0.05324 0.08815 0.05324 0.09115 0.05509 C 0.10352 0.06064 0.11563 0.06944 0.12799 0.07476 C 0.13711 0.08402 0.15625 0.09097 0.16719 0.09375 C 0.17904 0.10208 0.19167 0.10833 0.20417 0.11365 C 0.21081 0.12129 0.21576 0.12361 0.22383 0.12638 C 0.23086 0.13842 0.24518 0.1456 0.25091 0.15925 C 0.25221 0.1625 0.25286 0.16643 0.25482 0.16944 C 0.25833 0.1743 0.26237 0.178 0.26628 0.18194 C 0.26797 0.18425 0.27227 0.18842 0.27227 0.18865 C 0.27461 0.1949 0.27865 0.20046 0.28021 0.20833 C 0.28307 0.2243 0.28398 0.23981 0.28971 0.25393 C 0.29206 0.27685 0.29701 0.2949 0.30326 0.3155 C 0.30651 0.3368 0.30339 0.35532 0.3151 0.36782 C 0.31797 0.38657 0.31563 0.41782 0.325 0.43356 " pathEditMode="relative" rAng="0" ptsTypes="AAAAAAAAAAAAAAAAAA">
                                      <p:cBhvr>
                                        <p:cTn id="68" dur="2000" fill="hold"/>
                                        <p:tgtEl>
                                          <p:spTgt spid="41"/>
                                        </p:tgtEl>
                                        <p:attrNameLst>
                                          <p:attrName>ppt_x</p:attrName>
                                          <p:attrName>ppt_y</p:attrName>
                                        </p:attrNameLst>
                                      </p:cBhvr>
                                      <p:rCtr x="16250" y="21667"/>
                                    </p:animMotion>
                                  </p:childTnLst>
                                </p:cTn>
                              </p:par>
                            </p:childTnLst>
                          </p:cTn>
                        </p:par>
                      </p:childTnLst>
                    </p:cTn>
                  </p:par>
                </p:childTnLst>
              </p:cTn>
              <p:nextCondLst>
                <p:cond evt="onClick" delay="0">
                  <p:tgtEl>
                    <p:spTgt spid="41"/>
                  </p:tgtEl>
                </p:cond>
              </p:nextCondLst>
            </p:seq>
            <p:seq concurrent="1" nextAc="seek">
              <p:cTn id="69" restart="whenNotActive" fill="hold" evtFilter="cancelBubble" nodeType="interactiveSeq">
                <p:stCondLst>
                  <p:cond evt="onClick" delay="0">
                    <p:tgtEl>
                      <p:spTgt spid="49"/>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withEffect">
                                  <p:stCondLst>
                                    <p:cond delay="0"/>
                                  </p:stCondLst>
                                  <p:childTnLst>
                                    <p:cmd type="call" cmd="playFrom(0.0)">
                                      <p:cBhvr>
                                        <p:cTn id="73" dur="4414" fill="hold"/>
                                        <p:tgtEl>
                                          <p:spTgt spid="33"/>
                                        </p:tgtEl>
                                      </p:cBhvr>
                                    </p:cmd>
                                  </p:childTnLst>
                                </p:cTn>
                              </p:par>
                              <p:par>
                                <p:cTn id="74" presetID="0" presetClass="path" presetSubtype="0" accel="50000" decel="50000" fill="hold" nodeType="withEffect">
                                  <p:stCondLst>
                                    <p:cond delay="0"/>
                                  </p:stCondLst>
                                  <p:childTnLst>
                                    <p:animMotion origin="layout" path="M 2.08333E-7 4.07407E-6 C -0.01094 0.00463 -0.02096 0.00995 -0.03138 0.01412 C -0.03932 0.0206 -0.0457 0.02824 -0.05469 0.03217 C -0.06315 0.04421 -0.06654 0.05902 -0.07201 0.07338 C -0.07591 0.08356 -0.07969 0.09421 -0.08359 0.10486 C -0.08503 0.10902 -0.08633 0.11875 -0.0875 0.12268 C -0.09141 0.13981 -0.09362 0.14676 -0.10104 0.16111 C -0.10768 0.175 -0.11172 0.1912 -0.12031 0.20231 C -0.12279 0.2125 -0.12852 0.21643 -0.13203 0.22546 C -0.13281 0.22824 -0.13346 0.23078 -0.13398 0.23379 C -0.1349 0.23726 -0.13451 0.24051 -0.13555 0.24351 C -0.13789 0.2493 -0.14349 0.25972 -0.14349 0.26018 C -0.14805 0.28426 -0.1612 0.29884 -0.1763 0.31342 C -0.17904 0.31574 -0.18164 0.31759 -0.18411 0.32083 C -0.18828 0.32569 -0.19557 0.33703 -0.19557 0.33796 C -0.20195 0.32268 -0.19922 0.33148 -0.19922 0.30833 " pathEditMode="relative" rAng="0" ptsTypes="AAAAAAAAAAAAAAAA">
                                      <p:cBhvr>
                                        <p:cTn id="75" dur="2000" fill="hold"/>
                                        <p:tgtEl>
                                          <p:spTgt spid="49"/>
                                        </p:tgtEl>
                                        <p:attrNameLst>
                                          <p:attrName>ppt_x</p:attrName>
                                          <p:attrName>ppt_y</p:attrName>
                                        </p:attrNameLst>
                                      </p:cBhvr>
                                      <p:rCtr x="-10000" y="16898"/>
                                    </p:animMotion>
                                  </p:childTnLst>
                                </p:cTn>
                              </p:par>
                            </p:childTnLst>
                          </p:cTn>
                        </p:par>
                      </p:childTnLst>
                    </p:cTn>
                  </p:par>
                </p:childTnLst>
              </p:cTn>
              <p:nextCondLst>
                <p:cond evt="onClick" delay="0">
                  <p:tgtEl>
                    <p:spTgt spid="49"/>
                  </p:tgtEl>
                </p:cond>
              </p:nextCondLst>
            </p:seq>
            <p:seq concurrent="1" nextAc="seek">
              <p:cTn id="76" restart="whenNotActive" fill="hold" evtFilter="cancelBubble" nodeType="interactiveSeq">
                <p:stCondLst>
                  <p:cond evt="onClick" delay="0">
                    <p:tgtEl>
                      <p:spTgt spid="45"/>
                    </p:tgtEl>
                  </p:cond>
                </p:stCondLst>
                <p:endSync evt="end" delay="0">
                  <p:rtn val="all"/>
                </p:endSync>
                <p:childTnLst>
                  <p:par>
                    <p:cTn id="77" fill="hold">
                      <p:stCondLst>
                        <p:cond delay="0"/>
                      </p:stCondLst>
                      <p:childTnLst>
                        <p:par>
                          <p:cTn id="78" fill="hold">
                            <p:stCondLst>
                              <p:cond delay="0"/>
                            </p:stCondLst>
                            <p:childTnLst>
                              <p:par>
                                <p:cTn id="79" presetID="1" presetClass="mediacall" presetSubtype="0" fill="hold" nodeType="withEffect">
                                  <p:stCondLst>
                                    <p:cond delay="0"/>
                                  </p:stCondLst>
                                  <p:childTnLst>
                                    <p:cmd type="call" cmd="playFrom(0.0)">
                                      <p:cBhvr>
                                        <p:cTn id="80" dur="4414" fill="hold"/>
                                        <p:tgtEl>
                                          <p:spTgt spid="32"/>
                                        </p:tgtEl>
                                      </p:cBhvr>
                                    </p:cmd>
                                  </p:childTnLst>
                                </p:cTn>
                              </p:par>
                              <p:par>
                                <p:cTn id="81" presetID="0" presetClass="path" presetSubtype="0" accel="50000" decel="50000" fill="hold" nodeType="withEffect">
                                  <p:stCondLst>
                                    <p:cond delay="0"/>
                                  </p:stCondLst>
                                  <p:childTnLst>
                                    <p:animMotion origin="layout" path="M 6.25E-7 -1.48148E-6 C -0.01628 0.03009 0.00625 -0.00903 -0.01471 0.0213 C -0.02773 0.04051 -0.03997 0.0669 -0.05026 0.08773 C -0.06003 0.10671 -0.07057 0.13727 -0.08581 0.14977 C -0.09206 0.16551 -0.09883 0.18357 -0.10625 0.19746 C -0.11159 0.20833 -0.11823 0.21759 -0.12409 0.22732 C -0.12604 0.23102 -0.13021 0.2382 -0.13021 0.23866 C -0.13451 0.25417 -0.14453 0.26343 -0.15078 0.27894 C -0.16016 0.30278 -0.16888 0.3257 -0.18034 0.34861 C -0.18516 0.35764 -0.19102 0.3794 -0.19805 0.38519 C -0.21146 0.39607 -0.22708 0.39676 -0.24232 0.40394 C -0.25742 0.39676 -0.2543 0.38843 -0.26628 0.37801 C -0.26966 0.37454 -0.27396 0.37269 -0.278 0.37037 C -0.2875 0.3632 -0.28711 0.3669 -0.28711 0.35903 " pathEditMode="relative" rAng="0" ptsTypes="AAAAAAAAAAAAAA">
                                      <p:cBhvr>
                                        <p:cTn id="82" dur="2000" fill="hold"/>
                                        <p:tgtEl>
                                          <p:spTgt spid="45"/>
                                        </p:tgtEl>
                                        <p:attrNameLst>
                                          <p:attrName>ppt_x</p:attrName>
                                          <p:attrName>ppt_y</p:attrName>
                                        </p:attrNameLst>
                                      </p:cBhvr>
                                      <p:rCtr x="-14362" y="20185"/>
                                    </p:animMotion>
                                  </p:childTnLst>
                                </p:cTn>
                              </p:par>
                            </p:childTnLst>
                          </p:cTn>
                        </p:par>
                      </p:childTnLst>
                    </p:cTn>
                  </p:par>
                </p:childTnLst>
              </p:cTn>
              <p:nextCondLst>
                <p:cond evt="onClick" delay="0">
                  <p:tgtEl>
                    <p:spTgt spid="45"/>
                  </p:tgtEl>
                </p:cond>
              </p:nextCondLst>
            </p:seq>
            <p:audio>
              <p:cMediaNode vol="80000">
                <p:cTn id="83" fill="hold" display="0">
                  <p:stCondLst>
                    <p:cond delay="indefinite"/>
                  </p:stCondLst>
                  <p:endCondLst>
                    <p:cond evt="onStopAudio" delay="0">
                      <p:tgtEl>
                        <p:sldTgt/>
                      </p:tgtEl>
                    </p:cond>
                  </p:endCondLst>
                </p:cTn>
                <p:tgtEl>
                  <p:spTgt spid="32"/>
                </p:tgtEl>
              </p:cMediaNode>
            </p:audio>
            <p:audio>
              <p:cMediaNode vol="80000">
                <p:cTn id="84" fill="hold" display="0">
                  <p:stCondLst>
                    <p:cond delay="indefinite"/>
                  </p:stCondLst>
                  <p:endCondLst>
                    <p:cond evt="onStopAudio" delay="0">
                      <p:tgtEl>
                        <p:sldTgt/>
                      </p:tgtEl>
                    </p:cond>
                  </p:endCondLst>
                </p:cTn>
                <p:tgtEl>
                  <p:spTgt spid="33"/>
                </p:tgtEl>
              </p:cMediaNode>
            </p:audio>
            <p:audio>
              <p:cMediaNode vol="80000">
                <p:cTn id="85" fill="hold" display="0">
                  <p:stCondLst>
                    <p:cond delay="indefinite"/>
                  </p:stCondLst>
                  <p:endCondLst>
                    <p:cond evt="onStopAudio" delay="0">
                      <p:tgtEl>
                        <p:sldTgt/>
                      </p:tgtEl>
                    </p:cond>
                  </p:endCondLst>
                </p:cTn>
                <p:tgtEl>
                  <p:spTgt spid="34"/>
                </p:tgtEl>
              </p:cMediaNode>
            </p:audio>
            <p:audio>
              <p:cMediaNode vol="80000">
                <p:cTn id="86" fill="hold" display="0">
                  <p:stCondLst>
                    <p:cond delay="indefinite"/>
                  </p:stCondLst>
                  <p:endCondLst>
                    <p:cond evt="onStopAudio" delay="0">
                      <p:tgtEl>
                        <p:sldTgt/>
                      </p:tgtEl>
                    </p:cond>
                  </p:endCondLst>
                </p:cTn>
                <p:tgtEl>
                  <p:spTgt spid="35"/>
                </p:tgtEl>
              </p:cMediaNode>
            </p:audio>
            <p:audio>
              <p:cMediaNode vol="80000">
                <p:cTn id="87" fill="hold" display="0">
                  <p:stCondLst>
                    <p:cond delay="indefinite"/>
                  </p:stCondLst>
                  <p:endCondLst>
                    <p:cond evt="onStopAudio" delay="0">
                      <p:tgtEl>
                        <p:sldTgt/>
                      </p:tgtEl>
                    </p:cond>
                  </p:endCondLst>
                </p:cTn>
                <p:tgtEl>
                  <p:spTgt spid="36"/>
                </p:tgtEl>
              </p:cMediaNode>
            </p:audio>
            <p:audio>
              <p:cMediaNode vol="80000">
                <p:cTn id="88" fill="hold" display="0">
                  <p:stCondLst>
                    <p:cond delay="indefinite"/>
                  </p:stCondLst>
                  <p:endCondLst>
                    <p:cond evt="onStopAudio" delay="0">
                      <p:tgtEl>
                        <p:sldTgt/>
                      </p:tgtEl>
                    </p:cond>
                  </p:endCondLst>
                </p:cTn>
                <p:tgtEl>
                  <p:spTgt spid="5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9C835855-B72A-508D-5881-0B5AFCF2BE56}"/>
              </a:ext>
            </a:extLst>
          </p:cNvPr>
          <p:cNvPicPr>
            <a:picLocks noChangeAspect="1"/>
          </p:cNvPicPr>
          <p:nvPr/>
        </p:nvPicPr>
        <p:blipFill>
          <a:blip r:embed="rId3"/>
          <a:stretch>
            <a:fillRect/>
          </a:stretch>
        </p:blipFill>
        <p:spPr>
          <a:xfrm>
            <a:off x="25400" y="4648200"/>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14" name="Câu hỏi">
            <a:extLst>
              <a:ext uri="{FF2B5EF4-FFF2-40B4-BE49-F238E27FC236}">
                <a16:creationId xmlns:a16="http://schemas.microsoft.com/office/drawing/2014/main" id="{EFB2F7A5-C29E-4307-8625-47E2D5FBA7BD}"/>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lvl="0" algn="ctr">
              <a:defRPr/>
            </a:pPr>
            <a:r>
              <a:rPr lang="en-US" sz="16600" dirty="0" err="1">
                <a:solidFill>
                  <a:srgbClr val="00B0F0"/>
                </a:solidFill>
                <a:latin typeface="Arial-Rounded" pitchFamily="34" charset="0"/>
                <a:ea typeface="Arial-Rounded" pitchFamily="34" charset="0"/>
                <a:cs typeface="Arial-Rounded" pitchFamily="34" charset="0"/>
              </a:rPr>
              <a:t>tổ</a:t>
            </a:r>
            <a:r>
              <a:rPr lang="en-US" sz="16600" dirty="0">
                <a:solidFill>
                  <a:srgbClr val="00B0F0"/>
                </a:solidFill>
                <a:latin typeface="Arial-Rounded" pitchFamily="34" charset="0"/>
                <a:ea typeface="Arial-Rounded" pitchFamily="34" charset="0"/>
                <a:cs typeface="Arial-Rounded" pitchFamily="34" charset="0"/>
              </a:rPr>
              <a:t> </a:t>
            </a:r>
            <a:r>
              <a:rPr lang="en-US" sz="16600" dirty="0" err="1">
                <a:solidFill>
                  <a:srgbClr val="00B0F0"/>
                </a:solidFill>
                <a:latin typeface="Arial-Rounded" pitchFamily="34" charset="0"/>
                <a:ea typeface="Arial-Rounded" pitchFamily="34" charset="0"/>
                <a:cs typeface="Arial-Rounded" pitchFamily="34" charset="0"/>
              </a:rPr>
              <a:t>yến</a:t>
            </a:r>
            <a:endParaRPr lang="en-US" sz="16600" dirty="0">
              <a:solidFill>
                <a:srgbClr val="00B0F0"/>
              </a:solidFill>
              <a:latin typeface="Arial-Rounded" pitchFamily="34" charset="0"/>
              <a:ea typeface="Arial-Rounded" pitchFamily="34" charset="0"/>
              <a:cs typeface="Arial-Rounded" pitchFamily="34" charset="0"/>
            </a:endParaRPr>
          </a:p>
        </p:txBody>
      </p:sp>
      <p:pic>
        <p:nvPicPr>
          <p:cNvPr id="3074" name="Picture 2">
            <a:hlinkClick r:id="rId4" action="ppaction://hlinksldjump"/>
            <a:extLst>
              <a:ext uri="{FF2B5EF4-FFF2-40B4-BE49-F238E27FC236}">
                <a16:creationId xmlns:a16="http://schemas.microsoft.com/office/drawing/2014/main" id="{80625DB5-1FDE-4601-9806-1D15F24AD0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sp>
        <p:nvSpPr>
          <p:cNvPr id="23" name="Arrow: Left 22">
            <a:hlinkClick r:id="rId4" action="ppaction://hlinksldjump"/>
            <a:extLst>
              <a:ext uri="{FF2B5EF4-FFF2-40B4-BE49-F238E27FC236}">
                <a16:creationId xmlns:a16="http://schemas.microsoft.com/office/drawing/2014/main" id="{C7FB1C0A-AC19-4892-84AD-8D47A1898BFB}"/>
              </a:ext>
            </a:extLst>
          </p:cNvPr>
          <p:cNvSpPr/>
          <p:nvPr/>
        </p:nvSpPr>
        <p:spPr>
          <a:xfrm>
            <a:off x="10933349" y="1809999"/>
            <a:ext cx="1008347" cy="638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9Slide02 Noi dung dai"/>
              <a:ea typeface="+mn-ea"/>
              <a:cs typeface="+mn-cs"/>
              <a:sym typeface="Arial"/>
            </a:endParaRPr>
          </a:p>
        </p:txBody>
      </p:sp>
      <p:pic>
        <p:nvPicPr>
          <p:cNvPr id="4" name="Picture 2">
            <a:hlinkClick r:id="rId4" action="ppaction://hlinksldjump"/>
            <a:extLst>
              <a:ext uri="{FF2B5EF4-FFF2-40B4-BE49-F238E27FC236}">
                <a16:creationId xmlns:a16="http://schemas.microsoft.com/office/drawing/2014/main" id="{BC78D4C5-5FD1-050D-C471-315E50850E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4529" y="5410200"/>
            <a:ext cx="1432389" cy="14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9365328"/>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479DCF16-DD5D-01F9-7A01-EB0713F78FCF}"/>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lvl="0" algn="ctr">
              <a:defRPr/>
            </a:pPr>
            <a:r>
              <a:rPr lang="en-US" sz="16600" dirty="0" err="1">
                <a:solidFill>
                  <a:srgbClr val="00B0F0"/>
                </a:solidFill>
                <a:latin typeface="Arial-Rounded" pitchFamily="34" charset="0"/>
                <a:ea typeface="Arial-Rounded" pitchFamily="34" charset="0"/>
                <a:cs typeface="Arial-Rounded" pitchFamily="34" charset="0"/>
              </a:rPr>
              <a:t>cá</a:t>
            </a:r>
            <a:r>
              <a:rPr lang="en-US" sz="16600" dirty="0">
                <a:solidFill>
                  <a:srgbClr val="00B0F0"/>
                </a:solidFill>
                <a:latin typeface="Arial-Rounded" pitchFamily="34" charset="0"/>
                <a:ea typeface="Arial-Rounded" pitchFamily="34" charset="0"/>
                <a:cs typeface="Arial-Rounded" pitchFamily="34" charset="0"/>
              </a:rPr>
              <a:t> </a:t>
            </a:r>
            <a:r>
              <a:rPr lang="en-US" sz="16600" dirty="0" err="1">
                <a:solidFill>
                  <a:srgbClr val="00B0F0"/>
                </a:solidFill>
                <a:latin typeface="Arial-Rounded" pitchFamily="34" charset="0"/>
                <a:ea typeface="Arial-Rounded" pitchFamily="34" charset="0"/>
                <a:cs typeface="Arial-Rounded" pitchFamily="34" charset="0"/>
              </a:rPr>
              <a:t>kiếm</a:t>
            </a:r>
            <a:endParaRPr lang="en-US" sz="16600" dirty="0">
              <a:solidFill>
                <a:srgbClr val="00B0F0"/>
              </a:solidFill>
              <a:latin typeface="Arial-Rounded" pitchFamily="34" charset="0"/>
              <a:ea typeface="Arial-Rounded" pitchFamily="34" charset="0"/>
              <a:cs typeface="Arial-Rounded" pitchFamily="34" charset="0"/>
            </a:endParaRPr>
          </a:p>
        </p:txBody>
      </p:sp>
      <p:pic>
        <p:nvPicPr>
          <p:cNvPr id="5" name="Picture 2">
            <a:hlinkClick r:id="rId4" action="ppaction://hlinksldjump"/>
            <a:extLst>
              <a:ext uri="{FF2B5EF4-FFF2-40B4-BE49-F238E27FC236}">
                <a16:creationId xmlns:a16="http://schemas.microsoft.com/office/drawing/2014/main" id="{665C0FE2-2C43-56E5-ED3A-C11A6A31BF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sp>
        <p:nvSpPr>
          <p:cNvPr id="24" name="Arrow: Left 23">
            <a:hlinkClick r:id="rId4" action="ppaction://hlinksldjump"/>
            <a:extLst>
              <a:ext uri="{FF2B5EF4-FFF2-40B4-BE49-F238E27FC236}">
                <a16:creationId xmlns:a16="http://schemas.microsoft.com/office/drawing/2014/main" id="{C2BE3C59-97DB-A379-BB06-B246AE819243}"/>
              </a:ext>
            </a:extLst>
          </p:cNvPr>
          <p:cNvSpPr/>
          <p:nvPr/>
        </p:nvSpPr>
        <p:spPr>
          <a:xfrm>
            <a:off x="10933349" y="1809999"/>
            <a:ext cx="1008347" cy="638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9Slide02 Noi dung dai"/>
              <a:ea typeface="+mn-ea"/>
              <a:cs typeface="+mn-cs"/>
              <a:sym typeface="Arial"/>
            </a:endParaRPr>
          </a:p>
        </p:txBody>
      </p:sp>
      <p:pic>
        <p:nvPicPr>
          <p:cNvPr id="25" name="Picture 2">
            <a:hlinkClick r:id="rId4" action="ppaction://hlinksldjump"/>
            <a:extLst>
              <a:ext uri="{FF2B5EF4-FFF2-40B4-BE49-F238E27FC236}">
                <a16:creationId xmlns:a16="http://schemas.microsoft.com/office/drawing/2014/main" id="{127DB6E2-1A7B-E380-B3AE-A490D0CD7A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4529" y="5410200"/>
            <a:ext cx="1432389" cy="14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977519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Câu hỏi">
            <a:extLst>
              <a:ext uri="{FF2B5EF4-FFF2-40B4-BE49-F238E27FC236}">
                <a16:creationId xmlns:a16="http://schemas.microsoft.com/office/drawing/2014/main" id="{1EBF8207-4DC8-F741-23F4-934A9683F24A}"/>
              </a:ext>
            </a:extLst>
          </p:cNvPr>
          <p:cNvSpPr/>
          <p:nvPr/>
        </p:nvSpPr>
        <p:spPr>
          <a:xfrm>
            <a:off x="1524000" y="381002"/>
            <a:ext cx="9144000" cy="3206719"/>
          </a:xfrm>
          <a:prstGeom prst="flowChartTerminator">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lvl="0" algn="ctr">
              <a:defRPr/>
            </a:pPr>
            <a:r>
              <a:rPr lang="en-US" sz="13800" dirty="0" err="1">
                <a:solidFill>
                  <a:srgbClr val="00B0F0"/>
                </a:solidFill>
                <a:latin typeface="Arial-Rounded" pitchFamily="34" charset="0"/>
                <a:ea typeface="Arial-Rounded" pitchFamily="34" charset="0"/>
                <a:cs typeface="Arial-Rounded" pitchFamily="34" charset="0"/>
              </a:rPr>
              <a:t>sầu</a:t>
            </a:r>
            <a:r>
              <a:rPr lang="en-US" sz="13800" dirty="0">
                <a:solidFill>
                  <a:srgbClr val="00B0F0"/>
                </a:solidFill>
                <a:latin typeface="Arial-Rounded" pitchFamily="34" charset="0"/>
                <a:ea typeface="Arial-Rounded" pitchFamily="34" charset="0"/>
                <a:cs typeface="Arial-Rounded" pitchFamily="34" charset="0"/>
              </a:rPr>
              <a:t> </a:t>
            </a:r>
            <a:r>
              <a:rPr lang="en-US" sz="13800" dirty="0" err="1">
                <a:solidFill>
                  <a:srgbClr val="00B0F0"/>
                </a:solidFill>
                <a:latin typeface="Arial-Rounded" pitchFamily="34" charset="0"/>
                <a:ea typeface="Arial-Rounded" pitchFamily="34" charset="0"/>
                <a:cs typeface="Arial-Rounded" pitchFamily="34" charset="0"/>
              </a:rPr>
              <a:t>riêng</a:t>
            </a:r>
            <a:endParaRPr lang="en-US" sz="13800" dirty="0">
              <a:solidFill>
                <a:srgbClr val="00B0F0"/>
              </a:solidFill>
              <a:latin typeface="Arial-Rounded" pitchFamily="34" charset="0"/>
              <a:ea typeface="Arial-Rounded" pitchFamily="34" charset="0"/>
              <a:cs typeface="Arial-Rounded" pitchFamily="34" charset="0"/>
            </a:endParaRPr>
          </a:p>
        </p:txBody>
      </p:sp>
      <p:pic>
        <p:nvPicPr>
          <p:cNvPr id="5" name="Picture 2">
            <a:hlinkClick r:id="rId4" action="ppaction://hlinksldjump"/>
            <a:extLst>
              <a:ext uri="{FF2B5EF4-FFF2-40B4-BE49-F238E27FC236}">
                <a16:creationId xmlns:a16="http://schemas.microsoft.com/office/drawing/2014/main" id="{E49F7366-A705-FB38-D6E1-75ECB0CCFC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251" y="2495497"/>
            <a:ext cx="1151400" cy="877943"/>
          </a:xfrm>
          <a:prstGeom prst="rect">
            <a:avLst/>
          </a:prstGeom>
          <a:noFill/>
          <a:extLst>
            <a:ext uri="{909E8E84-426E-40DD-AFC4-6F175D3DCCD1}">
              <a14:hiddenFill xmlns:a14="http://schemas.microsoft.com/office/drawing/2010/main">
                <a:solidFill>
                  <a:srgbClr val="FFFFFF"/>
                </a:solidFill>
              </a14:hiddenFill>
            </a:ext>
          </a:extLst>
        </p:spPr>
      </p:pic>
      <p:sp>
        <p:nvSpPr>
          <p:cNvPr id="6" name="Arrow: Left 5">
            <a:hlinkClick r:id="rId4" action="ppaction://hlinksldjump"/>
            <a:extLst>
              <a:ext uri="{FF2B5EF4-FFF2-40B4-BE49-F238E27FC236}">
                <a16:creationId xmlns:a16="http://schemas.microsoft.com/office/drawing/2014/main" id="{6AABB2D7-8511-16F6-7D42-7BAEEAC17D23}"/>
              </a:ext>
            </a:extLst>
          </p:cNvPr>
          <p:cNvSpPr/>
          <p:nvPr/>
        </p:nvSpPr>
        <p:spPr>
          <a:xfrm>
            <a:off x="10933349" y="1809999"/>
            <a:ext cx="1008347" cy="638300"/>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9Slide02 Noi dung dai"/>
              <a:ea typeface="+mn-ea"/>
              <a:cs typeface="+mn-cs"/>
              <a:sym typeface="Arial"/>
            </a:endParaRPr>
          </a:p>
        </p:txBody>
      </p:sp>
      <p:pic>
        <p:nvPicPr>
          <p:cNvPr id="7" name="Picture 2">
            <a:hlinkClick r:id="rId4" action="ppaction://hlinksldjump"/>
            <a:extLst>
              <a:ext uri="{FF2B5EF4-FFF2-40B4-BE49-F238E27FC236}">
                <a16:creationId xmlns:a16="http://schemas.microsoft.com/office/drawing/2014/main" id="{9AF5D03C-982A-5D09-CBE5-E7E471EA9F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4529" y="5410200"/>
            <a:ext cx="1432389" cy="144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836499"/>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D25888C-897F-1539-3FF0-35D15E5B7E00}"/>
              </a:ext>
            </a:extLst>
          </p:cNvPr>
          <p:cNvGrpSpPr/>
          <p:nvPr/>
        </p:nvGrpSpPr>
        <p:grpSpPr>
          <a:xfrm>
            <a:off x="2971800" y="3505200"/>
            <a:ext cx="5943598" cy="3162300"/>
            <a:chOff x="2880579" y="2461141"/>
            <a:chExt cx="7625936" cy="4396859"/>
          </a:xfrm>
        </p:grpSpPr>
        <p:pic>
          <p:nvPicPr>
            <p:cNvPr id="2050" name="Picture 2" descr="Trẻ Em, Học Tập, Học Bài, Giáo Dục, Tải hình PNG 91 - Free.Vector6.com">
              <a:extLst>
                <a:ext uri="{FF2B5EF4-FFF2-40B4-BE49-F238E27FC236}">
                  <a16:creationId xmlns:a16="http://schemas.microsoft.com/office/drawing/2014/main" id="{25C108A9-0C4B-FECD-5CEC-56F5AD9EE0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905" r="15238"/>
            <a:stretch/>
          </p:blipFill>
          <p:spPr bwMode="auto">
            <a:xfrm>
              <a:off x="7197135" y="2844862"/>
              <a:ext cx="3309380" cy="40131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ọc Tập, Giáo Dục, Trẻ Em, Học Bài, Tải hình PNG 103 - Free.Vector6.com">
              <a:extLst>
                <a:ext uri="{FF2B5EF4-FFF2-40B4-BE49-F238E27FC236}">
                  <a16:creationId xmlns:a16="http://schemas.microsoft.com/office/drawing/2014/main" id="{E319CCA5-56BA-2F20-C3B6-4162CA2637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579" y="2461141"/>
              <a:ext cx="4486591" cy="439685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Rounded Corners 8">
            <a:extLst>
              <a:ext uri="{FF2B5EF4-FFF2-40B4-BE49-F238E27FC236}">
                <a16:creationId xmlns:a16="http://schemas.microsoft.com/office/drawing/2014/main" id="{BD3F9994-3F3B-AF8D-4143-65F9D95D9D56}"/>
              </a:ext>
            </a:extLst>
          </p:cNvPr>
          <p:cNvSpPr/>
          <p:nvPr/>
        </p:nvSpPr>
        <p:spPr>
          <a:xfrm>
            <a:off x="2667000" y="228600"/>
            <a:ext cx="7047155" cy="3289041"/>
          </a:xfrm>
          <a:prstGeom prst="roundRect">
            <a:avLst>
              <a:gd name="adj" fmla="val 8726"/>
            </a:avLst>
          </a:prstGeom>
          <a:solidFill>
            <a:schemeClr val="bg1">
              <a:alpha val="85000"/>
            </a:schemeClr>
          </a:solidFill>
          <a:ln w="38100">
            <a:solidFill>
              <a:srgbClr val="F74F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1" name="Picture 10">
            <a:extLst>
              <a:ext uri="{FF2B5EF4-FFF2-40B4-BE49-F238E27FC236}">
                <a16:creationId xmlns:a16="http://schemas.microsoft.com/office/drawing/2014/main" id="{F2353485-B6CD-ED5E-CB97-0F5C824FE97D}"/>
              </a:ext>
            </a:extLst>
          </p:cNvPr>
          <p:cNvPicPr>
            <a:picLocks noChangeAspect="1"/>
          </p:cNvPicPr>
          <p:nvPr/>
        </p:nvPicPr>
        <p:blipFill>
          <a:blip r:embed="rId5"/>
          <a:stretch>
            <a:fillRect/>
          </a:stretch>
        </p:blipFill>
        <p:spPr>
          <a:xfrm>
            <a:off x="4876800" y="152400"/>
            <a:ext cx="2651990" cy="1603387"/>
          </a:xfrm>
          <a:prstGeom prst="rect">
            <a:avLst/>
          </a:prstGeom>
        </p:spPr>
      </p:pic>
      <p:sp>
        <p:nvSpPr>
          <p:cNvPr id="12" name="Title 1">
            <a:extLst>
              <a:ext uri="{FF2B5EF4-FFF2-40B4-BE49-F238E27FC236}">
                <a16:creationId xmlns:a16="http://schemas.microsoft.com/office/drawing/2014/main" id="{ECE5026E-A34A-F8E8-170A-580F15FE44B3}"/>
              </a:ext>
            </a:extLst>
          </p:cNvPr>
          <p:cNvSpPr txBox="1">
            <a:spLocks/>
          </p:cNvSpPr>
          <p:nvPr/>
        </p:nvSpPr>
        <p:spPr>
          <a:xfrm>
            <a:off x="838200" y="137160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11500" b="1"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iêt</a:t>
            </a:r>
            <a:r>
              <a:rPr kumimoji="0" lang="en-US" sz="11500" b="1"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11500" b="1"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iêu</a:t>
            </a:r>
            <a:r>
              <a:rPr kumimoji="0" lang="en-US" sz="11500" b="1"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rPr>
              <a:t>  </a:t>
            </a:r>
            <a:r>
              <a:rPr kumimoji="0" lang="en-US" sz="11500" b="1" i="0" u="none" strike="noStrike" kern="1200" cap="none" spc="0" normalizeH="0" baseline="0" noProof="0" dirty="0" err="1">
                <a:ln>
                  <a:noFill/>
                </a:ln>
                <a:solidFill>
                  <a:schemeClr val="accent6">
                    <a:lumMod val="75000"/>
                  </a:schemeClr>
                </a:solidFill>
                <a:effectLst/>
                <a:uLnTx/>
                <a:uFillTx/>
                <a:latin typeface="Arial-Rounded" pitchFamily="34" charset="0"/>
                <a:ea typeface="Arial-Rounded" pitchFamily="34" charset="0"/>
                <a:cs typeface="Arial-Rounded" pitchFamily="34" charset="0"/>
              </a:rPr>
              <a:t>yêu</a:t>
            </a:r>
            <a:endParaRPr kumimoji="0" lang="en-US" sz="11500" b="1" i="0" u="none" strike="noStrike" kern="1200" cap="none" spc="0" normalizeH="0" baseline="0" noProof="0" dirty="0">
              <a:ln>
                <a:noFill/>
              </a:ln>
              <a:solidFill>
                <a:schemeClr val="accent6">
                  <a:lumMod val="75000"/>
                </a:schemeClr>
              </a:solidFill>
              <a:effectLst/>
              <a:uLnTx/>
              <a:uFillTx/>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618118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4EB3-FA0F-880C-B61F-BB9C62FB8A39}"/>
              </a:ext>
            </a:extLst>
          </p:cNvPr>
          <p:cNvSpPr>
            <a:spLocks noGrp="1"/>
          </p:cNvSpPr>
          <p:nvPr>
            <p:ph type="title"/>
          </p:nvPr>
        </p:nvSpPr>
        <p:spPr/>
        <p:txBody>
          <a:bodyPr/>
          <a:lstStyle/>
          <a:p>
            <a:endParaRPr lang="en-US"/>
          </a:p>
        </p:txBody>
      </p:sp>
      <p:pic>
        <p:nvPicPr>
          <p:cNvPr id="4" name="Nội dung đoạn văn bản của bạn">
            <a:hlinkClick r:id="" action="ppaction://media"/>
            <a:extLst>
              <a:ext uri="{FF2B5EF4-FFF2-40B4-BE49-F238E27FC236}">
                <a16:creationId xmlns:a16="http://schemas.microsoft.com/office/drawing/2014/main" id="{41DF580B-5E8C-6109-5A0E-8B02ED3E292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 y="30480"/>
            <a:ext cx="12138088" cy="6827520"/>
          </a:xfrm>
        </p:spPr>
      </p:pic>
    </p:spTree>
    <p:extLst>
      <p:ext uri="{BB962C8B-B14F-4D97-AF65-F5344CB8AC3E}">
        <p14:creationId xmlns:p14="http://schemas.microsoft.com/office/powerpoint/2010/main" val="319736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2286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a:ln>
                    <a:noFill/>
                  </a:ln>
                  <a:solidFill>
                    <a:prstClr val="white"/>
                  </a:solidFill>
                  <a:effectLst/>
                  <a:uLnTx/>
                  <a:uFillTx/>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0" i="0" u="none" strike="noStrike" kern="1200" cap="none" spc="0" normalizeH="0" baseline="0" noProof="0" dirty="0">
                  <a:ln>
                    <a:noFill/>
                  </a:ln>
                  <a:solidFill>
                    <a:prstClr val="black"/>
                  </a:solidFill>
                  <a:effectLst/>
                  <a:uLnTx/>
                  <a:uFillTx/>
                  <a:latin typeface="Arial Rounded MT Bold" pitchFamily="34" charset="0"/>
                  <a:ea typeface="Arial-Rounded" pitchFamily="34" charset="0"/>
                  <a:cs typeface="Arial-Rounded" pitchFamily="34" charset="0"/>
                </a:rPr>
                <a:t>1</a:t>
              </a:r>
            </a:p>
          </p:txBody>
        </p:sp>
      </p:grpSp>
      <p:grpSp>
        <p:nvGrpSpPr>
          <p:cNvPr id="17" name="Group 16"/>
          <p:cNvGrpSpPr/>
          <p:nvPr/>
        </p:nvGrpSpPr>
        <p:grpSpPr>
          <a:xfrm>
            <a:off x="500598" y="4950081"/>
            <a:ext cx="11174569" cy="1511075"/>
            <a:chOff x="502855" y="5396315"/>
            <a:chExt cx="10340246" cy="1511075"/>
          </a:xfrm>
        </p:grpSpPr>
        <p:sp>
          <p:nvSpPr>
            <p:cNvPr id="18" name="Title 1"/>
            <p:cNvSpPr txBox="1">
              <a:spLocks/>
            </p:cNvSpPr>
            <p:nvPr/>
          </p:nvSpPr>
          <p:spPr>
            <a:xfrm>
              <a:off x="502855" y="5406302"/>
              <a:ext cx="1034024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Em </a:t>
              </a:r>
              <a:r>
                <a:rPr kumimoji="0" lang="en-US" sz="40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yêu</a:t>
              </a:r>
              <a:r>
                <a:rPr kumimoji="0" lang="en-US" sz="40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sách</a:t>
              </a:r>
              <a:r>
                <a:rPr kumimoji="0" lang="en-US" sz="40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Nhờ</a:t>
              </a:r>
              <a:r>
                <a:rPr kumimoji="0" lang="en-US" sz="40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có</a:t>
              </a:r>
              <a:r>
                <a:rPr kumimoji="0" lang="en-US" sz="40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sách</a:t>
              </a:r>
              <a:r>
                <a:rPr kumimoji="0" lang="en-US" sz="40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em</a:t>
              </a:r>
              <a:r>
                <a:rPr kumimoji="0" lang="en-US" sz="40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b</a:t>
              </a:r>
              <a:r>
                <a:rPr kumimoji="0" lang="en-US" sz="40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iêt</a:t>
              </a:r>
              <a:r>
                <a:rPr kumimoji="0" lang="en-US" sz="40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nh</a:t>
              </a:r>
              <a:r>
                <a:rPr kumimoji="0" lang="en-US" sz="40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iêu</a:t>
              </a:r>
              <a:r>
                <a:rPr kumimoji="0" lang="en-US" sz="4000" b="1" i="0" u="none" strike="noStrike" kern="1200" cap="none" spc="0" normalizeH="0" baseline="0" noProof="0" dirty="0">
                  <a:ln>
                    <a:noFill/>
                  </a:ln>
                  <a:solidFill>
                    <a:srgbClr val="FF0000"/>
                  </a:solidFill>
                  <a:effectLst/>
                  <a:uLnTx/>
                  <a:uFillTx/>
                  <a:latin typeface="Arial-Rounded" pitchFamily="34" charset="0"/>
                  <a:ea typeface="Arial-Rounded" pitchFamily="34" charset="0"/>
                  <a:cs typeface="Arial-Rounded" pitchFamily="34" charset="0"/>
                </a:rPr>
                <a:t> </a:t>
              </a:r>
              <a:r>
                <a:rPr kumimoji="0" lang="en-US" sz="4000" b="1" i="0" u="none" strike="noStrike" kern="1200" cap="none" spc="0" normalizeH="0" baseline="0" noProof="0" dirty="0" err="1">
                  <a:ln>
                    <a:noFill/>
                  </a:ln>
                  <a:solidFill>
                    <a:srgbClr val="0070C0"/>
                  </a:solidFill>
                  <a:effectLst/>
                  <a:uLnTx/>
                  <a:uFillTx/>
                  <a:latin typeface="Arial-Rounded" pitchFamily="34" charset="0"/>
                  <a:ea typeface="Arial-Rounded" pitchFamily="34" charset="0"/>
                  <a:cs typeface="Arial-Rounded" pitchFamily="34" charset="0"/>
                </a:rPr>
                <a:t>đ</a:t>
              </a:r>
              <a:r>
                <a:rPr kumimoji="0" lang="en-US" sz="4000" b="1" i="0" u="none" strike="noStrike" kern="1200" cap="none" spc="0" normalizeH="0" baseline="0" noProof="0" dirty="0" err="1">
                  <a:ln>
                    <a:noFill/>
                  </a:ln>
                  <a:solidFill>
                    <a:srgbClr val="FF0000"/>
                  </a:solidFill>
                  <a:effectLst/>
                  <a:uLnTx/>
                  <a:uFillTx/>
                  <a:latin typeface="Arial-Rounded" pitchFamily="34" charset="0"/>
                  <a:ea typeface="Arial-Rounded" pitchFamily="34" charset="0"/>
                  <a:cs typeface="Arial-Rounded" pitchFamily="34" charset="0"/>
                </a:rPr>
                <a:t>iêu</a:t>
              </a:r>
              <a:r>
                <a:rPr kumimoji="0" lang="en-US" sz="4000" b="1" i="0" u="none" strike="noStrike" kern="1200" cap="none" spc="0" normalizeH="0" baseline="0" noProof="0" dirty="0">
                  <a:ln>
                    <a:noFill/>
                  </a:ln>
                  <a:solidFill>
                    <a:srgbClr val="0070C0"/>
                  </a:solidFill>
                  <a:effectLst/>
                  <a:uLnTx/>
                  <a:uFillTx/>
                  <a:latin typeface="Arial-Rounded" pitchFamily="34" charset="0"/>
                  <a:ea typeface="Arial-Rounded" pitchFamily="34" charset="0"/>
                  <a:cs typeface="Arial-Rounded" pitchFamily="34" charset="0"/>
                </a:rPr>
                <a:t> hay.</a:t>
              </a:r>
            </a:p>
          </p:txBody>
        </p:sp>
        <p:sp>
          <p:nvSpPr>
            <p:cNvPr id="19" name="Title 1"/>
            <p:cNvSpPr txBox="1">
              <a:spLocks/>
            </p:cNvSpPr>
            <p:nvPr/>
          </p:nvSpPr>
          <p:spPr>
            <a:xfrm>
              <a:off x="6636827" y="5405780"/>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a:t>
              </a:r>
            </a:p>
          </p:txBody>
        </p:sp>
        <p:sp>
          <p:nvSpPr>
            <p:cNvPr id="21" name="Title 1"/>
            <p:cNvSpPr txBox="1">
              <a:spLocks/>
            </p:cNvSpPr>
            <p:nvPr/>
          </p:nvSpPr>
          <p:spPr>
            <a:xfrm>
              <a:off x="7669602" y="5400797"/>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a:t>
              </a:r>
            </a:p>
          </p:txBody>
        </p:sp>
        <p:sp>
          <p:nvSpPr>
            <p:cNvPr id="22" name="Title 1"/>
            <p:cNvSpPr txBox="1">
              <a:spLocks/>
            </p:cNvSpPr>
            <p:nvPr/>
          </p:nvSpPr>
          <p:spPr>
            <a:xfrm>
              <a:off x="8640162" y="5396315"/>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Arial-Rounded" pitchFamily="34" charset="0"/>
                  <a:ea typeface="Arial-Rounded" pitchFamily="34" charset="0"/>
                  <a:cs typeface="Arial-Rounded" pitchFamily="34" charset="0"/>
                </a:rPr>
                <a:t>̀</a:t>
              </a:r>
            </a:p>
          </p:txBody>
        </p:sp>
      </p:grpSp>
      <p:pic>
        <p:nvPicPr>
          <p:cNvPr id="8" name="Picture 7">
            <a:extLst>
              <a:ext uri="{FF2B5EF4-FFF2-40B4-BE49-F238E27FC236}">
                <a16:creationId xmlns:a16="http://schemas.microsoft.com/office/drawing/2014/main" id="{76D98037-51FE-ADA7-C817-CB97F916C485}"/>
              </a:ext>
            </a:extLst>
          </p:cNvPr>
          <p:cNvPicPr>
            <a:picLocks noChangeAspect="1"/>
          </p:cNvPicPr>
          <p:nvPr/>
        </p:nvPicPr>
        <p:blipFill>
          <a:blip r:embed="rId3"/>
          <a:stretch>
            <a:fillRect/>
          </a:stretch>
        </p:blipFill>
        <p:spPr>
          <a:xfrm>
            <a:off x="1828800" y="1219200"/>
            <a:ext cx="8915400" cy="3675482"/>
          </a:xfrm>
          <a:prstGeom prst="rect">
            <a:avLst/>
          </a:prstGeom>
        </p:spPr>
      </p:pic>
    </p:spTree>
    <p:extLst>
      <p:ext uri="{BB962C8B-B14F-4D97-AF65-F5344CB8AC3E}">
        <p14:creationId xmlns:p14="http://schemas.microsoft.com/office/powerpoint/2010/main" val="229716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TotalTime>
  <Words>356</Words>
  <Application>Microsoft Office PowerPoint</Application>
  <PresentationFormat>Widescreen</PresentationFormat>
  <Paragraphs>188</Paragraphs>
  <Slides>39</Slides>
  <Notes>25</Notes>
  <HiddenSlides>0</HiddenSlides>
  <MMClips>11</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39</vt:i4>
      </vt:variant>
    </vt:vector>
  </HeadingPairs>
  <TitlesOfParts>
    <vt:vector size="55" baseType="lpstr">
      <vt:lpstr>#9Slide02 Noi dung dai</vt:lpstr>
      <vt:lpstr>#9Slide02 Tieu de dai</vt:lpstr>
      <vt:lpstr>#9Slide03 BoosterNextFYBlack</vt:lpstr>
      <vt:lpstr>Arial</vt:lpstr>
      <vt:lpstr>Arial Rounded MT Bold</vt:lpstr>
      <vt:lpstr>Arial-Rounded</vt:lpstr>
      <vt:lpstr>Calibri</vt:lpstr>
      <vt:lpstr>Calibri Light</vt:lpstr>
      <vt:lpstr>HP001 4 hàng</vt:lpstr>
      <vt:lpstr>Times New Roman</vt:lpstr>
      <vt:lpstr>Office Theme</vt:lpstr>
      <vt:lpstr>Custom Design</vt:lpstr>
      <vt:lpstr>1_Custom Design</vt:lpstr>
      <vt:lpstr>1_Office Theme</vt:lpstr>
      <vt:lpstr>2_Custom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CHIM THA LÁ VỀ TỔ</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80</cp:revision>
  <dcterms:created xsi:type="dcterms:W3CDTF">2020-11-09T02:46:51Z</dcterms:created>
  <dcterms:modified xsi:type="dcterms:W3CDTF">2026-04-28T08:47:02Z</dcterms:modified>
</cp:coreProperties>
</file>