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 id="2147483713" r:id="rId2"/>
    <p:sldMasterId id="2147483760" r:id="rId3"/>
    <p:sldMasterId id="2147483772" r:id="rId4"/>
    <p:sldMasterId id="2147483787" r:id="rId5"/>
  </p:sldMasterIdLst>
  <p:notesMasterIdLst>
    <p:notesMasterId r:id="rId22"/>
  </p:notesMasterIdLst>
  <p:sldIdLst>
    <p:sldId id="2007577127" r:id="rId6"/>
    <p:sldId id="8356" r:id="rId7"/>
    <p:sldId id="258" r:id="rId8"/>
    <p:sldId id="2007577121" r:id="rId9"/>
    <p:sldId id="2007577122" r:id="rId10"/>
    <p:sldId id="2007577123" r:id="rId11"/>
    <p:sldId id="2007577124" r:id="rId12"/>
    <p:sldId id="286" r:id="rId13"/>
    <p:sldId id="2007577126" r:id="rId14"/>
    <p:sldId id="262" r:id="rId15"/>
    <p:sldId id="2007577117" r:id="rId16"/>
    <p:sldId id="263" r:id="rId17"/>
    <p:sldId id="264" r:id="rId18"/>
    <p:sldId id="265" r:id="rId19"/>
    <p:sldId id="266" r:id="rId20"/>
    <p:sldId id="200757712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D5"/>
    <a:srgbClr val="FFF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3" autoAdjust="0"/>
    <p:restoredTop sz="94660"/>
  </p:normalViewPr>
  <p:slideViewPr>
    <p:cSldViewPr>
      <p:cViewPr varScale="1">
        <p:scale>
          <a:sx n="82" d="100"/>
          <a:sy n="82" d="100"/>
        </p:scale>
        <p:origin x="706"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025D1-BB87-4428-AF75-2CE121EA94C8}" type="datetimeFigureOut">
              <a:rPr lang="en-US" smtClean="0"/>
              <a:t>4/29/2026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3AD4E-33B2-4125-ACB1-2AE5E31AA87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23AD4E-33B2-4125-ACB1-2AE5E31AA87E}" type="slidenum">
              <a:rPr lang="en-US" smtClean="0"/>
              <a:t>10</a:t>
            </a:fld>
            <a:endParaRPr lang="en-US"/>
          </a:p>
        </p:txBody>
      </p:sp>
    </p:spTree>
    <p:extLst>
      <p:ext uri="{BB962C8B-B14F-4D97-AF65-F5344CB8AC3E}">
        <p14:creationId xmlns:p14="http://schemas.microsoft.com/office/powerpoint/2010/main" val="43681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DB23AD4E-33B2-4125-ACB1-2AE5E31AA87E}" type="slidenum">
              <a:rPr lang="en-US" smtClean="0"/>
              <a:t>15</a:t>
            </a:fld>
            <a:endParaRPr lang="en-US"/>
          </a:p>
        </p:txBody>
      </p:sp>
    </p:spTree>
    <p:extLst>
      <p:ext uri="{BB962C8B-B14F-4D97-AF65-F5344CB8AC3E}">
        <p14:creationId xmlns:p14="http://schemas.microsoft.com/office/powerpoint/2010/main" val="3846778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5.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sp>
        <p:nvSpPr>
          <p:cNvPr id="23" name="Rectangle 22">
            <a:extLst>
              <a:ext uri="{FF2B5EF4-FFF2-40B4-BE49-F238E27FC236}">
                <a16:creationId xmlns:a16="http://schemas.microsoft.com/office/drawing/2014/main" id="{72515E06-B7CD-449A-99F5-8556C5050E5F}"/>
              </a:ext>
            </a:extLst>
          </p:cNvPr>
          <p:cNvSpPr/>
          <p:nvPr userDrawn="1"/>
        </p:nvSpPr>
        <p:spPr>
          <a:xfrm>
            <a:off x="1936000" y="1050116"/>
            <a:ext cx="7329806" cy="1569658"/>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F9A88FF-981D-4D54-89F8-E14626D6ADBD}"/>
              </a:ext>
            </a:extLst>
          </p:cNvPr>
          <p:cNvSpPr txBox="1"/>
          <p:nvPr userDrawn="1"/>
        </p:nvSpPr>
        <p:spPr>
          <a:xfrm>
            <a:off x="1601227"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143543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26764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393003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511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365488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945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927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959222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07703" y="284915"/>
            <a:ext cx="10515600" cy="1325563"/>
          </a:xfrm>
        </p:spPr>
        <p:txBody>
          <a:bodyPr/>
          <a:lstStyle>
            <a:lvl1pPr>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EE6C835-3E02-41FF-9946-5F89EB142FDB}" type="slidenum">
              <a:rPr lang="zh-CN" altLang="en-US" smtClean="0"/>
              <a:t>‹#›</a:t>
            </a:fld>
            <a:endParaRPr lang="zh-CN" altLang="en-US"/>
          </a:p>
        </p:txBody>
      </p:sp>
      <p:sp>
        <p:nvSpPr>
          <p:cNvPr id="11" name="矩形 10"/>
          <p:cNvSpPr/>
          <p:nvPr userDrawn="1"/>
        </p:nvSpPr>
        <p:spPr>
          <a:xfrm>
            <a:off x="11100304" y="8727233"/>
            <a:ext cx="1033515" cy="296876"/>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素材下载：</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图表下载：</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优秀</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Word</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www.1ppt.com/word/              Excel</a:t>
            </a:r>
            <a:r>
              <a:rPr lang="zh-CN" altLang="en-US" sz="133" dirty="0">
                <a:solidFill>
                  <a:prstClr val="white"/>
                </a:solidFill>
                <a:latin typeface="Calibri"/>
                <a:ea typeface="宋体"/>
              </a:rPr>
              <a:t>教程：</a:t>
            </a:r>
            <a:r>
              <a:rPr lang="en-US" altLang="zh-CN" sz="133" dirty="0">
                <a:solidFill>
                  <a:prstClr val="white"/>
                </a:solidFill>
                <a:latin typeface="Calibri"/>
                <a:ea typeface="宋体"/>
              </a:rPr>
              <a:t>www.1ppt.com/excel/  </a:t>
            </a:r>
          </a:p>
          <a:p>
            <a:pPr defTabSz="1219170"/>
            <a:r>
              <a:rPr lang="zh-CN" altLang="en-US" sz="133" dirty="0">
                <a:solidFill>
                  <a:prstClr val="white"/>
                </a:solidFill>
                <a:latin typeface="Calibri"/>
                <a:ea typeface="宋体"/>
              </a:rPr>
              <a:t>资料下载：</a:t>
            </a:r>
            <a:r>
              <a:rPr lang="en-US" altLang="zh-CN" sz="133" dirty="0">
                <a:solidFill>
                  <a:prstClr val="white"/>
                </a:solidFill>
                <a:latin typeface="Calibri"/>
                <a:ea typeface="宋体"/>
              </a:rPr>
              <a:t>www.1ppt.com/ziliao/                PPT</a:t>
            </a:r>
            <a:r>
              <a:rPr lang="zh-CN" altLang="en-US" sz="133" dirty="0">
                <a:solidFill>
                  <a:prstClr val="white"/>
                </a:solidFill>
                <a:latin typeface="Calibri"/>
                <a:ea typeface="宋体"/>
              </a:rPr>
              <a:t>课件下载：</a:t>
            </a:r>
            <a:r>
              <a:rPr lang="en-US" altLang="zh-CN" sz="133" dirty="0">
                <a:solidFill>
                  <a:prstClr val="white"/>
                </a:solidFill>
                <a:latin typeface="Calibri"/>
                <a:ea typeface="宋体"/>
              </a:rPr>
              <a:t>www.1ppt.com/kejian/ </a:t>
            </a:r>
          </a:p>
          <a:p>
            <a:pPr defTabSz="1219170"/>
            <a:r>
              <a:rPr lang="zh-CN" altLang="en-US" sz="133" dirty="0">
                <a:solidFill>
                  <a:prstClr val="white"/>
                </a:solidFill>
                <a:latin typeface="Calibri"/>
                <a:ea typeface="宋体"/>
              </a:rPr>
              <a:t>范文下载：</a:t>
            </a:r>
            <a:r>
              <a:rPr lang="en-US" altLang="zh-CN" sz="133" dirty="0">
                <a:solidFill>
                  <a:prstClr val="white"/>
                </a:solidFill>
                <a:latin typeface="Calibri"/>
                <a:ea typeface="宋体"/>
              </a:rPr>
              <a:t>www.1ppt.com/fanwen/             </a:t>
            </a:r>
            <a:r>
              <a:rPr lang="zh-CN" altLang="en-US" sz="133" dirty="0">
                <a:solidFill>
                  <a:prstClr val="white"/>
                </a:solidFill>
                <a:latin typeface="Calibri"/>
                <a:ea typeface="宋体"/>
              </a:rPr>
              <a:t>试卷下载：</a:t>
            </a:r>
            <a:r>
              <a:rPr lang="en-US" altLang="zh-CN" sz="133" dirty="0">
                <a:solidFill>
                  <a:prstClr val="white"/>
                </a:solidFill>
                <a:latin typeface="Calibri"/>
                <a:ea typeface="宋体"/>
              </a:rPr>
              <a:t>www.1ppt.com/shiti/  </a:t>
            </a:r>
          </a:p>
          <a:p>
            <a:pPr defTabSz="1219170"/>
            <a:r>
              <a:rPr lang="zh-CN" altLang="en-US" sz="133" dirty="0">
                <a:solidFill>
                  <a:prstClr val="white"/>
                </a:solidFill>
                <a:latin typeface="Calibri"/>
                <a:ea typeface="宋体"/>
              </a:rPr>
              <a:t>教案下载：</a:t>
            </a:r>
            <a:r>
              <a:rPr lang="en-US" altLang="zh-CN" sz="133" dirty="0">
                <a:solidFill>
                  <a:prstClr val="white"/>
                </a:solidFill>
                <a:latin typeface="Calibri"/>
                <a:ea typeface="宋体"/>
              </a:rPr>
              <a:t>www.1ppt.com/jiaoan/        </a:t>
            </a:r>
          </a:p>
          <a:p>
            <a:pPr defTabSz="1219170"/>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en-US" altLang="zh-CN" sz="133" dirty="0">
                <a:solidFill>
                  <a:prstClr val="white"/>
                </a:solidFill>
                <a:latin typeface="Calibri"/>
                <a:ea typeface="宋体"/>
              </a:rPr>
              <a:t> </a:t>
            </a:r>
            <a:endParaRPr lang="zh-CN" altLang="en-US" sz="133" dirty="0">
              <a:solidFill>
                <a:prstClr val="white"/>
              </a:solidFill>
              <a:latin typeface="Calibri"/>
              <a:ea typeface="宋体"/>
            </a:endParaRPr>
          </a:p>
        </p:txBody>
      </p:sp>
    </p:spTree>
    <p:extLst>
      <p:ext uri="{BB962C8B-B14F-4D97-AF65-F5344CB8AC3E}">
        <p14:creationId xmlns:p14="http://schemas.microsoft.com/office/powerpoint/2010/main" val="490195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3544947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46219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4/29/2026</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50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991770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2467769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627304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lvl1pPr>
              <a:defRPr/>
            </a:lvl1pPr>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2FEEB48-1DE6-45AD-BE3A-3BB5ADA466F2}"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EE6C835-3E02-41FF-9946-5F89EB142FDB}" type="slidenum">
              <a:rPr lang="zh-CN" altLang="en-US" smtClean="0"/>
              <a:t>‹#›</a:t>
            </a:fld>
            <a:endParaRPr lang="zh-CN" altLang="en-US"/>
          </a:p>
        </p:txBody>
      </p:sp>
    </p:spTree>
    <p:extLst>
      <p:ext uri="{BB962C8B-B14F-4D97-AF65-F5344CB8AC3E}">
        <p14:creationId xmlns:p14="http://schemas.microsoft.com/office/powerpoint/2010/main" val="1007167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51133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91087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64839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6474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4/29/2026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689716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4/29/2026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703348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688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4/29/2026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16170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40665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4/29/2026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297745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60332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752914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1047729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205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502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377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586789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2026/4/29</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44986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3319570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981411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837505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687487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610982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026385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1378158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9928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18316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FECF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3D2759-CE24-4F77-9C82-5905CE2ADF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431" y="-1247468"/>
            <a:ext cx="13491130" cy="13134668"/>
          </a:xfrm>
          <a:prstGeom prst="rect">
            <a:avLst/>
          </a:prstGeom>
        </p:spPr>
      </p:pic>
      <p:sp>
        <p:nvSpPr>
          <p:cNvPr id="15" name="Rectangle 14">
            <a:extLst>
              <a:ext uri="{FF2B5EF4-FFF2-40B4-BE49-F238E27FC236}">
                <a16:creationId xmlns:a16="http://schemas.microsoft.com/office/drawing/2014/main" id="{2B7A1279-DB3C-433D-A225-387347375A42}"/>
              </a:ext>
            </a:extLst>
          </p:cNvPr>
          <p:cNvSpPr/>
          <p:nvPr userDrawn="1"/>
        </p:nvSpPr>
        <p:spPr>
          <a:xfrm>
            <a:off x="366889" y="219075"/>
            <a:ext cx="11444111" cy="6315075"/>
          </a:xfrm>
          <a:prstGeom prst="rect">
            <a:avLst/>
          </a:prstGeom>
          <a:noFill/>
          <a:ln w="127000" cmpd="thinThick">
            <a:solidFill>
              <a:srgbClr val="6F6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4008998-3D96-4BB2-9935-CD26E7ED6C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2341" y="3715388"/>
            <a:ext cx="4740947" cy="4740946"/>
          </a:xfrm>
          <a:prstGeom prst="rect">
            <a:avLst/>
          </a:prstGeom>
        </p:spPr>
      </p:pic>
    </p:spTree>
    <p:extLst>
      <p:ext uri="{BB962C8B-B14F-4D97-AF65-F5344CB8AC3E}">
        <p14:creationId xmlns:p14="http://schemas.microsoft.com/office/powerpoint/2010/main" val="354718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BF30FC-ED9A-6559-FD2E-703AF60BF4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3" name="Rectangle: Single Corner Snipped 2">
            <a:extLst>
              <a:ext uri="{FF2B5EF4-FFF2-40B4-BE49-F238E27FC236}">
                <a16:creationId xmlns:a16="http://schemas.microsoft.com/office/drawing/2014/main" id="{3411DF81-99E6-F07B-839A-FF9BCADB8A33}"/>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Single Corner Snipped 3">
            <a:extLst>
              <a:ext uri="{FF2B5EF4-FFF2-40B4-BE49-F238E27FC236}">
                <a16:creationId xmlns:a16="http://schemas.microsoft.com/office/drawing/2014/main" id="{DF50582D-BC72-94F1-A68B-0B44F386ECB8}"/>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718211-31E9-E2E6-53FE-5756411F304D}"/>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924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Effect transition="in" filter="fade">
                                      <p:cBhvr>
                                        <p:cTn id="17" dur="1000"/>
                                        <p:tgtEl>
                                          <p:spTgt spid="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FFECF6"/>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D21802-CBC0-46AB-9459-4A781837D9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097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Effect transition="in" filter="fade">
                                      <p:cBhvr>
                                        <p:cTn id="17" dur="1000"/>
                                        <p:tgtEl>
                                          <p:spTgt spid="12"/>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FFF5D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3E406B-BC78-43F3-8218-678C9205C0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4950" y="819150"/>
            <a:ext cx="9182100" cy="5219700"/>
          </a:xfrm>
          <a:prstGeom prst="rect">
            <a:avLst/>
          </a:prstGeom>
        </p:spPr>
      </p:pic>
      <p:sp>
        <p:nvSpPr>
          <p:cNvPr id="8" name="Rectangle: Single Corner Snipped 7">
            <a:extLst>
              <a:ext uri="{FF2B5EF4-FFF2-40B4-BE49-F238E27FC236}">
                <a16:creationId xmlns:a16="http://schemas.microsoft.com/office/drawing/2014/main" id="{6A15CDA1-4030-400B-8ED1-4B7481B1A09D}"/>
              </a:ext>
            </a:extLst>
          </p:cNvPr>
          <p:cNvSpPr/>
          <p:nvPr userDrawn="1"/>
        </p:nvSpPr>
        <p:spPr>
          <a:xfrm flipH="1">
            <a:off x="10687050"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D059C8F-ED43-41D6-8C1D-A3DDEADE7589}"/>
              </a:ext>
            </a:extLst>
          </p:cNvPr>
          <p:cNvSpPr/>
          <p:nvPr userDrawn="1"/>
        </p:nvSpPr>
        <p:spPr>
          <a:xfrm flipV="1">
            <a:off x="1" y="0"/>
            <a:ext cx="1504949" cy="6858000"/>
          </a:xfrm>
          <a:prstGeom prst="snip1Rect">
            <a:avLst/>
          </a:prstGeom>
          <a:solidFill>
            <a:srgbClr val="FFD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5" y="271462"/>
            <a:ext cx="11444111" cy="6315075"/>
          </a:xfrm>
          <a:prstGeom prst="rect">
            <a:avLst/>
          </a:prstGeom>
          <a:solidFill>
            <a:schemeClr val="bg1">
              <a:alpha val="66000"/>
            </a:schemeClr>
          </a:solidFill>
          <a:ln w="127000" cmpd="thinThick">
            <a:solidFill>
              <a:srgbClr val="FFE37D"/>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38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accel="40000" decel="6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0DFED"/>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BA5953-316B-4A2A-863F-C814EF8553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8305800" cy="8305800"/>
          </a:xfrm>
          <a:prstGeom prst="rect">
            <a:avLst/>
          </a:prstGeom>
        </p:spPr>
      </p:pic>
      <p:sp>
        <p:nvSpPr>
          <p:cNvPr id="9" name="Rectangle: Single Corner Snipped 8">
            <a:extLst>
              <a:ext uri="{FF2B5EF4-FFF2-40B4-BE49-F238E27FC236}">
                <a16:creationId xmlns:a16="http://schemas.microsoft.com/office/drawing/2014/main" id="{4D059C8F-ED43-41D6-8C1D-A3DDEADE7589}"/>
              </a:ext>
            </a:extLst>
          </p:cNvPr>
          <p:cNvSpPr/>
          <p:nvPr userDrawn="1"/>
        </p:nvSpPr>
        <p:spPr>
          <a:xfrm rot="5400000" flipH="1" flipV="1">
            <a:off x="5343527" y="-5343527"/>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Single Corner Snipped 5">
            <a:extLst>
              <a:ext uri="{FF2B5EF4-FFF2-40B4-BE49-F238E27FC236}">
                <a16:creationId xmlns:a16="http://schemas.microsoft.com/office/drawing/2014/main" id="{C0C3917D-3AD8-4A20-B7B1-C1D37B4B2A2C}"/>
              </a:ext>
            </a:extLst>
          </p:cNvPr>
          <p:cNvSpPr/>
          <p:nvPr userDrawn="1"/>
        </p:nvSpPr>
        <p:spPr>
          <a:xfrm rot="5400000">
            <a:off x="5343526" y="9524"/>
            <a:ext cx="1504949" cy="12192001"/>
          </a:xfrm>
          <a:prstGeom prst="snip1Rect">
            <a:avLst/>
          </a:prstGeom>
          <a:solidFill>
            <a:srgbClr val="6F69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13CCC3-9540-4354-871F-2D697DC9934C}"/>
              </a:ext>
            </a:extLst>
          </p:cNvPr>
          <p:cNvSpPr/>
          <p:nvPr userDrawn="1"/>
        </p:nvSpPr>
        <p:spPr>
          <a:xfrm>
            <a:off x="373944" y="271462"/>
            <a:ext cx="11444111" cy="6315075"/>
          </a:xfrm>
          <a:prstGeom prst="rect">
            <a:avLst/>
          </a:prstGeom>
          <a:solidFill>
            <a:schemeClr val="bg1">
              <a:alpha val="66000"/>
            </a:schemeClr>
          </a:solidFill>
          <a:ln w="127000" cmpd="thinThick">
            <a:solidFill>
              <a:srgbClr val="AFABD1"/>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7022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62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par>
                                <p:cTn id="15" presetID="2" presetClass="entr" presetSubtype="1" accel="20000" decel="6200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16" presetClass="entr" presetSubtype="4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out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bg>
      <p:bgPr>
        <a:pattFill prst="pct10">
          <a:fgClr>
            <a:srgbClr val="95DAC1"/>
          </a:fgClr>
          <a:bgClr>
            <a:schemeClr val="accent6">
              <a:lumMod val="20000"/>
              <a:lumOff val="80000"/>
            </a:schemeClr>
          </a:bgClr>
        </a:patt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DDBD4-4273-4487-8831-2F6319C1B8EE}"/>
              </a:ext>
            </a:extLst>
          </p:cNvPr>
          <p:cNvSpPr/>
          <p:nvPr userDrawn="1"/>
        </p:nvSpPr>
        <p:spPr>
          <a:xfrm>
            <a:off x="857250" y="304800"/>
            <a:ext cx="571500" cy="6229350"/>
          </a:xfrm>
          <a:prstGeom prst="rect">
            <a:avLst/>
          </a:prstGeom>
          <a:solidFill>
            <a:srgbClr val="CAE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C40954-56D5-4C57-861C-8E1EB96A7817}"/>
              </a:ext>
            </a:extLst>
          </p:cNvPr>
          <p:cNvSpPr/>
          <p:nvPr userDrawn="1"/>
        </p:nvSpPr>
        <p:spPr>
          <a:xfrm>
            <a:off x="571500" y="304800"/>
            <a:ext cx="571500" cy="6229350"/>
          </a:xfrm>
          <a:prstGeom prst="rect">
            <a:avLst/>
          </a:prstGeom>
          <a:solidFill>
            <a:srgbClr val="AFE3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B36658C-95EB-4DA9-883A-C795AEFF7183}"/>
              </a:ext>
            </a:extLst>
          </p:cNvPr>
          <p:cNvSpPr/>
          <p:nvPr userDrawn="1"/>
        </p:nvSpPr>
        <p:spPr>
          <a:xfrm>
            <a:off x="0" y="323850"/>
            <a:ext cx="701040" cy="6229350"/>
          </a:xfrm>
          <a:prstGeom prst="rect">
            <a:avLst/>
          </a:prstGeom>
          <a:solidFill>
            <a:srgbClr val="95DA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080660B-9625-42E5-8BD8-6945100A9E2A}"/>
              </a:ext>
            </a:extLst>
          </p:cNvPr>
          <p:cNvSpPr/>
          <p:nvPr userDrawn="1"/>
        </p:nvSpPr>
        <p:spPr>
          <a:xfrm>
            <a:off x="1143000" y="495300"/>
            <a:ext cx="10934700" cy="5791200"/>
          </a:xfrm>
          <a:prstGeom prst="roundRect">
            <a:avLst/>
          </a:prstGeom>
          <a:solidFill>
            <a:srgbClr val="95DAC1">
              <a:alpha val="50000"/>
            </a:srgbClr>
          </a:solidFill>
          <a:ln w="57150">
            <a:solidFill>
              <a:srgbClr val="156E4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BBED64D-620D-4091-A28D-A31243AFAE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81150" y="838200"/>
            <a:ext cx="6019800" cy="6019800"/>
          </a:xfrm>
          <a:prstGeom prst="rect">
            <a:avLst/>
          </a:prstGeom>
        </p:spPr>
      </p:pic>
      <p:pic>
        <p:nvPicPr>
          <p:cNvPr id="12" name="Picture 11">
            <a:extLst>
              <a:ext uri="{FF2B5EF4-FFF2-40B4-BE49-F238E27FC236}">
                <a16:creationId xmlns:a16="http://schemas.microsoft.com/office/drawing/2014/main" id="{1C94DC4D-C0B1-41EA-8BCB-9D606FC1FE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601" y="4394449"/>
            <a:ext cx="3250702" cy="3250702"/>
          </a:xfrm>
          <a:prstGeom prst="rect">
            <a:avLst/>
          </a:prstGeom>
        </p:spPr>
      </p:pic>
    </p:spTree>
    <p:extLst>
      <p:ext uri="{BB962C8B-B14F-4D97-AF65-F5344CB8AC3E}">
        <p14:creationId xmlns:p14="http://schemas.microsoft.com/office/powerpoint/2010/main" val="874543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42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Vertical)">
                                      <p:cBhvr>
                                        <p:cTn id="11" dur="500"/>
                                        <p:tgtEl>
                                          <p:spTgt spid="8"/>
                                        </p:tgtEl>
                                      </p:cBhvr>
                                    </p:animEffect>
                                  </p:childTnLst>
                                </p:cTn>
                              </p:par>
                              <p:par>
                                <p:cTn id="12" presetID="16" presetClass="entr" presetSubtype="42"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outHorizontal)">
                                      <p:cBhvr>
                                        <p:cTn id="14" dur="500"/>
                                        <p:tgtEl>
                                          <p:spTgt spid="12"/>
                                        </p:tgtEl>
                                      </p:cBhvr>
                                    </p:animEffect>
                                  </p:childTnLst>
                                </p:cTn>
                              </p:par>
                              <p:par>
                                <p:cTn id="15" presetID="16" presetClass="entr" presetSubtype="4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Horizontal)">
                                      <p:cBhvr>
                                        <p:cTn id="17" dur="500"/>
                                        <p:tgtEl>
                                          <p:spTgt spid="10"/>
                                        </p:tgtEl>
                                      </p:cBhvr>
                                    </p:animEffect>
                                  </p:childTnLst>
                                </p:cTn>
                              </p:par>
                              <p:par>
                                <p:cTn id="18" presetID="2" presetClass="entr" presetSubtype="2" accel="40000" decel="4200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750" fill="hold"/>
                                        <p:tgtEl>
                                          <p:spTgt spid="13"/>
                                        </p:tgtEl>
                                        <p:attrNameLst>
                                          <p:attrName>ppt_x</p:attrName>
                                        </p:attrNameLst>
                                      </p:cBhvr>
                                      <p:tavLst>
                                        <p:tav tm="0">
                                          <p:val>
                                            <p:strVal val="1+#ppt_w/2"/>
                                          </p:val>
                                        </p:tav>
                                        <p:tav tm="100000">
                                          <p:val>
                                            <p:strVal val="#ppt_x"/>
                                          </p:val>
                                        </p:tav>
                                      </p:tavLst>
                                    </p:anim>
                                    <p:anim calcmode="lin" valueType="num">
                                      <p:cBhvr additive="base">
                                        <p:cTn id="21" dur="75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2" accel="40000" decel="4200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7" grpId="0" animBg="1"/>
      <p:bldP spid="8"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316486AD-E381-48FD-8764-BE5D7848D1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900" y="0"/>
            <a:ext cx="12280900" cy="6895540"/>
          </a:xfrm>
          <a:prstGeom prst="rect">
            <a:avLst/>
          </a:prstGeom>
        </p:spPr>
      </p:pic>
      <p:sp>
        <p:nvSpPr>
          <p:cNvPr id="11" name="Rectangle 10">
            <a:extLst>
              <a:ext uri="{FF2B5EF4-FFF2-40B4-BE49-F238E27FC236}">
                <a16:creationId xmlns:a16="http://schemas.microsoft.com/office/drawing/2014/main" id="{BFA103AE-3E2F-4AD4-8014-86F64DE6EA04}"/>
              </a:ext>
            </a:extLst>
          </p:cNvPr>
          <p:cNvSpPr/>
          <p:nvPr userDrawn="1"/>
        </p:nvSpPr>
        <p:spPr>
          <a:xfrm rot="5400000">
            <a:off x="11629026" y="195848"/>
            <a:ext cx="787395" cy="338554"/>
          </a:xfrm>
          <a:prstGeom prst="rect">
            <a:avLst/>
          </a:prstGeom>
          <a:noFill/>
        </p:spPr>
        <p:txBody>
          <a:bodyPr wrap="none" lIns="91440" tIns="45720" rIns="91440" bIns="45720">
            <a:spAutoFit/>
          </a:bodyPr>
          <a:lstStyle/>
          <a:p>
            <a:pPr algn="ctr"/>
            <a:r>
              <a:rPr lang="en-US" sz="1600" b="0" cap="none" spc="0">
                <a:ln w="0"/>
                <a:solidFill>
                  <a:schemeClr val="bg1">
                    <a:lumMod val="95000"/>
                  </a:schemeClr>
                </a:solidFill>
                <a:effectLst>
                  <a:outerShdw blurRad="38100" dist="19050" dir="2700000" algn="tl" rotWithShape="0">
                    <a:schemeClr val="dk1">
                      <a:alpha val="40000"/>
                    </a:schemeClr>
                  </a:outerShdw>
                </a:effectLst>
                <a:latin typeface="#9Slide03 Arima Madurai ExtraBo" panose="00000900000000000000" pitchFamily="2" charset="0"/>
                <a:cs typeface="#9Slide03 Arima Madurai ExtraBo" panose="00000900000000000000" pitchFamily="2" charset="0"/>
              </a:rPr>
              <a:t>KTUTS</a:t>
            </a:r>
          </a:p>
        </p:txBody>
      </p:sp>
    </p:spTree>
    <p:extLst>
      <p:ext uri="{BB962C8B-B14F-4D97-AF65-F5344CB8AC3E}">
        <p14:creationId xmlns:p14="http://schemas.microsoft.com/office/powerpoint/2010/main" val="176702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78FDBD-4961-4C99-8A2F-711CD8DF11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8A818DF-D285-44BE-A0C7-D0DE6B208169}"/>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4" name="页脚占位符 3">
            <a:extLst>
              <a:ext uri="{FF2B5EF4-FFF2-40B4-BE49-F238E27FC236}">
                <a16:creationId xmlns:a16="http://schemas.microsoft.com/office/drawing/2014/main" id="{6B65C899-353A-4495-85F8-1302D44EA9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FFFCFBF-08A0-4A96-BBF5-07BCC710C45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397198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2E90C9-9BC8-4BB8-BD72-2BED980A0F62}"/>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4" name="灯片编号占位符 3">
            <a:extLst>
              <a:ext uri="{FF2B5EF4-FFF2-40B4-BE49-F238E27FC236}">
                <a16:creationId xmlns:a16="http://schemas.microsoft.com/office/drawing/2014/main" id="{A1B2772B-0648-46AB-AF09-8756321245ED}"/>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375812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D49CB2-5260-45FB-8FE1-20B3C95392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B6AC3E8-225D-482C-BA4F-9884F0E0B1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7642A14-265F-496A-9297-D6710F6290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52A709-142A-47BC-B1A8-14B13013C85F}"/>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F8EB01D8-23CC-4E76-B7CB-0234D441B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17BAF84-3E04-497F-A445-BFD21C6C0D6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3908080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4D5906-9C87-477B-A400-C05119A8C0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FBF036-0DD2-4361-A618-E81B3BEF20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3374D08-0728-4D8F-872E-2BDCD7B38F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4F685F-B3CF-4B07-8CF6-C780333D9BF4}"/>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6" name="页脚占位符 5">
            <a:extLst>
              <a:ext uri="{FF2B5EF4-FFF2-40B4-BE49-F238E27FC236}">
                <a16:creationId xmlns:a16="http://schemas.microsoft.com/office/drawing/2014/main" id="{6901BB16-6A49-484B-ACFE-5172D26410E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502619A-8B82-40BC-9538-366FC27067F8}"/>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833500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ED832-19A7-42B2-BC18-F60C3794EA6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6C27DCE-E370-4560-9821-653437741BD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4EC296-C935-46B9-9B7C-84AEAB0AB99C}"/>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3297D3CB-5225-4EA6-9B33-0841A4FF50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B72C0F2-148A-4915-9266-2D8B168D7420}"/>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540708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424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205AD2-05D9-4909-B951-1D28DD3FCFBE}"/>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14ABBD-16D4-4C67-80F3-4005D00CBE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3BB2C11-6B26-491B-A086-BC7D65E4D7CA}"/>
              </a:ext>
            </a:extLst>
          </p:cNvPr>
          <p:cNvSpPr>
            <a:spLocks noGrp="1"/>
          </p:cNvSpPr>
          <p:nvPr>
            <p:ph type="dt" sz="half" idx="10"/>
          </p:nvPr>
        </p:nvSpPr>
        <p:spPr>
          <a:xfrm>
            <a:off x="838200" y="6356350"/>
            <a:ext cx="2743200" cy="365125"/>
          </a:xfrm>
          <a:prstGeom prst="rect">
            <a:avLst/>
          </a:prstGeom>
        </p:spPr>
        <p:txBody>
          <a:bodyPr/>
          <a:lstStyle/>
          <a:p>
            <a:fld id="{C6C49D18-C37A-4AFD-9377-469BA5420DDD}" type="datetimeFigureOut">
              <a:rPr lang="zh-CN" altLang="en-US" smtClean="0"/>
              <a:t>2026/4/29</a:t>
            </a:fld>
            <a:endParaRPr lang="zh-CN" altLang="en-US"/>
          </a:p>
        </p:txBody>
      </p:sp>
      <p:sp>
        <p:nvSpPr>
          <p:cNvPr id="5" name="页脚占位符 4">
            <a:extLst>
              <a:ext uri="{FF2B5EF4-FFF2-40B4-BE49-F238E27FC236}">
                <a16:creationId xmlns:a16="http://schemas.microsoft.com/office/drawing/2014/main" id="{A7D0C163-D812-44D1-9FF6-84CA778D8E7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32978B8-2D80-4256-8CB8-B0A764A11F44}"/>
              </a:ext>
            </a:extLst>
          </p:cNvPr>
          <p:cNvSpPr>
            <a:spLocks noGrp="1"/>
          </p:cNvSpPr>
          <p:nvPr>
            <p:ph type="sldNum" sz="quarter" idx="12"/>
          </p:nvPr>
        </p:nvSpPr>
        <p:spPr>
          <a:xfrm>
            <a:off x="8610600" y="6356350"/>
            <a:ext cx="2743200" cy="365125"/>
          </a:xfrm>
          <a:prstGeom prst="rect">
            <a:avLst/>
          </a:prstGeom>
        </p:spPr>
        <p:txBody>
          <a:bodyPr/>
          <a:lstStyle/>
          <a:p>
            <a:fld id="{6F468B4B-B5A5-4AD8-B3EB-E9AC60620A94}" type="slidenum">
              <a:rPr lang="zh-CN" altLang="en-US" smtClean="0"/>
              <a:t>‹#›</a:t>
            </a:fld>
            <a:endParaRPr lang="zh-CN" altLang="en-US"/>
          </a:p>
        </p:txBody>
      </p:sp>
    </p:spTree>
    <p:extLst>
      <p:ext uri="{BB962C8B-B14F-4D97-AF65-F5344CB8AC3E}">
        <p14:creationId xmlns:p14="http://schemas.microsoft.com/office/powerpoint/2010/main" val="264800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249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806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201499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295509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3215228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83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EEB48-1DE6-45AD-BE3A-3BB5ADA466F2}" type="datetimeFigureOut">
              <a:rPr lang="zh-CN" altLang="en-US" smtClean="0"/>
              <a:t>2026/4/29</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E6C835-3E02-41FF-9946-5F89EB142FDB}" type="slidenum">
              <a:rPr lang="zh-CN" altLang="en-US" smtClean="0"/>
              <a:t>‹#›</a:t>
            </a:fld>
            <a:endParaRPr lang="zh-CN" altLang="en-US"/>
          </a:p>
        </p:txBody>
      </p:sp>
      <p:pic>
        <p:nvPicPr>
          <p:cNvPr id="7" name="Picture 6">
            <a:extLst>
              <a:ext uri="{FF2B5EF4-FFF2-40B4-BE49-F238E27FC236}">
                <a16:creationId xmlns:a16="http://schemas.microsoft.com/office/drawing/2014/main" id="{CB641C2B-48DF-AD8B-AC37-89F0CA5B05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7188" y="416806"/>
            <a:ext cx="7062612" cy="7062612"/>
          </a:xfrm>
          <a:prstGeom prst="rect">
            <a:avLst/>
          </a:prstGeom>
        </p:spPr>
      </p:pic>
      <p:sp>
        <p:nvSpPr>
          <p:cNvPr id="8" name="Rectangle: Single Corner Snipped 7">
            <a:extLst>
              <a:ext uri="{FF2B5EF4-FFF2-40B4-BE49-F238E27FC236}">
                <a16:creationId xmlns:a16="http://schemas.microsoft.com/office/drawing/2014/main" id="{59EEAC51-B751-0452-D3B6-4873764F60B7}"/>
              </a:ext>
            </a:extLst>
          </p:cNvPr>
          <p:cNvSpPr/>
          <p:nvPr userDrawn="1"/>
        </p:nvSpPr>
        <p:spPr>
          <a:xfrm flipH="1">
            <a:off x="8701548"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75D86C4D-B24F-825C-9B53-7DFCD543C064}"/>
              </a:ext>
            </a:extLst>
          </p:cNvPr>
          <p:cNvSpPr/>
          <p:nvPr userDrawn="1"/>
        </p:nvSpPr>
        <p:spPr>
          <a:xfrm flipV="1">
            <a:off x="1" y="0"/>
            <a:ext cx="3490452" cy="6858000"/>
          </a:xfrm>
          <a:prstGeom prst="snip1Rect">
            <a:avLst/>
          </a:prstGeom>
          <a:solidFill>
            <a:srgbClr val="FD6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05CD39-42A7-E8FF-5ADE-C275F921F4DD}"/>
              </a:ext>
            </a:extLst>
          </p:cNvPr>
          <p:cNvSpPr/>
          <p:nvPr userDrawn="1"/>
        </p:nvSpPr>
        <p:spPr>
          <a:xfrm>
            <a:off x="373944" y="271462"/>
            <a:ext cx="11444111" cy="6315075"/>
          </a:xfrm>
          <a:prstGeom prst="rect">
            <a:avLst/>
          </a:prstGeom>
          <a:solidFill>
            <a:schemeClr val="bg1">
              <a:alpha val="66000"/>
            </a:schemeClr>
          </a:solidFill>
          <a:ln w="127000" cmpd="thinThick">
            <a:solidFill>
              <a:srgbClr val="FD6F96"/>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13181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34000" decel="52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accel="34000" decel="52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txStyles>
    <p:titleStyle>
      <a:lvl1pPr algn="l" defTabSz="914377" rtl="0" eaLnBrk="1" latinLnBrk="0" hangingPunct="1">
        <a:lnSpc>
          <a:spcPct val="90000"/>
        </a:lnSpc>
        <a:spcBef>
          <a:spcPct val="0"/>
        </a:spcBef>
        <a:buNone/>
        <a:defRPr sz="4400" kern="1200">
          <a:solidFill>
            <a:schemeClr val="tx1"/>
          </a:solidFill>
          <a:latin typeface="+mj-lt"/>
          <a:ea typeface="华康海报体W12(P)" panose="040B0C00000000000000" pitchFamily="8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4/29/2026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21232591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67876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491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2.xml"/><Relationship Id="rId1" Type="http://schemas.openxmlformats.org/officeDocument/2006/relationships/themeOverride" Target="../theme/themeOverride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14.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ỗ cái tay lên đi">
            <a:hlinkClick r:id="" action="ppaction://media"/>
            <a:extLst>
              <a:ext uri="{FF2B5EF4-FFF2-40B4-BE49-F238E27FC236}">
                <a16:creationId xmlns:a16="http://schemas.microsoft.com/office/drawing/2014/main" id="{B2AB774E-27F8-84CC-0943-5B5B756836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7684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67000" y="1066800"/>
            <a:ext cx="8373533" cy="83099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Lửa</a:t>
            </a:r>
            <a:r>
              <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mưa</a:t>
            </a:r>
            <a:r>
              <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hổ</a:t>
            </a:r>
            <a:r>
              <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hung </a:t>
            </a:r>
            <a:r>
              <a:rPr lang="en-US" sz="48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hăng</a:t>
            </a:r>
            <a:endParaRPr lang="en-US" sz="48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00"/>
            <a:ext cx="6530253" cy="446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367A6136-7F2A-0088-CB9F-BE4FA9A7EF0E}"/>
              </a:ext>
            </a:extLst>
          </p:cNvPr>
          <p:cNvGrpSpPr/>
          <p:nvPr/>
        </p:nvGrpSpPr>
        <p:grpSpPr>
          <a:xfrm>
            <a:off x="230477" y="203423"/>
            <a:ext cx="3655722" cy="941185"/>
            <a:chOff x="63500" y="1429216"/>
            <a:chExt cx="2748591" cy="705889"/>
          </a:xfrm>
        </p:grpSpPr>
        <p:sp>
          <p:nvSpPr>
            <p:cNvPr id="3" name="Rounded Rectangle 16">
              <a:extLst>
                <a:ext uri="{FF2B5EF4-FFF2-40B4-BE49-F238E27FC236}">
                  <a16:creationId xmlns:a16="http://schemas.microsoft.com/office/drawing/2014/main" id="{8FEB0D7C-5DBE-F5EA-8F13-96483C11C5C8}"/>
                </a:ext>
              </a:extLst>
            </p:cNvPr>
            <p:cNvSpPr/>
            <p:nvPr/>
          </p:nvSpPr>
          <p:spPr>
            <a:xfrm>
              <a:off x="384357" y="1429216"/>
              <a:ext cx="2427734"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Arial-Rounded" pitchFamily="34" charset="0"/>
                  <a:ea typeface="Arial-Rounded" pitchFamily="34" charset="0"/>
                  <a:cs typeface="Arial-Rounded" pitchFamily="34" charset="0"/>
                </a:rPr>
                <a:t>KỂ CHUYỆN</a:t>
              </a:r>
            </a:p>
          </p:txBody>
        </p:sp>
        <p:sp>
          <p:nvSpPr>
            <p:cNvPr id="7" name="Oval 6">
              <a:extLst>
                <a:ext uri="{FF2B5EF4-FFF2-40B4-BE49-F238E27FC236}">
                  <a16:creationId xmlns:a16="http://schemas.microsoft.com/office/drawing/2014/main" id="{6723A4F4-D47C-6DA8-C931-2FD6B716B109}"/>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ửa Mưa và con Hổ hung hăng">
            <a:hlinkClick r:id="" action="ppaction://media"/>
            <a:extLst>
              <a:ext uri="{FF2B5EF4-FFF2-40B4-BE49-F238E27FC236}">
                <a16:creationId xmlns:a16="http://schemas.microsoft.com/office/drawing/2014/main" id="{EAC716EF-4CD6-4101-B1EB-9997A4C3A91C}"/>
              </a:ext>
            </a:extLst>
          </p:cNvPr>
          <p:cNvPicPr>
            <a:picLocks noChangeAspect="1"/>
          </p:cNvPicPr>
          <p:nvPr>
            <a:videoFile r:link="rId1"/>
            <p:extLst>
              <p:ext uri="{DAA4B4D4-6D71-4841-9C94-3DE7FCFB9230}">
                <p14:media xmlns:p14="http://schemas.microsoft.com/office/powerpoint/2010/main" r:embed="rId2">
                  <p14:trim st="6681" end="276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872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6858000" y="1066800"/>
            <a:ext cx="4648200" cy="3048000"/>
          </a:xfrm>
          <a:prstGeom prst="wedgeEllipseCallout">
            <a:avLst>
              <a:gd name="adj1" fmla="val -57891"/>
              <a:gd name="adj2" fmla="val 43169"/>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lạ</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quát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to: Sao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ngươi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mà</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cúi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đầu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chào</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hả</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1316182"/>
            <a:ext cx="4666207" cy="485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40556"/>
            <a:ext cx="4636486" cy="502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553200" y="1794430"/>
            <a:ext cx="4991100" cy="2057400"/>
          </a:xfrm>
          <a:prstGeom prst="wedgeEllipseCallout">
            <a:avLst>
              <a:gd name="adj1" fmla="val -54695"/>
              <a:gd name="adj2" fmla="val 40530"/>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lửa</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đã</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đốt</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cháy</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xém</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lông</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endPar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19200"/>
            <a:ext cx="4906010" cy="4841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Callout 7"/>
          <p:cNvSpPr/>
          <p:nvPr/>
        </p:nvSpPr>
        <p:spPr>
          <a:xfrm>
            <a:off x="6723521" y="1447800"/>
            <a:ext cx="4294909" cy="2385031"/>
          </a:xfrm>
          <a:prstGeom prst="wedgeEllipseCallout">
            <a:avLst>
              <a:gd name="adj1" fmla="val -53821"/>
              <a:gd name="adj2" fmla="val 48611"/>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mưa</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ném</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sỏi</a:t>
            </a:r>
            <a:r>
              <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mình</a:t>
            </a:r>
            <a:endParaRPr lang="en-US" sz="44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519842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Callout 8"/>
          <p:cNvSpPr/>
          <p:nvPr/>
        </p:nvSpPr>
        <p:spPr>
          <a:xfrm>
            <a:off x="6400800" y="1676400"/>
            <a:ext cx="5334000" cy="3276600"/>
          </a:xfrm>
          <a:prstGeom prst="wedgeEllipseCallout">
            <a:avLst>
              <a:gd name="adj1" fmla="val -54801"/>
              <a:gd name="adj2" fmla="val 15552"/>
            </a:avLst>
          </a:prstGeom>
          <a:solidFill>
            <a:schemeClr val="accent4">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Thoát</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nạn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cảm</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xấu</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hổ</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không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còn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tính</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hung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hăng</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như</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n÷ữa</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8686800" cy="3886200"/>
          </a:xfrm>
        </p:spPr>
        <p:txBody>
          <a:bodyPr>
            <a:noAutofit/>
          </a:bodyPr>
          <a:lstStyle/>
          <a:p>
            <a:r>
              <a:rPr lang="en-US" u="sng" dirty="0">
                <a:solidFill>
                  <a:srgbClr val="002060"/>
                </a:solidFill>
                <a:latin typeface="Arial-Rounded" pitchFamily="34" charset="0"/>
                <a:ea typeface="Arial-Rounded" pitchFamily="34" charset="0"/>
                <a:cs typeface="Arial-Rounded" pitchFamily="34" charset="0"/>
              </a:rPr>
              <a:t>Ý </a:t>
            </a:r>
            <a:r>
              <a:rPr lang="en-US" u="sng" dirty="0" err="1">
                <a:solidFill>
                  <a:srgbClr val="002060"/>
                </a:solidFill>
                <a:latin typeface="Arial-Rounded" pitchFamily="34" charset="0"/>
                <a:ea typeface="Arial-Rounded" pitchFamily="34" charset="0"/>
                <a:cs typeface="Arial-Rounded" pitchFamily="34" charset="0"/>
              </a:rPr>
              <a:t>nghĩa</a:t>
            </a:r>
            <a:r>
              <a:rPr lang="en-US" u="sng" dirty="0">
                <a:solidFill>
                  <a:srgbClr val="002060"/>
                </a:solidFill>
                <a:latin typeface="Arial-Rounded" pitchFamily="34" charset="0"/>
                <a:ea typeface="Arial-Rounded" pitchFamily="34" charset="0"/>
                <a:cs typeface="Arial-Rounded" pitchFamily="34" charset="0"/>
              </a:rPr>
              <a:t>:</a:t>
            </a:r>
            <a:br>
              <a:rPr lang="en-US" u="sng" dirty="0">
                <a:solidFill>
                  <a:srgbClr val="002060"/>
                </a:solidFill>
                <a:latin typeface="Arial-Rounded" pitchFamily="34" charset="0"/>
                <a:ea typeface="Arial-Rounded" pitchFamily="34" charset="0"/>
                <a:cs typeface="Arial-Rounded" pitchFamily="34" charset="0"/>
              </a:rPr>
            </a:b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Trong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cuộc</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sống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chúng</a:t>
            </a:r>
            <a:r>
              <a:rPr lang="en-US" dirty="0">
                <a:solidFill>
                  <a:srgbClr val="0070C0"/>
                </a:solidFill>
                <a:latin typeface="Arial-Rounded" pitchFamily="34" charset="0"/>
                <a:ea typeface="Arial-Rounded" pitchFamily="34" charset="0"/>
                <a:cs typeface="Arial-Rounded" pitchFamily="34" charset="0"/>
              </a:rPr>
              <a:t> ta </a:t>
            </a:r>
            <a:r>
              <a:rPr lang="en-US" dirty="0" err="1">
                <a:solidFill>
                  <a:srgbClr val="0070C0"/>
                </a:solidFill>
                <a:latin typeface="Arial-Rounded" pitchFamily="34" charset="0"/>
                <a:ea typeface="Arial-Rounded" pitchFamily="34" charset="0"/>
                <a:cs typeface="Arial-Rounded" pitchFamily="34" charset="0"/>
              </a:rPr>
              <a:t>nên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khiêm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tốn</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lịch</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sự</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giao</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tiếp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và</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gặp</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gỡ</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không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nên</a:t>
            </a:r>
            <a:r>
              <a:rPr lang="en-US" dirty="0">
                <a:solidFill>
                  <a:srgbClr val="0070C0"/>
                </a:solidFill>
                <a:latin typeface="Arial-Rounded" pitchFamily="34" charset="0"/>
                <a:ea typeface="Arial-Rounded" pitchFamily="34" charset="0"/>
                <a:cs typeface="Arial-Rounded" pitchFamily="34" charset="0"/>
              </a:rPr>
              <a:t> hung </a:t>
            </a:r>
            <a:r>
              <a:rPr lang="en-US" dirty="0" err="1">
                <a:solidFill>
                  <a:srgbClr val="0070C0"/>
                </a:solidFill>
                <a:latin typeface="Arial-Rounded" pitchFamily="34" charset="0"/>
                <a:ea typeface="Arial-Rounded" pitchFamily="34" charset="0"/>
                <a:cs typeface="Arial-Rounded" pitchFamily="34" charset="0"/>
              </a:rPr>
              <a:t>hăng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kiêu</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căng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xem</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thường</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người</a:t>
            </a:r>
            <a:r>
              <a:rPr lang="en-US" dirty="0">
                <a:solidFill>
                  <a:srgbClr val="0070C0"/>
                </a:solidFill>
                <a:latin typeface="Arial-Rounded" pitchFamily="34" charset="0"/>
                <a:ea typeface="Arial-Rounded" pitchFamily="34" charset="0"/>
                <a:cs typeface="Arial-Rounded" pitchFamily="34" charset="0"/>
              </a:rPr>
              <a:t> </a:t>
            </a:r>
            <a:r>
              <a:rPr lang="en-US" dirty="0" err="1">
                <a:solidFill>
                  <a:srgbClr val="0070C0"/>
                </a:solidFill>
                <a:latin typeface="Arial-Rounded" pitchFamily="34" charset="0"/>
                <a:ea typeface="Arial-Rounded" pitchFamily="34" charset="0"/>
                <a:cs typeface="Arial-Rounded" pitchFamily="34" charset="0"/>
              </a:rPr>
              <a:t>khác</a:t>
            </a:r>
            <a:r>
              <a:rPr lang="en-US" dirty="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835915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8F4DC7EF-7371-448C-A295-60967A232A8F}"/>
              </a:ext>
            </a:extLst>
          </p:cNvPr>
          <p:cNvSpPr/>
          <p:nvPr/>
        </p:nvSpPr>
        <p:spPr>
          <a:xfrm rot="348719">
            <a:off x="764285" y="232064"/>
            <a:ext cx="10663427" cy="6393871"/>
          </a:xfrm>
          <a:prstGeom prst="cloud">
            <a:avLst/>
          </a:prstGeom>
          <a:solidFill>
            <a:schemeClr val="bg2"/>
          </a:solidFill>
          <a:ln>
            <a:solidFill>
              <a:srgbClr val="328E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3" name="Picture 2">
            <a:extLst>
              <a:ext uri="{FF2B5EF4-FFF2-40B4-BE49-F238E27FC236}">
                <a16:creationId xmlns:a16="http://schemas.microsoft.com/office/drawing/2014/main" id="{E274504A-E8DB-8644-C2AE-631AA582815A}"/>
              </a:ext>
            </a:extLst>
          </p:cNvPr>
          <p:cNvPicPr>
            <a:picLocks noChangeAspect="1"/>
          </p:cNvPicPr>
          <p:nvPr/>
        </p:nvPicPr>
        <p:blipFill>
          <a:blip r:embed="rId4"/>
          <a:stretch>
            <a:fillRect/>
          </a:stretch>
        </p:blipFill>
        <p:spPr>
          <a:xfrm>
            <a:off x="4800600" y="1371600"/>
            <a:ext cx="3273836" cy="1109568"/>
          </a:xfrm>
          <a:prstGeom prst="rect">
            <a:avLst/>
          </a:prstGeom>
        </p:spPr>
      </p:pic>
      <p:pic>
        <p:nvPicPr>
          <p:cNvPr id="4" name="Picture 3">
            <a:extLst>
              <a:ext uri="{FF2B5EF4-FFF2-40B4-BE49-F238E27FC236}">
                <a16:creationId xmlns:a16="http://schemas.microsoft.com/office/drawing/2014/main" id="{1B703B89-5F33-B1D2-0DF3-C2874FE93DE9}"/>
              </a:ext>
            </a:extLst>
          </p:cNvPr>
          <p:cNvPicPr>
            <a:picLocks noChangeAspect="1"/>
          </p:cNvPicPr>
          <p:nvPr/>
        </p:nvPicPr>
        <p:blipFill>
          <a:blip r:embed="rId5"/>
          <a:stretch>
            <a:fillRect/>
          </a:stretch>
        </p:blipFill>
        <p:spPr>
          <a:xfrm>
            <a:off x="2438400" y="2133600"/>
            <a:ext cx="7553599" cy="4029805"/>
          </a:xfrm>
          <a:prstGeom prst="rect">
            <a:avLst/>
          </a:prstGeom>
        </p:spPr>
      </p:pic>
    </p:spTree>
    <p:extLst>
      <p:ext uri="{BB962C8B-B14F-4D97-AF65-F5344CB8AC3E}">
        <p14:creationId xmlns:p14="http://schemas.microsoft.com/office/powerpoint/2010/main" val="254174856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21F3C80-C53B-605C-910C-0E345DFE770E}"/>
              </a:ext>
            </a:extLst>
          </p:cNvPr>
          <p:cNvGraphicFramePr>
            <a:graphicFrameLocks noGrp="1"/>
          </p:cNvGraphicFramePr>
          <p:nvPr>
            <p:extLst>
              <p:ext uri="{D42A27DB-BD31-4B8C-83A1-F6EECF244321}">
                <p14:modId xmlns:p14="http://schemas.microsoft.com/office/powerpoint/2010/main" val="3388542032"/>
              </p:ext>
            </p:extLst>
          </p:nvPr>
        </p:nvGraphicFramePr>
        <p:xfrm>
          <a:off x="1887715" y="1904999"/>
          <a:ext cx="10012554" cy="2895600"/>
        </p:xfrm>
        <a:graphic>
          <a:graphicData uri="http://schemas.openxmlformats.org/drawingml/2006/table">
            <a:tbl>
              <a:tblPr firstRow="1" bandRow="1">
                <a:tableStyleId>{5C22544A-7EE6-4342-B048-85BDC9FD1C3A}</a:tableStyleId>
              </a:tblPr>
              <a:tblGrid>
                <a:gridCol w="1668759">
                  <a:extLst>
                    <a:ext uri="{9D8B030D-6E8A-4147-A177-3AD203B41FA5}">
                      <a16:colId xmlns:a16="http://schemas.microsoft.com/office/drawing/2014/main" val="20000"/>
                    </a:ext>
                  </a:extLst>
                </a:gridCol>
                <a:gridCol w="1668759">
                  <a:extLst>
                    <a:ext uri="{9D8B030D-6E8A-4147-A177-3AD203B41FA5}">
                      <a16:colId xmlns:a16="http://schemas.microsoft.com/office/drawing/2014/main" val="20001"/>
                    </a:ext>
                  </a:extLst>
                </a:gridCol>
                <a:gridCol w="1668759">
                  <a:extLst>
                    <a:ext uri="{9D8B030D-6E8A-4147-A177-3AD203B41FA5}">
                      <a16:colId xmlns:a16="http://schemas.microsoft.com/office/drawing/2014/main" val="20002"/>
                    </a:ext>
                  </a:extLst>
                </a:gridCol>
                <a:gridCol w="1668759">
                  <a:extLst>
                    <a:ext uri="{9D8B030D-6E8A-4147-A177-3AD203B41FA5}">
                      <a16:colId xmlns:a16="http://schemas.microsoft.com/office/drawing/2014/main" val="20003"/>
                    </a:ext>
                  </a:extLst>
                </a:gridCol>
                <a:gridCol w="1668759">
                  <a:extLst>
                    <a:ext uri="{9D8B030D-6E8A-4147-A177-3AD203B41FA5}">
                      <a16:colId xmlns:a16="http://schemas.microsoft.com/office/drawing/2014/main" val="20004"/>
                    </a:ext>
                  </a:extLst>
                </a:gridCol>
                <a:gridCol w="1668759">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C1C88E17-7CCC-E056-9878-64A144E9C914}"/>
              </a:ext>
            </a:extLst>
          </p:cNvPr>
          <p:cNvGrpSpPr/>
          <p:nvPr/>
        </p:nvGrpSpPr>
        <p:grpSpPr>
          <a:xfrm>
            <a:off x="152400" y="304800"/>
            <a:ext cx="2514601" cy="941185"/>
            <a:chOff x="63500" y="1429216"/>
            <a:chExt cx="1890628" cy="705889"/>
          </a:xfrm>
        </p:grpSpPr>
        <p:sp>
          <p:nvSpPr>
            <p:cNvPr id="9" name="Rounded Rectangle 3">
              <a:extLst>
                <a:ext uri="{FF2B5EF4-FFF2-40B4-BE49-F238E27FC236}">
                  <a16:creationId xmlns:a16="http://schemas.microsoft.com/office/drawing/2014/main" id="{39EE793C-80D2-10C7-B2D4-F806039C1BAB}"/>
                </a:ext>
              </a:extLst>
            </p:cNvPr>
            <p:cNvSpPr/>
            <p:nvPr/>
          </p:nvSpPr>
          <p:spPr>
            <a:xfrm>
              <a:off x="384358" y="1429216"/>
              <a:ext cx="1569770"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10" name="Oval 9">
              <a:extLst>
                <a:ext uri="{FF2B5EF4-FFF2-40B4-BE49-F238E27FC236}">
                  <a16:creationId xmlns:a16="http://schemas.microsoft.com/office/drawing/2014/main" id="{803D233E-3F08-7880-6ADD-17F13BC6FF13}"/>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12" name="Title 1">
            <a:extLst>
              <a:ext uri="{FF2B5EF4-FFF2-40B4-BE49-F238E27FC236}">
                <a16:creationId xmlns:a16="http://schemas.microsoft.com/office/drawing/2014/main" id="{474ED876-E881-797F-6C2C-4B49EEBFEBA6}"/>
              </a:ext>
            </a:extLst>
          </p:cNvPr>
          <p:cNvSpPr txBox="1">
            <a:spLocks/>
          </p:cNvSpPr>
          <p:nvPr/>
        </p:nvSpPr>
        <p:spPr>
          <a:xfrm>
            <a:off x="3665680" y="20796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trong</a:t>
            </a:r>
          </a:p>
        </p:txBody>
      </p:sp>
      <p:sp>
        <p:nvSpPr>
          <p:cNvPr id="13" name="Title 1">
            <a:extLst>
              <a:ext uri="{FF2B5EF4-FFF2-40B4-BE49-F238E27FC236}">
                <a16:creationId xmlns:a16="http://schemas.microsoft.com/office/drawing/2014/main" id="{66F3A95F-D061-9CCD-257D-20C0DDA720F5}"/>
              </a:ext>
            </a:extLst>
          </p:cNvPr>
          <p:cNvSpPr txBox="1">
            <a:spLocks/>
          </p:cNvSpPr>
          <p:nvPr/>
        </p:nvSpPr>
        <p:spPr>
          <a:xfrm>
            <a:off x="5357344" y="20796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trông</a:t>
            </a:r>
          </a:p>
        </p:txBody>
      </p:sp>
      <p:sp>
        <p:nvSpPr>
          <p:cNvPr id="14" name="Title 1">
            <a:extLst>
              <a:ext uri="{FF2B5EF4-FFF2-40B4-BE49-F238E27FC236}">
                <a16:creationId xmlns:a16="http://schemas.microsoft.com/office/drawing/2014/main" id="{A3F96850-8ED4-7655-C53E-F62A1C2A2B45}"/>
              </a:ext>
            </a:extLst>
          </p:cNvPr>
          <p:cNvSpPr txBox="1">
            <a:spLocks/>
          </p:cNvSpPr>
          <p:nvPr/>
        </p:nvSpPr>
        <p:spPr>
          <a:xfrm>
            <a:off x="6868624" y="20796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15" name="Title 1">
            <a:extLst>
              <a:ext uri="{FF2B5EF4-FFF2-40B4-BE49-F238E27FC236}">
                <a16:creationId xmlns:a16="http://schemas.microsoft.com/office/drawing/2014/main" id="{84178CBE-EE9E-61DE-12EA-87336C92E85A}"/>
              </a:ext>
            </a:extLst>
          </p:cNvPr>
          <p:cNvSpPr txBox="1">
            <a:spLocks/>
          </p:cNvSpPr>
          <p:nvPr/>
        </p:nvSpPr>
        <p:spPr>
          <a:xfrm>
            <a:off x="8529371" y="20796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16" name="Title 1">
            <a:extLst>
              <a:ext uri="{FF2B5EF4-FFF2-40B4-BE49-F238E27FC236}">
                <a16:creationId xmlns:a16="http://schemas.microsoft.com/office/drawing/2014/main" id="{3DEDBEF1-4469-C6EF-6CFF-4AE3D0F58AB5}"/>
              </a:ext>
            </a:extLst>
          </p:cNvPr>
          <p:cNvSpPr txBox="1">
            <a:spLocks/>
          </p:cNvSpPr>
          <p:nvPr/>
        </p:nvSpPr>
        <p:spPr>
          <a:xfrm>
            <a:off x="2000084" y="30328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17" name="Title 1">
            <a:extLst>
              <a:ext uri="{FF2B5EF4-FFF2-40B4-BE49-F238E27FC236}">
                <a16:creationId xmlns:a16="http://schemas.microsoft.com/office/drawing/2014/main" id="{AAB5BA98-B222-65A3-57C9-D615D927A8F9}"/>
              </a:ext>
            </a:extLst>
          </p:cNvPr>
          <p:cNvSpPr txBox="1">
            <a:spLocks/>
          </p:cNvSpPr>
          <p:nvPr/>
        </p:nvSpPr>
        <p:spPr>
          <a:xfrm>
            <a:off x="3754812" y="30328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chiên</a:t>
            </a:r>
          </a:p>
        </p:txBody>
      </p:sp>
      <p:sp>
        <p:nvSpPr>
          <p:cNvPr id="18" name="Title 1">
            <a:extLst>
              <a:ext uri="{FF2B5EF4-FFF2-40B4-BE49-F238E27FC236}">
                <a16:creationId xmlns:a16="http://schemas.microsoft.com/office/drawing/2014/main" id="{AD1DEB91-F893-6B57-9AEF-407F7A0A9928}"/>
              </a:ext>
            </a:extLst>
          </p:cNvPr>
          <p:cNvSpPr txBox="1">
            <a:spLocks/>
          </p:cNvSpPr>
          <p:nvPr/>
        </p:nvSpPr>
        <p:spPr>
          <a:xfrm>
            <a:off x="5118469"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19" name="Title 1">
            <a:extLst>
              <a:ext uri="{FF2B5EF4-FFF2-40B4-BE49-F238E27FC236}">
                <a16:creationId xmlns:a16="http://schemas.microsoft.com/office/drawing/2014/main" id="{517B08D0-B0FD-F29E-1AAC-6CABDBF3203D}"/>
              </a:ext>
            </a:extLst>
          </p:cNvPr>
          <p:cNvSpPr txBox="1">
            <a:spLocks/>
          </p:cNvSpPr>
          <p:nvPr/>
        </p:nvSpPr>
        <p:spPr>
          <a:xfrm>
            <a:off x="683224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20" name="Title 1">
            <a:extLst>
              <a:ext uri="{FF2B5EF4-FFF2-40B4-BE49-F238E27FC236}">
                <a16:creationId xmlns:a16="http://schemas.microsoft.com/office/drawing/2014/main" id="{AC6B4AE7-E07B-FB52-C6B9-D42B7BAFCCDA}"/>
              </a:ext>
            </a:extLst>
          </p:cNvPr>
          <p:cNvSpPr txBox="1">
            <a:spLocks/>
          </p:cNvSpPr>
          <p:nvPr/>
        </p:nvSpPr>
        <p:spPr>
          <a:xfrm>
            <a:off x="853170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21" name="Title 1">
            <a:extLst>
              <a:ext uri="{FF2B5EF4-FFF2-40B4-BE49-F238E27FC236}">
                <a16:creationId xmlns:a16="http://schemas.microsoft.com/office/drawing/2014/main" id="{BB738171-A00A-51BD-919C-909FC61B59A5}"/>
              </a:ext>
            </a:extLst>
          </p:cNvPr>
          <p:cNvSpPr txBox="1">
            <a:spLocks/>
          </p:cNvSpPr>
          <p:nvPr/>
        </p:nvSpPr>
        <p:spPr>
          <a:xfrm>
            <a:off x="10182413" y="30328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22" name="Title 1">
            <a:extLst>
              <a:ext uri="{FF2B5EF4-FFF2-40B4-BE49-F238E27FC236}">
                <a16:creationId xmlns:a16="http://schemas.microsoft.com/office/drawing/2014/main" id="{413577CD-91B8-098F-8F72-577A32BAB10E}"/>
              </a:ext>
            </a:extLst>
          </p:cNvPr>
          <p:cNvSpPr txBox="1">
            <a:spLocks/>
          </p:cNvSpPr>
          <p:nvPr/>
        </p:nvSpPr>
        <p:spPr>
          <a:xfrm>
            <a:off x="3518269"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23" name="Title 1">
            <a:extLst>
              <a:ext uri="{FF2B5EF4-FFF2-40B4-BE49-F238E27FC236}">
                <a16:creationId xmlns:a16="http://schemas.microsoft.com/office/drawing/2014/main" id="{8754DDDE-E195-79C7-24F1-E649145F3453}"/>
              </a:ext>
            </a:extLst>
          </p:cNvPr>
          <p:cNvSpPr txBox="1">
            <a:spLocks/>
          </p:cNvSpPr>
          <p:nvPr/>
        </p:nvSpPr>
        <p:spPr>
          <a:xfrm>
            <a:off x="5186197"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24" name="Title 1">
            <a:extLst>
              <a:ext uri="{FF2B5EF4-FFF2-40B4-BE49-F238E27FC236}">
                <a16:creationId xmlns:a16="http://schemas.microsoft.com/office/drawing/2014/main" id="{AE625193-5772-83BD-70A7-EC0E0CB2911C}"/>
              </a:ext>
            </a:extLst>
          </p:cNvPr>
          <p:cNvSpPr txBox="1">
            <a:spLocks/>
          </p:cNvSpPr>
          <p:nvPr/>
        </p:nvSpPr>
        <p:spPr>
          <a:xfrm>
            <a:off x="6836907" y="40608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lớp 1 năm 2020 -2021 knttvcs\ảnh tiếng việt\images (2).jpg">
            <a:extLst>
              <a:ext uri="{FF2B5EF4-FFF2-40B4-BE49-F238E27FC236}">
                <a16:creationId xmlns:a16="http://schemas.microsoft.com/office/drawing/2014/main" id="{C34DD44F-DBBC-61B1-BC48-9889862A6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558" y="1032933"/>
            <a:ext cx="2835796" cy="36290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D:\lớp 1 năm 2020 -2021 knttvcs\ảnh tiếng việt\images (14).jpg">
            <a:extLst>
              <a:ext uri="{FF2B5EF4-FFF2-40B4-BE49-F238E27FC236}">
                <a16:creationId xmlns:a16="http://schemas.microsoft.com/office/drawing/2014/main" id="{79D1C4C2-D642-7453-9DF1-30BB09F29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520" y="74325"/>
            <a:ext cx="1866900" cy="18637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6" descr="D:\lớp 1 năm 2020 -2021 knttvcs\ảnh tiếng việt\images (4).jpg">
            <a:extLst>
              <a:ext uri="{FF2B5EF4-FFF2-40B4-BE49-F238E27FC236}">
                <a16:creationId xmlns:a16="http://schemas.microsoft.com/office/drawing/2014/main" id="{B5DCF757-24F3-3A95-1576-104E3F829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520" y="4468862"/>
            <a:ext cx="2000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7" descr="D:\lớp 1 năm 2020 -2021 knttvcs\ảnh tiếng việt\images (13).jpg">
            <a:extLst>
              <a:ext uri="{FF2B5EF4-FFF2-40B4-BE49-F238E27FC236}">
                <a16:creationId xmlns:a16="http://schemas.microsoft.com/office/drawing/2014/main" id="{A3E67240-2CCB-8586-AA0D-9E81A2DB8C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5638"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8" descr="D:\lớp 1 năm 2020 -2021 knttvcs\ảnh tiếng việt\images (6).jpg">
            <a:extLst>
              <a:ext uri="{FF2B5EF4-FFF2-40B4-BE49-F238E27FC236}">
                <a16:creationId xmlns:a16="http://schemas.microsoft.com/office/drawing/2014/main" id="{220F089D-A152-7679-D5B8-2154AA6BE4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516" y="74327"/>
            <a:ext cx="2143125" cy="1863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9" descr="D:\lớp 1 năm 2020 -2021 knttvcs\ảnh tiếng việt\images (10).jpg">
            <a:extLst>
              <a:ext uri="{FF2B5EF4-FFF2-40B4-BE49-F238E27FC236}">
                <a16:creationId xmlns:a16="http://schemas.microsoft.com/office/drawing/2014/main" id="{1404AE87-2907-471F-1F51-89D9220313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3824" y="4730461"/>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0" descr="D:\lớp 1 năm 2020 -2021 knttvcs\ảnh tiếng việt\images (7).jpg">
            <a:extLst>
              <a:ext uri="{FF2B5EF4-FFF2-40B4-BE49-F238E27FC236}">
                <a16:creationId xmlns:a16="http://schemas.microsoft.com/office/drawing/2014/main" id="{0EDC1891-F81B-7125-8EC1-45B0B009C3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5080" y="2362201"/>
            <a:ext cx="2133600" cy="18509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1" descr="D:\lớp 1 năm 2020 -2021 knttvcs\ảnh tiếng việt\tải xuống (3).jpg">
            <a:extLst>
              <a:ext uri="{FF2B5EF4-FFF2-40B4-BE49-F238E27FC236}">
                <a16:creationId xmlns:a16="http://schemas.microsoft.com/office/drawing/2014/main" id="{C1313D97-DEF0-BF1A-9064-CCF9180F98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2362547"/>
            <a:ext cx="2143125" cy="18592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2" descr="D:\lớp 1 năm 2020 -2021 knttvcs\ảnh tiếng việt\tải xuống (2).jpg">
            <a:extLst>
              <a:ext uri="{FF2B5EF4-FFF2-40B4-BE49-F238E27FC236}">
                <a16:creationId xmlns:a16="http://schemas.microsoft.com/office/drawing/2014/main" id="{5149E3AA-8EAB-E989-A882-E765F856C5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7330" y="4730462"/>
            <a:ext cx="2143125" cy="19590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3" descr="D:\lớp 1 năm 2020 -2021 knttvcs\ảnh tiếng việt\images (11).jpg">
            <a:extLst>
              <a:ext uri="{FF2B5EF4-FFF2-40B4-BE49-F238E27FC236}">
                <a16:creationId xmlns:a16="http://schemas.microsoft.com/office/drawing/2014/main" id="{AF85408E-CBC2-CF9A-8ED5-43D87A1901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0213" y="100674"/>
            <a:ext cx="2143125" cy="17405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D:\lớp 1 năm 2020 -2021 knttvcs\ảnh tiếng việt\pngtree-purple-cartoon-exquisite-gift-box-png-image_4605186.jpg">
            <a:extLst>
              <a:ext uri="{FF2B5EF4-FFF2-40B4-BE49-F238E27FC236}">
                <a16:creationId xmlns:a16="http://schemas.microsoft.com/office/drawing/2014/main" id="{375A3963-8ED6-8D3D-3C8F-91DA07F266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84950" y="4719623"/>
            <a:ext cx="2164800" cy="19788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2F8D286-707F-ED6A-26D9-F7291BF0AD24}"/>
              </a:ext>
            </a:extLst>
          </p:cNvPr>
          <p:cNvSpPr txBox="1"/>
          <p:nvPr/>
        </p:nvSpPr>
        <p:spPr>
          <a:xfrm>
            <a:off x="3797648" y="1828800"/>
            <a:ext cx="2414588"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phong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2225DF95-CEE3-B6A4-B04C-D91D2590D1F2}"/>
              </a:ext>
            </a:extLst>
          </p:cNvPr>
          <p:cNvSpPr txBox="1"/>
          <p:nvPr/>
        </p:nvSpPr>
        <p:spPr>
          <a:xfrm>
            <a:off x="990600" y="6248400"/>
            <a:ext cx="2567189"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trống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7FBFA1B1-07F7-2C8A-0A08-0222F95B173F}"/>
              </a:ext>
            </a:extLst>
          </p:cNvPr>
          <p:cNvSpPr txBox="1"/>
          <p:nvPr/>
        </p:nvSpPr>
        <p:spPr>
          <a:xfrm>
            <a:off x="4038601" y="6172200"/>
            <a:ext cx="2075037"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C8CFADF7-7665-EE23-9147-AAB25F7D8067}"/>
              </a:ext>
            </a:extLst>
          </p:cNvPr>
          <p:cNvSpPr txBox="1"/>
          <p:nvPr/>
        </p:nvSpPr>
        <p:spPr>
          <a:xfrm>
            <a:off x="6265516" y="617220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tĩnh</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8761E40B-A6EF-51AF-E3B3-05BC4BFAD100}"/>
              </a:ext>
            </a:extLst>
          </p:cNvPr>
          <p:cNvSpPr txBox="1"/>
          <p:nvPr/>
        </p:nvSpPr>
        <p:spPr>
          <a:xfrm>
            <a:off x="8175960" y="6172200"/>
            <a:ext cx="2187240"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rong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29A52AC2-727B-9475-A777-29FE541CD8F6}"/>
              </a:ext>
            </a:extLst>
          </p:cNvPr>
          <p:cNvSpPr txBox="1"/>
          <p:nvPr/>
        </p:nvSpPr>
        <p:spPr>
          <a:xfrm>
            <a:off x="8311939" y="4124980"/>
            <a:ext cx="2328353"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mến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87B41BA8-4F8D-8BBC-CF75-496C2C163D55}"/>
              </a:ext>
            </a:extLst>
          </p:cNvPr>
          <p:cNvSpPr txBox="1"/>
          <p:nvPr/>
        </p:nvSpPr>
        <p:spPr>
          <a:xfrm>
            <a:off x="6424054" y="4124980"/>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biết</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147782E9-F9C8-E5F1-9C5E-CE6F773E4C66}"/>
              </a:ext>
            </a:extLst>
          </p:cNvPr>
          <p:cNvSpPr txBox="1"/>
          <p:nvPr/>
        </p:nvSpPr>
        <p:spPr>
          <a:xfrm>
            <a:off x="4036388" y="4106495"/>
            <a:ext cx="19834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trùng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điệp</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13132D89-2009-4D51-0848-DB63ECDE259A}"/>
              </a:ext>
            </a:extLst>
          </p:cNvPr>
          <p:cNvSpPr txBox="1"/>
          <p:nvPr/>
        </p:nvSpPr>
        <p:spPr>
          <a:xfrm>
            <a:off x="8561041" y="1847188"/>
            <a:ext cx="1735485"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rừng</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FAAB84E0-FEB4-2F72-6657-6667BAE8E4A0}"/>
              </a:ext>
            </a:extLst>
          </p:cNvPr>
          <p:cNvSpPr txBox="1"/>
          <p:nvPr/>
        </p:nvSpPr>
        <p:spPr>
          <a:xfrm>
            <a:off x="6337088" y="1842723"/>
            <a:ext cx="1968712" cy="523220"/>
          </a:xfrm>
          <a:prstGeom prst="rect">
            <a:avLst/>
          </a:prstGeom>
          <a:noFill/>
        </p:spPr>
        <p:txBody>
          <a:bodyPr wrap="square" rtlCol="0">
            <a:spAutoFit/>
          </a:bodyPr>
          <a:lstStyle/>
          <a:p>
            <a:pPr algn="ctr"/>
            <a:r>
              <a:rPr lang="en-US" sz="2800" b="1" dirty="0" err="1">
                <a:latin typeface="Arial-Rounded" panose="020B0500000000000000" pitchFamily="34" charset="0"/>
                <a:ea typeface="Arial-Rounded" panose="020B0500000000000000" pitchFamily="34" charset="0"/>
                <a:cs typeface="Arial-Rounded" panose="020B0500000000000000" pitchFamily="34" charset="0"/>
              </a:rPr>
              <a:t>khiêm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tốn</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5" name="Group 24">
            <a:extLst>
              <a:ext uri="{FF2B5EF4-FFF2-40B4-BE49-F238E27FC236}">
                <a16:creationId xmlns:a16="http://schemas.microsoft.com/office/drawing/2014/main" id="{9B6412A9-14B8-46C1-BFA3-64FB9A773E4E}"/>
              </a:ext>
            </a:extLst>
          </p:cNvPr>
          <p:cNvGrpSpPr/>
          <p:nvPr/>
        </p:nvGrpSpPr>
        <p:grpSpPr>
          <a:xfrm>
            <a:off x="0" y="0"/>
            <a:ext cx="2514601" cy="941185"/>
            <a:chOff x="63500" y="1429216"/>
            <a:chExt cx="1890628" cy="705889"/>
          </a:xfrm>
        </p:grpSpPr>
        <p:sp>
          <p:nvSpPr>
            <p:cNvPr id="26" name="Rounded Rectangle 3">
              <a:extLst>
                <a:ext uri="{FF2B5EF4-FFF2-40B4-BE49-F238E27FC236}">
                  <a16:creationId xmlns:a16="http://schemas.microsoft.com/office/drawing/2014/main" id="{6AD9EDB7-27F7-CD85-C11F-586A219CF670}"/>
                </a:ext>
              </a:extLst>
            </p:cNvPr>
            <p:cNvSpPr/>
            <p:nvPr/>
          </p:nvSpPr>
          <p:spPr>
            <a:xfrm>
              <a:off x="384358" y="1429216"/>
              <a:ext cx="1569770"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27" name="Oval 26">
              <a:extLst>
                <a:ext uri="{FF2B5EF4-FFF2-40B4-BE49-F238E27FC236}">
                  <a16:creationId xmlns:a16="http://schemas.microsoft.com/office/drawing/2014/main" id="{4E7DC39B-10A1-8E36-56BB-ADDFA579E2FC}"/>
                </a:ext>
              </a:extLst>
            </p:cNvPr>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Tree>
    <p:extLst>
      <p:ext uri="{BB962C8B-B14F-4D97-AF65-F5344CB8AC3E}">
        <p14:creationId xmlns:p14="http://schemas.microsoft.com/office/powerpoint/2010/main" val="339301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circle(in)">
                                      <p:cBhvr>
                                        <p:cTn id="49" dur="2000"/>
                                        <p:tgtEl>
                                          <p:spTgt spid="20"/>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circle(in)">
                                      <p:cBhvr>
                                        <p:cTn id="55" dur="2000"/>
                                        <p:tgtEl>
                                          <p:spTgt spid="17"/>
                                        </p:tgtEl>
                                      </p:cBhvr>
                                    </p:animEffec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circle(in)">
                                      <p:cBhvr>
                                        <p:cTn id="61" dur="2000"/>
                                        <p:tgtEl>
                                          <p:spTgt spid="22"/>
                                        </p:tgtEl>
                                      </p:cBhvr>
                                    </p:animEffec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circle(in)">
                                      <p:cBhvr>
                                        <p:cTn id="67" dur="2000"/>
                                        <p:tgtEl>
                                          <p:spTgt spid="18"/>
                                        </p:tgtEl>
                                      </p:cBhvr>
                                    </p:animEffect>
                                  </p:childTnLst>
                                </p:cTn>
                              </p:par>
                            </p:childTnLst>
                          </p:cTn>
                        </p:par>
                      </p:childTnLst>
                    </p:cTn>
                  </p:par>
                </p:childTnLst>
              </p:cTn>
              <p:nextCondLst>
                <p:cond evt="onClick" delay="0">
                  <p:tgtEl>
                    <p:spTgt spid="13"/>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BDDD130E-CDBB-DD0B-02EB-B540CFC8F278}"/>
              </a:ext>
            </a:extLst>
          </p:cNvPr>
          <p:cNvSpPr/>
          <p:nvPr/>
        </p:nvSpPr>
        <p:spPr>
          <a:xfrm>
            <a:off x="4162105" y="201630"/>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rong biển</a:t>
            </a:r>
          </a:p>
        </p:txBody>
      </p:sp>
      <p:pic>
        <p:nvPicPr>
          <p:cNvPr id="3" name="Picture 2" descr="Rong Biển Sấy Truyền Thống Cao Cấp Hàn Quốc 50g Ít Calo, Giàu Dinh Dưỡng">
            <a:extLst>
              <a:ext uri="{FF2B5EF4-FFF2-40B4-BE49-F238E27FC236}">
                <a16:creationId xmlns:a16="http://schemas.microsoft.com/office/drawing/2014/main" id="{C8B5C229-8748-F36C-FB86-18D5F8E6C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524001"/>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ong biển làm thuốc">
            <a:extLst>
              <a:ext uri="{FF2B5EF4-FFF2-40B4-BE49-F238E27FC236}">
                <a16:creationId xmlns:a16="http://schemas.microsoft.com/office/drawing/2014/main" id="{E83B90FA-1249-A221-A771-DA72A97AE5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8262" y="2133601"/>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15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113BEDC-369E-FE4A-6C12-6F7EA2C7EDD6}"/>
              </a:ext>
            </a:extLst>
          </p:cNvPr>
          <p:cNvSpPr/>
          <p:nvPr/>
        </p:nvSpPr>
        <p:spPr>
          <a:xfrm>
            <a:off x="590550"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a:extLst>
              <a:ext uri="{FF2B5EF4-FFF2-40B4-BE49-F238E27FC236}">
                <a16:creationId xmlns:a16="http://schemas.microsoft.com/office/drawing/2014/main" id="{10BA49C6-4635-1693-7060-36DD15AF59D9}"/>
              </a:ext>
            </a:extLst>
          </p:cNvPr>
          <p:cNvCxnSpPr/>
          <p:nvPr/>
        </p:nvCxnSpPr>
        <p:spPr>
          <a:xfrm flipH="1">
            <a:off x="7086600" y="2022335"/>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68AF3AB-9427-C448-D991-82160DC1BD3F}"/>
              </a:ext>
            </a:extLst>
          </p:cNvPr>
          <p:cNvSpPr/>
          <p:nvPr/>
        </p:nvSpPr>
        <p:spPr>
          <a:xfrm>
            <a:off x="1783314" y="90555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5" name="Oval 4">
            <a:extLst>
              <a:ext uri="{FF2B5EF4-FFF2-40B4-BE49-F238E27FC236}">
                <a16:creationId xmlns:a16="http://schemas.microsoft.com/office/drawing/2014/main" id="{A9081B7B-69A0-E94B-AED6-7DD49D1419DC}"/>
              </a:ext>
            </a:extLst>
          </p:cNvPr>
          <p:cNvSpPr/>
          <p:nvPr/>
        </p:nvSpPr>
        <p:spPr>
          <a:xfrm>
            <a:off x="2107060" y="186592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6" name="Straight Connector 5">
            <a:extLst>
              <a:ext uri="{FF2B5EF4-FFF2-40B4-BE49-F238E27FC236}">
                <a16:creationId xmlns:a16="http://schemas.microsoft.com/office/drawing/2014/main" id="{C201B015-58AC-6C0E-334E-A89D9B562996}"/>
              </a:ext>
            </a:extLst>
          </p:cNvPr>
          <p:cNvCxnSpPr/>
          <p:nvPr/>
        </p:nvCxnSpPr>
        <p:spPr>
          <a:xfrm flipH="1">
            <a:off x="1885901" y="2004546"/>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8B2A4AE-9020-FD13-E022-20BE6DFC0957}"/>
              </a:ext>
            </a:extLst>
          </p:cNvPr>
          <p:cNvCxnSpPr/>
          <p:nvPr/>
        </p:nvCxnSpPr>
        <p:spPr>
          <a:xfrm flipH="1">
            <a:off x="1575807" y="2836780"/>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F8762C7-9142-ED7D-95DA-05F5A26E218C}"/>
              </a:ext>
            </a:extLst>
          </p:cNvPr>
          <p:cNvSpPr/>
          <p:nvPr/>
        </p:nvSpPr>
        <p:spPr>
          <a:xfrm>
            <a:off x="7315200" y="183307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9" name="Straight Connector 8">
            <a:extLst>
              <a:ext uri="{FF2B5EF4-FFF2-40B4-BE49-F238E27FC236}">
                <a16:creationId xmlns:a16="http://schemas.microsoft.com/office/drawing/2014/main" id="{32B75B3B-D0B1-3063-2253-E89C0F3D08DC}"/>
              </a:ext>
            </a:extLst>
          </p:cNvPr>
          <p:cNvCxnSpPr/>
          <p:nvPr/>
        </p:nvCxnSpPr>
        <p:spPr>
          <a:xfrm flipH="1">
            <a:off x="7043888" y="2764806"/>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1BB5A83-E204-52A3-9731-E13A7B9A3A65}"/>
              </a:ext>
            </a:extLst>
          </p:cNvPr>
          <p:cNvSpPr/>
          <p:nvPr/>
        </p:nvSpPr>
        <p:spPr>
          <a:xfrm>
            <a:off x="2043334" y="2523803"/>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4</a:t>
            </a:r>
          </a:p>
        </p:txBody>
      </p:sp>
      <p:cxnSp>
        <p:nvCxnSpPr>
          <p:cNvPr id="11" name="Straight Connector 10">
            <a:extLst>
              <a:ext uri="{FF2B5EF4-FFF2-40B4-BE49-F238E27FC236}">
                <a16:creationId xmlns:a16="http://schemas.microsoft.com/office/drawing/2014/main" id="{65B68766-C5F0-D14B-C93C-78E2BE34722C}"/>
              </a:ext>
            </a:extLst>
          </p:cNvPr>
          <p:cNvCxnSpPr/>
          <p:nvPr/>
        </p:nvCxnSpPr>
        <p:spPr>
          <a:xfrm flipH="1">
            <a:off x="2667000" y="340575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F74E8207-6595-1CD6-43CD-27E7675BC155}"/>
              </a:ext>
            </a:extLst>
          </p:cNvPr>
          <p:cNvSpPr/>
          <p:nvPr/>
        </p:nvSpPr>
        <p:spPr>
          <a:xfrm>
            <a:off x="7363358" y="253944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5</a:t>
            </a:r>
          </a:p>
        </p:txBody>
      </p:sp>
      <p:cxnSp>
        <p:nvCxnSpPr>
          <p:cNvPr id="13" name="Straight Connector 12">
            <a:extLst>
              <a:ext uri="{FF2B5EF4-FFF2-40B4-BE49-F238E27FC236}">
                <a16:creationId xmlns:a16="http://schemas.microsoft.com/office/drawing/2014/main" id="{19BA1342-EEFB-46D7-4FA3-6B069B83E32A}"/>
              </a:ext>
            </a:extLst>
          </p:cNvPr>
          <p:cNvCxnSpPr/>
          <p:nvPr/>
        </p:nvCxnSpPr>
        <p:spPr>
          <a:xfrm flipH="1">
            <a:off x="2967308" y="4290751"/>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46BE22C-85D5-6C15-514C-AC483188D552}"/>
              </a:ext>
            </a:extLst>
          </p:cNvPr>
          <p:cNvSpPr/>
          <p:nvPr/>
        </p:nvSpPr>
        <p:spPr>
          <a:xfrm>
            <a:off x="2967308" y="329265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6</a:t>
            </a:r>
          </a:p>
        </p:txBody>
      </p:sp>
      <p:cxnSp>
        <p:nvCxnSpPr>
          <p:cNvPr id="15" name="Straight Connector 14">
            <a:extLst>
              <a:ext uri="{FF2B5EF4-FFF2-40B4-BE49-F238E27FC236}">
                <a16:creationId xmlns:a16="http://schemas.microsoft.com/office/drawing/2014/main" id="{738369E2-6C46-9FE4-31BE-361D519116D1}"/>
              </a:ext>
            </a:extLst>
          </p:cNvPr>
          <p:cNvCxnSpPr/>
          <p:nvPr/>
        </p:nvCxnSpPr>
        <p:spPr>
          <a:xfrm flipH="1">
            <a:off x="10896600" y="4872637"/>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686D2D9-2C05-8533-51B8-9AF228096BA9}"/>
              </a:ext>
            </a:extLst>
          </p:cNvPr>
          <p:cNvSpPr/>
          <p:nvPr/>
        </p:nvSpPr>
        <p:spPr>
          <a:xfrm>
            <a:off x="3356279" y="400969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7</a:t>
            </a:r>
          </a:p>
        </p:txBody>
      </p:sp>
    </p:spTree>
    <p:extLst>
      <p:ext uri="{BB962C8B-B14F-4D97-AF65-F5344CB8AC3E}">
        <p14:creationId xmlns:p14="http://schemas.microsoft.com/office/powerpoint/2010/main" val="409312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animBg="1"/>
      <p:bldP spid="12"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6C07947-ADFD-0064-84A6-38E13D01ABF3}"/>
              </a:ext>
            </a:extLst>
          </p:cNvPr>
          <p:cNvSpPr/>
          <p:nvPr/>
        </p:nvSpPr>
        <p:spPr>
          <a:xfrm>
            <a:off x="333702"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a:extLst>
              <a:ext uri="{FF2B5EF4-FFF2-40B4-BE49-F238E27FC236}">
                <a16:creationId xmlns:a16="http://schemas.microsoft.com/office/drawing/2014/main" id="{3393E46B-03D9-EE9F-F6EC-CA25A405BE40}"/>
              </a:ext>
            </a:extLst>
          </p:cNvPr>
          <p:cNvCxnSpPr/>
          <p:nvPr/>
        </p:nvCxnSpPr>
        <p:spPr>
          <a:xfrm>
            <a:off x="7191702"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13">
            <a:extLst>
              <a:ext uri="{FF2B5EF4-FFF2-40B4-BE49-F238E27FC236}">
                <a16:creationId xmlns:a16="http://schemas.microsoft.com/office/drawing/2014/main" id="{CACEB805-24A5-093A-4E3F-C79E9DE5FFA0}"/>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Trái đất của chúng ta có đặc điểm gì?</a:t>
            </a:r>
          </a:p>
        </p:txBody>
      </p:sp>
      <p:sp>
        <p:nvSpPr>
          <p:cNvPr id="5" name="Rounded Rectangle 10">
            <a:extLst>
              <a:ext uri="{FF2B5EF4-FFF2-40B4-BE49-F238E27FC236}">
                <a16:creationId xmlns:a16="http://schemas.microsoft.com/office/drawing/2014/main" id="{9C1DC266-9AA2-161F-412B-62E7AE7B3C5C}"/>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Trên trái đất có những gì?</a:t>
            </a:r>
          </a:p>
        </p:txBody>
      </p:sp>
      <p:cxnSp>
        <p:nvCxnSpPr>
          <p:cNvPr id="6" name="Straight Connector 5">
            <a:extLst>
              <a:ext uri="{FF2B5EF4-FFF2-40B4-BE49-F238E27FC236}">
                <a16:creationId xmlns:a16="http://schemas.microsoft.com/office/drawing/2014/main" id="{D55C48C5-80E2-301B-4421-DAD65D6246AB}"/>
              </a:ext>
            </a:extLst>
          </p:cNvPr>
          <p:cNvCxnSpPr/>
          <p:nvPr/>
        </p:nvCxnSpPr>
        <p:spPr>
          <a:xfrm>
            <a:off x="672393" y="2057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BF7F3F0-15B4-3B53-0F57-FB28409BDB8F}"/>
              </a:ext>
            </a:extLst>
          </p:cNvPr>
          <p:cNvCxnSpPr/>
          <p:nvPr/>
        </p:nvCxnSpPr>
        <p:spPr>
          <a:xfrm>
            <a:off x="6387664" y="2057400"/>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5126FA8-1BAD-6FC2-1735-D03F3E71DD0D}"/>
              </a:ext>
            </a:extLst>
          </p:cNvPr>
          <p:cNvCxnSpPr/>
          <p:nvPr/>
        </p:nvCxnSpPr>
        <p:spPr>
          <a:xfrm>
            <a:off x="751258" y="284029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1ADB7F-B896-0F3A-2F6A-D3F41CB16605}"/>
              </a:ext>
            </a:extLst>
          </p:cNvPr>
          <p:cNvCxnSpPr/>
          <p:nvPr/>
        </p:nvCxnSpPr>
        <p:spPr>
          <a:xfrm>
            <a:off x="5383692" y="2821637"/>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ounded Rectangle 20">
            <a:extLst>
              <a:ext uri="{FF2B5EF4-FFF2-40B4-BE49-F238E27FC236}">
                <a16:creationId xmlns:a16="http://schemas.microsoft.com/office/drawing/2014/main" id="{6BB8FC19-0B4D-110C-BA03-944BC998B64E}"/>
              </a:ext>
            </a:extLst>
          </p:cNvPr>
          <p:cNvSpPr/>
          <p:nvPr/>
        </p:nvSpPr>
        <p:spPr>
          <a:xfrm>
            <a:off x="693775"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white"/>
                </a:solidFill>
                <a:latin typeface="Arial-Rounded" pitchFamily="34" charset="0"/>
                <a:ea typeface="Arial-Rounded" pitchFamily="34" charset="0"/>
                <a:cs typeface="Arial-Rounded" pitchFamily="34" charset="0"/>
              </a:rPr>
              <a:t>Chúng ta cần làm gì cho sự sống trên trái đất?</a:t>
            </a:r>
          </a:p>
        </p:txBody>
      </p:sp>
      <p:cxnSp>
        <p:nvCxnSpPr>
          <p:cNvPr id="11" name="Straight Connector 10">
            <a:extLst>
              <a:ext uri="{FF2B5EF4-FFF2-40B4-BE49-F238E27FC236}">
                <a16:creationId xmlns:a16="http://schemas.microsoft.com/office/drawing/2014/main" id="{88239EEB-6DEE-7A5A-014E-389A1A54AD31}"/>
              </a:ext>
            </a:extLst>
          </p:cNvPr>
          <p:cNvCxnSpPr/>
          <p:nvPr/>
        </p:nvCxnSpPr>
        <p:spPr>
          <a:xfrm>
            <a:off x="5402801" y="43434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484DB3-3C16-1AA2-EDF1-E9D38929DA5C}"/>
              </a:ext>
            </a:extLst>
          </p:cNvPr>
          <p:cNvCxnSpPr/>
          <p:nvPr/>
        </p:nvCxnSpPr>
        <p:spPr>
          <a:xfrm>
            <a:off x="7871792" y="43434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2D48C9-1DAE-047B-166B-05300F58E4DB}"/>
              </a:ext>
            </a:extLst>
          </p:cNvPr>
          <p:cNvCxnSpPr/>
          <p:nvPr/>
        </p:nvCxnSpPr>
        <p:spPr>
          <a:xfrm>
            <a:off x="10528737" y="42672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61760C-996E-60DA-B166-DF17AF8D82A6}"/>
              </a:ext>
            </a:extLst>
          </p:cNvPr>
          <p:cNvCxnSpPr/>
          <p:nvPr/>
        </p:nvCxnSpPr>
        <p:spPr>
          <a:xfrm>
            <a:off x="586314"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5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par>
                                <p:cTn id="71" presetID="10"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500"/>
                                        <p:tgtEl>
                                          <p:spTgt spid="1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3"/>
                                        </p:tgtEl>
                                      </p:cBhvr>
                                    </p:animEffect>
                                    <p:set>
                                      <p:cBhvr>
                                        <p:cTn id="84" dur="1" fill="hold">
                                          <p:stCondLst>
                                            <p:cond delay="499"/>
                                          </p:stCondLst>
                                        </p:cTn>
                                        <p:tgtEl>
                                          <p:spTgt spid="1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30477" y="203423"/>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2</a:t>
              </a:r>
            </a:p>
          </p:txBody>
        </p:sp>
      </p:grpSp>
      <p:grpSp>
        <p:nvGrpSpPr>
          <p:cNvPr id="2" name="Group 1"/>
          <p:cNvGrpSpPr/>
          <p:nvPr/>
        </p:nvGrpSpPr>
        <p:grpSpPr>
          <a:xfrm>
            <a:off x="74645"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48540" y="3087645"/>
            <a:ext cx="13499608"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 Cá</a:t>
            </a:r>
            <a:r>
              <a:rPr lang="el-GR" sz="6800">
                <a:solidFill>
                  <a:srgbClr val="FF0000"/>
                </a:solidFill>
                <a:latin typeface="HP001 4 hàng" pitchFamily="34" charset="0"/>
              </a:rPr>
              <a:t>ζ </a:t>
            </a:r>
            <a:r>
              <a:rPr lang="vi-VN" sz="6800">
                <a:solidFill>
                  <a:srgbClr val="FF0000"/>
                </a:solidFill>
                <a:latin typeface="HP001 4 hàng" pitchFamily="34" charset="0"/>
              </a:rPr>
              <a:t>d</a:t>
            </a:r>
            <a:r>
              <a:rPr lang="el-GR" sz="6800">
                <a:solidFill>
                  <a:srgbClr val="FF0000"/>
                </a:solidFill>
                <a:latin typeface="HP001 4 hàng" pitchFamily="34" charset="0"/>
              </a:rPr>
              <a:t>Ηϛ</a:t>
            </a:r>
            <a:r>
              <a:rPr lang="vi-VN" sz="6800">
                <a:solidFill>
                  <a:srgbClr val="FF0000"/>
                </a:solidFill>
                <a:latin typeface="HP001 4 hàng" pitchFamily="34" charset="0"/>
              </a:rPr>
              <a:t>u </a:t>
            </a:r>
            <a:r>
              <a:rPr lang="el-GR" sz="6800">
                <a:solidFill>
                  <a:srgbClr val="FF0000"/>
                </a:solidFill>
                <a:latin typeface="HP001 4 hàng" pitchFamily="34" charset="0"/>
              </a:rPr>
              <a:t>ε</a:t>
            </a:r>
            <a:r>
              <a:rPr lang="vi-VN" sz="6800">
                <a:solidFill>
                  <a:srgbClr val="FF0000"/>
                </a:solidFill>
                <a:latin typeface="HP001 4 hàng" pitchFamily="34" charset="0"/>
              </a:rPr>
              <a:t>ao l</a:t>
            </a:r>
            <a:r>
              <a:rPr lang="el-GR" sz="6800">
                <a:solidFill>
                  <a:srgbClr val="FF0000"/>
                </a:solidFill>
                <a:latin typeface="HP001 4 hàng" pitchFamily="34" charset="0"/>
              </a:rPr>
              <a:t>Η</a:t>
            </a:r>
            <a:r>
              <a:rPr lang="vi-VN" sz="6800">
                <a:solidFill>
                  <a:srgbClr val="FF0000"/>
                </a:solidFill>
                <a:latin typeface="HP001 4 hàng" pitchFamily="34" charset="0"/>
              </a:rPr>
              <a:t>İng </a:t>
            </a:r>
            <a:r>
              <a:rPr lang="el-GR" sz="6800">
                <a:solidFill>
                  <a:srgbClr val="FF0000"/>
                </a:solidFill>
                <a:latin typeface="HP001 4 hàng" pitchFamily="34" charset="0"/>
              </a:rPr>
              <a:t>Λ</a:t>
            </a:r>
            <a:r>
              <a:rPr lang="vi-VN" sz="6800">
                <a:solidFill>
                  <a:srgbClr val="FF0000"/>
                </a:solidFill>
                <a:latin typeface="HP001 4 hàng" pitchFamily="34" charset="0"/>
              </a:rPr>
              <a:t>łn bầu </a:t>
            </a:r>
            <a:endParaRPr lang="en-US" sz="6800">
              <a:solidFill>
                <a:srgbClr val="FF0000"/>
              </a:solidFill>
              <a:latin typeface="HP001 4 hàng" pitchFamily="34" charset="0"/>
            </a:endParaRPr>
          </a:p>
        </p:txBody>
      </p:sp>
      <p:grpSp>
        <p:nvGrpSpPr>
          <p:cNvPr id="9" name="Group 8"/>
          <p:cNvGrpSpPr/>
          <p:nvPr/>
        </p:nvGrpSpPr>
        <p:grpSpPr>
          <a:xfrm>
            <a:off x="74645"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0" y="4469448"/>
            <a:ext cx="9220414"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ǇrƟ</a:t>
            </a:r>
            <a:r>
              <a:rPr lang="en-US" sz="6800">
                <a:solidFill>
                  <a:srgbClr val="FF0000"/>
                </a:solidFill>
                <a:latin typeface="HP001 4 hàng" pitchFamily="34" charset="0"/>
              </a:rPr>
              <a:t>.</a:t>
            </a:r>
            <a:r>
              <a:rPr lang="vi-VN" sz="6800">
                <a:solidFill>
                  <a:srgbClr val="FF0000"/>
                </a:solidFill>
                <a:latin typeface="HP001 4 hàng" pitchFamily="34" charset="0"/>
              </a:rPr>
              <a:t> </a:t>
            </a:r>
            <a:endParaRPr lang="en-US" sz="6800">
              <a:solidFill>
                <a:srgbClr val="FF0000"/>
              </a:solidFill>
              <a:latin typeface="HP001 4 hàng" pitchFamily="34" charset="0"/>
            </a:endParaRPr>
          </a:p>
        </p:txBody>
      </p:sp>
    </p:spTree>
    <p:extLst>
      <p:ext uri="{BB962C8B-B14F-4D97-AF65-F5344CB8AC3E}">
        <p14:creationId xmlns:p14="http://schemas.microsoft.com/office/powerpoint/2010/main" val="849526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517057A-B0A4-9959-95B0-4E3A92D4CC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27" t="45690" r="29358" b="27155"/>
          <a:stretch/>
        </p:blipFill>
        <p:spPr bwMode="auto">
          <a:xfrm>
            <a:off x="2801327" y="304801"/>
            <a:ext cx="7258507" cy="257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7FBE3135-A9D4-205E-C4A3-60CB54EF5E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58" t="30828" r="29251" b="29418"/>
          <a:stretch/>
        </p:blipFill>
        <p:spPr bwMode="auto">
          <a:xfrm>
            <a:off x="2982047" y="2849770"/>
            <a:ext cx="6945454" cy="382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32427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卡通童趣模板2">
      <a:dk1>
        <a:sysClr val="windowText" lastClr="000000"/>
      </a:dk1>
      <a:lt1>
        <a:sysClr val="window" lastClr="FFFFFF"/>
      </a:lt1>
      <a:dk2>
        <a:srgbClr val="44546A"/>
      </a:dk2>
      <a:lt2>
        <a:srgbClr val="E7E6E6"/>
      </a:lt2>
      <a:accent1>
        <a:srgbClr val="FCB6C5"/>
      </a:accent1>
      <a:accent2>
        <a:srgbClr val="FFCE45"/>
      </a:accent2>
      <a:accent3>
        <a:srgbClr val="E2CABA"/>
      </a:accent3>
      <a:accent4>
        <a:srgbClr val="C69763"/>
      </a:accent4>
      <a:accent5>
        <a:srgbClr val="EB95B5"/>
      </a:accent5>
      <a:accent6>
        <a:srgbClr val="C4BFB4"/>
      </a:accent6>
      <a:hlink>
        <a:srgbClr val="E60044"/>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379</TotalTime>
  <Words>178</Words>
  <Application>Microsoft Office PowerPoint</Application>
  <PresentationFormat>Widescreen</PresentationFormat>
  <Paragraphs>58</Paragraphs>
  <Slides>16</Slides>
  <Notes>4</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16</vt:i4>
      </vt:variant>
    </vt:vector>
  </HeadingPairs>
  <TitlesOfParts>
    <vt:vector size="32" baseType="lpstr">
      <vt:lpstr>微软雅黑</vt:lpstr>
      <vt:lpstr>宋体</vt:lpstr>
      <vt:lpstr>#9Slide03 Arima Madurai ExtraBo</vt:lpstr>
      <vt:lpstr>Arial</vt:lpstr>
      <vt:lpstr>Arial Rounded MT Bold</vt:lpstr>
      <vt:lpstr>Arial-Rounded</vt:lpstr>
      <vt:lpstr>Calibri</vt:lpstr>
      <vt:lpstr>等线</vt:lpstr>
      <vt:lpstr>HP001 4 hàng</vt:lpstr>
      <vt:lpstr>黑体</vt:lpstr>
      <vt:lpstr>华康海报体W12(P)</vt:lpstr>
      <vt:lpstr>2_Office Theme</vt:lpstr>
      <vt:lpstr>第一PPT，www.1ppt.com</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Ý nghĩa:  Trong cuộc sống, chúng ta nên khiêm tốn, lịch sự khi giao tiếp và gặp gỡ; không nên hung hăng, kiêu căng, xem thường người khác.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65 ÔN TẬP VÀ KỂ CHUYỆN</dc:title>
  <dc:creator>ADMIN</dc:creator>
  <cp:lastModifiedBy>ADMIN</cp:lastModifiedBy>
  <cp:revision>46</cp:revision>
  <dcterms:created xsi:type="dcterms:W3CDTF">2020-08-18T02:48:00Z</dcterms:created>
  <dcterms:modified xsi:type="dcterms:W3CDTF">2026-04-29T04:45:10Z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1033-11.2.0.9718</vt:lpwstr>
  </property>
</Properties>
</file>