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45" r:id="rId2"/>
    <p:sldMasterId id="2147483757" r:id="rId3"/>
    <p:sldMasterId id="2147483778" r:id="rId4"/>
    <p:sldMasterId id="2147483790" r:id="rId5"/>
    <p:sldMasterId id="2147483802" r:id="rId6"/>
    <p:sldMasterId id="2147483814" r:id="rId7"/>
    <p:sldMasterId id="2147483826" r:id="rId8"/>
    <p:sldMasterId id="2147483838" r:id="rId9"/>
    <p:sldMasterId id="2147483862" r:id="rId10"/>
    <p:sldMasterId id="2147483874" r:id="rId11"/>
  </p:sldMasterIdLst>
  <p:notesMasterIdLst>
    <p:notesMasterId r:id="rId54"/>
  </p:notesMasterIdLst>
  <p:sldIdLst>
    <p:sldId id="256" r:id="rId12"/>
    <p:sldId id="2642" r:id="rId13"/>
    <p:sldId id="344" r:id="rId14"/>
    <p:sldId id="343" r:id="rId15"/>
    <p:sldId id="346" r:id="rId16"/>
    <p:sldId id="348" r:id="rId17"/>
    <p:sldId id="360" r:id="rId18"/>
    <p:sldId id="347" r:id="rId19"/>
    <p:sldId id="567" r:id="rId20"/>
    <p:sldId id="569" r:id="rId21"/>
    <p:sldId id="274" r:id="rId22"/>
    <p:sldId id="260" r:id="rId23"/>
    <p:sldId id="380" r:id="rId24"/>
    <p:sldId id="263" r:id="rId25"/>
    <p:sldId id="303" r:id="rId26"/>
    <p:sldId id="264" r:id="rId27"/>
    <p:sldId id="270" r:id="rId28"/>
    <p:sldId id="269" r:id="rId29"/>
    <p:sldId id="268" r:id="rId30"/>
    <p:sldId id="258" r:id="rId31"/>
    <p:sldId id="259" r:id="rId32"/>
    <p:sldId id="381" r:id="rId33"/>
    <p:sldId id="570" r:id="rId34"/>
    <p:sldId id="571" r:id="rId35"/>
    <p:sldId id="2641" r:id="rId36"/>
    <p:sldId id="568" r:id="rId37"/>
    <p:sldId id="382" r:id="rId38"/>
    <p:sldId id="383" r:id="rId39"/>
    <p:sldId id="314" r:id="rId40"/>
    <p:sldId id="284" r:id="rId41"/>
    <p:sldId id="338" r:id="rId42"/>
    <p:sldId id="566" r:id="rId43"/>
    <p:sldId id="287" r:id="rId44"/>
    <p:sldId id="562" r:id="rId45"/>
    <p:sldId id="573" r:id="rId46"/>
    <p:sldId id="574" r:id="rId47"/>
    <p:sldId id="575" r:id="rId48"/>
    <p:sldId id="299" r:id="rId49"/>
    <p:sldId id="576" r:id="rId50"/>
    <p:sldId id="261" r:id="rId51"/>
    <p:sldId id="577" r:id="rId52"/>
    <p:sldId id="2640" r:id="rId5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31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0196" autoAdjust="0"/>
  </p:normalViewPr>
  <p:slideViewPr>
    <p:cSldViewPr>
      <p:cViewPr varScale="1">
        <p:scale>
          <a:sx n="78" d="100"/>
          <a:sy n="78" d="100"/>
        </p:scale>
        <p:origin x="73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784C1-0983-4376-92F7-B78756F3CC5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3279D-9909-47D0-8636-366C30BE25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19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2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cầm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đằng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AA5B8-F39B-4B87-837B-F5F3FE150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90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25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329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07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578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495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687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682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152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011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811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36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467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416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626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450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440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707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771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80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526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246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96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8849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518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921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119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884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501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104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562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008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3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26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417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66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1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0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1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4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5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7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88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5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155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27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90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6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53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84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1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21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129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32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71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8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2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747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4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03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55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25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3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9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4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75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21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4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86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428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1358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0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18264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2173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51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37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10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3452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56687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770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2801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653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839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DE99C-602F-AB96-8882-2F37568B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33" y="85525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848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31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0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77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25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876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931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1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204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451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499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10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DE99C-602F-AB96-8882-2F37568B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33" y="85525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40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18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88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880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42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509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64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798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65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559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451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721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DE99C-602F-AB96-8882-2F37568B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33" y="85525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8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267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537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511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455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500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23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068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741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957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740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9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F1352-8DC4-F945-4C25-B2681B113E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7528B9EA-06D6-D3ED-3F97-1AEDD761B9CF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2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0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984795-AF47-98CD-4843-AA7840AAD6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A73768-7FA3-04E5-CF64-4D9A1780024E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BBF72E-B768-A42A-E999-C4BF8005F5E3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7FA0D5-7245-8C6A-90D9-F601C778C2A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1D25D528-E150-BB00-E16A-D9DD4A09DDD5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0A608A-33E3-8AA9-BE2B-C7D90C5A611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458"/>
            <a:ext cx="1314152" cy="1314152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CA8659-5B44-8138-280C-DF5A4538C6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105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DB04DAB-67F5-12C6-D25A-9C9C4B37E711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A0E9A7D-9EB7-BA4A-76F3-03484C623AEA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8668059-2FDA-8CB3-6FD6-25E38E968B7B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9B36E2-001D-7C85-02CA-65B2FC31578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450DC08E-E46A-0C77-131B-818685155814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2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F2DBA30-CFAC-156A-96E3-A1A5D769F78D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A6888A9-392F-A583-58BD-2DA0E051DBD2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049D78-752C-07DE-8FB2-CD25ED6A4CE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72933-E51F-E774-D71B-DF4D2F522D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28A4CB3-3D1F-B350-D1E0-1C39172A0296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39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071424E-E2AD-5958-BE53-4F9FB93ADBB5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2F38FF-4D03-FD56-7A32-19C8BE3FAC6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90E43E-6154-7B68-DE36-3208470C3B54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C1689F-6A10-5A33-43A3-41037A6057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1208F1F-9B69-275A-52F3-9FAE1AF7DDCF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15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39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7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51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4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126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6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82.xml"/><Relationship Id="rId4" Type="http://schemas.microsoft.com/office/2007/relationships/media" Target="../media/media4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svg"/><Relationship Id="rId18" Type="http://schemas.openxmlformats.org/officeDocument/2006/relationships/image" Target="../media/image53.png"/><Relationship Id="rId3" Type="http://schemas.openxmlformats.org/officeDocument/2006/relationships/image" Target="../media/image47.png"/><Relationship Id="rId21" Type="http://schemas.openxmlformats.org/officeDocument/2006/relationships/image" Target="../media/image54.png"/><Relationship Id="rId7" Type="http://schemas.openxmlformats.org/officeDocument/2006/relationships/slide" Target="slide3.xml"/><Relationship Id="rId12" Type="http://schemas.openxmlformats.org/officeDocument/2006/relationships/image" Target="../media/image51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svg"/><Relationship Id="rId20" Type="http://schemas.openxmlformats.org/officeDocument/2006/relationships/slide" Target="slide8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48.PNG"/><Relationship Id="rId11" Type="http://schemas.openxmlformats.org/officeDocument/2006/relationships/slide" Target="slide5.xml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19" Type="http://schemas.openxmlformats.org/officeDocument/2006/relationships/image" Target="../media/image62.svg"/><Relationship Id="rId4" Type="http://schemas.openxmlformats.org/officeDocument/2006/relationships/slide" Target="slide9.xml"/><Relationship Id="rId9" Type="http://schemas.openxmlformats.org/officeDocument/2006/relationships/slide" Target="slide4.xml"/><Relationship Id="rId14" Type="http://schemas.openxmlformats.org/officeDocument/2006/relationships/slide" Target="slide6.xml"/><Relationship Id="rId22" Type="http://schemas.openxmlformats.org/officeDocument/2006/relationships/image" Target="../media/image6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9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0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03.png"/><Relationship Id="rId4" Type="http://schemas.openxmlformats.org/officeDocument/2006/relationships/image" Target="../media/image100.png"/><Relationship Id="rId9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00.png"/><Relationship Id="rId5" Type="http://schemas.microsoft.com/office/2007/relationships/hdphoto" Target="../media/hdphoto2.wdp"/><Relationship Id="rId4" Type="http://schemas.openxmlformats.org/officeDocument/2006/relationships/image" Target="../media/image101.png"/><Relationship Id="rId9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microsoft.com/office/2007/relationships/hdphoto" Target="../media/hdphoto4.wdp"/><Relationship Id="rId18" Type="http://schemas.openxmlformats.org/officeDocument/2006/relationships/image" Target="../media/image109.png"/><Relationship Id="rId3" Type="http://schemas.openxmlformats.org/officeDocument/2006/relationships/image" Target="../media/image104.png"/><Relationship Id="rId21" Type="http://schemas.microsoft.com/office/2007/relationships/hdphoto" Target="../media/hdphoto9.wdp"/><Relationship Id="rId7" Type="http://schemas.openxmlformats.org/officeDocument/2006/relationships/slide" Target="slide40.xml"/><Relationship Id="rId12" Type="http://schemas.openxmlformats.org/officeDocument/2006/relationships/image" Target="../media/image106.png"/><Relationship Id="rId17" Type="http://schemas.microsoft.com/office/2007/relationships/hdphoto" Target="../media/hdphoto7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8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110.xml"/><Relationship Id="rId6" Type="http://schemas.openxmlformats.org/officeDocument/2006/relationships/slide" Target="slide39.xml"/><Relationship Id="rId11" Type="http://schemas.microsoft.com/office/2007/relationships/hdphoto" Target="../media/hdphoto5.wdp"/><Relationship Id="rId24" Type="http://schemas.openxmlformats.org/officeDocument/2006/relationships/image" Target="../media/image112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05.png"/><Relationship Id="rId19" Type="http://schemas.microsoft.com/office/2007/relationships/hdphoto" Target="../media/hdphoto8.wdp"/><Relationship Id="rId4" Type="http://schemas.openxmlformats.org/officeDocument/2006/relationships/image" Target="../media/image101.png"/><Relationship Id="rId9" Type="http://schemas.openxmlformats.org/officeDocument/2006/relationships/slide" Target="slide42.xml"/><Relationship Id="rId14" Type="http://schemas.openxmlformats.org/officeDocument/2006/relationships/image" Target="../media/image107.png"/><Relationship Id="rId22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1.png"/><Relationship Id="rId7" Type="http://schemas.microsoft.com/office/2007/relationships/hdphoto" Target="../media/hdphoto1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13.png"/><Relationship Id="rId5" Type="http://schemas.openxmlformats.org/officeDocument/2006/relationships/slide" Target="slide38.xml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1.png"/><Relationship Id="rId7" Type="http://schemas.microsoft.com/office/2007/relationships/hdphoto" Target="../media/hdphoto1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13.png"/><Relationship Id="rId5" Type="http://schemas.openxmlformats.org/officeDocument/2006/relationships/slide" Target="slide38.xml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1.png"/><Relationship Id="rId7" Type="http://schemas.microsoft.com/office/2007/relationships/hdphoto" Target="../media/hdphoto1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13.png"/><Relationship Id="rId5" Type="http://schemas.openxmlformats.org/officeDocument/2006/relationships/slide" Target="slide38.xml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1.png"/><Relationship Id="rId7" Type="http://schemas.microsoft.com/office/2007/relationships/hdphoto" Target="../media/hdphoto1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13.png"/><Relationship Id="rId5" Type="http://schemas.openxmlformats.org/officeDocument/2006/relationships/slide" Target="slide38.xml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3294992" h="10287000">
                <a:moveTo>
                  <a:pt x="0" y="0"/>
                </a:moveTo>
                <a:lnTo>
                  <a:pt x="13294992" y="0"/>
                </a:lnTo>
                <a:lnTo>
                  <a:pt x="132949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4563CD7-7A0F-D2D2-9372-C0F72F67E6D4}"/>
              </a:ext>
            </a:extLst>
          </p:cNvPr>
          <p:cNvSpPr/>
          <p:nvPr/>
        </p:nvSpPr>
        <p:spPr>
          <a:xfrm>
            <a:off x="3606801" y="2794000"/>
            <a:ext cx="4699407" cy="4064000"/>
          </a:xfrm>
          <a:custGeom>
            <a:avLst/>
            <a:gdLst/>
            <a:ahLst/>
            <a:cxnLst/>
            <a:rect l="l" t="t" r="r" b="b"/>
            <a:pathLst>
              <a:path w="8801711" h="8229600">
                <a:moveTo>
                  <a:pt x="0" y="0"/>
                </a:moveTo>
                <a:lnTo>
                  <a:pt x="8801711" y="0"/>
                </a:lnTo>
                <a:lnTo>
                  <a:pt x="88017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8978F-D989-7629-9431-D953A6C3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38200"/>
            <a:ext cx="11937003" cy="14794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E66A869-FBAA-C5AD-C3FE-F8554D7E3FE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69200" y="21590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B3D198B-7F12-BA70-987E-9AC62B3852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7600" y="23622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54F0B77-69C5-7B97-B5FA-42EFC4D2DD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965200" y="2362200"/>
            <a:ext cx="5294376" cy="5486400"/>
          </a:xfrm>
          <a:prstGeom prst="rect">
            <a:avLst/>
          </a:prstGeom>
        </p:spPr>
      </p:pic>
      <p:pic>
        <p:nvPicPr>
          <p:cNvPr id="11" name="nhạc hay">
            <a:hlinkClick r:id="" action="ppaction://media"/>
            <a:extLst>
              <a:ext uri="{FF2B5EF4-FFF2-40B4-BE49-F238E27FC236}">
                <a16:creationId xmlns:a16="http://schemas.microsoft.com/office/drawing/2014/main" id="{E2605110-1692-CDC6-81FC-1B556FD55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65666" y="258234"/>
            <a:ext cx="270933" cy="270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4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d18a1460-69b9-45ab-ae11-66231014ed8a_seed0">
            <a:hlinkClick r:id="" action="ppaction://media"/>
            <a:extLst>
              <a:ext uri="{FF2B5EF4-FFF2-40B4-BE49-F238E27FC236}">
                <a16:creationId xmlns:a16="http://schemas.microsoft.com/office/drawing/2014/main" id="{F6DB2C50-8EC8-3345-A548-5A658ABBC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  <p:pic>
        <p:nvPicPr>
          <p:cNvPr id="9" name="Thuyền buồm xuôi theo chiều gió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8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30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1600" y="4800600"/>
            <a:ext cx="10054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8226" y="4819667"/>
            <a:ext cx="1502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0" y="4800600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0F4C83-E333-64DF-92CB-4186E36DE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14400"/>
            <a:ext cx="9137984" cy="37338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A238D3-1FAA-C72D-C394-149B28D2C9FA}"/>
              </a:ext>
            </a:extLst>
          </p:cNvPr>
          <p:cNvGrpSpPr/>
          <p:nvPr/>
        </p:nvGrpSpPr>
        <p:grpSpPr>
          <a:xfrm>
            <a:off x="304800" y="533400"/>
            <a:ext cx="3448696" cy="941185"/>
            <a:chOff x="63500" y="1429216"/>
            <a:chExt cx="2592937" cy="705889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F9653625-A5A3-6F66-FAC0-EC9E59CFBF94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2A844F1-D978-5363-E822-7D79DD65F38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5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502868" y="1295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77001" y="12954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8137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8634" y="3480566"/>
            <a:ext cx="3088767" cy="18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9389" y="3481376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5770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8902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923145" y="46937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944617" y="4715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uỗi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13086" y="47114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uổi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4801" y="569846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uồm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76310" y="569846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uỗm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897081" y="5698462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984664" y="5705842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uộm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939512" y="1447800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136325" y="1447800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940820" y="2902372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655267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248400" y="457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35" b="62439"/>
          <a:stretch/>
        </p:blipFill>
        <p:spPr>
          <a:xfrm>
            <a:off x="10082723" y="2955266"/>
            <a:ext cx="1618609" cy="18315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3078" y="489395"/>
            <a:ext cx="1831836" cy="4131493"/>
            <a:chOff x="103078" y="489395"/>
            <a:chExt cx="1831836" cy="41314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788" b="59746"/>
            <a:stretch/>
          </p:blipFill>
          <p:spPr>
            <a:xfrm>
              <a:off x="103078" y="489395"/>
              <a:ext cx="1715778" cy="18315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57" b="19491"/>
            <a:stretch/>
          </p:blipFill>
          <p:spPr>
            <a:xfrm rot="20275495">
              <a:off x="231885" y="3054684"/>
              <a:ext cx="1703029" cy="156620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00" b="60045"/>
          <a:stretch/>
        </p:blipFill>
        <p:spPr>
          <a:xfrm>
            <a:off x="1921934" y="224756"/>
            <a:ext cx="7727510" cy="4732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8400" y="533400"/>
            <a:ext cx="67958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39" b="20090"/>
          <a:stretch/>
        </p:blipFill>
        <p:spPr>
          <a:xfrm>
            <a:off x="3973822" y="2955266"/>
            <a:ext cx="3623734" cy="38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7115" y="623412"/>
            <a:ext cx="6738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8986651" y="428920"/>
            <a:ext cx="2682868" cy="19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453912" y="1549965"/>
            <a:ext cx="465984" cy="646331"/>
            <a:chOff x="7283850" y="1600200"/>
            <a:chExt cx="792163" cy="615202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1520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9366095" y="1202336"/>
            <a:ext cx="1994305" cy="113877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 tiếng từ có vần </a:t>
            </a:r>
          </a:p>
          <a:p>
            <a:pPr algn="ctr"/>
            <a:r>
              <a:rPr lang="en-US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uôm </a:t>
            </a:r>
          </a:p>
          <a:p>
            <a:endParaRPr lang="vi-VN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527140" y="1587345"/>
            <a:ext cx="416235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404918" y="1683230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454320" y="1579429"/>
            <a:ext cx="47545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4370029" y="1753435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35432" y="1569636"/>
            <a:ext cx="472281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5702296" y="1819144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526377" y="1545813"/>
            <a:ext cx="468346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 flipH="1" flipV="1">
            <a:off x="6695463" y="1824030"/>
            <a:ext cx="65087" cy="161047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41" y="2554141"/>
            <a:ext cx="2017677" cy="162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57" y="2597988"/>
            <a:ext cx="2051138" cy="158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72" y="2597988"/>
            <a:ext cx="1994305" cy="151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656641" y="4315026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uội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6732" y="4316799"/>
            <a:ext cx="2051138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uỗi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48172" y="4311869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56641" y="5444674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uỗm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29193" y="5444674"/>
            <a:ext cx="2046217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uộm 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56735" y="5429513"/>
            <a:ext cx="1985742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huối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4" y="1275827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32" y="1118852"/>
            <a:ext cx="2819400" cy="1605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24" y="449580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Tranh phong cảnh Biển đẹp thuyền buồm Amia TSD 4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173487"/>
            <a:ext cx="2628900" cy="174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8450" y="353649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2676543" y="3018902"/>
            <a:ext cx="3165336" cy="26198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4573790" y="5673115"/>
            <a:ext cx="224773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ãi muối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8872" y="3330419"/>
            <a:ext cx="245291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 muỗi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6600283" y="2622779"/>
            <a:ext cx="2930249" cy="70764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endCxn id="11" idx="2"/>
          </p:cNvCxnSpPr>
          <p:nvPr/>
        </p:nvCxnSpPr>
        <p:spPr bwMode="auto">
          <a:xfrm flipV="1">
            <a:off x="3198824" y="2193949"/>
            <a:ext cx="2761731" cy="25098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4596367" y="1424508"/>
            <a:ext cx="272837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huộm vải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4743" y="5664308"/>
            <a:ext cx="2965877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 buồm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>
            <a:stCxn id="14" idx="0"/>
          </p:cNvCxnSpPr>
          <p:nvPr/>
        </p:nvCxnSpPr>
        <p:spPr bwMode="auto">
          <a:xfrm flipV="1">
            <a:off x="8807682" y="4876801"/>
            <a:ext cx="260118" cy="7875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055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8128" y="613711"/>
            <a:ext cx="523412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57292" r="65336" b="32792"/>
          <a:stretch/>
        </p:blipFill>
        <p:spPr>
          <a:xfrm>
            <a:off x="2057400" y="1600946"/>
            <a:ext cx="2437409" cy="182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56898" r="38612" b="33186"/>
          <a:stretch/>
        </p:blipFill>
        <p:spPr>
          <a:xfrm>
            <a:off x="4945070" y="1577803"/>
            <a:ext cx="2437409" cy="1828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0" t="56551" r="11753" b="33533"/>
          <a:stretch/>
        </p:blipFill>
        <p:spPr>
          <a:xfrm>
            <a:off x="7832740" y="1590330"/>
            <a:ext cx="2437409" cy="18280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ounded Rectangle 5"/>
          <p:cNvSpPr/>
          <p:nvPr/>
        </p:nvSpPr>
        <p:spPr bwMode="auto">
          <a:xfrm>
            <a:off x="1789327" y="5719512"/>
            <a:ext cx="2909729" cy="761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043770" y="5717602"/>
            <a:ext cx="2536757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742879" y="5717602"/>
            <a:ext cx="2961848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lang="vi-VN" sz="3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 flipV="1">
            <a:off x="3107723" y="3460934"/>
            <a:ext cx="2887670" cy="225666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181107" y="3439194"/>
            <a:ext cx="3035898" cy="22803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8922324" y="3418384"/>
            <a:ext cx="129121" cy="22992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057400" cy="1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ivision 12"/>
          <p:cNvSpPr/>
          <p:nvPr/>
        </p:nvSpPr>
        <p:spPr>
          <a:xfrm>
            <a:off x="2057401" y="6351570"/>
            <a:ext cx="1161286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ivision 13"/>
          <p:cNvSpPr/>
          <p:nvPr/>
        </p:nvSpPr>
        <p:spPr>
          <a:xfrm>
            <a:off x="6245190" y="6351570"/>
            <a:ext cx="113728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Division 14"/>
          <p:cNvSpPr/>
          <p:nvPr/>
        </p:nvSpPr>
        <p:spPr>
          <a:xfrm>
            <a:off x="8883265" y="6328711"/>
            <a:ext cx="1708535" cy="68578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3AE5158-FA38-CBE7-3A8B-46A34F4685A4}"/>
              </a:ext>
            </a:extLst>
          </p:cNvPr>
          <p:cNvSpPr txBox="1">
            <a:spLocks/>
          </p:cNvSpPr>
          <p:nvPr/>
        </p:nvSpPr>
        <p:spPr>
          <a:xfrm>
            <a:off x="300512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BCCFF7-F289-B6EE-F05D-A3856AE52AE6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suối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A38469-5CA5-5F26-CF22-6E18213AEE57}"/>
              </a:ext>
            </a:extLst>
          </p:cNvPr>
          <p:cNvSpPr txBox="1">
            <a:spLocks/>
          </p:cNvSpPr>
          <p:nvPr/>
        </p:nvSpPr>
        <p:spPr>
          <a:xfrm>
            <a:off x="713195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muỗm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EEE7C4-BE17-93D5-3F30-932EB3209104}"/>
              </a:ext>
            </a:extLst>
          </p:cNvPr>
          <p:cNvSpPr txBox="1">
            <a:spLocks/>
          </p:cNvSpPr>
          <p:nvPr/>
        </p:nvSpPr>
        <p:spPr>
          <a:xfrm>
            <a:off x="1908063" y="413707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muối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1A48AE-5168-5114-48C4-598D67B39B4D}"/>
              </a:ext>
            </a:extLst>
          </p:cNvPr>
          <p:cNvSpPr txBox="1">
            <a:spLocks/>
          </p:cNvSpPr>
          <p:nvPr/>
        </p:nvSpPr>
        <p:spPr>
          <a:xfrm>
            <a:off x="4929536" y="41585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muỗi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3C791AE-6EE8-2376-0CDF-A61A486A242E}"/>
              </a:ext>
            </a:extLst>
          </p:cNvPr>
          <p:cNvSpPr txBox="1">
            <a:spLocks/>
          </p:cNvSpPr>
          <p:nvPr/>
        </p:nvSpPr>
        <p:spPr>
          <a:xfrm>
            <a:off x="7898004" y="415483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3188D77-F1ED-BCC4-A7B6-A35E519FE53D}"/>
              </a:ext>
            </a:extLst>
          </p:cNvPr>
          <p:cNvSpPr txBox="1">
            <a:spLocks/>
          </p:cNvSpPr>
          <p:nvPr/>
        </p:nvSpPr>
        <p:spPr>
          <a:xfrm>
            <a:off x="289719" y="504332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D258EB3-64F3-A04C-411A-DA1C9599D880}"/>
              </a:ext>
            </a:extLst>
          </p:cNvPr>
          <p:cNvSpPr txBox="1">
            <a:spLocks/>
          </p:cNvSpPr>
          <p:nvPr/>
        </p:nvSpPr>
        <p:spPr>
          <a:xfrm>
            <a:off x="2961228" y="50433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muỗm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3D58C6A-4814-FDF9-8F08-EB430AEFE27B}"/>
              </a:ext>
            </a:extLst>
          </p:cNvPr>
          <p:cNvSpPr txBox="1">
            <a:spLocks/>
          </p:cNvSpPr>
          <p:nvPr/>
        </p:nvSpPr>
        <p:spPr>
          <a:xfrm>
            <a:off x="5881999" y="504332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nhuốm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233FF10-E0EB-1204-E2C7-AF3F4F7EBE95}"/>
              </a:ext>
            </a:extLst>
          </p:cNvPr>
          <p:cNvSpPr txBox="1">
            <a:spLocks/>
          </p:cNvSpPr>
          <p:nvPr/>
        </p:nvSpPr>
        <p:spPr>
          <a:xfrm>
            <a:off x="8969582" y="505070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C431F41B-8D40-A041-A58A-8CCC0F64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"/>
            <a:ext cx="4795896" cy="422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050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96134C5-72B8-76DC-6152-B0A207458FE6}"/>
              </a:ext>
            </a:extLst>
          </p:cNvPr>
          <p:cNvSpPr/>
          <p:nvPr/>
        </p:nvSpPr>
        <p:spPr>
          <a:xfrm>
            <a:off x="-16295" y="-16773"/>
            <a:ext cx="12208295" cy="6874773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3">
            <a:hlinkClick r:id="rId4" action="ppaction://hlinksldjump"/>
            <a:extLst>
              <a:ext uri="{FF2B5EF4-FFF2-40B4-BE49-F238E27FC236}">
                <a16:creationId xmlns:a16="http://schemas.microsoft.com/office/drawing/2014/main" id="{832B5FA8-B7A0-D59C-E5EC-BFF0565CCD7C}"/>
              </a:ext>
            </a:extLst>
          </p:cNvPr>
          <p:cNvSpPr/>
          <p:nvPr/>
        </p:nvSpPr>
        <p:spPr>
          <a:xfrm>
            <a:off x="10363200" y="5156201"/>
            <a:ext cx="1701209" cy="1512139"/>
          </a:xfrm>
          <a:custGeom>
            <a:avLst/>
            <a:gdLst/>
            <a:ahLst/>
            <a:cxnLst/>
            <a:rect l="l" t="t" r="r" b="b"/>
            <a:pathLst>
              <a:path w="8801711" h="8229600">
                <a:moveTo>
                  <a:pt x="0" y="0"/>
                </a:moveTo>
                <a:lnTo>
                  <a:pt x="8801711" y="0"/>
                </a:lnTo>
                <a:lnTo>
                  <a:pt x="88017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3">
            <a:extLst>
              <a:ext uri="{FF2B5EF4-FFF2-40B4-BE49-F238E27FC236}">
                <a16:creationId xmlns:a16="http://schemas.microsoft.com/office/drawing/2014/main" id="{83D3F583-A9AE-FB2F-AE8F-D4C02938159C}"/>
              </a:ext>
            </a:extLst>
          </p:cNvPr>
          <p:cNvSpPr/>
          <p:nvPr/>
        </p:nvSpPr>
        <p:spPr>
          <a:xfrm>
            <a:off x="304800" y="228601"/>
            <a:ext cx="1701209" cy="1512139"/>
          </a:xfrm>
          <a:custGeom>
            <a:avLst/>
            <a:gdLst/>
            <a:ahLst/>
            <a:cxnLst/>
            <a:rect l="l" t="t" r="r" b="b"/>
            <a:pathLst>
              <a:path w="8801711" h="8229600">
                <a:moveTo>
                  <a:pt x="0" y="0"/>
                </a:moveTo>
                <a:lnTo>
                  <a:pt x="8801711" y="0"/>
                </a:lnTo>
                <a:lnTo>
                  <a:pt x="88017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49C020AA-79C0-FF8F-0E50-676EEB6C8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7600" y="1219200"/>
            <a:ext cx="7721600" cy="4495800"/>
          </a:xfrm>
          <a:prstGeom prst="rect">
            <a:avLst/>
          </a:prstGeom>
        </p:spPr>
      </p:pic>
      <p:sp>
        <p:nvSpPr>
          <p:cNvPr id="63" name="44">
            <a:extLst>
              <a:ext uri="{FF2B5EF4-FFF2-40B4-BE49-F238E27FC236}">
                <a16:creationId xmlns:a16="http://schemas.microsoft.com/office/drawing/2014/main" id="{10A656AB-2A10-9ED3-5FDC-A63B90C58285}"/>
              </a:ext>
            </a:extLst>
          </p:cNvPr>
          <p:cNvSpPr/>
          <p:nvPr/>
        </p:nvSpPr>
        <p:spPr>
          <a:xfrm>
            <a:off x="2336801" y="3454400"/>
            <a:ext cx="2954215" cy="2311400"/>
          </a:xfrm>
          <a:custGeom>
            <a:avLst/>
            <a:gdLst>
              <a:gd name="connsiteX0" fmla="*/ 0 w 4114800"/>
              <a:gd name="connsiteY0" fmla="*/ 0 h 3200400"/>
              <a:gd name="connsiteX1" fmla="*/ 1227431 w 4114800"/>
              <a:gd name="connsiteY1" fmla="*/ 0 h 3200400"/>
              <a:gd name="connsiteX2" fmla="*/ 1230811 w 4114800"/>
              <a:gd name="connsiteY2" fmla="*/ 31299 h 3200400"/>
              <a:gd name="connsiteX3" fmla="*/ 1790700 w 4114800"/>
              <a:gd name="connsiteY3" fmla="*/ 457200 h 3200400"/>
              <a:gd name="connsiteX4" fmla="*/ 2350589 w 4114800"/>
              <a:gd name="connsiteY4" fmla="*/ 31299 h 3200400"/>
              <a:gd name="connsiteX5" fmla="*/ 2353970 w 4114800"/>
              <a:gd name="connsiteY5" fmla="*/ 0 h 3200400"/>
              <a:gd name="connsiteX6" fmla="*/ 3657600 w 4114800"/>
              <a:gd name="connsiteY6" fmla="*/ 0 h 3200400"/>
              <a:gd name="connsiteX7" fmla="*/ 3657600 w 4114800"/>
              <a:gd name="connsiteY7" fmla="*/ 1306155 h 3200400"/>
              <a:gd name="connsiteX8" fmla="*/ 3658477 w 4114800"/>
              <a:gd name="connsiteY8" fmla="*/ 1306237 h 3200400"/>
              <a:gd name="connsiteX9" fmla="*/ 4114800 w 4114800"/>
              <a:gd name="connsiteY9" fmla="*/ 1828800 h 3200400"/>
              <a:gd name="connsiteX10" fmla="*/ 3658477 w 4114800"/>
              <a:gd name="connsiteY10" fmla="*/ 2351363 h 3200400"/>
              <a:gd name="connsiteX11" fmla="*/ 3657600 w 4114800"/>
              <a:gd name="connsiteY11" fmla="*/ 2351446 h 3200400"/>
              <a:gd name="connsiteX12" fmla="*/ 3657600 w 4114800"/>
              <a:gd name="connsiteY12" fmla="*/ 3200400 h 3200400"/>
              <a:gd name="connsiteX13" fmla="*/ 0 w 4114800"/>
              <a:gd name="connsiteY1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4800" h="3200400">
                <a:moveTo>
                  <a:pt x="0" y="0"/>
                </a:moveTo>
                <a:lnTo>
                  <a:pt x="1227431" y="0"/>
                </a:lnTo>
                <a:lnTo>
                  <a:pt x="1230811" y="31299"/>
                </a:lnTo>
                <a:cubicBezTo>
                  <a:pt x="1284101" y="274361"/>
                  <a:pt x="1514523" y="457200"/>
                  <a:pt x="1790700" y="457200"/>
                </a:cubicBezTo>
                <a:cubicBezTo>
                  <a:pt x="2066877" y="457200"/>
                  <a:pt x="2297299" y="274361"/>
                  <a:pt x="2350589" y="31299"/>
                </a:cubicBezTo>
                <a:lnTo>
                  <a:pt x="2353970" y="0"/>
                </a:lnTo>
                <a:lnTo>
                  <a:pt x="3657600" y="0"/>
                </a:lnTo>
                <a:lnTo>
                  <a:pt x="3657600" y="1306155"/>
                </a:lnTo>
                <a:lnTo>
                  <a:pt x="3658477" y="1306237"/>
                </a:lnTo>
                <a:cubicBezTo>
                  <a:pt x="3918901" y="1355975"/>
                  <a:pt x="4114800" y="1571035"/>
                  <a:pt x="4114800" y="1828800"/>
                </a:cubicBezTo>
                <a:cubicBezTo>
                  <a:pt x="4114800" y="2086566"/>
                  <a:pt x="3918901" y="2301626"/>
                  <a:pt x="3658477" y="2351363"/>
                </a:cubicBezTo>
                <a:lnTo>
                  <a:pt x="3657600" y="2351446"/>
                </a:lnTo>
                <a:lnTo>
                  <a:pt x="3657600" y="3200400"/>
                </a:lnTo>
                <a:lnTo>
                  <a:pt x="0" y="32004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55">
            <a:extLst>
              <a:ext uri="{FF2B5EF4-FFF2-40B4-BE49-F238E27FC236}">
                <a16:creationId xmlns:a16="http://schemas.microsoft.com/office/drawing/2014/main" id="{98A8F276-34E2-19A5-6967-433C492CB4B2}"/>
              </a:ext>
            </a:extLst>
          </p:cNvPr>
          <p:cNvSpPr/>
          <p:nvPr/>
        </p:nvSpPr>
        <p:spPr>
          <a:xfrm>
            <a:off x="4908062" y="3454400"/>
            <a:ext cx="3008923" cy="2311400"/>
          </a:xfrm>
          <a:custGeom>
            <a:avLst/>
            <a:gdLst>
              <a:gd name="connsiteX0" fmla="*/ 0 w 4191000"/>
              <a:gd name="connsiteY0" fmla="*/ 0 h 3200400"/>
              <a:gd name="connsiteX1" fmla="*/ 1371600 w 4191000"/>
              <a:gd name="connsiteY1" fmla="*/ 0 h 3200400"/>
              <a:gd name="connsiteX2" fmla="*/ 1943100 w 4191000"/>
              <a:gd name="connsiteY2" fmla="*/ 533400 h 3200400"/>
              <a:gd name="connsiteX3" fmla="*/ 2514600 w 4191000"/>
              <a:gd name="connsiteY3" fmla="*/ 0 h 3200400"/>
              <a:gd name="connsiteX4" fmla="*/ 3657600 w 4191000"/>
              <a:gd name="connsiteY4" fmla="*/ 0 h 3200400"/>
              <a:gd name="connsiteX5" fmla="*/ 3657600 w 4191000"/>
              <a:gd name="connsiteY5" fmla="*/ 1298985 h 3200400"/>
              <a:gd name="connsiteX6" fmla="*/ 3734677 w 4191000"/>
              <a:gd name="connsiteY6" fmla="*/ 1306237 h 3200400"/>
              <a:gd name="connsiteX7" fmla="*/ 4191000 w 4191000"/>
              <a:gd name="connsiteY7" fmla="*/ 1828800 h 3200400"/>
              <a:gd name="connsiteX8" fmla="*/ 3734677 w 4191000"/>
              <a:gd name="connsiteY8" fmla="*/ 2351363 h 3200400"/>
              <a:gd name="connsiteX9" fmla="*/ 3657600 w 4191000"/>
              <a:gd name="connsiteY9" fmla="*/ 2358615 h 3200400"/>
              <a:gd name="connsiteX10" fmla="*/ 3657600 w 4191000"/>
              <a:gd name="connsiteY10" fmla="*/ 3200400 h 3200400"/>
              <a:gd name="connsiteX11" fmla="*/ 0 w 4191000"/>
              <a:gd name="connsiteY11" fmla="*/ 3200400 h 3200400"/>
              <a:gd name="connsiteX12" fmla="*/ 0 w 4191000"/>
              <a:gd name="connsiteY12" fmla="*/ 2358615 h 3200400"/>
              <a:gd name="connsiteX13" fmla="*/ 77078 w 4191000"/>
              <a:gd name="connsiteY13" fmla="*/ 2351363 h 3200400"/>
              <a:gd name="connsiteX14" fmla="*/ 533400 w 4191000"/>
              <a:gd name="connsiteY14" fmla="*/ 1828800 h 3200400"/>
              <a:gd name="connsiteX15" fmla="*/ 77078 w 4191000"/>
              <a:gd name="connsiteY15" fmla="*/ 1306237 h 3200400"/>
              <a:gd name="connsiteX16" fmla="*/ 0 w 4191000"/>
              <a:gd name="connsiteY16" fmla="*/ 1298985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91000" h="3200400">
                <a:moveTo>
                  <a:pt x="0" y="0"/>
                </a:moveTo>
                <a:lnTo>
                  <a:pt x="1371600" y="0"/>
                </a:lnTo>
                <a:cubicBezTo>
                  <a:pt x="1371600" y="294589"/>
                  <a:pt x="1627469" y="533400"/>
                  <a:pt x="1943100" y="533400"/>
                </a:cubicBezTo>
                <a:cubicBezTo>
                  <a:pt x="2258731" y="533400"/>
                  <a:pt x="2514600" y="294589"/>
                  <a:pt x="2514600" y="0"/>
                </a:cubicBezTo>
                <a:lnTo>
                  <a:pt x="3657600" y="0"/>
                </a:lnTo>
                <a:lnTo>
                  <a:pt x="3657600" y="1298985"/>
                </a:lnTo>
                <a:lnTo>
                  <a:pt x="3734677" y="1306237"/>
                </a:lnTo>
                <a:cubicBezTo>
                  <a:pt x="3995100" y="1355975"/>
                  <a:pt x="4191000" y="1571035"/>
                  <a:pt x="4191000" y="1828800"/>
                </a:cubicBezTo>
                <a:cubicBezTo>
                  <a:pt x="4191000" y="2086566"/>
                  <a:pt x="3995100" y="2301626"/>
                  <a:pt x="3734677" y="2351363"/>
                </a:cubicBezTo>
                <a:lnTo>
                  <a:pt x="3657600" y="2358615"/>
                </a:lnTo>
                <a:lnTo>
                  <a:pt x="3657600" y="3200400"/>
                </a:lnTo>
                <a:lnTo>
                  <a:pt x="0" y="3200400"/>
                </a:lnTo>
                <a:lnTo>
                  <a:pt x="0" y="2358615"/>
                </a:lnTo>
                <a:lnTo>
                  <a:pt x="77078" y="2351363"/>
                </a:lnTo>
                <a:cubicBezTo>
                  <a:pt x="337501" y="2301626"/>
                  <a:pt x="533400" y="2086566"/>
                  <a:pt x="533400" y="1828800"/>
                </a:cubicBezTo>
                <a:cubicBezTo>
                  <a:pt x="533400" y="1571035"/>
                  <a:pt x="337501" y="1355975"/>
                  <a:pt x="77078" y="1306237"/>
                </a:cubicBezTo>
                <a:lnTo>
                  <a:pt x="0" y="129898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66">
            <a:extLst>
              <a:ext uri="{FF2B5EF4-FFF2-40B4-BE49-F238E27FC236}">
                <a16:creationId xmlns:a16="http://schemas.microsoft.com/office/drawing/2014/main" id="{BDD259C0-5709-DB5F-AFAC-F00695EEA075}"/>
              </a:ext>
            </a:extLst>
          </p:cNvPr>
          <p:cNvSpPr/>
          <p:nvPr/>
        </p:nvSpPr>
        <p:spPr>
          <a:xfrm>
            <a:off x="7534031" y="3454400"/>
            <a:ext cx="2625969" cy="2311400"/>
          </a:xfrm>
          <a:custGeom>
            <a:avLst/>
            <a:gdLst>
              <a:gd name="connsiteX0" fmla="*/ 0 w 3657600"/>
              <a:gd name="connsiteY0" fmla="*/ 0 h 3200400"/>
              <a:gd name="connsiteX1" fmla="*/ 1295400 w 3657600"/>
              <a:gd name="connsiteY1" fmla="*/ 0 h 3200400"/>
              <a:gd name="connsiteX2" fmla="*/ 1866900 w 3657600"/>
              <a:gd name="connsiteY2" fmla="*/ 533400 h 3200400"/>
              <a:gd name="connsiteX3" fmla="*/ 2438400 w 3657600"/>
              <a:gd name="connsiteY3" fmla="*/ 0 h 3200400"/>
              <a:gd name="connsiteX4" fmla="*/ 3657600 w 3657600"/>
              <a:gd name="connsiteY4" fmla="*/ 0 h 3200400"/>
              <a:gd name="connsiteX5" fmla="*/ 3657600 w 3657600"/>
              <a:gd name="connsiteY5" fmla="*/ 3200400 h 3200400"/>
              <a:gd name="connsiteX6" fmla="*/ 0 w 3657600"/>
              <a:gd name="connsiteY6" fmla="*/ 3200400 h 3200400"/>
              <a:gd name="connsiteX7" fmla="*/ 0 w 3657600"/>
              <a:gd name="connsiteY7" fmla="*/ 2358615 h 3200400"/>
              <a:gd name="connsiteX8" fmla="*/ 77077 w 3657600"/>
              <a:gd name="connsiteY8" fmla="*/ 2351363 h 3200400"/>
              <a:gd name="connsiteX9" fmla="*/ 533400 w 3657600"/>
              <a:gd name="connsiteY9" fmla="*/ 1828800 h 3200400"/>
              <a:gd name="connsiteX10" fmla="*/ 77077 w 3657600"/>
              <a:gd name="connsiteY10" fmla="*/ 1306237 h 3200400"/>
              <a:gd name="connsiteX11" fmla="*/ 0 w 3657600"/>
              <a:gd name="connsiteY11" fmla="*/ 1298985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57600" h="3200400">
                <a:moveTo>
                  <a:pt x="0" y="0"/>
                </a:moveTo>
                <a:lnTo>
                  <a:pt x="1295400" y="0"/>
                </a:lnTo>
                <a:cubicBezTo>
                  <a:pt x="1295400" y="294589"/>
                  <a:pt x="1551269" y="533400"/>
                  <a:pt x="1866900" y="533400"/>
                </a:cubicBezTo>
                <a:cubicBezTo>
                  <a:pt x="2182531" y="533400"/>
                  <a:pt x="2438400" y="294589"/>
                  <a:pt x="2438400" y="0"/>
                </a:cubicBezTo>
                <a:lnTo>
                  <a:pt x="3657600" y="0"/>
                </a:lnTo>
                <a:lnTo>
                  <a:pt x="3657600" y="3200400"/>
                </a:lnTo>
                <a:lnTo>
                  <a:pt x="0" y="3200400"/>
                </a:lnTo>
                <a:lnTo>
                  <a:pt x="0" y="2358615"/>
                </a:lnTo>
                <a:lnTo>
                  <a:pt x="77077" y="2351363"/>
                </a:lnTo>
                <a:cubicBezTo>
                  <a:pt x="337500" y="2301626"/>
                  <a:pt x="533400" y="2086566"/>
                  <a:pt x="533400" y="1828800"/>
                </a:cubicBezTo>
                <a:cubicBezTo>
                  <a:pt x="533400" y="1571035"/>
                  <a:pt x="337500" y="1355975"/>
                  <a:pt x="77077" y="1306237"/>
                </a:cubicBezTo>
                <a:lnTo>
                  <a:pt x="0" y="129898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22">
            <a:extLst>
              <a:ext uri="{FF2B5EF4-FFF2-40B4-BE49-F238E27FC236}">
                <a16:creationId xmlns:a16="http://schemas.microsoft.com/office/drawing/2014/main" id="{B4A7C78A-5A60-4922-7D19-1A1A285C7D2A}"/>
              </a:ext>
            </a:extLst>
          </p:cNvPr>
          <p:cNvSpPr/>
          <p:nvPr/>
        </p:nvSpPr>
        <p:spPr>
          <a:xfrm>
            <a:off x="4908061" y="1143000"/>
            <a:ext cx="3063631" cy="2696633"/>
          </a:xfrm>
          <a:custGeom>
            <a:avLst/>
            <a:gdLst>
              <a:gd name="connsiteX0" fmla="*/ 0 w 4267200"/>
              <a:gd name="connsiteY0" fmla="*/ 0 h 3733800"/>
              <a:gd name="connsiteX1" fmla="*/ 3657600 w 4267200"/>
              <a:gd name="connsiteY1" fmla="*/ 0 h 3733800"/>
              <a:gd name="connsiteX2" fmla="*/ 3657600 w 4267200"/>
              <a:gd name="connsiteY2" fmla="*/ 1146585 h 3733800"/>
              <a:gd name="connsiteX3" fmla="*/ 3695700 w 4267200"/>
              <a:gd name="connsiteY3" fmla="*/ 1143000 h 3733800"/>
              <a:gd name="connsiteX4" fmla="*/ 4267200 w 4267200"/>
              <a:gd name="connsiteY4" fmla="*/ 1676400 h 3733800"/>
              <a:gd name="connsiteX5" fmla="*/ 3695700 w 4267200"/>
              <a:gd name="connsiteY5" fmla="*/ 2209800 h 3733800"/>
              <a:gd name="connsiteX6" fmla="*/ 3657600 w 4267200"/>
              <a:gd name="connsiteY6" fmla="*/ 2206215 h 3733800"/>
              <a:gd name="connsiteX7" fmla="*/ 3657600 w 4267200"/>
              <a:gd name="connsiteY7" fmla="*/ 3200400 h 3733800"/>
              <a:gd name="connsiteX8" fmla="*/ 2514600 w 4267200"/>
              <a:gd name="connsiteY8" fmla="*/ 3200400 h 3733800"/>
              <a:gd name="connsiteX9" fmla="*/ 1943100 w 4267200"/>
              <a:gd name="connsiteY9" fmla="*/ 3733800 h 3733800"/>
              <a:gd name="connsiteX10" fmla="*/ 1371600 w 4267200"/>
              <a:gd name="connsiteY10" fmla="*/ 3200400 h 3733800"/>
              <a:gd name="connsiteX11" fmla="*/ 0 w 4267200"/>
              <a:gd name="connsiteY11" fmla="*/ 32004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67200" h="3733800">
                <a:moveTo>
                  <a:pt x="0" y="0"/>
                </a:moveTo>
                <a:lnTo>
                  <a:pt x="3657600" y="0"/>
                </a:lnTo>
                <a:lnTo>
                  <a:pt x="3657600" y="1146585"/>
                </a:lnTo>
                <a:lnTo>
                  <a:pt x="3695700" y="1143000"/>
                </a:lnTo>
                <a:cubicBezTo>
                  <a:pt x="4011331" y="1143000"/>
                  <a:pt x="4267200" y="1381811"/>
                  <a:pt x="4267200" y="1676400"/>
                </a:cubicBezTo>
                <a:cubicBezTo>
                  <a:pt x="4267200" y="1970989"/>
                  <a:pt x="4011331" y="2209800"/>
                  <a:pt x="3695700" y="2209800"/>
                </a:cubicBezTo>
                <a:lnTo>
                  <a:pt x="3657600" y="2206215"/>
                </a:lnTo>
                <a:lnTo>
                  <a:pt x="3657600" y="3200400"/>
                </a:lnTo>
                <a:lnTo>
                  <a:pt x="2514600" y="3200400"/>
                </a:lnTo>
                <a:cubicBezTo>
                  <a:pt x="2514600" y="3494989"/>
                  <a:pt x="2258731" y="3733800"/>
                  <a:pt x="1943100" y="3733800"/>
                </a:cubicBezTo>
                <a:cubicBezTo>
                  <a:pt x="1627469" y="3733800"/>
                  <a:pt x="1371600" y="3494989"/>
                  <a:pt x="1371600" y="3200400"/>
                </a:cubicBezTo>
                <a:lnTo>
                  <a:pt x="0" y="32004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33">
            <a:extLst>
              <a:ext uri="{FF2B5EF4-FFF2-40B4-BE49-F238E27FC236}">
                <a16:creationId xmlns:a16="http://schemas.microsoft.com/office/drawing/2014/main" id="{6AED5227-9DF7-5B6F-AA01-4B7A7D459A85}"/>
              </a:ext>
            </a:extLst>
          </p:cNvPr>
          <p:cNvSpPr/>
          <p:nvPr/>
        </p:nvSpPr>
        <p:spPr>
          <a:xfrm>
            <a:off x="7534031" y="1143000"/>
            <a:ext cx="2625969" cy="2696633"/>
          </a:xfrm>
          <a:custGeom>
            <a:avLst/>
            <a:gdLst>
              <a:gd name="connsiteX0" fmla="*/ 0 w 3657600"/>
              <a:gd name="connsiteY0" fmla="*/ 0 h 3733800"/>
              <a:gd name="connsiteX1" fmla="*/ 3657600 w 3657600"/>
              <a:gd name="connsiteY1" fmla="*/ 0 h 3733800"/>
              <a:gd name="connsiteX2" fmla="*/ 3657600 w 3657600"/>
              <a:gd name="connsiteY2" fmla="*/ 3200400 h 3733800"/>
              <a:gd name="connsiteX3" fmla="*/ 2438400 w 3657600"/>
              <a:gd name="connsiteY3" fmla="*/ 3200400 h 3733800"/>
              <a:gd name="connsiteX4" fmla="*/ 1866900 w 3657600"/>
              <a:gd name="connsiteY4" fmla="*/ 3733800 h 3733800"/>
              <a:gd name="connsiteX5" fmla="*/ 1295400 w 3657600"/>
              <a:gd name="connsiteY5" fmla="*/ 3200400 h 3733800"/>
              <a:gd name="connsiteX6" fmla="*/ 0 w 3657600"/>
              <a:gd name="connsiteY6" fmla="*/ 3200400 h 3733800"/>
              <a:gd name="connsiteX7" fmla="*/ 0 w 3657600"/>
              <a:gd name="connsiteY7" fmla="*/ 2206215 h 3733800"/>
              <a:gd name="connsiteX8" fmla="*/ 38100 w 3657600"/>
              <a:gd name="connsiteY8" fmla="*/ 2209800 h 3733800"/>
              <a:gd name="connsiteX9" fmla="*/ 609600 w 3657600"/>
              <a:gd name="connsiteY9" fmla="*/ 1676400 h 3733800"/>
              <a:gd name="connsiteX10" fmla="*/ 38100 w 3657600"/>
              <a:gd name="connsiteY10" fmla="*/ 1143000 h 3733800"/>
              <a:gd name="connsiteX11" fmla="*/ 0 w 3657600"/>
              <a:gd name="connsiteY11" fmla="*/ 1146585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57600" h="3733800">
                <a:moveTo>
                  <a:pt x="0" y="0"/>
                </a:moveTo>
                <a:lnTo>
                  <a:pt x="3657600" y="0"/>
                </a:lnTo>
                <a:lnTo>
                  <a:pt x="3657600" y="3200400"/>
                </a:lnTo>
                <a:lnTo>
                  <a:pt x="2438400" y="3200400"/>
                </a:lnTo>
                <a:cubicBezTo>
                  <a:pt x="2438400" y="3494989"/>
                  <a:pt x="2182531" y="3733800"/>
                  <a:pt x="1866900" y="3733800"/>
                </a:cubicBezTo>
                <a:cubicBezTo>
                  <a:pt x="1551269" y="3733800"/>
                  <a:pt x="1295400" y="3494989"/>
                  <a:pt x="1295400" y="3200400"/>
                </a:cubicBezTo>
                <a:lnTo>
                  <a:pt x="0" y="3200400"/>
                </a:lnTo>
                <a:lnTo>
                  <a:pt x="0" y="2206215"/>
                </a:lnTo>
                <a:lnTo>
                  <a:pt x="38100" y="2209800"/>
                </a:lnTo>
                <a:cubicBezTo>
                  <a:pt x="353731" y="2209800"/>
                  <a:pt x="609600" y="1970989"/>
                  <a:pt x="609600" y="1676400"/>
                </a:cubicBezTo>
                <a:cubicBezTo>
                  <a:pt x="609600" y="1381811"/>
                  <a:pt x="353731" y="1143000"/>
                  <a:pt x="38100" y="1143000"/>
                </a:cubicBezTo>
                <a:lnTo>
                  <a:pt x="0" y="114658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11">
            <a:extLst>
              <a:ext uri="{FF2B5EF4-FFF2-40B4-BE49-F238E27FC236}">
                <a16:creationId xmlns:a16="http://schemas.microsoft.com/office/drawing/2014/main" id="{0CA27B2D-E3D1-4488-92FB-8DE15D3E022C}"/>
              </a:ext>
            </a:extLst>
          </p:cNvPr>
          <p:cNvSpPr/>
          <p:nvPr/>
        </p:nvSpPr>
        <p:spPr>
          <a:xfrm>
            <a:off x="2286000" y="1143000"/>
            <a:ext cx="2954215" cy="2641600"/>
          </a:xfrm>
          <a:custGeom>
            <a:avLst/>
            <a:gdLst>
              <a:gd name="connsiteX0" fmla="*/ 0 w 4114800"/>
              <a:gd name="connsiteY0" fmla="*/ 0 h 3657600"/>
              <a:gd name="connsiteX1" fmla="*/ 3657600 w 4114800"/>
              <a:gd name="connsiteY1" fmla="*/ 0 h 3657600"/>
              <a:gd name="connsiteX2" fmla="*/ 3657600 w 4114800"/>
              <a:gd name="connsiteY2" fmla="*/ 1229954 h 3657600"/>
              <a:gd name="connsiteX3" fmla="*/ 3658477 w 4114800"/>
              <a:gd name="connsiteY3" fmla="*/ 1230037 h 3657600"/>
              <a:gd name="connsiteX4" fmla="*/ 4114800 w 4114800"/>
              <a:gd name="connsiteY4" fmla="*/ 1752600 h 3657600"/>
              <a:gd name="connsiteX5" fmla="*/ 3658477 w 4114800"/>
              <a:gd name="connsiteY5" fmla="*/ 2275163 h 3657600"/>
              <a:gd name="connsiteX6" fmla="*/ 3657600 w 4114800"/>
              <a:gd name="connsiteY6" fmla="*/ 2275246 h 3657600"/>
              <a:gd name="connsiteX7" fmla="*/ 3657600 w 4114800"/>
              <a:gd name="connsiteY7" fmla="*/ 3200400 h 3657600"/>
              <a:gd name="connsiteX8" fmla="*/ 2353970 w 4114800"/>
              <a:gd name="connsiteY8" fmla="*/ 3200400 h 3657600"/>
              <a:gd name="connsiteX9" fmla="*/ 2350589 w 4114800"/>
              <a:gd name="connsiteY9" fmla="*/ 3231699 h 3657600"/>
              <a:gd name="connsiteX10" fmla="*/ 1790700 w 4114800"/>
              <a:gd name="connsiteY10" fmla="*/ 3657600 h 3657600"/>
              <a:gd name="connsiteX11" fmla="*/ 1230811 w 4114800"/>
              <a:gd name="connsiteY11" fmla="*/ 3231699 h 3657600"/>
              <a:gd name="connsiteX12" fmla="*/ 1227431 w 4114800"/>
              <a:gd name="connsiteY12" fmla="*/ 3200400 h 3657600"/>
              <a:gd name="connsiteX13" fmla="*/ 0 w 4114800"/>
              <a:gd name="connsiteY13" fmla="*/ 32004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4800" h="3657600">
                <a:moveTo>
                  <a:pt x="0" y="0"/>
                </a:moveTo>
                <a:lnTo>
                  <a:pt x="3657600" y="0"/>
                </a:lnTo>
                <a:lnTo>
                  <a:pt x="3657600" y="1229954"/>
                </a:lnTo>
                <a:lnTo>
                  <a:pt x="3658477" y="1230037"/>
                </a:lnTo>
                <a:cubicBezTo>
                  <a:pt x="3918901" y="1279774"/>
                  <a:pt x="4114800" y="1494835"/>
                  <a:pt x="4114800" y="1752600"/>
                </a:cubicBezTo>
                <a:cubicBezTo>
                  <a:pt x="4114800" y="2010366"/>
                  <a:pt x="3918901" y="2225426"/>
                  <a:pt x="3658477" y="2275163"/>
                </a:cubicBezTo>
                <a:lnTo>
                  <a:pt x="3657600" y="2275246"/>
                </a:lnTo>
                <a:lnTo>
                  <a:pt x="3657600" y="3200400"/>
                </a:lnTo>
                <a:lnTo>
                  <a:pt x="2353970" y="3200400"/>
                </a:lnTo>
                <a:lnTo>
                  <a:pt x="2350589" y="3231699"/>
                </a:lnTo>
                <a:cubicBezTo>
                  <a:pt x="2297299" y="3474761"/>
                  <a:pt x="2066877" y="3657600"/>
                  <a:pt x="1790700" y="3657600"/>
                </a:cubicBezTo>
                <a:cubicBezTo>
                  <a:pt x="1514523" y="3657600"/>
                  <a:pt x="1284101" y="3474761"/>
                  <a:pt x="1230811" y="3231699"/>
                </a:cubicBezTo>
                <a:lnTo>
                  <a:pt x="1227431" y="3200400"/>
                </a:lnTo>
                <a:lnTo>
                  <a:pt x="0" y="32004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1">
            <a:hlinkClick r:id="rId7" action="ppaction://hlinksldjump"/>
            <a:extLst>
              <a:ext uri="{FF2B5EF4-FFF2-40B4-BE49-F238E27FC236}">
                <a16:creationId xmlns:a16="http://schemas.microsoft.com/office/drawing/2014/main" id="{F1F8A09C-8520-7441-E7AB-B98EAF30B6C5}"/>
              </a:ext>
            </a:extLst>
          </p:cNvPr>
          <p:cNvSpPr/>
          <p:nvPr/>
        </p:nvSpPr>
        <p:spPr>
          <a:xfrm>
            <a:off x="3098800" y="1397000"/>
            <a:ext cx="1270000" cy="1828800"/>
          </a:xfrm>
          <a:custGeom>
            <a:avLst/>
            <a:gdLst/>
            <a:ahLst/>
            <a:cxnLst/>
            <a:rect l="l" t="t" r="r" b="b"/>
            <a:pathLst>
              <a:path w="2420280" h="3482417">
                <a:moveTo>
                  <a:pt x="0" y="0"/>
                </a:moveTo>
                <a:lnTo>
                  <a:pt x="2420280" y="0"/>
                </a:lnTo>
                <a:lnTo>
                  <a:pt x="2420280" y="3482417"/>
                </a:lnTo>
                <a:lnTo>
                  <a:pt x="0" y="34824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2">
            <a:hlinkClick r:id="rId9" action="ppaction://hlinksldjump"/>
            <a:extLst>
              <a:ext uri="{FF2B5EF4-FFF2-40B4-BE49-F238E27FC236}">
                <a16:creationId xmlns:a16="http://schemas.microsoft.com/office/drawing/2014/main" id="{8971C1C4-DC4E-4CE5-17B1-6B13929FD644}"/>
              </a:ext>
            </a:extLst>
          </p:cNvPr>
          <p:cNvSpPr/>
          <p:nvPr/>
        </p:nvSpPr>
        <p:spPr>
          <a:xfrm>
            <a:off x="5740400" y="1295400"/>
            <a:ext cx="1270000" cy="1909339"/>
          </a:xfrm>
          <a:custGeom>
            <a:avLst/>
            <a:gdLst/>
            <a:ahLst/>
            <a:cxnLst/>
            <a:rect l="l" t="t" r="r" b="b"/>
            <a:pathLst>
              <a:path w="2332110" h="3392160">
                <a:moveTo>
                  <a:pt x="0" y="0"/>
                </a:moveTo>
                <a:lnTo>
                  <a:pt x="2332111" y="0"/>
                </a:lnTo>
                <a:lnTo>
                  <a:pt x="2332111" y="3392160"/>
                </a:lnTo>
                <a:lnTo>
                  <a:pt x="0" y="339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3">
            <a:hlinkClick r:id="rId11" action="ppaction://hlinksldjump"/>
            <a:extLst>
              <a:ext uri="{FF2B5EF4-FFF2-40B4-BE49-F238E27FC236}">
                <a16:creationId xmlns:a16="http://schemas.microsoft.com/office/drawing/2014/main" id="{99707AD6-A326-C953-0F91-675A99A7D101}"/>
              </a:ext>
            </a:extLst>
          </p:cNvPr>
          <p:cNvSpPr/>
          <p:nvPr/>
        </p:nvSpPr>
        <p:spPr>
          <a:xfrm>
            <a:off x="8178800" y="1295400"/>
            <a:ext cx="1411119" cy="1942025"/>
          </a:xfrm>
          <a:custGeom>
            <a:avLst/>
            <a:gdLst/>
            <a:ahLst/>
            <a:cxnLst/>
            <a:rect l="l" t="t" r="r" b="b"/>
            <a:pathLst>
              <a:path w="2116678" h="3141637">
                <a:moveTo>
                  <a:pt x="0" y="0"/>
                </a:moveTo>
                <a:lnTo>
                  <a:pt x="2116677" y="0"/>
                </a:lnTo>
                <a:lnTo>
                  <a:pt x="2116677" y="3141636"/>
                </a:lnTo>
                <a:lnTo>
                  <a:pt x="0" y="3141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4">
            <a:hlinkClick r:id="rId14" action="ppaction://hlinksldjump"/>
            <a:extLst>
              <a:ext uri="{FF2B5EF4-FFF2-40B4-BE49-F238E27FC236}">
                <a16:creationId xmlns:a16="http://schemas.microsoft.com/office/drawing/2014/main" id="{A5C91B26-5A19-BE96-9AB7-D4FDC6FECE70}"/>
              </a:ext>
            </a:extLst>
          </p:cNvPr>
          <p:cNvSpPr/>
          <p:nvPr/>
        </p:nvSpPr>
        <p:spPr>
          <a:xfrm>
            <a:off x="2844800" y="3937000"/>
            <a:ext cx="1371600" cy="1625600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5">
            <a:hlinkClick r:id="rId17" action="ppaction://hlinksldjump"/>
            <a:extLst>
              <a:ext uri="{FF2B5EF4-FFF2-40B4-BE49-F238E27FC236}">
                <a16:creationId xmlns:a16="http://schemas.microsoft.com/office/drawing/2014/main" id="{52C61D47-5EAC-47A4-E046-0E441D1BF313}"/>
              </a:ext>
            </a:extLst>
          </p:cNvPr>
          <p:cNvSpPr/>
          <p:nvPr/>
        </p:nvSpPr>
        <p:spPr>
          <a:xfrm>
            <a:off x="5638800" y="3886200"/>
            <a:ext cx="1286495" cy="1727200"/>
          </a:xfrm>
          <a:custGeom>
            <a:avLst/>
            <a:gdLst/>
            <a:ahLst/>
            <a:cxnLst/>
            <a:rect l="l" t="t" r="r" b="b"/>
            <a:pathLst>
              <a:path w="2310742" h="3297135">
                <a:moveTo>
                  <a:pt x="0" y="0"/>
                </a:moveTo>
                <a:lnTo>
                  <a:pt x="2310742" y="0"/>
                </a:lnTo>
                <a:lnTo>
                  <a:pt x="2310742" y="3297135"/>
                </a:lnTo>
                <a:lnTo>
                  <a:pt x="0" y="32971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6">
            <a:hlinkClick r:id="rId20" action="ppaction://hlinksldjump"/>
            <a:extLst>
              <a:ext uri="{FF2B5EF4-FFF2-40B4-BE49-F238E27FC236}">
                <a16:creationId xmlns:a16="http://schemas.microsoft.com/office/drawing/2014/main" id="{D0CE2354-92E7-692D-02E4-F8D2BB681A47}"/>
              </a:ext>
            </a:extLst>
          </p:cNvPr>
          <p:cNvSpPr/>
          <p:nvPr/>
        </p:nvSpPr>
        <p:spPr>
          <a:xfrm>
            <a:off x="8229600" y="3784600"/>
            <a:ext cx="1406802" cy="1949149"/>
          </a:xfrm>
          <a:custGeom>
            <a:avLst/>
            <a:gdLst/>
            <a:ahLst/>
            <a:cxnLst/>
            <a:rect l="l" t="t" r="r" b="b"/>
            <a:pathLst>
              <a:path w="2990088" h="4114800">
                <a:moveTo>
                  <a:pt x="0" y="0"/>
                </a:moveTo>
                <a:lnTo>
                  <a:pt x="2990088" y="0"/>
                </a:lnTo>
                <a:lnTo>
                  <a:pt x="29900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8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676400"/>
            <a:ext cx="9144000" cy="44432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8600" y="228600"/>
            <a:ext cx="4038600" cy="943896"/>
            <a:chOff x="228600" y="228600"/>
            <a:chExt cx="3461657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816429" y="275304"/>
              <a:ext cx="2873828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lang="vi-VN" sz="66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783771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60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371600"/>
            <a:ext cx="93389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15081" y="34162"/>
            <a:ext cx="12161838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2243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ǧ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ί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Ē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6701" y="1223071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ǧ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ί</a:t>
            </a:r>
            <a:r>
              <a:rPr lang="en-US" sz="4200">
                <a:solidFill>
                  <a:srgbClr val="FF0000"/>
                </a:solidFill>
                <a:latin typeface="HP001 4 hàng"/>
              </a:rPr>
              <a:t>Ē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5" y="247440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8400">
                <a:solidFill>
                  <a:srgbClr val="FF0000"/>
                </a:solidFill>
                <a:latin typeface="HP001 4 hàng"/>
              </a:rPr>
              <a:t>juķ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8756" y="28767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4200">
                <a:solidFill>
                  <a:srgbClr val="FF0000"/>
                </a:solidFill>
                <a:latin typeface="HP001 4 hàng"/>
              </a:rPr>
              <a:t>juķ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85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Ďċ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Ďċ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Ďį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Ďį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436B4513-FB9E-45E5-87D6-6FCA4439B307}"/>
              </a:ext>
            </a:extLst>
          </p:cNvPr>
          <p:cNvSpPr/>
          <p:nvPr/>
        </p:nvSpPr>
        <p:spPr>
          <a:xfrm>
            <a:off x="152400" y="76200"/>
            <a:ext cx="2514599" cy="85808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vi-VN" sz="66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71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Ϊ 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Ē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 c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Ϊ </a:t>
            </a:r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Ē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1659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8400">
                <a:solidFill>
                  <a:srgbClr val="FF0000"/>
                </a:solidFill>
                <a:latin typeface="HP001 4 hàng"/>
              </a:rPr>
              <a:t>Ǖ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ί</a:t>
            </a:r>
            <a:r>
              <a:rPr lang="lv-LV" sz="8400">
                <a:solidFill>
                  <a:srgbClr val="FF0000"/>
                </a:solidFill>
                <a:latin typeface="HP001 4 hàng"/>
              </a:rPr>
              <a:t>ả juķ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29747"/>
            <a:ext cx="2985548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4400">
                <a:solidFill>
                  <a:srgbClr val="FF0000"/>
                </a:solidFill>
                <a:latin typeface="HP001 4 hàng"/>
              </a:rPr>
              <a:t>Ǖ</a:t>
            </a:r>
            <a:r>
              <a:rPr lang="el-GR" sz="4400">
                <a:solidFill>
                  <a:srgbClr val="FF0000"/>
                </a:solidFill>
                <a:latin typeface="HP001 4 hàng"/>
              </a:rPr>
              <a:t>ί</a:t>
            </a:r>
            <a:r>
              <a:rPr lang="lv-LV" sz="4400">
                <a:solidFill>
                  <a:srgbClr val="FF0000"/>
                </a:solidFill>
                <a:latin typeface="HP001 4 hàng"/>
              </a:rPr>
              <a:t>ả juķ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90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A398FE-72BB-EFDC-B9F9-84322FDAA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6539" r="30046" b="36731"/>
          <a:stretch/>
        </p:blipFill>
        <p:spPr bwMode="auto">
          <a:xfrm>
            <a:off x="1066800" y="666774"/>
            <a:ext cx="10335060" cy="523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434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5" b="18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43" b="19940"/>
          <a:stretch/>
        </p:blipFill>
        <p:spPr>
          <a:xfrm>
            <a:off x="1642534" y="2918707"/>
            <a:ext cx="3200400" cy="3911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t="10625" r="50084" b="8717"/>
          <a:stretch/>
        </p:blipFill>
        <p:spPr>
          <a:xfrm>
            <a:off x="7950199" y="2918706"/>
            <a:ext cx="3403601" cy="3911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81C442-DBF7-4304-34EF-71DE44289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1295400"/>
            <a:ext cx="6901270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99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Ďċ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Ďċ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Ďį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Ďį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Ϊ 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Ē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 c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Ϊ </a:t>
            </a:r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Ē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1659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8400">
                <a:solidFill>
                  <a:srgbClr val="FF0000"/>
                </a:solidFill>
                <a:latin typeface="HP001 4 hàng"/>
              </a:rPr>
              <a:t>Ǖ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ί</a:t>
            </a:r>
            <a:r>
              <a:rPr lang="lv-LV" sz="8400">
                <a:solidFill>
                  <a:srgbClr val="FF0000"/>
                </a:solidFill>
                <a:latin typeface="HP001 4 hàng"/>
              </a:rPr>
              <a:t>ả juķ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29747"/>
            <a:ext cx="2985548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4400">
                <a:solidFill>
                  <a:srgbClr val="FF0000"/>
                </a:solidFill>
                <a:latin typeface="HP001 4 hàng"/>
              </a:rPr>
              <a:t>Ǖ</a:t>
            </a:r>
            <a:r>
              <a:rPr lang="el-GR" sz="4400">
                <a:solidFill>
                  <a:srgbClr val="FF0000"/>
                </a:solidFill>
                <a:latin typeface="HP001 4 hàng"/>
              </a:rPr>
              <a:t>ί</a:t>
            </a:r>
            <a:r>
              <a:rPr lang="lv-LV" sz="4400">
                <a:solidFill>
                  <a:srgbClr val="FF0000"/>
                </a:solidFill>
                <a:latin typeface="HP001 4 hàng"/>
              </a:rPr>
              <a:t>ả juķ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6539" r="30046" b="36731"/>
          <a:stretch/>
        </p:blipFill>
        <p:spPr bwMode="auto">
          <a:xfrm>
            <a:off x="1066800" y="666774"/>
            <a:ext cx="10335060" cy="523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7"/>
          <a:stretch/>
        </p:blipFill>
        <p:spPr>
          <a:xfrm>
            <a:off x="3581400" y="1600200"/>
            <a:ext cx="4033004" cy="37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7C6345-01D8-0DAE-5271-14F698A3931B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4" name="Rounded Rectangle 7">
              <a:extLst>
                <a:ext uri="{FF2B5EF4-FFF2-40B4-BE49-F238E27FC236}">
                  <a16:creationId xmlns:a16="http://schemas.microsoft.com/office/drawing/2014/main" id="{669C8FF7-20AF-4B2C-E20D-B7B2A7E3AF11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C5A720D-833C-D467-7EC7-6E53DA6686C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9235839-D6B2-362F-E587-B68E5BF24FA0}"/>
              </a:ext>
            </a:extLst>
          </p:cNvPr>
          <p:cNvSpPr txBox="1">
            <a:spLocks/>
          </p:cNvSpPr>
          <p:nvPr/>
        </p:nvSpPr>
        <p:spPr>
          <a:xfrm>
            <a:off x="247650" y="39624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Xa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06EF29-C05A-B402-2BF9-BA88107EA400}"/>
              </a:ext>
            </a:extLst>
          </p:cNvPr>
          <p:cNvCxnSpPr/>
          <p:nvPr/>
        </p:nvCxnSpPr>
        <p:spPr>
          <a:xfrm>
            <a:off x="2694480" y="4741565"/>
            <a:ext cx="1518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B59424-6825-4B6F-2D77-25144CB79F4D}"/>
              </a:ext>
            </a:extLst>
          </p:cNvPr>
          <p:cNvCxnSpPr/>
          <p:nvPr/>
        </p:nvCxnSpPr>
        <p:spPr>
          <a:xfrm>
            <a:off x="1294400" y="4088887"/>
            <a:ext cx="932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95E4EF-C2C3-DEF0-2A7D-496E77EF24A1}"/>
              </a:ext>
            </a:extLst>
          </p:cNvPr>
          <p:cNvCxnSpPr/>
          <p:nvPr/>
        </p:nvCxnSpPr>
        <p:spPr>
          <a:xfrm flipH="1">
            <a:off x="8158247" y="417374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19FC07A-3697-F791-4B31-FDCBD16CD5AE}"/>
              </a:ext>
            </a:extLst>
          </p:cNvPr>
          <p:cNvSpPr/>
          <p:nvPr/>
        </p:nvSpPr>
        <p:spPr>
          <a:xfrm>
            <a:off x="1213684" y="3260392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6A5BBE-0F6A-4650-325D-F68C19A5129C}"/>
              </a:ext>
            </a:extLst>
          </p:cNvPr>
          <p:cNvSpPr/>
          <p:nvPr/>
        </p:nvSpPr>
        <p:spPr>
          <a:xfrm>
            <a:off x="427083" y="3918554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91C869-3387-22CF-E73E-366FC627BC07}"/>
              </a:ext>
            </a:extLst>
          </p:cNvPr>
          <p:cNvCxnSpPr/>
          <p:nvPr/>
        </p:nvCxnSpPr>
        <p:spPr>
          <a:xfrm flipH="1">
            <a:off x="11832515" y="3612629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51BECF-7BF4-F79A-9C19-4C8933469BE9}"/>
              </a:ext>
            </a:extLst>
          </p:cNvPr>
          <p:cNvCxnSpPr/>
          <p:nvPr/>
        </p:nvCxnSpPr>
        <p:spPr>
          <a:xfrm flipH="1">
            <a:off x="7604919" y="478377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459C7E6-B311-F77B-44AF-C2BD83A6C1D1}"/>
              </a:ext>
            </a:extLst>
          </p:cNvPr>
          <p:cNvSpPr/>
          <p:nvPr/>
        </p:nvSpPr>
        <p:spPr>
          <a:xfrm>
            <a:off x="8414140" y="4018665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16A92A-3A3E-FDC2-3DE9-2ACFB7CC06E7}"/>
              </a:ext>
            </a:extLst>
          </p:cNvPr>
          <p:cNvCxnSpPr/>
          <p:nvPr/>
        </p:nvCxnSpPr>
        <p:spPr>
          <a:xfrm>
            <a:off x="1842419" y="5918025"/>
            <a:ext cx="1306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ADE8DE-B717-C996-2409-018746BB6074}"/>
              </a:ext>
            </a:extLst>
          </p:cNvPr>
          <p:cNvCxnSpPr/>
          <p:nvPr/>
        </p:nvCxnSpPr>
        <p:spPr>
          <a:xfrm>
            <a:off x="4127580" y="6540904"/>
            <a:ext cx="9818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4F74B8-CDC6-D1C6-B4C4-A17D972306BC}"/>
              </a:ext>
            </a:extLst>
          </p:cNvPr>
          <p:cNvCxnSpPr/>
          <p:nvPr/>
        </p:nvCxnSpPr>
        <p:spPr>
          <a:xfrm flipH="1">
            <a:off x="5927467" y="5371259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4321797-0ED9-4FE2-0258-0990708A5BA1}"/>
              </a:ext>
            </a:extLst>
          </p:cNvPr>
          <p:cNvSpPr/>
          <p:nvPr/>
        </p:nvSpPr>
        <p:spPr>
          <a:xfrm>
            <a:off x="7860288" y="4654504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B627A2-4FBD-59B5-DCDE-7459CF29CD76}"/>
              </a:ext>
            </a:extLst>
          </p:cNvPr>
          <p:cNvCxnSpPr/>
          <p:nvPr/>
        </p:nvCxnSpPr>
        <p:spPr>
          <a:xfrm flipH="1">
            <a:off x="8414140" y="6080287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C0702FC-1690-69CB-B251-C43BA4495F02}"/>
              </a:ext>
            </a:extLst>
          </p:cNvPr>
          <p:cNvSpPr/>
          <p:nvPr/>
        </p:nvSpPr>
        <p:spPr>
          <a:xfrm>
            <a:off x="6309519" y="5211132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B79A7-878B-C7F3-302C-51B57EEC1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81000"/>
            <a:ext cx="5943600" cy="30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3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1665721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53200" y="1600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3886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4DD1883-2133-9CAF-CBCC-BF9F70CB7935}"/>
              </a:ext>
            </a:extLst>
          </p:cNvPr>
          <p:cNvSpPr txBox="1">
            <a:spLocks/>
          </p:cNvSpPr>
          <p:nvPr/>
        </p:nvSpPr>
        <p:spPr>
          <a:xfrm>
            <a:off x="250712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3A2215-45BB-AE56-2E43-102C646D6D2B}"/>
              </a:ext>
            </a:extLst>
          </p:cNvPr>
          <p:cNvCxnSpPr>
            <a:cxnSpLocks/>
          </p:cNvCxnSpPr>
          <p:nvPr/>
        </p:nvCxnSpPr>
        <p:spPr>
          <a:xfrm>
            <a:off x="5181600" y="1143000"/>
            <a:ext cx="655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D8F511C6-CD5C-B4C6-52B4-ADE66BE58CB0}"/>
              </a:ext>
            </a:extLst>
          </p:cNvPr>
          <p:cNvSpPr/>
          <p:nvPr/>
        </p:nvSpPr>
        <p:spPr>
          <a:xfrm>
            <a:off x="433671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sáng, mặt trời xuất hiện như thế nào?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8C5DD7-72D8-DA7B-F324-97421235F207}"/>
              </a:ext>
            </a:extLst>
          </p:cNvPr>
          <p:cNvCxnSpPr>
            <a:cxnSpLocks/>
          </p:cNvCxnSpPr>
          <p:nvPr/>
        </p:nvCxnSpPr>
        <p:spPr>
          <a:xfrm>
            <a:off x="457200" y="18288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9A7E7-6B6C-0D38-DE7B-EDADA667D0B3}"/>
              </a:ext>
            </a:extLst>
          </p:cNvPr>
          <p:cNvCxnSpPr>
            <a:cxnSpLocks/>
          </p:cNvCxnSpPr>
          <p:nvPr/>
        </p:nvCxnSpPr>
        <p:spPr>
          <a:xfrm>
            <a:off x="9448800" y="1828800"/>
            <a:ext cx="24454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9A46AF-852A-C423-4EEF-A1BC27DE1DB0}"/>
              </a:ext>
            </a:extLst>
          </p:cNvPr>
          <p:cNvCxnSpPr>
            <a:cxnSpLocks/>
          </p:cNvCxnSpPr>
          <p:nvPr/>
        </p:nvCxnSpPr>
        <p:spPr>
          <a:xfrm>
            <a:off x="340521" y="2590800"/>
            <a:ext cx="8786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210AB6BD-BED3-18EA-345D-7ACC9A5D5424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chim nào xuất hiện trên biển?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B9EBE871-414C-0A91-67B0-73ED66D9EFC9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biển còn có những gì?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167F28-19A1-CCEE-8D83-A6F984E3081A}"/>
              </a:ext>
            </a:extLst>
          </p:cNvPr>
          <p:cNvCxnSpPr>
            <a:cxnSpLocks/>
          </p:cNvCxnSpPr>
          <p:nvPr/>
        </p:nvCxnSpPr>
        <p:spPr>
          <a:xfrm>
            <a:off x="2133600" y="3352800"/>
            <a:ext cx="800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ACE3B0-A7BB-2CD6-FAEE-C9F46393194A}"/>
              </a:ext>
            </a:extLst>
          </p:cNvPr>
          <p:cNvCxnSpPr>
            <a:cxnSpLocks/>
          </p:cNvCxnSpPr>
          <p:nvPr/>
        </p:nvCxnSpPr>
        <p:spPr>
          <a:xfrm>
            <a:off x="3657600" y="41148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5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566345"/>
            <a:ext cx="1905000" cy="685800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2758" b="2042"/>
          <a:stretch/>
        </p:blipFill>
        <p:spPr>
          <a:xfrm>
            <a:off x="1663262" y="1344478"/>
            <a:ext cx="8891752" cy="340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004085" y="465382"/>
            <a:ext cx="4832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vi-VN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4926613"/>
            <a:ext cx="82296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5814" y="4934496"/>
            <a:ext cx="88392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5814" y="4842163"/>
            <a:ext cx="902838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5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16D47-4CF9-4CBF-9D8D-90E01A8C8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6" y="1371600"/>
            <a:ext cx="5372100" cy="3581400"/>
          </a:xfrm>
          <a:prstGeom prst="rect">
            <a:avLst/>
          </a:prstGeom>
        </p:spPr>
      </p:pic>
      <p:pic>
        <p:nvPicPr>
          <p:cNvPr id="1026" name="Picture 2" descr="Câu chuyện về ngư dân Hội An thời Covid-19 trên báo Mỹ">
            <a:extLst>
              <a:ext uri="{FF2B5EF4-FFF2-40B4-BE49-F238E27FC236}">
                <a16:creationId xmlns:a16="http://schemas.microsoft.com/office/drawing/2014/main" id="{02AE2ED1-28A9-4019-99A8-9467ACEC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77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een and yellow logo&#10;&#10;AI-generated content may be incorrect.">
            <a:extLst>
              <a:ext uri="{FF2B5EF4-FFF2-40B4-BE49-F238E27FC236}">
                <a16:creationId xmlns:a16="http://schemas.microsoft.com/office/drawing/2014/main" id="{46C79685-0539-D0B8-ABC1-6EBFBD75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90600"/>
            <a:ext cx="5962629" cy="16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3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" action="ppaction://noaction"/>
            <a:extLst>
              <a:ext uri="{FF2B5EF4-FFF2-40B4-BE49-F238E27FC236}">
                <a16:creationId xmlns:a16="http://schemas.microsoft.com/office/drawing/2014/main" id="{33D6B653-D362-4366-A8FB-66C963AF9CFA}"/>
              </a:ext>
            </a:extLst>
          </p:cNvPr>
          <p:cNvSpPr/>
          <p:nvPr/>
        </p:nvSpPr>
        <p:spPr>
          <a:xfrm>
            <a:off x="10634569" y="238845"/>
            <a:ext cx="1374551" cy="493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5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1788160" y="-103099"/>
            <a:ext cx="933704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1996" y="634924"/>
            <a:ext cx="8656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02424" y="1676400"/>
            <a:ext cx="7825344" cy="29517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rừng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1BDCE-2C07-F0F5-9888-C80D1665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0CB6F07-D31D-E08E-1C72-6E56A246F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DDA4E6EB-11D6-4802-862D-97916E747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1F9BEDC-2BDC-81E5-EFFC-2C328DCB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2E4E010-2E4B-D51F-F5DA-82E3D8469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1788160" y="-103099"/>
            <a:ext cx="933704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575501-D2D4-641F-8DCE-A7A65C23A921}"/>
              </a:ext>
            </a:extLst>
          </p:cNvPr>
          <p:cNvSpPr txBox="1"/>
          <p:nvPr/>
        </p:nvSpPr>
        <p:spPr>
          <a:xfrm>
            <a:off x="2041996" y="634924"/>
            <a:ext cx="8656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CA553-1473-F8DB-27AA-0378292C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9492801-6A74-139C-1EBA-4F4D1D3BE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8F3700A6-F44C-B8A2-9004-88DB15CE8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0D34D5F-9680-EDE5-DDC7-F05702497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20D55DC-AB35-BED3-489C-7371CEB14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1788160" y="-103099"/>
            <a:ext cx="933704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E1ADCB-4726-D045-03D3-0E9A8BFEF110}"/>
              </a:ext>
            </a:extLst>
          </p:cNvPr>
          <p:cNvSpPr txBox="1"/>
          <p:nvPr/>
        </p:nvSpPr>
        <p:spPr>
          <a:xfrm>
            <a:off x="2041996" y="634924"/>
            <a:ext cx="8656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4B014-43F2-EABF-D87A-9C4312A0B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8DA61C0-7CBB-624F-DAD6-0F4E08C0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6DA74DD-AFA7-79D2-902D-2C3B80C6C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C9E2E71-F3F5-AE66-7694-0A2D86A92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6018D58-468A-B2CE-2F2D-BB97D29AD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1788160" y="-103099"/>
            <a:ext cx="933704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189A93-974A-CD3C-46D5-B8426210D133}"/>
              </a:ext>
            </a:extLst>
          </p:cNvPr>
          <p:cNvSpPr txBox="1"/>
          <p:nvPr/>
        </p:nvSpPr>
        <p:spPr>
          <a:xfrm>
            <a:off x="2041996" y="634924"/>
            <a:ext cx="8656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8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202424" y="1405178"/>
            <a:ext cx="7825344" cy="392882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khiêm tốn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55" y="490401"/>
            <a:ext cx="5847382" cy="584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76400"/>
            <a:ext cx="4012856" cy="29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Sea Eagle II - Siêu thuyền buồm thân nhôm lớn nhất thế giới | Robb Report  Viet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09601"/>
            <a:ext cx="8602583" cy="48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7162800" y="1219200"/>
            <a:ext cx="2209800" cy="1524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133600" y="5562387"/>
            <a:ext cx="7825344" cy="10345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 bạn đây là cái gì?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22002" r="29209" b="15073"/>
          <a:stretch/>
        </p:blipFill>
        <p:spPr>
          <a:xfrm>
            <a:off x="1951567" y="0"/>
            <a:ext cx="8288866" cy="65392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6" t="18406" r="47643" b="23082"/>
          <a:stretch/>
        </p:blipFill>
        <p:spPr>
          <a:xfrm>
            <a:off x="7636760" y="1685047"/>
            <a:ext cx="812974" cy="1286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73749B-B337-7955-E437-F9EC9AA6B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371600"/>
            <a:ext cx="3542083" cy="1518036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180BE520-5208-A907-2BE5-327AC3410967}"/>
              </a:ext>
            </a:extLst>
          </p:cNvPr>
          <p:cNvSpPr txBox="1"/>
          <p:nvPr/>
        </p:nvSpPr>
        <p:spPr>
          <a:xfrm>
            <a:off x="2590800" y="3200400"/>
            <a:ext cx="6908800" cy="127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7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66: </a:t>
            </a:r>
            <a:r>
              <a:rPr lang="en-US" sz="7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r>
              <a:rPr lang="en-US" sz="7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7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7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0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  <a:alpha val="95000"/>
          </a:schemeClr>
        </a:solidFill>
        <a:ln w="38100">
          <a:solidFill>
            <a:schemeClr val="tx1"/>
          </a:solidFill>
          <a:prstDash val="lgDash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  <a:alpha val="95000"/>
          </a:schemeClr>
        </a:solidFill>
        <a:ln w="38100">
          <a:solidFill>
            <a:schemeClr val="tx1"/>
          </a:solidFill>
          <a:prstDash val="lgDash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  <a:alpha val="95000"/>
          </a:schemeClr>
        </a:solidFill>
        <a:ln w="38100">
          <a:solidFill>
            <a:schemeClr val="tx1"/>
          </a:solidFill>
          <a:prstDash val="lgDash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</TotalTime>
  <Words>490</Words>
  <Application>Microsoft Office PowerPoint</Application>
  <PresentationFormat>Widescreen</PresentationFormat>
  <Paragraphs>141</Paragraphs>
  <Slides>42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42</vt:i4>
      </vt:variant>
    </vt:vector>
  </HeadingPairs>
  <TitlesOfParts>
    <vt:vector size="63" baseType="lpstr">
      <vt:lpstr>Aptos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Times New Roman</vt:lpstr>
      <vt:lpstr>Office Theme</vt:lpstr>
      <vt:lpstr>Office 主题​​</vt:lpstr>
      <vt:lpstr>2_Office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119</cp:revision>
  <dcterms:created xsi:type="dcterms:W3CDTF">2020-11-09T02:47:30Z</dcterms:created>
  <dcterms:modified xsi:type="dcterms:W3CDTF">2026-04-29T04:53:32Z</dcterms:modified>
</cp:coreProperties>
</file>