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22" r:id="rId1"/>
    <p:sldMasterId id="2147483753" r:id="rId2"/>
    <p:sldMasterId id="2147483792" r:id="rId3"/>
    <p:sldMasterId id="2147483851" r:id="rId4"/>
    <p:sldMasterId id="2147483921" r:id="rId5"/>
    <p:sldMasterId id="2147483991" r:id="rId6"/>
    <p:sldMasterId id="2147484021" r:id="rId7"/>
  </p:sldMasterIdLst>
  <p:notesMasterIdLst>
    <p:notesMasterId r:id="rId43"/>
  </p:notesMasterIdLst>
  <p:sldIdLst>
    <p:sldId id="292" r:id="rId8"/>
    <p:sldId id="293" r:id="rId9"/>
    <p:sldId id="296" r:id="rId10"/>
    <p:sldId id="297" r:id="rId11"/>
    <p:sldId id="298" r:id="rId12"/>
    <p:sldId id="299" r:id="rId13"/>
    <p:sldId id="300" r:id="rId14"/>
    <p:sldId id="256" r:id="rId15"/>
    <p:sldId id="2007577122" r:id="rId16"/>
    <p:sldId id="263" r:id="rId17"/>
    <p:sldId id="2007577118" r:id="rId18"/>
    <p:sldId id="380" r:id="rId19"/>
    <p:sldId id="336" r:id="rId20"/>
    <p:sldId id="2007577126" r:id="rId21"/>
    <p:sldId id="260" r:id="rId22"/>
    <p:sldId id="261" r:id="rId23"/>
    <p:sldId id="262" r:id="rId24"/>
    <p:sldId id="2007577119" r:id="rId25"/>
    <p:sldId id="2007577123" r:id="rId26"/>
    <p:sldId id="357" r:id="rId27"/>
    <p:sldId id="355" r:id="rId28"/>
    <p:sldId id="381" r:id="rId29"/>
    <p:sldId id="382" r:id="rId30"/>
    <p:sldId id="383" r:id="rId31"/>
    <p:sldId id="314" r:id="rId32"/>
    <p:sldId id="272" r:id="rId33"/>
    <p:sldId id="338" r:id="rId34"/>
    <p:sldId id="339" r:id="rId35"/>
    <p:sldId id="386" r:id="rId36"/>
    <p:sldId id="326" r:id="rId37"/>
    <p:sldId id="274" r:id="rId38"/>
    <p:sldId id="2007577127" r:id="rId39"/>
    <p:sldId id="266" r:id="rId40"/>
    <p:sldId id="2007577124" r:id="rId41"/>
    <p:sldId id="25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02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thêm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icon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bé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901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Bấm</a:t>
            </a:r>
            <a:r>
              <a:rPr lang="en-GB" dirty="0"/>
              <a:t> </a:t>
            </a:r>
            <a:r>
              <a:rPr lang="en-GB" dirty="0" err="1"/>
              <a:t>bé</a:t>
            </a:r>
            <a:r>
              <a:rPr lang="en-GB" dirty="0"/>
              <a:t> </a:t>
            </a:r>
            <a:r>
              <a:rPr lang="en-GB" dirty="0" err="1"/>
              <a:t>gái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quay </a:t>
            </a:r>
            <a:r>
              <a:rPr lang="en-GB" dirty="0" err="1"/>
              <a:t>về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314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Bấm</a:t>
            </a:r>
            <a:r>
              <a:rPr lang="en-GB" dirty="0"/>
              <a:t> </a:t>
            </a:r>
            <a:r>
              <a:rPr lang="en-GB" dirty="0" err="1"/>
              <a:t>bé</a:t>
            </a:r>
            <a:r>
              <a:rPr lang="en-GB" dirty="0"/>
              <a:t> </a:t>
            </a:r>
            <a:r>
              <a:rPr lang="en-GB" dirty="0" err="1"/>
              <a:t>gái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quay </a:t>
            </a:r>
            <a:r>
              <a:rPr lang="en-GB" dirty="0" err="1"/>
              <a:t>về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351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GV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icon </a:t>
            </a:r>
            <a:r>
              <a:rPr lang="en-GB" baseline="0" dirty="0" err="1"/>
              <a:t>rát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409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Bấm</a:t>
            </a:r>
            <a:r>
              <a:rPr lang="en-GB" dirty="0"/>
              <a:t> </a:t>
            </a:r>
            <a:r>
              <a:rPr lang="en-GB" dirty="0" err="1"/>
              <a:t>bé</a:t>
            </a:r>
            <a:r>
              <a:rPr lang="en-GB" dirty="0"/>
              <a:t> </a:t>
            </a:r>
            <a:r>
              <a:rPr lang="en-GB" dirty="0" err="1"/>
              <a:t>gái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quay </a:t>
            </a:r>
            <a:r>
              <a:rPr lang="en-GB" dirty="0" err="1"/>
              <a:t>về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321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C1E4A-4D50-4C3E-B87B-027673AA1AE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176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Cuốc:</a:t>
            </a:r>
            <a:r>
              <a:rPr lang="en-US" baseline="0"/>
              <a:t> danh từ và động từ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8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44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82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79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741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0574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611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62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786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76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51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373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53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A63A4E-F370-4E43-88DF-FF35117A42C8}" type="datetimeFigureOut">
              <a:rPr lang="zh-CN" altLang="en-US" smtClean="0"/>
              <a:t>2026/4/29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916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78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25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83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18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96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49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4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88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99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30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299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741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73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58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26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40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1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7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57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72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1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19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2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0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67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52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11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09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76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68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8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40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05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1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7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E0A7-E8C1-445E-9B6D-621A85824F06}" type="datetimeFigureOut">
              <a:rPr lang="en-GB" smtClean="0"/>
              <a:t>29/04/2026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D84EF1-46AA-4640-A248-E73515EE0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93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1264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-991632"/>
            <a:ext cx="12169352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4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537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2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2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43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31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88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8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8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8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3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4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994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0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657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399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29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568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817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482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906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578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4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18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184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4318C-9AB4-46E0-B03E-8EBE3764C1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49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A6590-BF9A-4941-89C9-37C112D3E5F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05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60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2.pn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.pn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67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Relationship Id="rId22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A6590-BF9A-4941-89C9-37C112D3E5F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F349F-7261-4F12-A4D6-0FDD1B46499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BF4E176-09F9-22B8-8856-8E8AF425B3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4432259-C2CA-DFC4-10C2-B25335387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54324F-9606-F7A8-9265-28DB7458D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A6367B9F-A391-90FF-10D9-33F488DFAF1E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6">
            <a:extLst>
              <a:ext uri="{FF2B5EF4-FFF2-40B4-BE49-F238E27FC236}">
                <a16:creationId xmlns:a16="http://schemas.microsoft.com/office/drawing/2014/main" id="{4F288C38-FB17-A401-FE62-7FEADDC311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4CB51E-48BE-A131-D3C9-F484B4946A7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064942-6EA0-AFFB-0C39-107B19C0C57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299578-A0AC-6DF9-9D1A-4511598C567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B9BFBF-E208-EDD1-3B55-EFF1BD1C057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8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69BFCA3-586B-1457-184C-FACE6C1F6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171781-7F3C-D51F-9E42-F7B5C8906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0F1638-BB18-8BD4-080A-3B8447678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AE6AB9E-3673-CC5A-DACA-D05FC4D8446B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1">
            <a:extLst>
              <a:ext uri="{FF2B5EF4-FFF2-40B4-BE49-F238E27FC236}">
                <a16:creationId xmlns:a16="http://schemas.microsoft.com/office/drawing/2014/main" id="{DC23565B-DC4B-C215-F8A3-920D94628B7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11371449-F04E-F77C-E975-7DEF7DD4170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1BA3B7-0F7F-497A-762E-3EC1A49643D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A53BC2-7C47-CF75-1F09-F732A386EC3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05DE82-4CC6-01E6-B08B-1965B6FF231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E15EE2-C4F5-9DC8-E79E-5DEFDF0B4BD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0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13859C-7FF5-644A-E4F0-C8210FE21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36B2B22-59A1-8407-607C-52406EC861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4ED574-FFC1-4165-DFA2-03FEF2D34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44D1979-A534-7B32-C8AB-833DD23AE64D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6">
            <a:extLst>
              <a:ext uri="{FF2B5EF4-FFF2-40B4-BE49-F238E27FC236}">
                <a16:creationId xmlns:a16="http://schemas.microsoft.com/office/drawing/2014/main" id="{5528FE9F-F800-13B2-BDD8-51609891C10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0E5B61-B1D6-7318-3738-6E5548ADEB1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0F258C-7CBF-C951-B852-3FD38C27472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213BF3-FF46-E77F-57D8-31EEDD2ABCD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7699CE-975F-D4E9-714D-7D13E2EEDE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85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85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CC4278A-B2EF-4595-B658-5F835F3B6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-9269" y="-457200"/>
            <a:ext cx="2246085" cy="4810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DAD0EC5-A999-489B-9CD2-A3E8468C7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D937D-B972-45DA-A337-EE684D339EE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19" y="589280"/>
            <a:ext cx="476776" cy="48514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3AE2CF7A-AAEF-E5FB-6E44-01A195E2E38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E1518D-8AF8-DE73-1248-31ABA2614C7C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2C2F7-360F-74F2-8807-0493F9186FD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40A163-0627-271C-46A0-B5C87AE4527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8FC30E-19EF-0F84-8F17-0EB2588A1CB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5AEAF12-536C-EAD4-BD21-017F188A566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7119AC-90F8-62C8-BC28-847C1F5BB783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A4556E-7C85-FBF8-0425-F41DD3A0EDB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FDEB9ED-40A7-3E97-1EBD-BD7F95062BF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DED4A0-0B9F-A74E-5CF2-C82D2FFE647C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3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6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4318C-9AB4-46E0-B03E-8EBE3764C1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C3224-B6F8-4770-B40D-0D9605A01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1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5.xml"/><Relationship Id="rId18" Type="http://schemas.openxmlformats.org/officeDocument/2006/relationships/slide" Target="slide4.xml"/><Relationship Id="rId3" Type="http://schemas.openxmlformats.org/officeDocument/2006/relationships/image" Target="../media/image24.jpg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15.png"/><Relationship Id="rId15" Type="http://schemas.microsoft.com/office/2007/relationships/hdphoto" Target="../media/hdphoto5.wdp"/><Relationship Id="rId10" Type="http://schemas.openxmlformats.org/officeDocument/2006/relationships/slide" Target="slide3.xml"/><Relationship Id="rId19" Type="http://schemas.openxmlformats.org/officeDocument/2006/relationships/image" Target="../media/image29.png"/><Relationship Id="rId4" Type="http://schemas.openxmlformats.org/officeDocument/2006/relationships/slide" Target="slide8.xml"/><Relationship Id="rId9" Type="http://schemas.microsoft.com/office/2007/relationships/hdphoto" Target="../media/hdphoto3.wdp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1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51.png"/><Relationship Id="rId12" Type="http://schemas.microsoft.com/office/2007/relationships/hdphoto" Target="../media/hdphoto9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6.wdp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microsoft.com/office/2007/relationships/hdphoto" Target="../media/hdphoto8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6.wdp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microsoft.com/office/2007/relationships/hdphoto" Target="../media/hdphoto8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0.jpeg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7.xml"/><Relationship Id="rId9" Type="http://schemas.microsoft.com/office/2007/relationships/hdphoto" Target="../media/hdphoto3.wdp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59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1" y="2845794"/>
            <a:ext cx="2884277" cy="40495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8"/>
          <a:stretch/>
        </p:blipFill>
        <p:spPr>
          <a:xfrm>
            <a:off x="5806924" y="3141969"/>
            <a:ext cx="2522668" cy="1728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222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276" y="5195837"/>
            <a:ext cx="2123963" cy="18879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837" y="4220247"/>
            <a:ext cx="2251073" cy="13006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84" y="-557501"/>
            <a:ext cx="5352752" cy="3084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54" y="224107"/>
            <a:ext cx="4395597" cy="10486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46" y="1561018"/>
            <a:ext cx="8333182" cy="16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242" y="188640"/>
            <a:ext cx="11987464" cy="6480720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C73C9C0-22F5-8AEB-7BD3-8F032F5A6AE0}"/>
              </a:ext>
            </a:extLst>
          </p:cNvPr>
          <p:cNvGrpSpPr/>
          <p:nvPr/>
        </p:nvGrpSpPr>
        <p:grpSpPr>
          <a:xfrm>
            <a:off x="0" y="260648"/>
            <a:ext cx="3448696" cy="941185"/>
            <a:chOff x="63500" y="1429216"/>
            <a:chExt cx="2592937" cy="705889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8F07EE2A-9A85-08E2-EB3B-0D59151B3A3C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FE64634-19EF-1394-26B8-A1FC472B859C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39543C-6FFC-15E0-EBBD-530AB2C1991D}"/>
              </a:ext>
            </a:extLst>
          </p:cNvPr>
          <p:cNvGrpSpPr/>
          <p:nvPr/>
        </p:nvGrpSpPr>
        <p:grpSpPr>
          <a:xfrm>
            <a:off x="746919" y="4953000"/>
            <a:ext cx="11174569" cy="1544513"/>
            <a:chOff x="502855" y="5399235"/>
            <a:chExt cx="10340246" cy="1544513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A2B16DFA-95DC-EDBB-A766-173ADD97ECDF}"/>
                </a:ext>
              </a:extLst>
            </p:cNvPr>
            <p:cNvSpPr txBox="1">
              <a:spLocks/>
            </p:cNvSpPr>
            <p:nvPr/>
          </p:nvSpPr>
          <p:spPr>
            <a:xfrm>
              <a:off x="502855" y="5406302"/>
              <a:ext cx="1034024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</a:t>
              </a:r>
              <a:r>
                <a:rPr lang="en-US" sz="54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uôn</a:t>
              </a: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ch</a:t>
              </a:r>
              <a:r>
                <a:rPr lang="en-US" sz="54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uôn</a:t>
              </a: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bay qua các l</a:t>
              </a:r>
              <a:r>
                <a:rPr lang="en-US" sz="54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uông</a:t>
              </a: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rau.</a:t>
              </a: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C8352545-D1F9-2E3A-56BA-A49E5A826085}"/>
                </a:ext>
              </a:extLst>
            </p:cNvPr>
            <p:cNvSpPr txBox="1">
              <a:spLocks/>
            </p:cNvSpPr>
            <p:nvPr/>
          </p:nvSpPr>
          <p:spPr>
            <a:xfrm>
              <a:off x="1100121" y="539973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6B1F4AD6-90FD-27B0-9921-8E1A3F5DB1CC}"/>
                </a:ext>
              </a:extLst>
            </p:cNvPr>
            <p:cNvSpPr txBox="1">
              <a:spLocks/>
            </p:cNvSpPr>
            <p:nvPr/>
          </p:nvSpPr>
          <p:spPr>
            <a:xfrm>
              <a:off x="7641027" y="5442660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7CFD3E70-F5A3-548C-86E4-D35513B8DD9E}"/>
                </a:ext>
              </a:extLst>
            </p:cNvPr>
            <p:cNvSpPr txBox="1">
              <a:spLocks/>
            </p:cNvSpPr>
            <p:nvPr/>
          </p:nvSpPr>
          <p:spPr>
            <a:xfrm>
              <a:off x="2899761" y="5399235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8A1E4D-563B-2F86-0D1C-87261F26F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340768"/>
            <a:ext cx="8568952" cy="364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318600" y="12954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231740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85330" y="4191000"/>
            <a:ext cx="1981695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64850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4194" y="3464850"/>
            <a:ext cx="3397644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7694" y="3464850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63868" y="34648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9934" y="34648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37885" y="346485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2057" y="232063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88407" y="23206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01633" y="232063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18102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78555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87249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AutoShape 6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AutoShape 8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AutoShape 10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7802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12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9326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utoShape 16" descr="Làm thế nào để viết hay hơn? | Edu2Review"/>
          <p:cNvSpPr>
            <a:spLocks noChangeAspect="1" noChangeArrowheads="1"/>
          </p:cNvSpPr>
          <p:nvPr/>
        </p:nvSpPr>
        <p:spPr bwMode="auto">
          <a:xfrm>
            <a:off x="10850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877857" y="232063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765596" y="214435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1" y="3776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573280" y="3776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47370" y="37769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04242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76387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696955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8954057" y="3776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9335056" y="3600674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7BB6E-F5F4-DA04-1E5D-3D364F13E059}"/>
              </a:ext>
            </a:extLst>
          </p:cNvPr>
          <p:cNvSpPr txBox="1">
            <a:spLocks/>
          </p:cNvSpPr>
          <p:nvPr/>
        </p:nvSpPr>
        <p:spPr>
          <a:xfrm>
            <a:off x="572057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09ED878-AC5E-7917-6435-41E2FD6D085E}"/>
              </a:ext>
            </a:extLst>
          </p:cNvPr>
          <p:cNvSpPr txBox="1">
            <a:spLocks/>
          </p:cNvSpPr>
          <p:nvPr/>
        </p:nvSpPr>
        <p:spPr>
          <a:xfrm>
            <a:off x="3488407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365722-440F-208D-6554-030233773E18}"/>
              </a:ext>
            </a:extLst>
          </p:cNvPr>
          <p:cNvSpPr txBox="1">
            <a:spLocks/>
          </p:cNvSpPr>
          <p:nvPr/>
        </p:nvSpPr>
        <p:spPr>
          <a:xfrm>
            <a:off x="6201633" y="48437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CBBE89-5FCB-5327-75CB-2E380DBF64B3}"/>
              </a:ext>
            </a:extLst>
          </p:cNvPr>
          <p:cNvSpPr txBox="1">
            <a:spLocks/>
          </p:cNvSpPr>
          <p:nvPr/>
        </p:nvSpPr>
        <p:spPr>
          <a:xfrm>
            <a:off x="1418102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32035C-4BF4-FCF4-C217-CE82F8CF27A1}"/>
              </a:ext>
            </a:extLst>
          </p:cNvPr>
          <p:cNvSpPr txBox="1">
            <a:spLocks/>
          </p:cNvSpPr>
          <p:nvPr/>
        </p:nvSpPr>
        <p:spPr>
          <a:xfrm>
            <a:off x="4178555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F3E819-2E26-92F8-6679-4F800AD5BDA4}"/>
              </a:ext>
            </a:extLst>
          </p:cNvPr>
          <p:cNvSpPr txBox="1">
            <a:spLocks/>
          </p:cNvSpPr>
          <p:nvPr/>
        </p:nvSpPr>
        <p:spPr>
          <a:xfrm>
            <a:off x="6887249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FAA1DA4-A43F-E3EB-995C-57B7B5E8F40E}"/>
              </a:ext>
            </a:extLst>
          </p:cNvPr>
          <p:cNvSpPr txBox="1">
            <a:spLocks/>
          </p:cNvSpPr>
          <p:nvPr/>
        </p:nvSpPr>
        <p:spPr>
          <a:xfrm>
            <a:off x="8877857" y="48437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EF714C-BA20-1A5D-EC3A-557B4273A918}"/>
              </a:ext>
            </a:extLst>
          </p:cNvPr>
          <p:cNvSpPr txBox="1">
            <a:spLocks/>
          </p:cNvSpPr>
          <p:nvPr/>
        </p:nvSpPr>
        <p:spPr>
          <a:xfrm>
            <a:off x="9765596" y="46674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CD02320-988A-2649-AE2C-5A11C97DB08D}"/>
              </a:ext>
            </a:extLst>
          </p:cNvPr>
          <p:cNvSpPr txBox="1">
            <a:spLocks/>
          </p:cNvSpPr>
          <p:nvPr/>
        </p:nvSpPr>
        <p:spPr>
          <a:xfrm>
            <a:off x="609601" y="58998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4D164D-5C16-4856-E2D8-04FB894E179C}"/>
              </a:ext>
            </a:extLst>
          </p:cNvPr>
          <p:cNvSpPr txBox="1">
            <a:spLocks/>
          </p:cNvSpPr>
          <p:nvPr/>
        </p:nvSpPr>
        <p:spPr>
          <a:xfrm>
            <a:off x="3573280" y="589980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FB991F7-5273-8459-3EEF-67A49BA52D35}"/>
              </a:ext>
            </a:extLst>
          </p:cNvPr>
          <p:cNvSpPr txBox="1">
            <a:spLocks/>
          </p:cNvSpPr>
          <p:nvPr/>
        </p:nvSpPr>
        <p:spPr>
          <a:xfrm>
            <a:off x="6047370" y="5899804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BF22245-2601-0C37-C3DA-383C959A259D}"/>
              </a:ext>
            </a:extLst>
          </p:cNvPr>
          <p:cNvSpPr txBox="1">
            <a:spLocks/>
          </p:cNvSpPr>
          <p:nvPr/>
        </p:nvSpPr>
        <p:spPr>
          <a:xfrm>
            <a:off x="104242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9B14E05-0465-0548-2CDF-AA75981A3F88}"/>
              </a:ext>
            </a:extLst>
          </p:cNvPr>
          <p:cNvSpPr txBox="1">
            <a:spLocks/>
          </p:cNvSpPr>
          <p:nvPr/>
        </p:nvSpPr>
        <p:spPr>
          <a:xfrm>
            <a:off x="376387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D603C19-9344-B6BE-59A8-A0C4D66D41B5}"/>
              </a:ext>
            </a:extLst>
          </p:cNvPr>
          <p:cNvSpPr txBox="1">
            <a:spLocks/>
          </p:cNvSpPr>
          <p:nvPr/>
        </p:nvSpPr>
        <p:spPr>
          <a:xfrm>
            <a:off x="6696955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2AD68D7-D473-E7E6-EFB0-26BF5279434E}"/>
              </a:ext>
            </a:extLst>
          </p:cNvPr>
          <p:cNvSpPr txBox="1">
            <a:spLocks/>
          </p:cNvSpPr>
          <p:nvPr/>
        </p:nvSpPr>
        <p:spPr>
          <a:xfrm>
            <a:off x="8954057" y="58998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DB56894-FAA9-F9CB-38DB-CE9570241EA3}"/>
              </a:ext>
            </a:extLst>
          </p:cNvPr>
          <p:cNvSpPr txBox="1">
            <a:spLocks/>
          </p:cNvSpPr>
          <p:nvPr/>
        </p:nvSpPr>
        <p:spPr>
          <a:xfrm>
            <a:off x="9335056" y="572352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2D36D5B9-395B-609D-242B-5DE9FCB97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09" y="152400"/>
            <a:ext cx="5552314" cy="4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846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620688"/>
            <a:ext cx="7128792" cy="468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83832" y="5517232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Cuộn</a:t>
            </a:r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620689"/>
            <a:ext cx="7272808" cy="4968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9756" y="5733256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buồng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3752" y="5517232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AutoShape 4" descr="5 tác dụng tuyệt vời của ốc bưu đen - cách làm bưu đen cực ngon | Tin Tức |  BLOG.UTOP.VN">
            <a:extLst>
              <a:ext uri="{FF2B5EF4-FFF2-40B4-BE49-F238E27FC236}">
                <a16:creationId xmlns:a16="http://schemas.microsoft.com/office/drawing/2014/main" id="{748A9F3D-2916-6040-3EB8-91B41F46D1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Ốc bươu sống 1kg giá rẻ tại Bách hoá XANH">
            <a:extLst>
              <a:ext uri="{FF2B5EF4-FFF2-40B4-BE49-F238E27FC236}">
                <a16:creationId xmlns:a16="http://schemas.microsoft.com/office/drawing/2014/main" id="{D64FEF0D-D6EA-4076-DAC8-CE83AC2A1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476672"/>
            <a:ext cx="6479704" cy="485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41443" y="46854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khuôn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557793" y="468540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271019" y="468540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muộn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487488" y="450912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247941" y="450912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956635" y="450912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947243" y="468540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nguồn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834982" y="450912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78987" y="574145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buồng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642666" y="574145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luống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116756" y="5741450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thuổng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111812" y="5565166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833262" y="5565166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766341" y="5565166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9023443" y="574145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vuông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9404442" y="5565166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09" y="152400"/>
            <a:ext cx="5552314" cy="4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664072" y="350680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49" y="144202"/>
            <a:ext cx="6713798" cy="6713798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FE4B6-3085-8CCC-A4F1-D06A8FC7C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864" y="2204864"/>
            <a:ext cx="9022862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8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é tra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57" y="4029271"/>
            <a:ext cx="2084675" cy="29956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4" name="Picture 1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2" name="em bé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302" r="3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4" t="21824" r="59622" b="5729"/>
          <a:stretch/>
        </p:blipFill>
        <p:spPr>
          <a:xfrm>
            <a:off x="240852" y="2991322"/>
            <a:ext cx="2639933" cy="4049337"/>
          </a:xfrm>
          <a:prstGeom prst="rect">
            <a:avLst/>
          </a:prstGeom>
        </p:spPr>
      </p:pic>
      <p:pic>
        <p:nvPicPr>
          <p:cNvPr id="17" name="bao rác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70" b="99621" l="4000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17" t="63297" r="37332" b="5495"/>
          <a:stretch/>
        </p:blipFill>
        <p:spPr>
          <a:xfrm>
            <a:off x="4026923" y="4870557"/>
            <a:ext cx="1349941" cy="1241945"/>
          </a:xfrm>
          <a:prstGeom prst="rect">
            <a:avLst/>
          </a:prstGeom>
        </p:spPr>
      </p:pic>
      <p:pic>
        <p:nvPicPr>
          <p:cNvPr id="18" name="chai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29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65547">
            <a:off x="7875498" y="4766500"/>
            <a:ext cx="1686636" cy="1686636"/>
          </a:xfrm>
          <a:prstGeom prst="rect">
            <a:avLst/>
          </a:prstGeom>
        </p:spPr>
      </p:pic>
      <p:pic>
        <p:nvPicPr>
          <p:cNvPr id="19" name="trứng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52" b="99053" l="3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77" t="36092" b="36771"/>
          <a:stretch/>
        </p:blipFill>
        <p:spPr>
          <a:xfrm>
            <a:off x="9402345" y="6004858"/>
            <a:ext cx="1409959" cy="814809"/>
          </a:xfrm>
          <a:prstGeom prst="rect">
            <a:avLst/>
          </a:prstGeom>
        </p:spPr>
      </p:pic>
      <p:pic>
        <p:nvPicPr>
          <p:cNvPr id="20" name="chuối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470" b="60606" l="32667" r="6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32022" r="33443" b="38670"/>
          <a:stretch/>
        </p:blipFill>
        <p:spPr>
          <a:xfrm>
            <a:off x="5628340" y="5306212"/>
            <a:ext cx="1951630" cy="147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25118 0.0317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157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41562 -0.0289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36016 0.0546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8" y="273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28672 -0.000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49375 0.0368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88" y="182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09739 -0.1088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0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62344 0.106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72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340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ĎŪ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56966" y="3009902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ĎŪ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69276" y="76203"/>
            <a:ext cx="3933029" cy="941185"/>
            <a:chOff x="63500" y="1429216"/>
            <a:chExt cx="2957086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7" y="1429216"/>
              <a:ext cx="263622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48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8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  <a:endPara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5030" y="1628776"/>
            <a:ext cx="955390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/>
              </a:rPr>
              <a:t>ĎŪg 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5978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/>
              </a:rPr>
              <a:t>ĎŪg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15081" y="34162"/>
            <a:ext cx="12161838" cy="68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2243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t-LT" sz="8400">
                <a:solidFill>
                  <a:srgbClr val="FF0000"/>
                </a:solidFill>
                <a:latin typeface="HP001 4 hàng"/>
              </a:rPr>
              <a:t>cuų </a:t>
            </a:r>
            <a:r>
              <a:rPr lang="vi-VN" sz="8400">
                <a:solidFill>
                  <a:srgbClr val="FF0000"/>
                </a:solidFill>
                <a:latin typeface="HP001 4 hàng"/>
              </a:rPr>
              <a:t>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6701" y="1223071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t-LT" sz="4200">
                <a:solidFill>
                  <a:srgbClr val="FF0000"/>
                </a:solidFill>
                <a:latin typeface="HP001 4 hàng"/>
              </a:rPr>
              <a:t>cuų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5" y="247440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8400">
                <a:solidFill>
                  <a:srgbClr val="FF0000"/>
                </a:solidFill>
                <a:latin typeface="HP001 4 hàng"/>
              </a:rPr>
              <a:t>λί</a:t>
            </a:r>
            <a:r>
              <a:rPr lang="en-US" sz="8400">
                <a:solidFill>
                  <a:srgbClr val="FF0000"/>
                </a:solidFill>
                <a:latin typeface="HP001 4 hàng"/>
              </a:rPr>
              <a:t>Ŭg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8756" y="28767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4200">
                <a:solidFill>
                  <a:srgbClr val="FF0000"/>
                </a:solidFill>
                <a:latin typeface="HP001 4 hàng"/>
              </a:rPr>
              <a:t>λί</a:t>
            </a:r>
            <a:r>
              <a:rPr lang="en-US" sz="4200">
                <a:solidFill>
                  <a:srgbClr val="FF0000"/>
                </a:solidFill>
                <a:latin typeface="HP001 4 hàng"/>
              </a:rPr>
              <a:t>Ŭg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85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15081" y="977350"/>
            <a:ext cx="12161838" cy="58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1778474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ĎŪ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87234" y="2165043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ĎŪ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5275" y="3430448"/>
            <a:ext cx="341477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8400">
                <a:solidFill>
                  <a:srgbClr val="FF0000"/>
                </a:solidFill>
                <a:latin typeface="HP001 4 hàng"/>
              </a:rPr>
              <a:t>ĎŪg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85055" y="3817017"/>
            <a:ext cx="22975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200">
                <a:solidFill>
                  <a:srgbClr val="FF0000"/>
                </a:solidFill>
                <a:latin typeface="HP001 4 hàng"/>
              </a:rPr>
              <a:t>ĎŪg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65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7454" y="806970"/>
            <a:ext cx="5468547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lt-LT" sz="8400">
                <a:solidFill>
                  <a:srgbClr val="FF0000"/>
                </a:solidFill>
                <a:latin typeface="HP001 4 hàng" pitchFamily="34" charset="0"/>
              </a:rPr>
              <a:t>cuų </a:t>
            </a:r>
            <a:r>
              <a:rPr lang="el-GR" sz="840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lt-LT" sz="8400">
                <a:solidFill>
                  <a:srgbClr val="FF0000"/>
                </a:solidFill>
                <a:latin typeface="HP001 4 hàng" pitchFamily="34" charset="0"/>
              </a:rPr>
              <a:t>ỉ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7432" y="1190354"/>
            <a:ext cx="3135769" cy="7692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lt-LT" sz="4200">
                <a:solidFill>
                  <a:srgbClr val="FF0000"/>
                </a:solidFill>
                <a:latin typeface="HP001 4 hàng" pitchFamily="34" charset="0"/>
              </a:rPr>
              <a:t>cuų </a:t>
            </a:r>
            <a:r>
              <a:rPr lang="el-GR" sz="420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lt-LT" sz="4200">
                <a:solidFill>
                  <a:srgbClr val="FF0000"/>
                </a:solidFill>
                <a:latin typeface="HP001 4 hàng" pitchFamily="34" charset="0"/>
              </a:rPr>
              <a:t>ỉ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5274" y="2458944"/>
            <a:ext cx="5851726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8400">
                <a:solidFill>
                  <a:srgbClr val="FF0000"/>
                </a:solidFill>
                <a:latin typeface="HP001 4 hàng"/>
              </a:rPr>
              <a:t>λί</a:t>
            </a:r>
            <a:r>
              <a:rPr lang="lv-LV" sz="8400">
                <a:solidFill>
                  <a:srgbClr val="FF0000"/>
                </a:solidFill>
                <a:latin typeface="HP001 4 hàng"/>
              </a:rPr>
              <a:t>Ŭg </a:t>
            </a:r>
            <a:r>
              <a:rPr lang="el-GR" sz="8400">
                <a:solidFill>
                  <a:srgbClr val="FF0000"/>
                </a:solidFill>
                <a:latin typeface="HP001 4 hàng"/>
              </a:rPr>
              <a:t>ε</a:t>
            </a:r>
            <a:r>
              <a:rPr lang="lv-LV" sz="8400">
                <a:solidFill>
                  <a:srgbClr val="FF0000"/>
                </a:solidFill>
                <a:latin typeface="HP001 4 hàng"/>
              </a:rPr>
              <a:t>uĒ </a:t>
            </a:r>
            <a:endParaRPr lang="en-US" sz="84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25252" y="2829747"/>
            <a:ext cx="3747548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4400">
                <a:solidFill>
                  <a:srgbClr val="FF0000"/>
                </a:solidFill>
                <a:latin typeface="HP001 4 hàng"/>
              </a:rPr>
              <a:t>λί</a:t>
            </a:r>
            <a:r>
              <a:rPr lang="lv-LV" sz="4400">
                <a:solidFill>
                  <a:srgbClr val="FF0000"/>
                </a:solidFill>
                <a:latin typeface="HP001 4 hàng"/>
              </a:rPr>
              <a:t>Ŭg </a:t>
            </a:r>
            <a:r>
              <a:rPr lang="el-GR" sz="4400">
                <a:solidFill>
                  <a:srgbClr val="FF0000"/>
                </a:solidFill>
                <a:latin typeface="HP001 4 hàng"/>
              </a:rPr>
              <a:t>ε</a:t>
            </a:r>
            <a:r>
              <a:rPr lang="lv-LV" sz="4400">
                <a:solidFill>
                  <a:srgbClr val="FF0000"/>
                </a:solidFill>
                <a:latin typeface="HP001 4 hàng"/>
              </a:rPr>
              <a:t>uĒ </a:t>
            </a:r>
            <a:endParaRPr lang="en-US" sz="4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5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27586" r="30207" b="25216"/>
          <a:stretch/>
        </p:blipFill>
        <p:spPr bwMode="auto">
          <a:xfrm>
            <a:off x="457201" y="304801"/>
            <a:ext cx="10473591" cy="61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"/>
          <a:stretch/>
        </p:blipFill>
        <p:spPr>
          <a:xfrm>
            <a:off x="3508534" y="188640"/>
            <a:ext cx="6096438" cy="278130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3727872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thấp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kịt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ào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  <a:p>
            <a:pPr algn="just"/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tạnh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long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khí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mẻ</a:t>
            </a:r>
            <a:r>
              <a:rPr lang="en-US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10723452" y="3062064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8765" y="2743201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5029201" y="2743201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724401" y="3046855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956034" y="3597166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10820401" y="2755110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029200" y="3597166"/>
            <a:ext cx="1306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700044" y="3568886"/>
            <a:ext cx="14375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890378" y="4253831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3253649" y="3469342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8077200" y="425581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057401" y="4068611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582458" y="5404549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189241" y="4683173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2343371" y="5977643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4810341" y="5275284"/>
            <a:ext cx="430129" cy="2585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6556754" y="4177679"/>
            <a:ext cx="1188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36100" y="4820066"/>
            <a:ext cx="14375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79181" y="5963817"/>
            <a:ext cx="14375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9" grpId="0" animBg="1"/>
      <p:bldP spid="26" grpId="0" animBg="1"/>
      <p:bldP spid="22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0" y="593376"/>
            <a:ext cx="7510516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 chuồn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0" y="2726976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18511" y="2726975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xuống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09538" y="4860576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cuống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6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1371600" y="2286000"/>
            <a:ext cx="10287000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sp>
        <p:nvSpPr>
          <p:cNvPr id="2" name="Left Brace 1"/>
          <p:cNvSpPr/>
          <p:nvPr/>
        </p:nvSpPr>
        <p:spPr>
          <a:xfrm>
            <a:off x="838200" y="992156"/>
            <a:ext cx="533400" cy="243840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0924" y="1906555"/>
            <a:ext cx="629752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Left Brace 17"/>
          <p:cNvSpPr/>
          <p:nvPr/>
        </p:nvSpPr>
        <p:spPr>
          <a:xfrm>
            <a:off x="833184" y="3962400"/>
            <a:ext cx="533400" cy="1676400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00924" y="4419600"/>
            <a:ext cx="629752" cy="60960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48752" y="55245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trời sắp mưa, cảnh vật có gì đặc biệt?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374434" y="954834"/>
            <a:ext cx="63556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44887" y="1676400"/>
            <a:ext cx="4093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029200" y="1676400"/>
            <a:ext cx="66971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5794" y="2287556"/>
            <a:ext cx="5449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470995" y="5550159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mưa tạnh, cảnh vật thay đổi như thế nào?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538275" y="3581400"/>
            <a:ext cx="7210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5794" y="4267200"/>
            <a:ext cx="113166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4715" y="4953000"/>
            <a:ext cx="45707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10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31" y="3993687"/>
            <a:ext cx="2084675" cy="2995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8"/>
          <a:stretch/>
        </p:blipFill>
        <p:spPr>
          <a:xfrm>
            <a:off x="5806924" y="3141969"/>
            <a:ext cx="2522668" cy="17285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302" r="3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622"/>
          <a:stretch/>
        </p:blipFill>
        <p:spPr>
          <a:xfrm>
            <a:off x="-1435843" y="3367516"/>
            <a:ext cx="3483278" cy="431329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283589" y="327121"/>
            <a:ext cx="9736107" cy="1552046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8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to: </a:t>
            </a:r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577FB3AA-3078-6059-6DD0-F31D25A88A33}"/>
              </a:ext>
            </a:extLst>
          </p:cNvPr>
          <p:cNvSpPr/>
          <p:nvPr/>
        </p:nvSpPr>
        <p:spPr>
          <a:xfrm>
            <a:off x="1343472" y="2492896"/>
            <a:ext cx="9736107" cy="1552046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GB" sz="8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endParaRPr lang="en-GB" sz="8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2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 sắp mưa. Chuồn chuồn bay thấp. Bầu trời đen kịt. Gió thổi mạnh cuốn theo những đám lá khô. Rồi mưa ào ào trút xuống. 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Mưa tạnh, những hạt mưa long lanh đọng trên các cuống lá. Bầu trời trong xanh, không khí mát mẻ.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8"/>
          <a:stretch/>
        </p:blipFill>
        <p:spPr bwMode="auto">
          <a:xfrm>
            <a:off x="1143658" y="2649894"/>
            <a:ext cx="9829142" cy="230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60648"/>
            <a:ext cx="3112201" cy="260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07568" y="692696"/>
            <a:ext cx="8382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60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6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C59D82-E312-B582-F6DB-80D6C9C77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1700808"/>
            <a:ext cx="7416824" cy="447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0BBFED-3D48-933F-F9F6-637708B86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556792"/>
            <a:ext cx="5961169" cy="3600400"/>
          </a:xfrm>
          <a:prstGeom prst="rect">
            <a:avLst/>
          </a:prstGeom>
        </p:spPr>
      </p:pic>
      <p:sp>
        <p:nvSpPr>
          <p:cNvPr id="3" name="Rounded Rectangle 19">
            <a:extLst>
              <a:ext uri="{FF2B5EF4-FFF2-40B4-BE49-F238E27FC236}">
                <a16:creationId xmlns:a16="http://schemas.microsoft.com/office/drawing/2014/main" id="{2B669D2E-28D0-970E-3D32-0000C9181CB4}"/>
              </a:ext>
            </a:extLst>
          </p:cNvPr>
          <p:cNvSpPr/>
          <p:nvPr/>
        </p:nvSpPr>
        <p:spPr>
          <a:xfrm>
            <a:off x="6096000" y="692696"/>
            <a:ext cx="5796611" cy="13089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Bức tranh thể hiện những hiện tượng thời tiết nào? </a:t>
            </a:r>
            <a:endParaRPr lang="en-US" sz="40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746B0-A534-B562-65B4-C42E69314581}"/>
              </a:ext>
            </a:extLst>
          </p:cNvPr>
          <p:cNvSpPr txBox="1"/>
          <p:nvPr/>
        </p:nvSpPr>
        <p:spPr>
          <a:xfrm>
            <a:off x="6456040" y="2420888"/>
            <a:ext cx="496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0" dirty="0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dirty="0" err="1">
                <a:solidFill>
                  <a:srgbClr val="FF0066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endParaRPr lang="en-US" sz="3600" b="1" dirty="0">
              <a:solidFill>
                <a:srgbClr val="FF0066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19">
            <a:extLst>
              <a:ext uri="{FF2B5EF4-FFF2-40B4-BE49-F238E27FC236}">
                <a16:creationId xmlns:a16="http://schemas.microsoft.com/office/drawing/2014/main" id="{67D7587E-D374-5929-232E-86ACA9890C48}"/>
              </a:ext>
            </a:extLst>
          </p:cNvPr>
          <p:cNvSpPr/>
          <p:nvPr/>
        </p:nvSpPr>
        <p:spPr>
          <a:xfrm>
            <a:off x="6240016" y="4437112"/>
            <a:ext cx="5796611" cy="172819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có thích những hiện tượng thời tiết đó không? Vì sao?</a:t>
            </a:r>
            <a:endParaRPr lang="en-US" sz="40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5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OP-PPT-4-1">
            <a:extLst>
              <a:ext uri="{FF2B5EF4-FFF2-40B4-BE49-F238E27FC236}">
                <a16:creationId xmlns:a16="http://schemas.microsoft.com/office/drawing/2014/main" id="{CA4E5FF0-015A-4589-A5F5-DEFF652AA02A}"/>
              </a:ext>
            </a:extLst>
          </p:cNvPr>
          <p:cNvSpPr/>
          <p:nvPr/>
        </p:nvSpPr>
        <p:spPr>
          <a:xfrm>
            <a:off x="664072" y="350680"/>
            <a:ext cx="5431928" cy="5431928"/>
          </a:xfrm>
          <a:custGeom>
            <a:avLst/>
            <a:gdLst>
              <a:gd name="connsiteX0" fmla="*/ 4800600 w 4800600"/>
              <a:gd name="connsiteY0" fmla="*/ 2400300 h 4800600"/>
              <a:gd name="connsiteX1" fmla="*/ 2400300 w 4800600"/>
              <a:gd name="connsiteY1" fmla="*/ 4800600 h 4800600"/>
              <a:gd name="connsiteX2" fmla="*/ 0 w 4800600"/>
              <a:gd name="connsiteY2" fmla="*/ 2400300 h 4800600"/>
              <a:gd name="connsiteX3" fmla="*/ 2400300 w 4800600"/>
              <a:gd name="connsiteY3" fmla="*/ 0 h 4800600"/>
              <a:gd name="connsiteX4" fmla="*/ 4800600 w 4800600"/>
              <a:gd name="connsiteY4" fmla="*/ 2400300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4800600">
                <a:moveTo>
                  <a:pt x="4800600" y="2400300"/>
                </a:moveTo>
                <a:cubicBezTo>
                  <a:pt x="4800600" y="3725949"/>
                  <a:pt x="3725949" y="4800600"/>
                  <a:pt x="2400300" y="4800600"/>
                </a:cubicBezTo>
                <a:cubicBezTo>
                  <a:pt x="1074651" y="4800600"/>
                  <a:pt x="0" y="3725949"/>
                  <a:pt x="0" y="2400300"/>
                </a:cubicBezTo>
                <a:cubicBezTo>
                  <a:pt x="0" y="1074651"/>
                  <a:pt x="1074651" y="0"/>
                  <a:pt x="2400300" y="0"/>
                </a:cubicBezTo>
                <a:cubicBezTo>
                  <a:pt x="3725949" y="0"/>
                  <a:pt x="4800600" y="1074651"/>
                  <a:pt x="4800600" y="2400300"/>
                </a:cubicBezTo>
                <a:close/>
              </a:path>
            </a:pathLst>
          </a:custGeom>
          <a:solidFill>
            <a:schemeClr val="bg1"/>
          </a:solidFill>
          <a:ln w="274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8D73DB-B72A-4F46-9C0D-F6AB402005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849" y="144202"/>
            <a:ext cx="6713798" cy="6713798"/>
          </a:xfrm>
          <a:prstGeom prst="rect">
            <a:avLst/>
          </a:prstGeom>
        </p:spPr>
      </p:pic>
      <p:sp>
        <p:nvSpPr>
          <p:cNvPr id="4" name="TOP-PPT-1" hidden="1">
            <a:extLst>
              <a:ext uri="{FF2B5EF4-FFF2-40B4-BE49-F238E27FC236}">
                <a16:creationId xmlns:a16="http://schemas.microsoft.com/office/drawing/2014/main" id="{61634176-6E28-4B3C-984F-E4F8C373ADED}"/>
              </a:ext>
            </a:extLst>
          </p:cNvPr>
          <p:cNvSpPr txBox="1"/>
          <p:nvPr/>
        </p:nvSpPr>
        <p:spPr>
          <a:xfrm>
            <a:off x="10522857" y="-841829"/>
            <a:ext cx="1669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cs typeface="+mn-cs"/>
                <a:sym typeface="字魂17号-萌趣果冻体" panose="02000000000000000000" pitchFamily="2" charset="-122"/>
              </a:rPr>
              <a:t>BY YUSHEN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EFB3B1-7F6B-41A7-7686-98F1C9553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051" y="1260627"/>
            <a:ext cx="5151566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0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 b="2366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704" l="0" r="100000">
                        <a14:backgroundMark x1="27730" y1="8056" x2="8672" y2="16759"/>
                        <a14:backgroundMark x1="26660" y1="11111" x2="17131" y2="22870"/>
                        <a14:backgroundMark x1="5567" y1="6296" x2="5139" y2="30185"/>
                        <a14:backgroundMark x1="4069" y1="43241" x2="2570" y2="87130"/>
                        <a14:backgroundMark x1="96039" y1="51111" x2="99036" y2="74537"/>
                        <a14:backgroundMark x1="95075" y1="75833" x2="95075" y2="91019"/>
                        <a14:backgroundMark x1="91006" y1="10278" x2="90043" y2="28519"/>
                        <a14:backgroundMark x1="97537" y1="7222" x2="97537" y2="32870"/>
                        <a14:backgroundMark x1="57816" y1="2870" x2="68951" y2="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1761991" y="2146408"/>
            <a:ext cx="229382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693993" y="5013725"/>
            <a:ext cx="2042680" cy="853105"/>
            <a:chOff x="838201" y="1752600"/>
            <a:chExt cx="238125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704" l="0" r="100000">
                        <a14:backgroundMark x1="27730" y1="8056" x2="8672" y2="16759"/>
                        <a14:backgroundMark x1="26660" y1="11111" x2="17131" y2="22870"/>
                        <a14:backgroundMark x1="5567" y1="6296" x2="5139" y2="30185"/>
                        <a14:backgroundMark x1="4069" y1="43241" x2="2570" y2="87130"/>
                        <a14:backgroundMark x1="96039" y1="51111" x2="99036" y2="74537"/>
                        <a14:backgroundMark x1="95075" y1="75833" x2="95075" y2="91019"/>
                        <a14:backgroundMark x1="91006" y1="10278" x2="90043" y2="28519"/>
                        <a14:backgroundMark x1="97537" y1="7222" x2="97537" y2="32870"/>
                        <a14:backgroundMark x1="57816" y1="2870" x2="68951" y2="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068"/>
          <a:stretch/>
        </p:blipFill>
        <p:spPr bwMode="auto">
          <a:xfrm>
            <a:off x="7669855" y="2274352"/>
            <a:ext cx="229382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679022" y="6004895"/>
            <a:ext cx="2042680" cy="853105"/>
            <a:chOff x="838201" y="1752600"/>
            <a:chExt cx="2381250" cy="9906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282703" y="4490530"/>
            <a:ext cx="2042680" cy="853105"/>
            <a:chOff x="838201" y="1752600"/>
            <a:chExt cx="2381250" cy="9906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964896" y="5726584"/>
            <a:ext cx="2042680" cy="853105"/>
            <a:chOff x="838201" y="1752600"/>
            <a:chExt cx="2381250" cy="99060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167474" y="4638772"/>
            <a:ext cx="2042680" cy="853105"/>
            <a:chOff x="838201" y="1752600"/>
            <a:chExt cx="2381250" cy="9906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89" b="92315" l="286" r="99000">
                        <a14:foregroundMark x1="62143" y1="18241" x2="35286" y2="40278"/>
                        <a14:foregroundMark x1="32571" y1="31019" x2="30286" y2="44167"/>
                        <a14:foregroundMark x1="49143" y1="40648" x2="41857" y2="53796"/>
                        <a14:foregroundMark x1="40857" y1="38796" x2="42714" y2="45093"/>
                        <a14:foregroundMark x1="28571" y1="74807" x2="50238" y2="74189"/>
                        <a14:foregroundMark x1="49524" y1="4637" x2="21905" y2="12210"/>
                        <a14:foregroundMark x1="74524" y1="13910" x2="72143" y2="193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74"/>
          <a:stretch/>
        </p:blipFill>
        <p:spPr bwMode="auto">
          <a:xfrm>
            <a:off x="5056890" y="2295185"/>
            <a:ext cx="1742726" cy="249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Title 1"/>
          <p:cNvSpPr txBox="1">
            <a:spLocks/>
          </p:cNvSpPr>
          <p:nvPr/>
        </p:nvSpPr>
        <p:spPr>
          <a:xfrm>
            <a:off x="1524000" y="0"/>
            <a:ext cx="9144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THỎ MANG CÀ RỐT VỀ KHO</a:t>
            </a:r>
          </a:p>
        </p:txBody>
      </p:sp>
      <p:pic>
        <p:nvPicPr>
          <p:cNvPr id="39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0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5" b="2366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67408" y="3861048"/>
            <a:ext cx="2932002" cy="2739736"/>
            <a:chOff x="476899" y="4038600"/>
            <a:chExt cx="2932002" cy="273973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3704" l="0" r="100000">
                          <a14:backgroundMark x1="27730" y1="8056" x2="8672" y2="16759"/>
                          <a14:backgroundMark x1="26660" y1="11111" x2="17131" y2="22870"/>
                          <a14:backgroundMark x1="5567" y1="6296" x2="5139" y2="30185"/>
                          <a14:backgroundMark x1="4069" y1="43241" x2="2570" y2="87130"/>
                          <a14:backgroundMark x1="96039" y1="51111" x2="99036" y2="74537"/>
                          <a14:backgroundMark x1="95075" y1="75833" x2="95075" y2="91019"/>
                          <a14:backgroundMark x1="91006" y1="10278" x2="90043" y2="28519"/>
                          <a14:backgroundMark x1="97537" y1="7222" x2="97537" y2="32870"/>
                          <a14:backgroundMark x1="57816" y1="2870" x2="68951" y2="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476899" y="4038600"/>
              <a:ext cx="2293827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Oval 23"/>
            <p:cNvSpPr/>
            <p:nvPr/>
          </p:nvSpPr>
          <p:spPr>
            <a:xfrm>
              <a:off x="2160261" y="5940136"/>
              <a:ext cx="1248640" cy="838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uôn</a:t>
              </a:r>
              <a:endPara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71464" y="404664"/>
            <a:ext cx="2042680" cy="853105"/>
            <a:chOff x="838201" y="1752600"/>
            <a:chExt cx="2381250" cy="99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08168" y="3717032"/>
            <a:ext cx="3164066" cy="2739736"/>
            <a:chOff x="5670840" y="4038600"/>
            <a:chExt cx="3164066" cy="2739736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3704" l="0" r="100000">
                          <a14:backgroundMark x1="27730" y1="8056" x2="8672" y2="16759"/>
                          <a14:backgroundMark x1="26660" y1="11111" x2="17131" y2="22870"/>
                          <a14:backgroundMark x1="5567" y1="6296" x2="5139" y2="30185"/>
                          <a14:backgroundMark x1="4069" y1="43241" x2="2570" y2="87130"/>
                          <a14:backgroundMark x1="96039" y1="51111" x2="99036" y2="74537"/>
                          <a14:backgroundMark x1="95075" y1="75833" x2="95075" y2="91019"/>
                          <a14:backgroundMark x1="91006" y1="10278" x2="90043" y2="28519"/>
                          <a14:backgroundMark x1="97537" y1="7222" x2="97537" y2="32870"/>
                          <a14:backgroundMark x1="57816" y1="2870" x2="68951" y2="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68"/>
            <a:stretch/>
          </p:blipFill>
          <p:spPr bwMode="auto">
            <a:xfrm>
              <a:off x="6541079" y="4038600"/>
              <a:ext cx="2293827" cy="2438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5670840" y="5940136"/>
              <a:ext cx="1384616" cy="8382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uông</a:t>
              </a:r>
              <a:endPara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679580" y="1334868"/>
            <a:ext cx="2042680" cy="853105"/>
            <a:chOff x="838201" y="1752600"/>
            <a:chExt cx="2381250" cy="990600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khuôn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84232" y="116632"/>
            <a:ext cx="2042680" cy="853105"/>
            <a:chOff x="838201" y="1752600"/>
            <a:chExt cx="2381250" cy="990600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nguồn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629400" y="1321013"/>
            <a:ext cx="2042680" cy="853105"/>
            <a:chOff x="838201" y="1752600"/>
            <a:chExt cx="2381250" cy="990600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055823" y="1924734"/>
              <a:ext cx="1825059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buồng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087888" y="188640"/>
            <a:ext cx="2042680" cy="853105"/>
            <a:chOff x="838201" y="1752600"/>
            <a:chExt cx="2381250" cy="990600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795" b="70641" l="3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529" b="29137"/>
            <a:stretch/>
          </p:blipFill>
          <p:spPr bwMode="auto">
            <a:xfrm>
              <a:off x="838201" y="1752600"/>
              <a:ext cx="2381250" cy="99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1204481" y="1924734"/>
              <a:ext cx="1676400" cy="679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5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6848" y="3573016"/>
            <a:ext cx="609600" cy="609600"/>
          </a:xfrm>
          <a:prstGeom prst="rect">
            <a:avLst/>
          </a:prstGeom>
        </p:spPr>
      </p:pic>
      <p:pic>
        <p:nvPicPr>
          <p:cNvPr id="41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16768" y="-609600"/>
            <a:ext cx="609600" cy="609600"/>
          </a:xfrm>
          <a:prstGeom prst="rect">
            <a:avLst/>
          </a:prstGeom>
        </p:spPr>
      </p:pic>
      <p:pic>
        <p:nvPicPr>
          <p:cNvPr id="42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2792" y="2132856"/>
            <a:ext cx="609600" cy="609600"/>
          </a:xfrm>
          <a:prstGeom prst="rect">
            <a:avLst/>
          </a:prstGeom>
        </p:spPr>
      </p:pic>
      <p:pic>
        <p:nvPicPr>
          <p:cNvPr id="43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0784" y="764704"/>
            <a:ext cx="609600" cy="609600"/>
          </a:xfrm>
          <a:prstGeom prst="rect">
            <a:avLst/>
          </a:prstGeom>
        </p:spPr>
      </p:pic>
      <p:pic>
        <p:nvPicPr>
          <p:cNvPr id="44" name="Am-thanh-tra-loi-dung-www_yeualo_com_cut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32792" y="5301208"/>
            <a:ext cx="609600" cy="60960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89" b="92315" l="286" r="99000">
                        <a14:foregroundMark x1="62143" y1="18241" x2="35286" y2="40278"/>
                        <a14:foregroundMark x1="32571" y1="31019" x2="30286" y2="44167"/>
                        <a14:foregroundMark x1="49143" y1="40648" x2="41857" y2="53796"/>
                        <a14:foregroundMark x1="40857" y1="38796" x2="42714" y2="450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74"/>
          <a:stretch/>
        </p:blipFill>
        <p:spPr bwMode="auto">
          <a:xfrm>
            <a:off x="5056890" y="2295185"/>
            <a:ext cx="1742726" cy="249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21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9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2 -4.81481E-6 C -0.05508 0.00047 -0.05521 0.00186 -0.05534 0.00255 C -0.0556 0.00348 -0.05586 0.00278 -0.05612 0.00417 C -0.05638 0.00579 -0.0569 0.01158 -0.0569 0.01181 C -0.05716 0.02107 -0.05742 0.01806 -0.05794 0.02524 C -0.05846 0.03149 -0.05898 0.03797 -0.05937 0.04514 C -0.05976 0.05024 -0.06055 0.05047 -0.06094 0.05417 C -0.06133 0.05718 -0.0612 0.05764 -0.06159 0.06158 C -0.06211 0.06713 -0.06276 0.072 -0.06341 0.07547 C -0.0638 0.08172 -0.06445 0.08658 -0.06484 0.09329 C -0.06523 0.1 -0.06549 0.10764 -0.06588 0.11482 C -0.06614 0.13241 -0.06667 0.14931 -0.06719 0.16621 C -0.06732 0.17639 -0.06732 0.18542 -0.06771 0.19491 C -0.06745 0.20417 -0.06758 0.21227 -0.06797 0.22061 C -0.0681 0.22987 -0.06823 0.23889 -0.06849 0.24792 C -0.06862 0.25533 -0.06849 0.26922 -0.0694 0.27362 C -0.06979 0.275 -0.07018 0.27547 -0.07057 0.27686 C -0.07057 0.27848 -0.07057 0.2794 -0.0707 0.28102 C -0.0707 0.28264 -0.07096 0.2838 -0.07096 0.28565 C -0.07135 0.29584 -0.07083 0.28866 -0.07135 0.29468 C -0.07161 0.30579 -0.07226 0.31413 -0.07239 0.32524 C -0.07239 0.34075 -0.07239 0.36413 -0.07135 0.37801 C -0.07122 0.3882 -0.07096 0.39607 -0.07057 0.40556 C -0.07031 0.41181 -0.07018 0.41783 -0.06979 0.42385 C -0.06953 0.43264 -0.06914 0.44283 -0.06875 0.45093 C -0.06849 0.46274 -0.06823 0.4757 -0.06732 0.48426 C -0.06732 0.48727 -0.06732 0.49028 -0.06719 0.49329 C -0.06706 0.49491 -0.06693 0.49584 -0.06693 0.49769 C -0.0668 0.50186 -0.06667 0.50996 -0.06667 0.51019 C -0.06641 0.52663 -0.06641 0.52801 -0.06588 0.54028 L -0.0638 0.55857 " pathEditMode="relative" rAng="0" ptsTypes="AAAAAAAAAAAAAAAAAAAAAAAAAAAAA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9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C -0.01914 0.01782 -0.02018 0.04166 -0.03451 0.0618 C -0.03893 0.0787 -0.04297 0.09421 -0.05182 0.10995 C -0.05586 0.11759 -0.06862 0.13194 -0.06862 0.13217 C -0.07214 0.14097 -0.07435 0.15023 -0.07735 0.15995 C -0.07904 0.17754 -0.07539 0.19467 -0.08893 0.21018 C -0.10013 0.24004 -0.12917 0.26365 -0.15196 0.29004 C -0.15964 0.29907 -0.16485 0.30902 -0.17175 0.31759 C -0.19453 0.34652 -0.17813 0.32338 -0.19505 0.34189 C -0.21211 0.36088 -0.19232 0.34027 -0.20339 0.35602 C -0.21107 0.36643 -0.22722 0.37453 -0.23789 0.38402 C -0.24597 0.39166 -0.25391 0.40347 -0.2638 0.40995 C -0.26875 0.42199 -0.28464 0.43148 -0.29531 0.44213 C -0.29831 0.45092 -0.30248 0.45254 -0.30938 0.45972 C -0.31341 0.47083 -0.32383 0.47801 -0.33516 0.48588 C -0.34961 0.51435 -0.32709 0.47176 -0.34388 0.49606 C -0.34662 0.49953 -0.34688 0.50439 -0.34961 0.5081 C -0.35599 0.51736 -0.36693 0.52592 -0.37526 0.53379 C -0.38568 0.54398 -0.39414 0.55532 -0.40404 0.5662 C -0.42604 0.58912 -0.45287 0.61064 -0.47865 0.63217 C -0.49714 0.64722 -0.50638 0.66828 -0.52735 0.68194 C -0.53412 0.69213 -0.53828 0.69977 -0.54727 0.7081 C -0.55169 0.71203 -0.55886 0.7199 -0.55886 0.72037 C -0.56055 0.7368 -0.5586 0.76296 -0.58737 0.77014 C -0.59557 0.77569 -0.60143 0.77777 -0.61315 0.77986 C -0.62149 0.78379 -0.62891 0.78842 -0.6388 0.78842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0" y="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99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C -0.00365 0.00047 -0.00747 -2.96296E-6 -0.01077 0.00209 C -0.01546 0.00486 -0.02309 0.01343 -0.02309 0.01366 C -0.02848 0.02801 -0.03507 0.04306 -0.04219 0.05625 C -0.04271 0.06019 -0.0441 0.07014 -0.04566 0.07431 C -0.04775 0.08056 -0.05243 0.0926 -0.05243 0.09283 C -0.05608 0.11574 -0.06129 0.13797 -0.06667 0.16042 C -0.06737 0.16412 -0.06754 0.16806 -0.06841 0.17176 C -0.06927 0.17709 -0.07049 0.18241 -0.07188 0.18773 C -0.07275 0.19213 -0.07552 0.20116 -0.07552 0.20139 C -0.07709 0.22477 -0.08177 0.23658 -0.09098 0.25556 C -0.09323 0.26968 -0.09514 0.28195 -0.10139 0.29398 C -0.10625 0.31366 -0.09948 0.28889 -0.10677 0.30533 C -0.11164 0.31598 -0.11372 0.32778 -0.12084 0.33704 C -0.12257 0.34723 -0.12414 0.34815 -0.12934 0.3551 C -0.13177 0.36505 -0.13646 0.3713 -0.13993 0.3801 C -0.14549 0.39398 -0.14723 0.41598 -0.15556 0.42755 C -0.15764 0.43426 -0.16059 0.44074 -0.1625 0.44769 C -0.16615 0.46019 -0.16164 0.4669 -0.17118 0.475 C -0.17535 0.49098 -0.17362 0.48403 -0.17657 0.49537 C -0.17726 0.49815 -0.17969 0.49954 -0.17987 0.50232 C -0.18073 0.51574 -0.17987 0.5294 -0.17987 0.54329 " pathEditMode="relative" rAng="0" ptsTypes="fffffffffffffffffffffA"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99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32 -1.11111E-6 C 0.11342 0.01158 0.11472 0.02338 0.10821 0.03495 C 0.10443 0.03866 0.09154 0.04167 0.08894 0.04537 C 0.08243 0.05972 0.08633 0.07431 0.08112 0.08866 C 0.07735 0.09607 0.05795 0.10625 0.05274 0.11366 C 0.04506 0.26644 0.02696 0.3412 0.04245 0.49213 C 0.04506 0.49745 0.05274 0.50347 0.06185 0.50857 C 0.08243 0.53634 0.05274 0.52755 0.10821 0.53958 C 0.10951 0.5419 0.11732 0.54375 0.11732 0.54583 C 0.11732 0.56158 0.08243 0.56227 0.13399 0.5581 C 0.14818 0.55556 0.15469 0.54977 0.17149 0.54977 C 0.19206 0.54977 0.20756 0.55417 0.22696 0.55417 " pathEditMode="relative" rAng="0" ptsTypes="AAAAAAAAAAAA">
                                      <p:cBhvr>
                                        <p:cTn id="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02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C 0.0556 0.00556 0.08619 0.04792 0.09752 0.06135 C 0.12252 0.08311 0.14296 0.10394 0.16002 0.12662 C 0.17474 0.1463 0.17018 0.1669 0.18151 0.18704 C 0.19635 0.21227 0.22239 0.23658 0.23828 0.26204 C 0.23828 0.26898 0.23828 0.2875 0.24974 0.29699 C 0.25416 0.30463 0.26783 0.31829 0.26783 0.31875 C 0.27005 0.32246 0.27239 0.32686 0.27461 0.33033 C 0.27812 0.33681 0.28372 0.34885 0.28372 0.34908 C 0.28255 0.42084 0.36315 0.50047 0.26328 0.56459 C 0.26106 0.57732 0.26106 0.59005 0.25872 0.60278 C 0.25533 0.61042 0.25872 0.60996 0.24974 0.60996 " pathEditMode="relative" rAng="0" ptsTypes="AAAAAAAAAAAA">
                                      <p:cBhvr>
                                        <p:cTn id="4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2BC06F-7882-8554-A625-DFD9B3116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31" y="3993687"/>
            <a:ext cx="2084675" cy="2995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ED92B3-4EEC-0604-93A2-EFF1A1A211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8"/>
          <a:stretch/>
        </p:blipFill>
        <p:spPr>
          <a:xfrm>
            <a:off x="5806924" y="3141969"/>
            <a:ext cx="2522668" cy="1728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4D562-CD5F-3C99-E84A-A914077913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CCF208-A8A3-4561-B471-9BEE81EF56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D1AA1D-B09C-4E5A-3B77-BE43C7539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60838E-2C40-8DC6-2728-BA55A9ED79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78680B9C-F1BA-4F00-565B-C3DFC8EB87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302" r="3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622"/>
          <a:stretch/>
        </p:blipFill>
        <p:spPr>
          <a:xfrm>
            <a:off x="-1435843" y="3367516"/>
            <a:ext cx="3483278" cy="4313296"/>
          </a:xfrm>
          <a:prstGeom prst="rect">
            <a:avLst/>
          </a:prstGeom>
        </p:spPr>
      </p:pic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B9B7F98B-52C6-5FFD-3377-AFF681FEC3A1}"/>
              </a:ext>
            </a:extLst>
          </p:cNvPr>
          <p:cNvSpPr/>
          <p:nvPr/>
        </p:nvSpPr>
        <p:spPr>
          <a:xfrm>
            <a:off x="1283589" y="327121"/>
            <a:ext cx="9736107" cy="1552046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8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GB" sz="8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9" name="Rounded Rectangle 20">
            <a:extLst>
              <a:ext uri="{FF2B5EF4-FFF2-40B4-BE49-F238E27FC236}">
                <a16:creationId xmlns:a16="http://schemas.microsoft.com/office/drawing/2014/main" id="{202F192E-86F9-6489-96A9-68010A5EF06E}"/>
              </a:ext>
            </a:extLst>
          </p:cNvPr>
          <p:cNvSpPr/>
          <p:nvPr/>
        </p:nvSpPr>
        <p:spPr>
          <a:xfrm>
            <a:off x="1343472" y="2492896"/>
            <a:ext cx="9736107" cy="20162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6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còn vuốt tóc và buộc nơ cho Hà.</a:t>
            </a:r>
          </a:p>
        </p:txBody>
      </p:sp>
    </p:spTree>
    <p:extLst>
      <p:ext uri="{BB962C8B-B14F-4D97-AF65-F5344CB8AC3E}">
        <p14:creationId xmlns:p14="http://schemas.microsoft.com/office/powerpoint/2010/main" val="257294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1169B81-8C4C-3714-68F9-74C4F78A5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31" y="3993687"/>
            <a:ext cx="2084675" cy="29956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53172E9-69DE-AA0A-45E5-1F40F1D2B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8"/>
          <a:stretch/>
        </p:blipFill>
        <p:spPr>
          <a:xfrm>
            <a:off x="5806924" y="3141969"/>
            <a:ext cx="2522668" cy="17285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B6CB0B-62E6-5D5B-52BC-2EA219815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3ECEF03-874A-1D36-D6C6-7FCE955C11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10C5FBE-3FB0-CAFF-B073-1ABE3F93B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B1AE538-9928-10DA-DA8B-543E5056E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37" name="Picture 36">
            <a:hlinkClick r:id="rId7" action="ppaction://hlinksldjump"/>
            <a:extLst>
              <a:ext uri="{FF2B5EF4-FFF2-40B4-BE49-F238E27FC236}">
                <a16:creationId xmlns:a16="http://schemas.microsoft.com/office/drawing/2014/main" id="{4DBCDEF1-7E98-663E-B158-EADDE7FF96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302" r="3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622"/>
          <a:stretch/>
        </p:blipFill>
        <p:spPr>
          <a:xfrm>
            <a:off x="-1435843" y="3367516"/>
            <a:ext cx="3483278" cy="4313296"/>
          </a:xfrm>
          <a:prstGeom prst="rect">
            <a:avLst/>
          </a:prstGeom>
        </p:spPr>
      </p:pic>
      <p:sp>
        <p:nvSpPr>
          <p:cNvPr id="38" name="Rounded Rectangle 20">
            <a:extLst>
              <a:ext uri="{FF2B5EF4-FFF2-40B4-BE49-F238E27FC236}">
                <a16:creationId xmlns:a16="http://schemas.microsoft.com/office/drawing/2014/main" id="{6BB58BEE-CF7A-1794-3995-6CADB3BECFDC}"/>
              </a:ext>
            </a:extLst>
          </p:cNvPr>
          <p:cNvSpPr/>
          <p:nvPr/>
        </p:nvSpPr>
        <p:spPr>
          <a:xfrm>
            <a:off x="1283589" y="327121"/>
            <a:ext cx="9736107" cy="1552046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GB" sz="8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GB" sz="8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39" name="Rounded Rectangle 20">
            <a:extLst>
              <a:ext uri="{FF2B5EF4-FFF2-40B4-BE49-F238E27FC236}">
                <a16:creationId xmlns:a16="http://schemas.microsoft.com/office/drawing/2014/main" id="{4033900A-9916-7284-5AA8-50345F19BE14}"/>
              </a:ext>
            </a:extLst>
          </p:cNvPr>
          <p:cNvSpPr/>
          <p:nvPr/>
        </p:nvSpPr>
        <p:spPr>
          <a:xfrm>
            <a:off x="1343472" y="2492896"/>
            <a:ext cx="9736107" cy="2016224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chứa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vần</a:t>
            </a:r>
            <a:r>
              <a:rPr lang="en-US" sz="60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uôc</a:t>
            </a:r>
            <a:r>
              <a:rPr lang="en-US" sz="6000" i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25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2F167B-5611-026B-6F2C-0387B7B58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31" y="3993687"/>
            <a:ext cx="2084675" cy="29956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CF4728-8F79-E7E7-4AB7-3DC0075BF6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8"/>
          <a:stretch/>
        </p:blipFill>
        <p:spPr>
          <a:xfrm>
            <a:off x="5806924" y="3141969"/>
            <a:ext cx="2522668" cy="1728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FCBC48-7D83-A47B-EA33-4CB68B6152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2627A2-2413-8556-5F70-472435F214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80D2DB-FE70-897F-742C-2D94F557FA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1D304F-B2AA-0FFA-9D91-20C1B3CA7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13A89545-C929-F5B2-22AA-BE26895BC8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302" r="3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622"/>
          <a:stretch/>
        </p:blipFill>
        <p:spPr>
          <a:xfrm>
            <a:off x="-1435843" y="3367516"/>
            <a:ext cx="3483278" cy="4313296"/>
          </a:xfrm>
          <a:prstGeom prst="rect">
            <a:avLst/>
          </a:prstGeom>
        </p:spPr>
      </p:pic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EE9AB189-44ED-4F60-A402-106B782E10C7}"/>
              </a:ext>
            </a:extLst>
          </p:cNvPr>
          <p:cNvSpPr/>
          <p:nvPr/>
        </p:nvSpPr>
        <p:spPr>
          <a:xfrm>
            <a:off x="1283589" y="327121"/>
            <a:ext cx="9736107" cy="1552046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GB" sz="8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8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GB" sz="8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8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endParaRPr lang="en-GB" sz="8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0">
            <a:extLst>
              <a:ext uri="{FF2B5EF4-FFF2-40B4-BE49-F238E27FC236}">
                <a16:creationId xmlns:a16="http://schemas.microsoft.com/office/drawing/2014/main" id="{9C32697D-EC0C-D48B-4B66-108A868A2115}"/>
              </a:ext>
            </a:extLst>
          </p:cNvPr>
          <p:cNvSpPr/>
          <p:nvPr/>
        </p:nvSpPr>
        <p:spPr>
          <a:xfrm>
            <a:off x="5087888" y="2636912"/>
            <a:ext cx="5991691" cy="1872208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r>
              <a:rPr lang="en-US" sz="6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chuồn</a:t>
            </a:r>
            <a:endParaRPr lang="en-US" sz="6000" i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1" name="Picture 2" descr="Những hình ảnh con chuồn chuồn đẹp nhất">
            <a:extLst>
              <a:ext uri="{FF2B5EF4-FFF2-40B4-BE49-F238E27FC236}">
                <a16:creationId xmlns:a16="http://schemas.microsoft.com/office/drawing/2014/main" id="{2DB02C82-B87E-A2F0-E7E9-6E69280B9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564904"/>
            <a:ext cx="2668411" cy="38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95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é tr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927" y="3490418"/>
            <a:ext cx="2084675" cy="32589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46" y="3261"/>
            <a:ext cx="1813933" cy="11914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2359" r="16868" b="17333"/>
          <a:stretch/>
        </p:blipFill>
        <p:spPr>
          <a:xfrm>
            <a:off x="10452280" y="0"/>
            <a:ext cx="1801725" cy="16774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3" y="34613"/>
            <a:ext cx="2235574" cy="14683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2" y="838734"/>
            <a:ext cx="1813933" cy="1191406"/>
          </a:xfrm>
          <a:prstGeom prst="rect">
            <a:avLst/>
          </a:prstGeom>
        </p:spPr>
      </p:pic>
      <p:pic>
        <p:nvPicPr>
          <p:cNvPr id="2" name="em bé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302" r="36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4" t="21824" r="59622" b="5729"/>
          <a:stretch/>
        </p:blipFill>
        <p:spPr>
          <a:xfrm>
            <a:off x="3720230" y="3490418"/>
            <a:ext cx="2639636" cy="4049337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2761312" y="57956"/>
            <a:ext cx="5681229" cy="3239023"/>
          </a:xfrm>
          <a:prstGeom prst="wedgeRoundRectCallout">
            <a:avLst>
              <a:gd name="adj1" fmla="val 1274"/>
              <a:gd name="adj2" fmla="val 66562"/>
              <a:gd name="adj3" fmla="val 16667"/>
            </a:avLst>
          </a:prstGeom>
          <a:solidFill>
            <a:schemeClr val="bg1">
              <a:alpha val="66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Wow!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78"/>
          <a:stretch/>
        </p:blipFill>
        <p:spPr>
          <a:xfrm>
            <a:off x="200710" y="3066564"/>
            <a:ext cx="3019562" cy="20690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222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317" y="5280665"/>
            <a:ext cx="2123963" cy="18879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497" y="5133348"/>
            <a:ext cx="2251073" cy="1300620"/>
          </a:xfrm>
          <a:prstGeom prst="rect">
            <a:avLst/>
          </a:prstGeom>
        </p:spPr>
      </p:pic>
      <p:pic>
        <p:nvPicPr>
          <p:cNvPr id="3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2CFCC04E-AF52-E785-8397-6A9166AB3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04800" y="3326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D5DC0900-BB3D-454C-476B-A6FFB62C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90" y="836688"/>
            <a:ext cx="1200257" cy="1221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E5F493-7C55-5113-7924-977FB10E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980728"/>
            <a:ext cx="3468925" cy="107298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20CB9D3-A2BE-AF54-BA99-637D76A4AD89}"/>
              </a:ext>
            </a:extLst>
          </p:cNvPr>
          <p:cNvSpPr txBox="1">
            <a:spLocks/>
          </p:cNvSpPr>
          <p:nvPr/>
        </p:nvSpPr>
        <p:spPr>
          <a:xfrm>
            <a:off x="551384" y="234888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8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68: </a:t>
            </a:r>
            <a:r>
              <a:rPr lang="en-US" sz="88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</a:t>
            </a:r>
            <a:r>
              <a:rPr lang="en-US" sz="88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dirty="0" err="1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uông</a:t>
            </a:r>
            <a:endParaRPr lang="en-US" sz="8800" b="1" dirty="0">
              <a:solidFill>
                <a:srgbClr val="FF0066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%2Fmp4%2Fmedia%2Fweb%2Fd27010c2-bd76-4224-a1c8-c369ec4da829_seed0 (1)">
            <a:hlinkClick r:id="" action="ppaction://media"/>
            <a:extLst>
              <a:ext uri="{FF2B5EF4-FFF2-40B4-BE49-F238E27FC236}">
                <a16:creationId xmlns:a16="http://schemas.microsoft.com/office/drawing/2014/main" id="{63515DCF-2ABD-572C-05F5-093D5EAB05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98" y="0"/>
            <a:ext cx="12179702" cy="6858000"/>
          </a:xfrm>
          <a:prstGeom prst="rect">
            <a:avLst/>
          </a:prstGeom>
        </p:spPr>
      </p:pic>
      <p:pic>
        <p:nvPicPr>
          <p:cNvPr id="3" name="[hanhtrangso.nxbgd.vn] Audio_ Chuồn chuồn bay qua các luống rau_HTS">
            <a:hlinkClick r:id="" action="ppaction://media"/>
            <a:extLst>
              <a:ext uri="{FF2B5EF4-FFF2-40B4-BE49-F238E27FC236}">
                <a16:creationId xmlns:a16="http://schemas.microsoft.com/office/drawing/2014/main" id="{D3154192-FAB6-54C7-D4DD-C278C92D6D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8736" y="188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369</Words>
  <Application>Microsoft Office PowerPoint</Application>
  <PresentationFormat>Widescreen</PresentationFormat>
  <Paragraphs>170</Paragraphs>
  <Slides>35</Slides>
  <Notes>19</Notes>
  <HiddenSlides>0</HiddenSlides>
  <MMClips>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54" baseType="lpstr"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HP001 4 hàng</vt:lpstr>
      <vt:lpstr>SVN-Newton</vt:lpstr>
      <vt:lpstr>SVN-Ready</vt:lpstr>
      <vt:lpstr>Times New Roman</vt:lpstr>
      <vt:lpstr>字魂17号-萌趣果冻体</vt:lpstr>
      <vt:lpstr>3_Office Theme</vt:lpstr>
      <vt:lpstr>https://www.freeppt7.com</vt:lpstr>
      <vt:lpstr>Office Theme</vt:lpstr>
      <vt:lpstr>5_Office Theme</vt:lpstr>
      <vt:lpstr>7_Office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61</cp:revision>
  <dcterms:created xsi:type="dcterms:W3CDTF">2020-08-22T03:34:00Z</dcterms:created>
  <dcterms:modified xsi:type="dcterms:W3CDTF">2026-04-29T04:56:00Z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