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99" r:id="rId2"/>
    <p:sldMasterId id="2147483749" r:id="rId3"/>
    <p:sldMasterId id="2147483764" r:id="rId4"/>
    <p:sldMasterId id="2147483791" r:id="rId5"/>
    <p:sldMasterId id="2147483803" r:id="rId6"/>
    <p:sldMasterId id="2147483808" r:id="rId7"/>
  </p:sldMasterIdLst>
  <p:notesMasterIdLst>
    <p:notesMasterId r:id="rId44"/>
  </p:notesMasterIdLst>
  <p:sldIdLst>
    <p:sldId id="257" r:id="rId8"/>
    <p:sldId id="258" r:id="rId9"/>
    <p:sldId id="2007577123" r:id="rId10"/>
    <p:sldId id="2007577124" r:id="rId11"/>
    <p:sldId id="261" r:id="rId12"/>
    <p:sldId id="2007577118" r:id="rId13"/>
    <p:sldId id="2007577122" r:id="rId14"/>
    <p:sldId id="260" r:id="rId15"/>
    <p:sldId id="380" r:id="rId16"/>
    <p:sldId id="336" r:id="rId17"/>
    <p:sldId id="388" r:id="rId18"/>
    <p:sldId id="263" r:id="rId19"/>
    <p:sldId id="282" r:id="rId20"/>
    <p:sldId id="283" r:id="rId21"/>
    <p:sldId id="284" r:id="rId22"/>
    <p:sldId id="264" r:id="rId23"/>
    <p:sldId id="372" r:id="rId24"/>
    <p:sldId id="2007577126" r:id="rId25"/>
    <p:sldId id="357" r:id="rId26"/>
    <p:sldId id="350" r:id="rId27"/>
    <p:sldId id="355" r:id="rId28"/>
    <p:sldId id="267" r:id="rId29"/>
    <p:sldId id="381" r:id="rId30"/>
    <p:sldId id="382" r:id="rId31"/>
    <p:sldId id="383" r:id="rId32"/>
    <p:sldId id="314" r:id="rId33"/>
    <p:sldId id="2007577129" r:id="rId34"/>
    <p:sldId id="272" r:id="rId35"/>
    <p:sldId id="338" r:id="rId36"/>
    <p:sldId id="386" r:id="rId37"/>
    <p:sldId id="390" r:id="rId38"/>
    <p:sldId id="326" r:id="rId39"/>
    <p:sldId id="274" r:id="rId40"/>
    <p:sldId id="2007577128" r:id="rId41"/>
    <p:sldId id="2007577127" r:id="rId42"/>
    <p:sldId id="2007577121"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CC"/>
    <a:srgbClr val="E6C0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D57FA-73F3-4FF1-B18C-546C2F6D6933}"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340855-C7F8-47D9-AE0E-C86BB10701E9}" type="slidenum">
              <a:rPr lang="en-US" smtClean="0"/>
              <a:t>‹#›</a:t>
            </a:fld>
            <a:endParaRPr lang="en-US"/>
          </a:p>
        </p:txBody>
      </p:sp>
    </p:spTree>
    <p:extLst>
      <p:ext uri="{BB962C8B-B14F-4D97-AF65-F5344CB8AC3E}">
        <p14:creationId xmlns:p14="http://schemas.microsoft.com/office/powerpoint/2010/main" val="3557144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Bướu:</a:t>
            </a:r>
            <a:r>
              <a:rPr lang="en-US" baseline="0"/>
              <a:t> u nổi trên cơ thể</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hỏi mở rộng thêm ở câu hỏi cuối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mở rộng thêm ý ý nghĩa của lạc đà với cuộc sống con ng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5269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13121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Cuốc:</a:t>
            </a:r>
            <a:r>
              <a:rPr lang="en-US" baseline="0"/>
              <a:t> danh từ và động từ</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399890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5027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92832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02023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600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3503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0756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889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18605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91186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2628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56122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4411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82766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65085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97012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4252620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71065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9186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7192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417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8886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026955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3598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061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54740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26721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3878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060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62419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2756647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267553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5418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13257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1046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46070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5580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42228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499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5698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192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64613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353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84685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61365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99283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7690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35332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473429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059016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71858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0417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10674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84360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07619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01163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
        <p:cNvGrpSpPr/>
        <p:nvPr/>
      </p:nvGrpSpPr>
      <p:grpSpPr>
        <a:xfrm>
          <a:off x="0" y="0"/>
          <a:ext cx="0" cy="0"/>
          <a:chOff x="0" y="0"/>
          <a:chExt cx="0" cy="0"/>
        </a:xfrm>
      </p:grpSpPr>
      <p:sp>
        <p:nvSpPr>
          <p:cNvPr id="13" name="Google Shape;13;p2"/>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 name="Google Shape;14;p2"/>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 name="Google Shape;15;p2"/>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 name="Google Shape;16;p2"/>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2"/>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2"/>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 name="Google Shape;19;p2"/>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 name="Google Shape;20;p2"/>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1" name="Google Shape;21;p2"/>
          <p:cNvGrpSpPr/>
          <p:nvPr/>
        </p:nvGrpSpPr>
        <p:grpSpPr>
          <a:xfrm rot="3120626">
            <a:off x="485773" y="4968452"/>
            <a:ext cx="358018" cy="335911"/>
            <a:chOff x="2495301" y="1749451"/>
            <a:chExt cx="358028" cy="335921"/>
          </a:xfrm>
        </p:grpSpPr>
        <p:sp>
          <p:nvSpPr>
            <p:cNvPr id="22" name="Google Shape;22;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 name="Google Shape;23;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26" name="Google Shape;26;p2"/>
          <p:cNvGrpSpPr/>
          <p:nvPr/>
        </p:nvGrpSpPr>
        <p:grpSpPr>
          <a:xfrm rot="3120626">
            <a:off x="908698" y="5092552"/>
            <a:ext cx="358018" cy="335911"/>
            <a:chOff x="2495301" y="1749451"/>
            <a:chExt cx="358028" cy="335921"/>
          </a:xfrm>
        </p:grpSpPr>
        <p:sp>
          <p:nvSpPr>
            <p:cNvPr id="27" name="Google Shape;27;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 name="Google Shape;29;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 name="Google Shape;30;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1" name="Google Shape;31;p2"/>
          <p:cNvGrpSpPr/>
          <p:nvPr/>
        </p:nvGrpSpPr>
        <p:grpSpPr>
          <a:xfrm rot="-8363512">
            <a:off x="810461" y="4641111"/>
            <a:ext cx="358038" cy="335930"/>
            <a:chOff x="2495301" y="1749451"/>
            <a:chExt cx="358028" cy="335921"/>
          </a:xfrm>
        </p:grpSpPr>
        <p:sp>
          <p:nvSpPr>
            <p:cNvPr id="32" name="Google Shape;32;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 name="Google Shape;33;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 name="Google Shape;34;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6" name="Google Shape;36;p2"/>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 name="Google Shape;37;p2"/>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 name="Google Shape;38;p2"/>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 name="Google Shape;39;p2"/>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2"/>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23481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41"/>
        <p:cNvGrpSpPr/>
        <p:nvPr/>
      </p:nvGrpSpPr>
      <p:grpSpPr>
        <a:xfrm>
          <a:off x="0" y="0"/>
          <a:ext cx="0" cy="0"/>
          <a:chOff x="0" y="0"/>
          <a:chExt cx="0" cy="0"/>
        </a:xfrm>
      </p:grpSpPr>
      <p:sp>
        <p:nvSpPr>
          <p:cNvPr id="42" name="Google Shape;42;p3"/>
          <p:cNvSpPr txBox="1">
            <a:spLocks noGrp="1"/>
          </p:cNvSpPr>
          <p:nvPr>
            <p:ph type="title"/>
          </p:nvPr>
        </p:nvSpPr>
        <p:spPr>
          <a:xfrm>
            <a:off x="1272900" y="1893825"/>
            <a:ext cx="9646200" cy="3160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Clr>
                <a:schemeClr val="dk1"/>
              </a:buClr>
              <a:buSzPts val="5000"/>
              <a:buNone/>
              <a:defRPr sz="5000">
                <a:solidFill>
                  <a:schemeClr val="dk1"/>
                </a:solidFill>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43" name="Google Shape;43;p3"/>
          <p:cNvSpPr txBox="1">
            <a:spLocks noGrp="1"/>
          </p:cNvSpPr>
          <p:nvPr>
            <p:ph type="subTitle" idx="1"/>
          </p:nvPr>
        </p:nvSpPr>
        <p:spPr>
          <a:xfrm>
            <a:off x="632875" y="5919475"/>
            <a:ext cx="11379900" cy="717900"/>
          </a:xfrm>
          <a:prstGeom prst="rect">
            <a:avLst/>
          </a:prstGeom>
          <a:noFill/>
          <a:ln>
            <a:noFill/>
          </a:ln>
        </p:spPr>
        <p:txBody>
          <a:bodyPr spcFirstLastPara="1" wrap="square" lIns="121900" tIns="121900" rIns="121900" bIns="121900" anchor="b" anchorCtr="0">
            <a:noAutofit/>
          </a:bodyPr>
          <a:lstStyle>
            <a:lvl1pPr lvl="0" algn="r">
              <a:lnSpc>
                <a:spcPct val="100000"/>
              </a:lnSpc>
              <a:spcBef>
                <a:spcPts val="0"/>
              </a:spcBef>
              <a:spcAft>
                <a:spcPts val="0"/>
              </a:spcAft>
              <a:buSzPts val="1900"/>
              <a:buNone/>
              <a:defRPr/>
            </a:lvl1pPr>
            <a:lvl2pPr lvl="1" algn="r">
              <a:lnSpc>
                <a:spcPct val="100000"/>
              </a:lnSpc>
              <a:spcBef>
                <a:spcPts val="0"/>
              </a:spcBef>
              <a:spcAft>
                <a:spcPts val="0"/>
              </a:spcAft>
              <a:buSzPts val="1900"/>
              <a:buNone/>
              <a:defRPr/>
            </a:lvl2pPr>
            <a:lvl3pPr lvl="2" algn="r">
              <a:lnSpc>
                <a:spcPct val="100000"/>
              </a:lnSpc>
              <a:spcBef>
                <a:spcPts val="0"/>
              </a:spcBef>
              <a:spcAft>
                <a:spcPts val="0"/>
              </a:spcAft>
              <a:buSzPts val="1900"/>
              <a:buNone/>
              <a:defRPr/>
            </a:lvl3pPr>
            <a:lvl4pPr lvl="3" algn="r">
              <a:lnSpc>
                <a:spcPct val="100000"/>
              </a:lnSpc>
              <a:spcBef>
                <a:spcPts val="0"/>
              </a:spcBef>
              <a:spcAft>
                <a:spcPts val="0"/>
              </a:spcAft>
              <a:buSzPts val="1900"/>
              <a:buNone/>
              <a:defRPr/>
            </a:lvl4pPr>
            <a:lvl5pPr lvl="4" algn="r">
              <a:lnSpc>
                <a:spcPct val="100000"/>
              </a:lnSpc>
              <a:spcBef>
                <a:spcPts val="0"/>
              </a:spcBef>
              <a:spcAft>
                <a:spcPts val="0"/>
              </a:spcAft>
              <a:buSzPts val="1900"/>
              <a:buNone/>
              <a:defRPr/>
            </a:lvl5pPr>
            <a:lvl6pPr lvl="5" algn="r">
              <a:lnSpc>
                <a:spcPct val="100000"/>
              </a:lnSpc>
              <a:spcBef>
                <a:spcPts val="0"/>
              </a:spcBef>
              <a:spcAft>
                <a:spcPts val="0"/>
              </a:spcAft>
              <a:buSzPts val="1900"/>
              <a:buNone/>
              <a:defRPr/>
            </a:lvl6pPr>
            <a:lvl7pPr lvl="6" algn="r">
              <a:lnSpc>
                <a:spcPct val="100000"/>
              </a:lnSpc>
              <a:spcBef>
                <a:spcPts val="0"/>
              </a:spcBef>
              <a:spcAft>
                <a:spcPts val="0"/>
              </a:spcAft>
              <a:buSzPts val="1900"/>
              <a:buNone/>
              <a:defRPr/>
            </a:lvl7pPr>
            <a:lvl8pPr lvl="7" algn="r">
              <a:lnSpc>
                <a:spcPct val="100000"/>
              </a:lnSpc>
              <a:spcBef>
                <a:spcPts val="0"/>
              </a:spcBef>
              <a:spcAft>
                <a:spcPts val="0"/>
              </a:spcAft>
              <a:buSzPts val="1900"/>
              <a:buNone/>
              <a:defRPr/>
            </a:lvl8pPr>
            <a:lvl9pPr lvl="8" algn="r">
              <a:lnSpc>
                <a:spcPct val="100000"/>
              </a:lnSpc>
              <a:spcBef>
                <a:spcPts val="0"/>
              </a:spcBef>
              <a:spcAft>
                <a:spcPts val="0"/>
              </a:spcAft>
              <a:buSzPts val="1900"/>
              <a:buNone/>
              <a:defRPr/>
            </a:lvl9pPr>
          </a:lstStyle>
          <a:p>
            <a:endParaRPr/>
          </a:p>
        </p:txBody>
      </p:sp>
      <p:sp>
        <p:nvSpPr>
          <p:cNvPr id="44" name="Google Shape;44;p3"/>
          <p:cNvSpPr/>
          <p:nvPr/>
        </p:nvSpPr>
        <p:spPr>
          <a:xfrm>
            <a:off x="511975" y="1086700"/>
            <a:ext cx="11143155" cy="4938215"/>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5" name="Google Shape;45;p3"/>
          <p:cNvGrpSpPr/>
          <p:nvPr/>
        </p:nvGrpSpPr>
        <p:grpSpPr>
          <a:xfrm>
            <a:off x="1523784" y="1086696"/>
            <a:ext cx="969047" cy="777202"/>
            <a:chOff x="9417497" y="1564911"/>
            <a:chExt cx="967692" cy="776116"/>
          </a:xfrm>
        </p:grpSpPr>
        <p:sp>
          <p:nvSpPr>
            <p:cNvPr id="46" name="Google Shape;46;p3"/>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7" name="Google Shape;47;p3"/>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48;p3"/>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9" name="Google Shape;49;p3"/>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3"/>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3"/>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52;p3"/>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3" name="Google Shape;53;p3"/>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54" name="Google Shape;54;p3"/>
          <p:cNvGrpSpPr/>
          <p:nvPr/>
        </p:nvGrpSpPr>
        <p:grpSpPr>
          <a:xfrm>
            <a:off x="709567" y="1197851"/>
            <a:ext cx="1101396" cy="960077"/>
            <a:chOff x="8316334" y="844291"/>
            <a:chExt cx="981899" cy="855912"/>
          </a:xfrm>
        </p:grpSpPr>
        <p:sp>
          <p:nvSpPr>
            <p:cNvPr id="55" name="Google Shape;55;p3"/>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3"/>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3"/>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3"/>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3"/>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0" name="Google Shape;60;p3"/>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1" name="Google Shape;61;p3"/>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2" name="Google Shape;62;p3"/>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63" name="Google Shape;63;p3"/>
          <p:cNvGrpSpPr/>
          <p:nvPr/>
        </p:nvGrpSpPr>
        <p:grpSpPr>
          <a:xfrm rot="10800000">
            <a:off x="5477080" y="671351"/>
            <a:ext cx="1237846" cy="872004"/>
            <a:chOff x="621403" y="597265"/>
            <a:chExt cx="1588204" cy="1118814"/>
          </a:xfrm>
        </p:grpSpPr>
        <p:sp>
          <p:nvSpPr>
            <p:cNvPr id="64" name="Google Shape;64;p3"/>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 name="Google Shape;66;p3"/>
          <p:cNvGrpSpPr/>
          <p:nvPr/>
        </p:nvGrpSpPr>
        <p:grpSpPr>
          <a:xfrm flipH="1">
            <a:off x="10316867" y="4890701"/>
            <a:ext cx="1101396" cy="960077"/>
            <a:chOff x="8316334" y="844291"/>
            <a:chExt cx="981899" cy="855912"/>
          </a:xfrm>
        </p:grpSpPr>
        <p:sp>
          <p:nvSpPr>
            <p:cNvPr id="67" name="Google Shape;67;p3"/>
            <p:cNvSpPr/>
            <p:nvPr/>
          </p:nvSpPr>
          <p:spPr>
            <a:xfrm>
              <a:off x="8316334" y="1331125"/>
              <a:ext cx="420586" cy="313823"/>
            </a:xfrm>
            <a:custGeom>
              <a:avLst/>
              <a:gdLst/>
              <a:ahLst/>
              <a:cxnLst/>
              <a:rect l="l" t="t" r="r" b="b"/>
              <a:pathLst>
                <a:path w="200757" h="149796" extrusionOk="0">
                  <a:moveTo>
                    <a:pt x="199695" y="7999"/>
                  </a:moveTo>
                  <a:cubicBezTo>
                    <a:pt x="203060" y="34536"/>
                    <a:pt x="197934" y="61455"/>
                    <a:pt x="185061" y="84898"/>
                  </a:cubicBezTo>
                  <a:cubicBezTo>
                    <a:pt x="169075" y="112274"/>
                    <a:pt x="143610" y="132836"/>
                    <a:pt x="113475" y="142689"/>
                  </a:cubicBezTo>
                  <a:cubicBezTo>
                    <a:pt x="76153" y="155179"/>
                    <a:pt x="35429" y="152634"/>
                    <a:pt x="-56" y="135605"/>
                  </a:cubicBezTo>
                  <a:cubicBezTo>
                    <a:pt x="3159" y="98283"/>
                    <a:pt x="19938" y="63431"/>
                    <a:pt x="47109" y="37640"/>
                  </a:cubicBezTo>
                  <a:cubicBezTo>
                    <a:pt x="109839" y="-19965"/>
                    <a:pt x="196060" y="6694"/>
                    <a:pt x="199695" y="79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3"/>
            <p:cNvSpPr/>
            <p:nvPr/>
          </p:nvSpPr>
          <p:spPr>
            <a:xfrm>
              <a:off x="8378405" y="1424459"/>
              <a:ext cx="302874" cy="171453"/>
            </a:xfrm>
            <a:custGeom>
              <a:avLst/>
              <a:gdLst/>
              <a:ahLst/>
              <a:cxnLst/>
              <a:rect l="l" t="t" r="r" b="b"/>
              <a:pathLst>
                <a:path w="144570" h="81839" extrusionOk="0">
                  <a:moveTo>
                    <a:pt x="144514" y="714"/>
                  </a:moveTo>
                  <a:cubicBezTo>
                    <a:pt x="118975" y="11452"/>
                    <a:pt x="94078" y="23653"/>
                    <a:pt x="69945" y="37253"/>
                  </a:cubicBezTo>
                  <a:cubicBezTo>
                    <a:pt x="45757" y="50992"/>
                    <a:pt x="22389" y="66120"/>
                    <a:pt x="-56" y="82553"/>
                  </a:cubicBezTo>
                  <a:cubicBezTo>
                    <a:pt x="20516" y="63510"/>
                    <a:pt x="43259" y="46956"/>
                    <a:pt x="67708" y="33244"/>
                  </a:cubicBezTo>
                  <a:cubicBezTo>
                    <a:pt x="91962" y="19458"/>
                    <a:pt x="117735" y="8543"/>
                    <a:pt x="144514"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3"/>
            <p:cNvSpPr/>
            <p:nvPr/>
          </p:nvSpPr>
          <p:spPr>
            <a:xfrm>
              <a:off x="8526029" y="1469744"/>
              <a:ext cx="46222" cy="111113"/>
            </a:xfrm>
            <a:custGeom>
              <a:avLst/>
              <a:gdLst/>
              <a:ahLst/>
              <a:cxnLst/>
              <a:rect l="l" t="t" r="r" b="b"/>
              <a:pathLst>
                <a:path w="22063" h="53037" extrusionOk="0">
                  <a:moveTo>
                    <a:pt x="22007" y="714"/>
                  </a:moveTo>
                  <a:cubicBezTo>
                    <a:pt x="16545" y="8553"/>
                    <a:pt x="11950" y="16960"/>
                    <a:pt x="8305" y="25788"/>
                  </a:cubicBezTo>
                  <a:cubicBezTo>
                    <a:pt x="4782" y="34810"/>
                    <a:pt x="2256" y="44187"/>
                    <a:pt x="755" y="53751"/>
                  </a:cubicBezTo>
                  <a:cubicBezTo>
                    <a:pt x="-997" y="43861"/>
                    <a:pt x="103" y="33682"/>
                    <a:pt x="3924" y="24389"/>
                  </a:cubicBezTo>
                  <a:cubicBezTo>
                    <a:pt x="7541" y="14919"/>
                    <a:pt x="13823" y="6698"/>
                    <a:pt x="22007"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0" name="Google Shape;70;p3"/>
            <p:cNvSpPr/>
            <p:nvPr/>
          </p:nvSpPr>
          <p:spPr>
            <a:xfrm>
              <a:off x="8464322" y="1509953"/>
              <a:ext cx="33753" cy="71471"/>
            </a:xfrm>
            <a:custGeom>
              <a:avLst/>
              <a:gdLst/>
              <a:ahLst/>
              <a:cxnLst/>
              <a:rect l="l" t="t" r="r" b="b"/>
              <a:pathLst>
                <a:path w="16111" h="34115" extrusionOk="0">
                  <a:moveTo>
                    <a:pt x="16055" y="714"/>
                  </a:moveTo>
                  <a:cubicBezTo>
                    <a:pt x="13072" y="6679"/>
                    <a:pt x="10089" y="11899"/>
                    <a:pt x="7480" y="17492"/>
                  </a:cubicBezTo>
                  <a:cubicBezTo>
                    <a:pt x="4870" y="23084"/>
                    <a:pt x="2726" y="28677"/>
                    <a:pt x="302" y="34829"/>
                  </a:cubicBezTo>
                  <a:cubicBezTo>
                    <a:pt x="-676" y="28248"/>
                    <a:pt x="358" y="21518"/>
                    <a:pt x="3285" y="15534"/>
                  </a:cubicBezTo>
                  <a:cubicBezTo>
                    <a:pt x="6026" y="9466"/>
                    <a:pt x="10463" y="4321"/>
                    <a:pt x="16055"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 name="Google Shape;71;p3"/>
            <p:cNvSpPr/>
            <p:nvPr/>
          </p:nvSpPr>
          <p:spPr>
            <a:xfrm>
              <a:off x="8468780" y="1463497"/>
              <a:ext cx="66784" cy="28002"/>
            </a:xfrm>
            <a:custGeom>
              <a:avLst/>
              <a:gdLst/>
              <a:ahLst/>
              <a:cxnLst/>
              <a:rect l="l" t="t" r="r" b="b"/>
              <a:pathLst>
                <a:path w="31878" h="13366" extrusionOk="0">
                  <a:moveTo>
                    <a:pt x="31822" y="11992"/>
                  </a:moveTo>
                  <a:cubicBezTo>
                    <a:pt x="19882" y="17231"/>
                    <a:pt x="5928" y="12300"/>
                    <a:pt x="-56" y="714"/>
                  </a:cubicBezTo>
                  <a:cubicBezTo>
                    <a:pt x="4744" y="3743"/>
                    <a:pt x="9871" y="6213"/>
                    <a:pt x="15231" y="8078"/>
                  </a:cubicBezTo>
                  <a:cubicBezTo>
                    <a:pt x="20609" y="9970"/>
                    <a:pt x="26164" y="11284"/>
                    <a:pt x="31822" y="1199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2" name="Google Shape;72;p3"/>
            <p:cNvSpPr/>
            <p:nvPr/>
          </p:nvSpPr>
          <p:spPr>
            <a:xfrm>
              <a:off x="8384652" y="1495899"/>
              <a:ext cx="86312" cy="34710"/>
            </a:xfrm>
            <a:custGeom>
              <a:avLst/>
              <a:gdLst/>
              <a:ahLst/>
              <a:cxnLst/>
              <a:rect l="l" t="t" r="r" b="b"/>
              <a:pathLst>
                <a:path w="41199" h="16568" extrusionOk="0">
                  <a:moveTo>
                    <a:pt x="41143" y="15255"/>
                  </a:moveTo>
                  <a:cubicBezTo>
                    <a:pt x="33640" y="17958"/>
                    <a:pt x="25437" y="17958"/>
                    <a:pt x="17934" y="15255"/>
                  </a:cubicBezTo>
                  <a:cubicBezTo>
                    <a:pt x="10356" y="12784"/>
                    <a:pt x="3952" y="7611"/>
                    <a:pt x="-56" y="714"/>
                  </a:cubicBezTo>
                  <a:cubicBezTo>
                    <a:pt x="5947" y="4964"/>
                    <a:pt x="12499" y="8385"/>
                    <a:pt x="19425" y="10874"/>
                  </a:cubicBezTo>
                  <a:cubicBezTo>
                    <a:pt x="26453" y="13223"/>
                    <a:pt x="33752" y="14695"/>
                    <a:pt x="41143"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3"/>
            <p:cNvSpPr/>
            <p:nvPr/>
          </p:nvSpPr>
          <p:spPr>
            <a:xfrm>
              <a:off x="8486339" y="844291"/>
              <a:ext cx="811894" cy="855912"/>
            </a:xfrm>
            <a:custGeom>
              <a:avLst/>
              <a:gdLst/>
              <a:ahLst/>
              <a:cxnLst/>
              <a:rect l="l" t="t" r="r" b="b"/>
              <a:pathLst>
                <a:path w="387539" h="408550" extrusionOk="0">
                  <a:moveTo>
                    <a:pt x="93718" y="264247"/>
                  </a:moveTo>
                  <a:cubicBezTo>
                    <a:pt x="87100" y="269094"/>
                    <a:pt x="59417" y="288482"/>
                    <a:pt x="34343" y="279440"/>
                  </a:cubicBezTo>
                  <a:cubicBezTo>
                    <a:pt x="-145" y="266857"/>
                    <a:pt x="-8348" y="207761"/>
                    <a:pt x="8151" y="168892"/>
                  </a:cubicBezTo>
                  <a:cubicBezTo>
                    <a:pt x="10481" y="163486"/>
                    <a:pt x="27818" y="122287"/>
                    <a:pt x="67526" y="117812"/>
                  </a:cubicBezTo>
                  <a:cubicBezTo>
                    <a:pt x="85217" y="116181"/>
                    <a:pt x="102890" y="121084"/>
                    <a:pt x="117207" y="131608"/>
                  </a:cubicBezTo>
                  <a:cubicBezTo>
                    <a:pt x="107756" y="123377"/>
                    <a:pt x="99805" y="113572"/>
                    <a:pt x="93718" y="102619"/>
                  </a:cubicBezTo>
                  <a:cubicBezTo>
                    <a:pt x="90922" y="97493"/>
                    <a:pt x="72373" y="64123"/>
                    <a:pt x="81321" y="40540"/>
                  </a:cubicBezTo>
                  <a:cubicBezTo>
                    <a:pt x="97074" y="-1218"/>
                    <a:pt x="199606" y="-16784"/>
                    <a:pt x="237356" y="26652"/>
                  </a:cubicBezTo>
                  <a:cubicBezTo>
                    <a:pt x="255067" y="47065"/>
                    <a:pt x="255998" y="77918"/>
                    <a:pt x="256744" y="83325"/>
                  </a:cubicBezTo>
                  <a:cubicBezTo>
                    <a:pt x="257593" y="100391"/>
                    <a:pt x="254395" y="117412"/>
                    <a:pt x="247423" y="133006"/>
                  </a:cubicBezTo>
                  <a:cubicBezTo>
                    <a:pt x="258869" y="119733"/>
                    <a:pt x="273634" y="109722"/>
                    <a:pt x="290207" y="104017"/>
                  </a:cubicBezTo>
                  <a:cubicBezTo>
                    <a:pt x="297943" y="101407"/>
                    <a:pt x="331592" y="90036"/>
                    <a:pt x="357878" y="106814"/>
                  </a:cubicBezTo>
                  <a:cubicBezTo>
                    <a:pt x="391248" y="128066"/>
                    <a:pt x="395162" y="183340"/>
                    <a:pt x="375868" y="218667"/>
                  </a:cubicBezTo>
                  <a:cubicBezTo>
                    <a:pt x="366752" y="236778"/>
                    <a:pt x="350934" y="250620"/>
                    <a:pt x="331779" y="257256"/>
                  </a:cubicBezTo>
                  <a:cubicBezTo>
                    <a:pt x="293004" y="269560"/>
                    <a:pt x="259913" y="242995"/>
                    <a:pt x="257210" y="240758"/>
                  </a:cubicBezTo>
                  <a:cubicBezTo>
                    <a:pt x="271900" y="253043"/>
                    <a:pt x="284083" y="268041"/>
                    <a:pt x="293096" y="284940"/>
                  </a:cubicBezTo>
                  <a:cubicBezTo>
                    <a:pt x="303070" y="303582"/>
                    <a:pt x="319102" y="334062"/>
                    <a:pt x="306892" y="365008"/>
                  </a:cubicBezTo>
                  <a:cubicBezTo>
                    <a:pt x="298409" y="386633"/>
                    <a:pt x="275293" y="410775"/>
                    <a:pt x="247516" y="409190"/>
                  </a:cubicBezTo>
                  <a:cubicBezTo>
                    <a:pt x="219739" y="407606"/>
                    <a:pt x="203334" y="381227"/>
                    <a:pt x="197742" y="371906"/>
                  </a:cubicBezTo>
                  <a:cubicBezTo>
                    <a:pt x="184282" y="347969"/>
                    <a:pt x="180926" y="319652"/>
                    <a:pt x="188420" y="293236"/>
                  </a:cubicBezTo>
                  <a:cubicBezTo>
                    <a:pt x="192652" y="315215"/>
                    <a:pt x="185941" y="337874"/>
                    <a:pt x="170431" y="354009"/>
                  </a:cubicBezTo>
                  <a:cubicBezTo>
                    <a:pt x="154156" y="370396"/>
                    <a:pt x="130042" y="376240"/>
                    <a:pt x="108073" y="369109"/>
                  </a:cubicBezTo>
                  <a:cubicBezTo>
                    <a:pt x="79587" y="357020"/>
                    <a:pt x="64273" y="325878"/>
                    <a:pt x="72093" y="295939"/>
                  </a:cubicBezTo>
                  <a:cubicBezTo>
                    <a:pt x="75719" y="283327"/>
                    <a:pt x="83297" y="272217"/>
                    <a:pt x="93718" y="26424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3"/>
            <p:cNvSpPr/>
            <p:nvPr/>
          </p:nvSpPr>
          <p:spPr>
            <a:xfrm>
              <a:off x="8753957" y="1161924"/>
              <a:ext cx="220272" cy="220272"/>
            </a:xfrm>
            <a:custGeom>
              <a:avLst/>
              <a:gdLst/>
              <a:ahLst/>
              <a:cxnLst/>
              <a:rect l="l" t="t" r="r" b="b"/>
              <a:pathLst>
                <a:path w="105142" h="105142" extrusionOk="0">
                  <a:moveTo>
                    <a:pt x="105142" y="52571"/>
                  </a:moveTo>
                  <a:cubicBezTo>
                    <a:pt x="105142" y="81605"/>
                    <a:pt x="81605" y="105142"/>
                    <a:pt x="52571" y="105142"/>
                  </a:cubicBezTo>
                  <a:cubicBezTo>
                    <a:pt x="23537" y="105142"/>
                    <a:pt x="0" y="81605"/>
                    <a:pt x="0" y="52571"/>
                  </a:cubicBezTo>
                  <a:cubicBezTo>
                    <a:pt x="0" y="23537"/>
                    <a:pt x="23536" y="0"/>
                    <a:pt x="52571" y="0"/>
                  </a:cubicBezTo>
                  <a:cubicBezTo>
                    <a:pt x="81605" y="0"/>
                    <a:pt x="105142" y="23537"/>
                    <a:pt x="105142" y="5257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75" name="Google Shape;75;p3"/>
          <p:cNvGrpSpPr/>
          <p:nvPr/>
        </p:nvGrpSpPr>
        <p:grpSpPr>
          <a:xfrm flipH="1">
            <a:off x="9639159" y="5308171"/>
            <a:ext cx="969047" cy="777202"/>
            <a:chOff x="9417497" y="1564911"/>
            <a:chExt cx="967692" cy="776116"/>
          </a:xfrm>
        </p:grpSpPr>
        <p:sp>
          <p:nvSpPr>
            <p:cNvPr id="76" name="Google Shape;76;p3"/>
            <p:cNvSpPr/>
            <p:nvPr/>
          </p:nvSpPr>
          <p:spPr>
            <a:xfrm>
              <a:off x="9921017" y="1988233"/>
              <a:ext cx="464172" cy="297268"/>
            </a:xfrm>
            <a:custGeom>
              <a:avLst/>
              <a:gdLst/>
              <a:ahLst/>
              <a:cxnLst/>
              <a:rect l="l" t="t" r="r" b="b"/>
              <a:pathLst>
                <a:path w="221562" h="141894" extrusionOk="0">
                  <a:moveTo>
                    <a:pt x="-56" y="35735"/>
                  </a:moveTo>
                  <a:cubicBezTo>
                    <a:pt x="19220" y="17214"/>
                    <a:pt x="43846" y="5245"/>
                    <a:pt x="70318" y="1526"/>
                  </a:cubicBezTo>
                  <a:cubicBezTo>
                    <a:pt x="101814" y="-2016"/>
                    <a:pt x="133515" y="6103"/>
                    <a:pt x="159428" y="24363"/>
                  </a:cubicBezTo>
                  <a:cubicBezTo>
                    <a:pt x="191781" y="46771"/>
                    <a:pt x="214068" y="80970"/>
                    <a:pt x="221506" y="119625"/>
                  </a:cubicBezTo>
                  <a:cubicBezTo>
                    <a:pt x="189721" y="139423"/>
                    <a:pt x="151757" y="146795"/>
                    <a:pt x="114873" y="140317"/>
                  </a:cubicBezTo>
                  <a:cubicBezTo>
                    <a:pt x="31542" y="124192"/>
                    <a:pt x="876" y="39090"/>
                    <a:pt x="-56" y="3573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7" name="Google Shape;77;p3"/>
            <p:cNvSpPr/>
            <p:nvPr/>
          </p:nvSpPr>
          <p:spPr>
            <a:xfrm>
              <a:off x="9417497" y="1564911"/>
              <a:ext cx="759789" cy="776116"/>
            </a:xfrm>
            <a:custGeom>
              <a:avLst/>
              <a:gdLst/>
              <a:ahLst/>
              <a:cxnLst/>
              <a:rect l="l" t="t" r="r" b="b"/>
              <a:pathLst>
                <a:path w="362668" h="370461" extrusionOk="0">
                  <a:moveTo>
                    <a:pt x="76713" y="161264"/>
                  </a:moveTo>
                  <a:cubicBezTo>
                    <a:pt x="41200" y="163222"/>
                    <a:pt x="10440" y="143834"/>
                    <a:pt x="2144" y="117082"/>
                  </a:cubicBezTo>
                  <a:cubicBezTo>
                    <a:pt x="-9228" y="80544"/>
                    <a:pt x="25913" y="46988"/>
                    <a:pt x="51825" y="34218"/>
                  </a:cubicBezTo>
                  <a:cubicBezTo>
                    <a:pt x="55647" y="32260"/>
                    <a:pt x="103185" y="9889"/>
                    <a:pt x="140190" y="39717"/>
                  </a:cubicBezTo>
                  <a:cubicBezTo>
                    <a:pt x="172440" y="65723"/>
                    <a:pt x="168153" y="108507"/>
                    <a:pt x="168153" y="111489"/>
                  </a:cubicBezTo>
                  <a:cubicBezTo>
                    <a:pt x="167500" y="106829"/>
                    <a:pt x="160789" y="57613"/>
                    <a:pt x="196116" y="25922"/>
                  </a:cubicBezTo>
                  <a:cubicBezTo>
                    <a:pt x="223147" y="1407"/>
                    <a:pt x="272642" y="-10524"/>
                    <a:pt x="298648" y="14830"/>
                  </a:cubicBezTo>
                  <a:cubicBezTo>
                    <a:pt x="317291" y="33472"/>
                    <a:pt x="317291" y="66562"/>
                    <a:pt x="306944" y="89398"/>
                  </a:cubicBezTo>
                  <a:cubicBezTo>
                    <a:pt x="297660" y="108954"/>
                    <a:pt x="280845" y="123924"/>
                    <a:pt x="260338" y="130877"/>
                  </a:cubicBezTo>
                  <a:cubicBezTo>
                    <a:pt x="279857" y="123150"/>
                    <a:pt x="301594" y="123150"/>
                    <a:pt x="321112" y="130877"/>
                  </a:cubicBezTo>
                  <a:cubicBezTo>
                    <a:pt x="329035" y="134140"/>
                    <a:pt x="358396" y="146630"/>
                    <a:pt x="362498" y="175059"/>
                  </a:cubicBezTo>
                  <a:cubicBezTo>
                    <a:pt x="363859" y="196433"/>
                    <a:pt x="353037" y="216744"/>
                    <a:pt x="334534" y="227537"/>
                  </a:cubicBezTo>
                  <a:cubicBezTo>
                    <a:pt x="317878" y="237483"/>
                    <a:pt x="297651" y="239496"/>
                    <a:pt x="279354" y="233037"/>
                  </a:cubicBezTo>
                  <a:cubicBezTo>
                    <a:pt x="283641" y="234901"/>
                    <a:pt x="312443" y="247578"/>
                    <a:pt x="317943" y="274516"/>
                  </a:cubicBezTo>
                  <a:cubicBezTo>
                    <a:pt x="323442" y="301454"/>
                    <a:pt x="301911" y="323451"/>
                    <a:pt x="287556" y="337992"/>
                  </a:cubicBezTo>
                  <a:cubicBezTo>
                    <a:pt x="274972" y="350856"/>
                    <a:pt x="255118" y="371082"/>
                    <a:pt x="224080" y="371175"/>
                  </a:cubicBezTo>
                  <a:cubicBezTo>
                    <a:pt x="200385" y="370308"/>
                    <a:pt x="178219" y="359226"/>
                    <a:pt x="163306" y="340789"/>
                  </a:cubicBezTo>
                  <a:cubicBezTo>
                    <a:pt x="144990" y="315939"/>
                    <a:pt x="141802" y="283035"/>
                    <a:pt x="155010" y="255128"/>
                  </a:cubicBezTo>
                  <a:cubicBezTo>
                    <a:pt x="148364" y="276324"/>
                    <a:pt x="140646" y="297166"/>
                    <a:pt x="131894" y="317579"/>
                  </a:cubicBezTo>
                  <a:cubicBezTo>
                    <a:pt x="115395" y="356262"/>
                    <a:pt x="109430" y="360363"/>
                    <a:pt x="104956" y="362134"/>
                  </a:cubicBezTo>
                  <a:cubicBezTo>
                    <a:pt x="80534" y="372294"/>
                    <a:pt x="43530" y="340136"/>
                    <a:pt x="25260" y="314503"/>
                  </a:cubicBezTo>
                  <a:cubicBezTo>
                    <a:pt x="15939" y="300894"/>
                    <a:pt x="-6525" y="269948"/>
                    <a:pt x="2424" y="231639"/>
                  </a:cubicBezTo>
                  <a:cubicBezTo>
                    <a:pt x="12257" y="196237"/>
                    <a:pt x="40836" y="169169"/>
                    <a:pt x="76713" y="1612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8" name="Google Shape;78;p3"/>
            <p:cNvSpPr/>
            <p:nvPr/>
          </p:nvSpPr>
          <p:spPr>
            <a:xfrm>
              <a:off x="9696544" y="1861301"/>
              <a:ext cx="183168" cy="183168"/>
            </a:xfrm>
            <a:custGeom>
              <a:avLst/>
              <a:gdLst/>
              <a:ahLst/>
              <a:cxnLst/>
              <a:rect l="l" t="t" r="r" b="b"/>
              <a:pathLst>
                <a:path w="87431" h="87431" extrusionOk="0">
                  <a:moveTo>
                    <a:pt x="87432" y="43716"/>
                  </a:moveTo>
                  <a:cubicBezTo>
                    <a:pt x="87432" y="67860"/>
                    <a:pt x="67860" y="87432"/>
                    <a:pt x="43716" y="87432"/>
                  </a:cubicBezTo>
                  <a:cubicBezTo>
                    <a:pt x="19572" y="87432"/>
                    <a:pt x="0" y="67860"/>
                    <a:pt x="0" y="43716"/>
                  </a:cubicBezTo>
                  <a:cubicBezTo>
                    <a:pt x="0" y="19572"/>
                    <a:pt x="19572" y="0"/>
                    <a:pt x="43716" y="0"/>
                  </a:cubicBezTo>
                  <a:cubicBezTo>
                    <a:pt x="67860" y="0"/>
                    <a:pt x="87432" y="19572"/>
                    <a:pt x="87432" y="43716"/>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3"/>
            <p:cNvSpPr/>
            <p:nvPr/>
          </p:nvSpPr>
          <p:spPr>
            <a:xfrm>
              <a:off x="10015296" y="2057859"/>
              <a:ext cx="318886" cy="141184"/>
            </a:xfrm>
            <a:custGeom>
              <a:avLst/>
              <a:gdLst/>
              <a:ahLst/>
              <a:cxnLst/>
              <a:rect l="l" t="t" r="r" b="b"/>
              <a:pathLst>
                <a:path w="152213" h="67391" extrusionOk="0">
                  <a:moveTo>
                    <a:pt x="-56" y="714"/>
                  </a:moveTo>
                  <a:cubicBezTo>
                    <a:pt x="23862" y="14919"/>
                    <a:pt x="48600" y="27679"/>
                    <a:pt x="74047" y="38930"/>
                  </a:cubicBezTo>
                  <a:cubicBezTo>
                    <a:pt x="99493" y="50172"/>
                    <a:pt x="125574" y="59912"/>
                    <a:pt x="152158" y="68105"/>
                  </a:cubicBezTo>
                  <a:cubicBezTo>
                    <a:pt x="124623" y="62932"/>
                    <a:pt x="97788" y="54580"/>
                    <a:pt x="72182" y="43218"/>
                  </a:cubicBezTo>
                  <a:cubicBezTo>
                    <a:pt x="46522" y="31930"/>
                    <a:pt x="22277" y="17659"/>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3"/>
            <p:cNvSpPr/>
            <p:nvPr/>
          </p:nvSpPr>
          <p:spPr>
            <a:xfrm>
              <a:off x="10118162" y="2087528"/>
              <a:ext cx="114236" cy="35248"/>
            </a:xfrm>
            <a:custGeom>
              <a:avLst/>
              <a:gdLst/>
              <a:ahLst/>
              <a:cxnLst/>
              <a:rect l="l" t="t" r="r" b="b"/>
              <a:pathLst>
                <a:path w="54528" h="16825" extrusionOk="0">
                  <a:moveTo>
                    <a:pt x="-56" y="15255"/>
                  </a:moveTo>
                  <a:cubicBezTo>
                    <a:pt x="9377" y="14910"/>
                    <a:pt x="18754" y="13568"/>
                    <a:pt x="27907" y="11247"/>
                  </a:cubicBezTo>
                  <a:cubicBezTo>
                    <a:pt x="37126" y="8739"/>
                    <a:pt x="46037" y="5207"/>
                    <a:pt x="54472" y="714"/>
                  </a:cubicBezTo>
                  <a:cubicBezTo>
                    <a:pt x="47621" y="8031"/>
                    <a:pt x="38822" y="13232"/>
                    <a:pt x="29119" y="15721"/>
                  </a:cubicBezTo>
                  <a:cubicBezTo>
                    <a:pt x="19546" y="18293"/>
                    <a:pt x="9433" y="18135"/>
                    <a:pt x="-56" y="152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1" name="Google Shape;81;p3"/>
            <p:cNvSpPr/>
            <p:nvPr/>
          </p:nvSpPr>
          <p:spPr>
            <a:xfrm>
              <a:off x="10193703" y="2136914"/>
              <a:ext cx="77134" cy="21069"/>
            </a:xfrm>
            <a:custGeom>
              <a:avLst/>
              <a:gdLst/>
              <a:ahLst/>
              <a:cxnLst/>
              <a:rect l="l" t="t" r="r" b="b"/>
              <a:pathLst>
                <a:path w="36818" h="10057" extrusionOk="0">
                  <a:moveTo>
                    <a:pt x="-56" y="8450"/>
                  </a:moveTo>
                  <a:cubicBezTo>
                    <a:pt x="6469" y="7332"/>
                    <a:pt x="12434" y="6586"/>
                    <a:pt x="18586" y="5281"/>
                  </a:cubicBezTo>
                  <a:cubicBezTo>
                    <a:pt x="24738" y="3976"/>
                    <a:pt x="30424" y="2392"/>
                    <a:pt x="36762" y="714"/>
                  </a:cubicBezTo>
                  <a:cubicBezTo>
                    <a:pt x="32102" y="5505"/>
                    <a:pt x="26080" y="8758"/>
                    <a:pt x="19518" y="10035"/>
                  </a:cubicBezTo>
                  <a:cubicBezTo>
                    <a:pt x="12975" y="11405"/>
                    <a:pt x="6180" y="10855"/>
                    <a:pt x="-56" y="845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2" name="Google Shape;82;p3"/>
            <p:cNvSpPr/>
            <p:nvPr/>
          </p:nvSpPr>
          <p:spPr>
            <a:xfrm>
              <a:off x="10153102" y="2136914"/>
              <a:ext cx="26579" cy="67174"/>
            </a:xfrm>
            <a:custGeom>
              <a:avLst/>
              <a:gdLst/>
              <a:ahLst/>
              <a:cxnLst/>
              <a:rect l="l" t="t" r="r" b="b"/>
              <a:pathLst>
                <a:path w="12687" h="32064" extrusionOk="0">
                  <a:moveTo>
                    <a:pt x="-56" y="714"/>
                  </a:moveTo>
                  <a:cubicBezTo>
                    <a:pt x="11278" y="7024"/>
                    <a:pt x="15800" y="21034"/>
                    <a:pt x="10291" y="32778"/>
                  </a:cubicBezTo>
                  <a:cubicBezTo>
                    <a:pt x="9787" y="27148"/>
                    <a:pt x="8697" y="21584"/>
                    <a:pt x="7028" y="16187"/>
                  </a:cubicBezTo>
                  <a:cubicBezTo>
                    <a:pt x="5173" y="10809"/>
                    <a:pt x="2796" y="5626"/>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3" name="Google Shape;83;p3"/>
            <p:cNvSpPr/>
            <p:nvPr/>
          </p:nvSpPr>
          <p:spPr>
            <a:xfrm>
              <a:off x="10222981" y="2166191"/>
              <a:ext cx="33524" cy="87483"/>
            </a:xfrm>
            <a:custGeom>
              <a:avLst/>
              <a:gdLst/>
              <a:ahLst/>
              <a:cxnLst/>
              <a:rect l="l" t="t" r="r" b="b"/>
              <a:pathLst>
                <a:path w="16002" h="41758" extrusionOk="0">
                  <a:moveTo>
                    <a:pt x="-56" y="714"/>
                  </a:moveTo>
                  <a:cubicBezTo>
                    <a:pt x="6795" y="5001"/>
                    <a:pt x="11856" y="11620"/>
                    <a:pt x="14205" y="19356"/>
                  </a:cubicBezTo>
                  <a:cubicBezTo>
                    <a:pt x="16787" y="26906"/>
                    <a:pt x="16489" y="35137"/>
                    <a:pt x="13366" y="42472"/>
                  </a:cubicBezTo>
                  <a:cubicBezTo>
                    <a:pt x="13217" y="35099"/>
                    <a:pt x="12024" y="27792"/>
                    <a:pt x="9824" y="20754"/>
                  </a:cubicBezTo>
                  <a:cubicBezTo>
                    <a:pt x="7401" y="13679"/>
                    <a:pt x="4083" y="6940"/>
                    <a:pt x="-56" y="71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84" name="Google Shape;84;p3"/>
          <p:cNvGrpSpPr/>
          <p:nvPr/>
        </p:nvGrpSpPr>
        <p:grpSpPr>
          <a:xfrm rot="10800000">
            <a:off x="5558993" y="671351"/>
            <a:ext cx="1237846" cy="872004"/>
            <a:chOff x="621403" y="597265"/>
            <a:chExt cx="1588204" cy="1118814"/>
          </a:xfrm>
        </p:grpSpPr>
        <p:sp>
          <p:nvSpPr>
            <p:cNvPr id="85" name="Google Shape;85;p3"/>
            <p:cNvSpPr/>
            <p:nvPr/>
          </p:nvSpPr>
          <p:spPr>
            <a:xfrm>
              <a:off x="1448058"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621403" y="597265"/>
              <a:ext cx="761549" cy="1118814"/>
            </a:xfrm>
            <a:custGeom>
              <a:avLst/>
              <a:gdLst/>
              <a:ahLst/>
              <a:cxnLst/>
              <a:rect l="l" t="t" r="r" b="b"/>
              <a:pathLst>
                <a:path w="761549" h="1118814" extrusionOk="0">
                  <a:moveTo>
                    <a:pt x="-524" y="1117297"/>
                  </a:moveTo>
                  <a:lnTo>
                    <a:pt x="-524" y="996558"/>
                  </a:lnTo>
                  <a:cubicBezTo>
                    <a:pt x="160246" y="977266"/>
                    <a:pt x="278895" y="901864"/>
                    <a:pt x="338058" y="740612"/>
                  </a:cubicBezTo>
                  <a:cubicBezTo>
                    <a:pt x="312656" y="732412"/>
                    <a:pt x="292400" y="726464"/>
                    <a:pt x="272463" y="719551"/>
                  </a:cubicBezTo>
                  <a:cubicBezTo>
                    <a:pt x="93848" y="657011"/>
                    <a:pt x="-5830" y="480325"/>
                    <a:pt x="31308" y="291741"/>
                  </a:cubicBezTo>
                  <a:cubicBezTo>
                    <a:pt x="64909" y="120199"/>
                    <a:pt x="237095" y="-11311"/>
                    <a:pt x="412334" y="425"/>
                  </a:cubicBezTo>
                  <a:cubicBezTo>
                    <a:pt x="596255" y="11358"/>
                    <a:pt x="744051" y="156019"/>
                    <a:pt x="758954" y="339651"/>
                  </a:cubicBezTo>
                  <a:cubicBezTo>
                    <a:pt x="792877" y="741255"/>
                    <a:pt x="404456" y="1143502"/>
                    <a:pt x="-524" y="1117297"/>
                  </a:cubicBezTo>
                  <a:close/>
                </a:path>
              </a:pathLst>
            </a:custGeom>
            <a:noFill/>
            <a:ln w="1905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 name="Google Shape;87;p3"/>
          <p:cNvSpPr/>
          <p:nvPr/>
        </p:nvSpPr>
        <p:spPr>
          <a:xfrm rot="7429286">
            <a:off x="82817"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3"/>
          <p:cNvSpPr/>
          <p:nvPr/>
        </p:nvSpPr>
        <p:spPr>
          <a:xfrm rot="9469379" flipH="1">
            <a:off x="11630998"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49083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2069274" y="2719975"/>
            <a:ext cx="8053500" cy="1324800"/>
          </a:xfrm>
          <a:prstGeom prst="rect">
            <a:avLst/>
          </a:prstGeom>
          <a:noFill/>
          <a:ln>
            <a:noFill/>
          </a:ln>
        </p:spPr>
        <p:txBody>
          <a:bodyPr spcFirstLastPara="1" wrap="square" lIns="121900" tIns="121900" rIns="121900" bIns="121900" anchor="t" anchorCtr="0">
            <a:noAutofit/>
          </a:bodyPr>
          <a:lstStyle>
            <a:lvl1pPr marR="0" lvl="0" algn="ctr">
              <a:lnSpc>
                <a:spcPct val="100000"/>
              </a:lnSpc>
              <a:spcBef>
                <a:spcPts val="0"/>
              </a:spcBef>
              <a:spcAft>
                <a:spcPts val="0"/>
              </a:spcAft>
              <a:buClr>
                <a:schemeClr val="dk1"/>
              </a:buClr>
              <a:buSzPts val="7000"/>
              <a:buFont typeface="Aldrich"/>
              <a:buNone/>
              <a:defRPr sz="7000"/>
            </a:lvl1pPr>
            <a:lvl2pPr lvl="1"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91" name="Google Shape;91;p4"/>
          <p:cNvSpPr txBox="1">
            <a:spLocks noGrp="1"/>
          </p:cNvSpPr>
          <p:nvPr>
            <p:ph type="body" idx="1"/>
          </p:nvPr>
        </p:nvSpPr>
        <p:spPr>
          <a:xfrm>
            <a:off x="2069236" y="4124275"/>
            <a:ext cx="8053500" cy="22359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92" name="Google Shape;92;p4"/>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3" name="Google Shape;93;p4"/>
          <p:cNvSpPr/>
          <p:nvPr/>
        </p:nvSpPr>
        <p:spPr>
          <a:xfrm>
            <a:off x="4216676" y="6210778"/>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4"/>
          <p:cNvSpPr/>
          <p:nvPr/>
        </p:nvSpPr>
        <p:spPr>
          <a:xfrm>
            <a:off x="4902661" y="6338244"/>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4"/>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4519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2266950" y="2036975"/>
            <a:ext cx="7658100" cy="2395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7000"/>
              <a:buNone/>
              <a:defRPr sz="7000"/>
            </a:lvl1pPr>
            <a:lvl2pPr lvl="1" algn="ctr">
              <a:lnSpc>
                <a:spcPct val="100000"/>
              </a:lnSpc>
              <a:spcBef>
                <a:spcPts val="0"/>
              </a:spcBef>
              <a:spcAft>
                <a:spcPts val="0"/>
              </a:spcAft>
              <a:buSzPts val="7000"/>
              <a:buNone/>
              <a:defRPr sz="7000"/>
            </a:lvl2pPr>
            <a:lvl3pPr lvl="2" algn="ctr">
              <a:lnSpc>
                <a:spcPct val="100000"/>
              </a:lnSpc>
              <a:spcBef>
                <a:spcPts val="0"/>
              </a:spcBef>
              <a:spcAft>
                <a:spcPts val="0"/>
              </a:spcAft>
              <a:buSzPts val="7000"/>
              <a:buNone/>
              <a:defRPr sz="7000"/>
            </a:lvl3pPr>
            <a:lvl4pPr lvl="3" algn="ctr">
              <a:lnSpc>
                <a:spcPct val="100000"/>
              </a:lnSpc>
              <a:spcBef>
                <a:spcPts val="0"/>
              </a:spcBef>
              <a:spcAft>
                <a:spcPts val="0"/>
              </a:spcAft>
              <a:buSzPts val="7000"/>
              <a:buNone/>
              <a:defRPr sz="7000"/>
            </a:lvl4pPr>
            <a:lvl5pPr lvl="4" algn="ctr">
              <a:lnSpc>
                <a:spcPct val="100000"/>
              </a:lnSpc>
              <a:spcBef>
                <a:spcPts val="0"/>
              </a:spcBef>
              <a:spcAft>
                <a:spcPts val="0"/>
              </a:spcAft>
              <a:buSzPts val="7000"/>
              <a:buNone/>
              <a:defRPr sz="7000"/>
            </a:lvl5pPr>
            <a:lvl6pPr lvl="5" algn="ctr">
              <a:lnSpc>
                <a:spcPct val="100000"/>
              </a:lnSpc>
              <a:spcBef>
                <a:spcPts val="0"/>
              </a:spcBef>
              <a:spcAft>
                <a:spcPts val="0"/>
              </a:spcAft>
              <a:buSzPts val="7000"/>
              <a:buNone/>
              <a:defRPr sz="7000"/>
            </a:lvl6pPr>
            <a:lvl7pPr lvl="6" algn="ctr">
              <a:lnSpc>
                <a:spcPct val="100000"/>
              </a:lnSpc>
              <a:spcBef>
                <a:spcPts val="0"/>
              </a:spcBef>
              <a:spcAft>
                <a:spcPts val="0"/>
              </a:spcAft>
              <a:buSzPts val="7000"/>
              <a:buNone/>
              <a:defRPr sz="7000"/>
            </a:lvl7pPr>
            <a:lvl8pPr lvl="7" algn="ctr">
              <a:lnSpc>
                <a:spcPct val="100000"/>
              </a:lnSpc>
              <a:spcBef>
                <a:spcPts val="0"/>
              </a:spcBef>
              <a:spcAft>
                <a:spcPts val="0"/>
              </a:spcAft>
              <a:buSzPts val="7000"/>
              <a:buNone/>
              <a:defRPr sz="7000"/>
            </a:lvl8pPr>
            <a:lvl9pPr lvl="8" algn="ctr">
              <a:lnSpc>
                <a:spcPct val="100000"/>
              </a:lnSpc>
              <a:spcBef>
                <a:spcPts val="0"/>
              </a:spcBef>
              <a:spcAft>
                <a:spcPts val="0"/>
              </a:spcAft>
              <a:buSzPts val="7000"/>
              <a:buNone/>
              <a:defRPr sz="7000"/>
            </a:lvl9pPr>
          </a:lstStyle>
          <a:p>
            <a:endParaRPr/>
          </a:p>
        </p:txBody>
      </p:sp>
      <p:sp>
        <p:nvSpPr>
          <p:cNvPr id="100" name="Google Shape;100;p6"/>
          <p:cNvSpPr txBox="1">
            <a:spLocks noGrp="1"/>
          </p:cNvSpPr>
          <p:nvPr>
            <p:ph type="subTitle" id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lvl1pPr lvl="0" algn="ctr">
              <a:lnSpc>
                <a:spcPct val="115000"/>
              </a:lnSpc>
              <a:spcBef>
                <a:spcPts val="0"/>
              </a:spcBef>
              <a:spcAft>
                <a:spcPts val="0"/>
              </a:spcAft>
              <a:buSzPts val="1900"/>
              <a:buNone/>
              <a:defRPr/>
            </a:lvl1pPr>
            <a:lvl2pPr lvl="1" algn="ctr">
              <a:lnSpc>
                <a:spcPct val="115000"/>
              </a:lnSpc>
              <a:spcBef>
                <a:spcPts val="2100"/>
              </a:spcBef>
              <a:spcAft>
                <a:spcPts val="0"/>
              </a:spcAft>
              <a:buSzPts val="1900"/>
              <a:buNone/>
              <a:defRPr/>
            </a:lvl2pPr>
            <a:lvl3pPr lvl="2" algn="ctr">
              <a:lnSpc>
                <a:spcPct val="115000"/>
              </a:lnSpc>
              <a:spcBef>
                <a:spcPts val="2100"/>
              </a:spcBef>
              <a:spcAft>
                <a:spcPts val="0"/>
              </a:spcAft>
              <a:buSzPts val="1900"/>
              <a:buNone/>
              <a:defRPr/>
            </a:lvl3pPr>
            <a:lvl4pPr lvl="3" algn="ctr">
              <a:lnSpc>
                <a:spcPct val="115000"/>
              </a:lnSpc>
              <a:spcBef>
                <a:spcPts val="2100"/>
              </a:spcBef>
              <a:spcAft>
                <a:spcPts val="0"/>
              </a:spcAft>
              <a:buSzPts val="1900"/>
              <a:buNone/>
              <a:defRPr/>
            </a:lvl4pPr>
            <a:lvl5pPr lvl="4" algn="ctr">
              <a:lnSpc>
                <a:spcPct val="115000"/>
              </a:lnSpc>
              <a:spcBef>
                <a:spcPts val="2100"/>
              </a:spcBef>
              <a:spcAft>
                <a:spcPts val="0"/>
              </a:spcAft>
              <a:buSzPts val="19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grpSp>
        <p:nvGrpSpPr>
          <p:cNvPr id="101" name="Google Shape;101;p6"/>
          <p:cNvGrpSpPr/>
          <p:nvPr/>
        </p:nvGrpSpPr>
        <p:grpSpPr>
          <a:xfrm>
            <a:off x="2650076" y="1744276"/>
            <a:ext cx="358028" cy="335921"/>
            <a:chOff x="2495301" y="1749451"/>
            <a:chExt cx="358028" cy="335921"/>
          </a:xfrm>
        </p:grpSpPr>
        <p:sp>
          <p:nvSpPr>
            <p:cNvPr id="102" name="Google Shape;102;p6"/>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3" name="Google Shape;103;p6"/>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6"/>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6"/>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106" name="Google Shape;106;p6"/>
          <p:cNvGrpSpPr/>
          <p:nvPr/>
        </p:nvGrpSpPr>
        <p:grpSpPr>
          <a:xfrm rot="3120626">
            <a:off x="2081936" y="2126765"/>
            <a:ext cx="358018" cy="335911"/>
            <a:chOff x="2495301" y="1749451"/>
            <a:chExt cx="358028" cy="335921"/>
          </a:xfrm>
        </p:grpSpPr>
        <p:sp>
          <p:nvSpPr>
            <p:cNvPr id="107" name="Google Shape;107;p6"/>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8" name="Google Shape;108;p6"/>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9" name="Google Shape;109;p6"/>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0" name="Google Shape;110;p6"/>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11" name="Google Shape;111;p6"/>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6"/>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6"/>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6"/>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5" name="Google Shape;115;p6"/>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6" name="Google Shape;116;p6"/>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7" name="Google Shape;117;p6"/>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8" name="Google Shape;118;p6"/>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6"/>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6"/>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6"/>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2" name="Google Shape;122;p6"/>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3" name="Google Shape;123;p6"/>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4" name="Google Shape;124;p6"/>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5" name="Google Shape;125;p6"/>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6"/>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3570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64502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57988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016790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952288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74925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581884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1069782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535311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652529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523439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38876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648589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2940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2026/4/29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43325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8.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9.png"/><Relationship Id="rId5" Type="http://schemas.openxmlformats.org/officeDocument/2006/relationships/theme" Target="../theme/theme6.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095952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3745114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72729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6431A-F097-9B57-38DE-A9E756D4EE12}"/>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1E4F9B-5B2F-283B-6DC4-66CB011BF4CC}"/>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0C690-4BDB-ECB6-CC95-B4E8256B6C71}"/>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a:extLst>
              <a:ext uri="{FF2B5EF4-FFF2-40B4-BE49-F238E27FC236}">
                <a16:creationId xmlns:a16="http://schemas.microsoft.com/office/drawing/2014/main" id="{5EF60A2E-1668-4335-741A-37257B84792F}"/>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432751-1F68-5B31-47FD-67CB6D142AB0}"/>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descr="A cartoon of flowers and rainbows&#10;&#10;Description automatically generated">
            <a:extLst>
              <a:ext uri="{FF2B5EF4-FFF2-40B4-BE49-F238E27FC236}">
                <a16:creationId xmlns:a16="http://schemas.microsoft.com/office/drawing/2014/main" id="{2D240524-BECA-1623-D776-0099980ECB13}"/>
              </a:ext>
            </a:extLst>
          </p:cNvPr>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387774F5-C609-BFF6-F257-67A5412A2CBB}"/>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1001044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descr="A cartoon of flowers and rainbows&#10;&#10;Description automatically generated">
            <a:extLst>
              <a:ext uri="{FF2B5EF4-FFF2-40B4-BE49-F238E27FC236}">
                <a16:creationId xmlns:a16="http://schemas.microsoft.com/office/drawing/2014/main" id="{00FC93A4-21BC-F686-0A52-FADA206154E5}"/>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DDCB352B-DC3C-8159-4D26-56897F0DD7B4}"/>
              </a:ext>
            </a:extLst>
          </p:cNvPr>
          <p:cNvSpPr/>
          <p:nvPr userDrawn="1"/>
        </p:nvSpPr>
        <p:spPr>
          <a:xfrm>
            <a:off x="304799" y="230187"/>
            <a:ext cx="11523133" cy="6491287"/>
          </a:xfrm>
          <a:custGeom>
            <a:avLst/>
            <a:gdLst>
              <a:gd name="connsiteX0" fmla="*/ 0 w 11523133"/>
              <a:gd name="connsiteY0" fmla="*/ 1081903 h 6491287"/>
              <a:gd name="connsiteX1" fmla="*/ 1081903 w 11523133"/>
              <a:gd name="connsiteY1" fmla="*/ 0 h 6491287"/>
              <a:gd name="connsiteX2" fmla="*/ 1844020 w 11523133"/>
              <a:gd name="connsiteY2" fmla="*/ 0 h 6491287"/>
              <a:gd name="connsiteX3" fmla="*/ 2512543 w 11523133"/>
              <a:gd name="connsiteY3" fmla="*/ 0 h 6491287"/>
              <a:gd name="connsiteX4" fmla="*/ 3368253 w 11523133"/>
              <a:gd name="connsiteY4" fmla="*/ 0 h 6491287"/>
              <a:gd name="connsiteX5" fmla="*/ 3943183 w 11523133"/>
              <a:gd name="connsiteY5" fmla="*/ 0 h 6491287"/>
              <a:gd name="connsiteX6" fmla="*/ 4424520 w 11523133"/>
              <a:gd name="connsiteY6" fmla="*/ 0 h 6491287"/>
              <a:gd name="connsiteX7" fmla="*/ 5093043 w 11523133"/>
              <a:gd name="connsiteY7" fmla="*/ 0 h 6491287"/>
              <a:gd name="connsiteX8" fmla="*/ 5855160 w 11523133"/>
              <a:gd name="connsiteY8" fmla="*/ 0 h 6491287"/>
              <a:gd name="connsiteX9" fmla="*/ 6710870 w 11523133"/>
              <a:gd name="connsiteY9" fmla="*/ 0 h 6491287"/>
              <a:gd name="connsiteX10" fmla="*/ 7472986 w 11523133"/>
              <a:gd name="connsiteY10" fmla="*/ 0 h 6491287"/>
              <a:gd name="connsiteX11" fmla="*/ 8328696 w 11523133"/>
              <a:gd name="connsiteY11" fmla="*/ 0 h 6491287"/>
              <a:gd name="connsiteX12" fmla="*/ 9090813 w 11523133"/>
              <a:gd name="connsiteY12" fmla="*/ 0 h 6491287"/>
              <a:gd name="connsiteX13" fmla="*/ 9572150 w 11523133"/>
              <a:gd name="connsiteY13" fmla="*/ 0 h 6491287"/>
              <a:gd name="connsiteX14" fmla="*/ 10441230 w 11523133"/>
              <a:gd name="connsiteY14" fmla="*/ 0 h 6491287"/>
              <a:gd name="connsiteX15" fmla="*/ 11523133 w 11523133"/>
              <a:gd name="connsiteY15" fmla="*/ 1081903 h 6491287"/>
              <a:gd name="connsiteX16" fmla="*/ 11523133 w 11523133"/>
              <a:gd name="connsiteY16" fmla="*/ 1743389 h 6491287"/>
              <a:gd name="connsiteX17" fmla="*/ 11523133 w 11523133"/>
              <a:gd name="connsiteY17" fmla="*/ 2275051 h 6491287"/>
              <a:gd name="connsiteX18" fmla="*/ 11523133 w 11523133"/>
              <a:gd name="connsiteY18" fmla="*/ 2806713 h 6491287"/>
              <a:gd name="connsiteX19" fmla="*/ 11523133 w 11523133"/>
              <a:gd name="connsiteY19" fmla="*/ 3424925 h 6491287"/>
              <a:gd name="connsiteX20" fmla="*/ 11523133 w 11523133"/>
              <a:gd name="connsiteY20" fmla="*/ 4043136 h 6491287"/>
              <a:gd name="connsiteX21" fmla="*/ 11523133 w 11523133"/>
              <a:gd name="connsiteY21" fmla="*/ 4618073 h 6491287"/>
              <a:gd name="connsiteX22" fmla="*/ 11523133 w 11523133"/>
              <a:gd name="connsiteY22" fmla="*/ 5409384 h 6491287"/>
              <a:gd name="connsiteX23" fmla="*/ 10441230 w 11523133"/>
              <a:gd name="connsiteY23" fmla="*/ 6491287 h 6491287"/>
              <a:gd name="connsiteX24" fmla="*/ 10053486 w 11523133"/>
              <a:gd name="connsiteY24" fmla="*/ 6491287 h 6491287"/>
              <a:gd name="connsiteX25" fmla="*/ 9291370 w 11523133"/>
              <a:gd name="connsiteY25" fmla="*/ 6491287 h 6491287"/>
              <a:gd name="connsiteX26" fmla="*/ 8435660 w 11523133"/>
              <a:gd name="connsiteY26" fmla="*/ 6491287 h 6491287"/>
              <a:gd name="connsiteX27" fmla="*/ 8047916 w 11523133"/>
              <a:gd name="connsiteY27" fmla="*/ 6491287 h 6491287"/>
              <a:gd name="connsiteX28" fmla="*/ 7192206 w 11523133"/>
              <a:gd name="connsiteY28" fmla="*/ 6491287 h 6491287"/>
              <a:gd name="connsiteX29" fmla="*/ 6336497 w 11523133"/>
              <a:gd name="connsiteY29" fmla="*/ 6491287 h 6491287"/>
              <a:gd name="connsiteX30" fmla="*/ 5948753 w 11523133"/>
              <a:gd name="connsiteY30" fmla="*/ 6491287 h 6491287"/>
              <a:gd name="connsiteX31" fmla="*/ 5280230 w 11523133"/>
              <a:gd name="connsiteY31" fmla="*/ 6491287 h 6491287"/>
              <a:gd name="connsiteX32" fmla="*/ 4705300 w 11523133"/>
              <a:gd name="connsiteY32" fmla="*/ 6491287 h 6491287"/>
              <a:gd name="connsiteX33" fmla="*/ 4130370 w 11523133"/>
              <a:gd name="connsiteY33" fmla="*/ 6491287 h 6491287"/>
              <a:gd name="connsiteX34" fmla="*/ 3555439 w 11523133"/>
              <a:gd name="connsiteY34" fmla="*/ 6491287 h 6491287"/>
              <a:gd name="connsiteX35" fmla="*/ 3167696 w 11523133"/>
              <a:gd name="connsiteY35" fmla="*/ 6491287 h 6491287"/>
              <a:gd name="connsiteX36" fmla="*/ 2311986 w 11523133"/>
              <a:gd name="connsiteY36" fmla="*/ 6491287 h 6491287"/>
              <a:gd name="connsiteX37" fmla="*/ 1081903 w 11523133"/>
              <a:gd name="connsiteY37" fmla="*/ 6491287 h 6491287"/>
              <a:gd name="connsiteX38" fmla="*/ 0 w 11523133"/>
              <a:gd name="connsiteY38" fmla="*/ 5409384 h 6491287"/>
              <a:gd name="connsiteX39" fmla="*/ 0 w 11523133"/>
              <a:gd name="connsiteY39" fmla="*/ 4747898 h 6491287"/>
              <a:gd name="connsiteX40" fmla="*/ 0 w 11523133"/>
              <a:gd name="connsiteY40" fmla="*/ 4086411 h 6491287"/>
              <a:gd name="connsiteX41" fmla="*/ 0 w 11523133"/>
              <a:gd name="connsiteY41" fmla="*/ 3511474 h 6491287"/>
              <a:gd name="connsiteX42" fmla="*/ 0 w 11523133"/>
              <a:gd name="connsiteY42" fmla="*/ 2979813 h 6491287"/>
              <a:gd name="connsiteX43" fmla="*/ 0 w 11523133"/>
              <a:gd name="connsiteY43" fmla="*/ 2448151 h 6491287"/>
              <a:gd name="connsiteX44" fmla="*/ 0 w 11523133"/>
              <a:gd name="connsiteY44" fmla="*/ 1786664 h 6491287"/>
              <a:gd name="connsiteX45" fmla="*/ 0 w 11523133"/>
              <a:gd name="connsiteY45" fmla="*/ 1081903 h 649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23133" h="6491287" fill="none" extrusionOk="0">
                <a:moveTo>
                  <a:pt x="0" y="1081903"/>
                </a:moveTo>
                <a:cubicBezTo>
                  <a:pt x="4474" y="439157"/>
                  <a:pt x="522164" y="-111687"/>
                  <a:pt x="1081903" y="0"/>
                </a:cubicBezTo>
                <a:cubicBezTo>
                  <a:pt x="1296943" y="-5642"/>
                  <a:pt x="1534244" y="36694"/>
                  <a:pt x="1844020" y="0"/>
                </a:cubicBezTo>
                <a:cubicBezTo>
                  <a:pt x="2153796" y="-36694"/>
                  <a:pt x="2210757" y="-25504"/>
                  <a:pt x="2512543" y="0"/>
                </a:cubicBezTo>
                <a:cubicBezTo>
                  <a:pt x="2814329" y="25504"/>
                  <a:pt x="2941443" y="39420"/>
                  <a:pt x="3368253" y="0"/>
                </a:cubicBezTo>
                <a:cubicBezTo>
                  <a:pt x="3795063" y="-39420"/>
                  <a:pt x="3675785" y="6591"/>
                  <a:pt x="3943183" y="0"/>
                </a:cubicBezTo>
                <a:cubicBezTo>
                  <a:pt x="4210581" y="-6591"/>
                  <a:pt x="4274580" y="1948"/>
                  <a:pt x="4424520" y="0"/>
                </a:cubicBezTo>
                <a:cubicBezTo>
                  <a:pt x="4574460" y="-1948"/>
                  <a:pt x="4880622" y="-11266"/>
                  <a:pt x="5093043" y="0"/>
                </a:cubicBezTo>
                <a:cubicBezTo>
                  <a:pt x="5305464" y="11266"/>
                  <a:pt x="5618607" y="28182"/>
                  <a:pt x="5855160" y="0"/>
                </a:cubicBezTo>
                <a:cubicBezTo>
                  <a:pt x="6091713" y="-28182"/>
                  <a:pt x="6379490" y="1465"/>
                  <a:pt x="6710870" y="0"/>
                </a:cubicBezTo>
                <a:cubicBezTo>
                  <a:pt x="7042250" y="-1465"/>
                  <a:pt x="7142803" y="20360"/>
                  <a:pt x="7472986" y="0"/>
                </a:cubicBezTo>
                <a:cubicBezTo>
                  <a:pt x="7803169" y="-20360"/>
                  <a:pt x="7932779" y="22200"/>
                  <a:pt x="8328696" y="0"/>
                </a:cubicBezTo>
                <a:cubicBezTo>
                  <a:pt x="8724613" y="-22200"/>
                  <a:pt x="8812458" y="35710"/>
                  <a:pt x="9090813" y="0"/>
                </a:cubicBezTo>
                <a:cubicBezTo>
                  <a:pt x="9369168" y="-35710"/>
                  <a:pt x="9444708" y="-19135"/>
                  <a:pt x="9572150" y="0"/>
                </a:cubicBezTo>
                <a:cubicBezTo>
                  <a:pt x="9699592" y="19135"/>
                  <a:pt x="10223352" y="-37922"/>
                  <a:pt x="10441230" y="0"/>
                </a:cubicBezTo>
                <a:cubicBezTo>
                  <a:pt x="11062864" y="3715"/>
                  <a:pt x="11548170" y="522796"/>
                  <a:pt x="11523133" y="1081903"/>
                </a:cubicBezTo>
                <a:cubicBezTo>
                  <a:pt x="11552976" y="1280522"/>
                  <a:pt x="11498376" y="1604134"/>
                  <a:pt x="11523133" y="1743389"/>
                </a:cubicBezTo>
                <a:cubicBezTo>
                  <a:pt x="11547890" y="1882644"/>
                  <a:pt x="11528779" y="2109331"/>
                  <a:pt x="11523133" y="2275051"/>
                </a:cubicBezTo>
                <a:cubicBezTo>
                  <a:pt x="11517487" y="2440771"/>
                  <a:pt x="11517994" y="2696240"/>
                  <a:pt x="11523133" y="2806713"/>
                </a:cubicBezTo>
                <a:cubicBezTo>
                  <a:pt x="11528272" y="2917186"/>
                  <a:pt x="11514234" y="3121448"/>
                  <a:pt x="11523133" y="3424925"/>
                </a:cubicBezTo>
                <a:cubicBezTo>
                  <a:pt x="11532032" y="3728402"/>
                  <a:pt x="11496662" y="3799749"/>
                  <a:pt x="11523133" y="4043136"/>
                </a:cubicBezTo>
                <a:cubicBezTo>
                  <a:pt x="11549604" y="4286523"/>
                  <a:pt x="11546112" y="4462690"/>
                  <a:pt x="11523133" y="4618073"/>
                </a:cubicBezTo>
                <a:cubicBezTo>
                  <a:pt x="11500154" y="4773456"/>
                  <a:pt x="11542709" y="5053011"/>
                  <a:pt x="11523133" y="5409384"/>
                </a:cubicBezTo>
                <a:cubicBezTo>
                  <a:pt x="11457566" y="6014103"/>
                  <a:pt x="11105128" y="6572182"/>
                  <a:pt x="10441230" y="6491287"/>
                </a:cubicBezTo>
                <a:cubicBezTo>
                  <a:pt x="10345001" y="6510206"/>
                  <a:pt x="10183709" y="6507712"/>
                  <a:pt x="10053486" y="6491287"/>
                </a:cubicBezTo>
                <a:cubicBezTo>
                  <a:pt x="9923263" y="6474862"/>
                  <a:pt x="9496802" y="6487798"/>
                  <a:pt x="9291370" y="6491287"/>
                </a:cubicBezTo>
                <a:cubicBezTo>
                  <a:pt x="9085938" y="6494776"/>
                  <a:pt x="8738898" y="6449409"/>
                  <a:pt x="8435660" y="6491287"/>
                </a:cubicBezTo>
                <a:cubicBezTo>
                  <a:pt x="8132422" y="6533166"/>
                  <a:pt x="8175821" y="6476152"/>
                  <a:pt x="8047916" y="6491287"/>
                </a:cubicBezTo>
                <a:cubicBezTo>
                  <a:pt x="7920011" y="6506422"/>
                  <a:pt x="7536356" y="6512744"/>
                  <a:pt x="7192206" y="6491287"/>
                </a:cubicBezTo>
                <a:cubicBezTo>
                  <a:pt x="6848056" y="6469831"/>
                  <a:pt x="6515740" y="6476787"/>
                  <a:pt x="6336497" y="6491287"/>
                </a:cubicBezTo>
                <a:cubicBezTo>
                  <a:pt x="6157254" y="6505787"/>
                  <a:pt x="6094317" y="6486597"/>
                  <a:pt x="5948753" y="6491287"/>
                </a:cubicBezTo>
                <a:cubicBezTo>
                  <a:pt x="5803189" y="6495977"/>
                  <a:pt x="5416074" y="6497805"/>
                  <a:pt x="5280230" y="6491287"/>
                </a:cubicBezTo>
                <a:cubicBezTo>
                  <a:pt x="5144386" y="6484769"/>
                  <a:pt x="4972569" y="6484452"/>
                  <a:pt x="4705300" y="6491287"/>
                </a:cubicBezTo>
                <a:cubicBezTo>
                  <a:pt x="4438031" y="6498123"/>
                  <a:pt x="4251160" y="6504521"/>
                  <a:pt x="4130370" y="6491287"/>
                </a:cubicBezTo>
                <a:cubicBezTo>
                  <a:pt x="4009580" y="6478054"/>
                  <a:pt x="3679217" y="6488077"/>
                  <a:pt x="3555439" y="6491287"/>
                </a:cubicBezTo>
                <a:cubicBezTo>
                  <a:pt x="3431661" y="6494497"/>
                  <a:pt x="3339706" y="6498349"/>
                  <a:pt x="3167696" y="6491287"/>
                </a:cubicBezTo>
                <a:cubicBezTo>
                  <a:pt x="2995686" y="6484225"/>
                  <a:pt x="2483255" y="6532493"/>
                  <a:pt x="2311986" y="6491287"/>
                </a:cubicBezTo>
                <a:cubicBezTo>
                  <a:pt x="2140717" y="6450082"/>
                  <a:pt x="1584888" y="6499913"/>
                  <a:pt x="1081903" y="6491287"/>
                </a:cubicBezTo>
                <a:cubicBezTo>
                  <a:pt x="372879" y="6464589"/>
                  <a:pt x="-2582" y="5936614"/>
                  <a:pt x="0" y="5409384"/>
                </a:cubicBezTo>
                <a:cubicBezTo>
                  <a:pt x="-9665" y="5173303"/>
                  <a:pt x="-29804" y="4992982"/>
                  <a:pt x="0" y="4747898"/>
                </a:cubicBezTo>
                <a:cubicBezTo>
                  <a:pt x="29804" y="4502814"/>
                  <a:pt x="-22614" y="4398590"/>
                  <a:pt x="0" y="4086411"/>
                </a:cubicBezTo>
                <a:cubicBezTo>
                  <a:pt x="22614" y="3774232"/>
                  <a:pt x="-3765" y="3764134"/>
                  <a:pt x="0" y="3511474"/>
                </a:cubicBezTo>
                <a:cubicBezTo>
                  <a:pt x="3765" y="3258814"/>
                  <a:pt x="16014" y="3092583"/>
                  <a:pt x="0" y="2979813"/>
                </a:cubicBezTo>
                <a:cubicBezTo>
                  <a:pt x="-16014" y="2867043"/>
                  <a:pt x="12883" y="2710117"/>
                  <a:pt x="0" y="2448151"/>
                </a:cubicBezTo>
                <a:cubicBezTo>
                  <a:pt x="-12883" y="2186185"/>
                  <a:pt x="-10670" y="2087645"/>
                  <a:pt x="0" y="1786664"/>
                </a:cubicBezTo>
                <a:cubicBezTo>
                  <a:pt x="10670" y="1485683"/>
                  <a:pt x="23806" y="1395477"/>
                  <a:pt x="0" y="1081903"/>
                </a:cubicBezTo>
                <a:close/>
              </a:path>
              <a:path w="11523133" h="6491287" stroke="0" extrusionOk="0">
                <a:moveTo>
                  <a:pt x="0" y="1081903"/>
                </a:moveTo>
                <a:cubicBezTo>
                  <a:pt x="-43486" y="457561"/>
                  <a:pt x="456636" y="10414"/>
                  <a:pt x="1081903" y="0"/>
                </a:cubicBezTo>
                <a:cubicBezTo>
                  <a:pt x="1486515" y="37503"/>
                  <a:pt x="1572327" y="-8722"/>
                  <a:pt x="1937613" y="0"/>
                </a:cubicBezTo>
                <a:cubicBezTo>
                  <a:pt x="2302899" y="8722"/>
                  <a:pt x="2261659" y="-5885"/>
                  <a:pt x="2512543" y="0"/>
                </a:cubicBezTo>
                <a:cubicBezTo>
                  <a:pt x="2763427" y="5885"/>
                  <a:pt x="2757269" y="10751"/>
                  <a:pt x="2993880" y="0"/>
                </a:cubicBezTo>
                <a:cubicBezTo>
                  <a:pt x="3230491" y="-10751"/>
                  <a:pt x="3474373" y="-26351"/>
                  <a:pt x="3755996" y="0"/>
                </a:cubicBezTo>
                <a:cubicBezTo>
                  <a:pt x="4037619" y="26351"/>
                  <a:pt x="4090521" y="-17209"/>
                  <a:pt x="4330927" y="0"/>
                </a:cubicBezTo>
                <a:cubicBezTo>
                  <a:pt x="4571333" y="17209"/>
                  <a:pt x="4927036" y="-42004"/>
                  <a:pt x="5186636" y="0"/>
                </a:cubicBezTo>
                <a:cubicBezTo>
                  <a:pt x="5446236" y="42004"/>
                  <a:pt x="5449794" y="22124"/>
                  <a:pt x="5667973" y="0"/>
                </a:cubicBezTo>
                <a:cubicBezTo>
                  <a:pt x="5886152" y="-22124"/>
                  <a:pt x="6132243" y="-18815"/>
                  <a:pt x="6523683" y="0"/>
                </a:cubicBezTo>
                <a:cubicBezTo>
                  <a:pt x="6915123" y="18815"/>
                  <a:pt x="6794850" y="17286"/>
                  <a:pt x="6911427" y="0"/>
                </a:cubicBezTo>
                <a:cubicBezTo>
                  <a:pt x="7028004" y="-17286"/>
                  <a:pt x="7346699" y="1057"/>
                  <a:pt x="7579950" y="0"/>
                </a:cubicBezTo>
                <a:cubicBezTo>
                  <a:pt x="7813201" y="-1057"/>
                  <a:pt x="8027467" y="-25191"/>
                  <a:pt x="8248473" y="0"/>
                </a:cubicBezTo>
                <a:cubicBezTo>
                  <a:pt x="8469479" y="25191"/>
                  <a:pt x="8642156" y="19817"/>
                  <a:pt x="8823403" y="0"/>
                </a:cubicBezTo>
                <a:cubicBezTo>
                  <a:pt x="9004650" y="-19817"/>
                  <a:pt x="9358187" y="-40491"/>
                  <a:pt x="9679113" y="0"/>
                </a:cubicBezTo>
                <a:cubicBezTo>
                  <a:pt x="10000039" y="40491"/>
                  <a:pt x="10235260" y="3613"/>
                  <a:pt x="10441230" y="0"/>
                </a:cubicBezTo>
                <a:cubicBezTo>
                  <a:pt x="10971051" y="11117"/>
                  <a:pt x="11483773" y="457226"/>
                  <a:pt x="11523133" y="1081903"/>
                </a:cubicBezTo>
                <a:cubicBezTo>
                  <a:pt x="11509530" y="1353660"/>
                  <a:pt x="11520122" y="1596315"/>
                  <a:pt x="11523133" y="1743389"/>
                </a:cubicBezTo>
                <a:cubicBezTo>
                  <a:pt x="11526144" y="1890463"/>
                  <a:pt x="11539044" y="2146195"/>
                  <a:pt x="11523133" y="2361601"/>
                </a:cubicBezTo>
                <a:cubicBezTo>
                  <a:pt x="11507222" y="2577007"/>
                  <a:pt x="11518055" y="2747071"/>
                  <a:pt x="11523133" y="2849988"/>
                </a:cubicBezTo>
                <a:cubicBezTo>
                  <a:pt x="11528211" y="2952905"/>
                  <a:pt x="11502919" y="3126147"/>
                  <a:pt x="11523133" y="3381650"/>
                </a:cubicBezTo>
                <a:cubicBezTo>
                  <a:pt x="11543347" y="3637153"/>
                  <a:pt x="11500094" y="3935785"/>
                  <a:pt x="11523133" y="4086411"/>
                </a:cubicBezTo>
                <a:cubicBezTo>
                  <a:pt x="11546172" y="4237037"/>
                  <a:pt x="11548744" y="4434347"/>
                  <a:pt x="11523133" y="4704623"/>
                </a:cubicBezTo>
                <a:cubicBezTo>
                  <a:pt x="11497522" y="4974899"/>
                  <a:pt x="11501743" y="5213739"/>
                  <a:pt x="11523133" y="5409384"/>
                </a:cubicBezTo>
                <a:cubicBezTo>
                  <a:pt x="11519402" y="5906302"/>
                  <a:pt x="11061388" y="6496008"/>
                  <a:pt x="10441230" y="6491287"/>
                </a:cubicBezTo>
                <a:cubicBezTo>
                  <a:pt x="10119181" y="6466096"/>
                  <a:pt x="10018168" y="6475008"/>
                  <a:pt x="9772707" y="6491287"/>
                </a:cubicBezTo>
                <a:cubicBezTo>
                  <a:pt x="9527246" y="6507566"/>
                  <a:pt x="9252711" y="6520662"/>
                  <a:pt x="9104183" y="6491287"/>
                </a:cubicBezTo>
                <a:cubicBezTo>
                  <a:pt x="8955655" y="6461912"/>
                  <a:pt x="8860881" y="6501209"/>
                  <a:pt x="8622846" y="6491287"/>
                </a:cubicBezTo>
                <a:cubicBezTo>
                  <a:pt x="8384811" y="6481365"/>
                  <a:pt x="8057181" y="6486895"/>
                  <a:pt x="7860730" y="6491287"/>
                </a:cubicBezTo>
                <a:cubicBezTo>
                  <a:pt x="7664279" y="6495679"/>
                  <a:pt x="7593052" y="6498661"/>
                  <a:pt x="7379393" y="6491287"/>
                </a:cubicBezTo>
                <a:cubicBezTo>
                  <a:pt x="7165734" y="6483913"/>
                  <a:pt x="6936058" y="6501681"/>
                  <a:pt x="6617276" y="6491287"/>
                </a:cubicBezTo>
                <a:cubicBezTo>
                  <a:pt x="6298494" y="6480893"/>
                  <a:pt x="6380876" y="6489728"/>
                  <a:pt x="6229533" y="6491287"/>
                </a:cubicBezTo>
                <a:cubicBezTo>
                  <a:pt x="6078190" y="6492846"/>
                  <a:pt x="5756930" y="6513179"/>
                  <a:pt x="5467416" y="6491287"/>
                </a:cubicBezTo>
                <a:cubicBezTo>
                  <a:pt x="5177902" y="6469395"/>
                  <a:pt x="5126845" y="6492579"/>
                  <a:pt x="4986079" y="6491287"/>
                </a:cubicBezTo>
                <a:cubicBezTo>
                  <a:pt x="4845313" y="6489995"/>
                  <a:pt x="4730828" y="6498981"/>
                  <a:pt x="4598336" y="6491287"/>
                </a:cubicBezTo>
                <a:cubicBezTo>
                  <a:pt x="4465844" y="6483593"/>
                  <a:pt x="4323957" y="6506691"/>
                  <a:pt x="4116999" y="6491287"/>
                </a:cubicBezTo>
                <a:cubicBezTo>
                  <a:pt x="3910041" y="6475883"/>
                  <a:pt x="3550919" y="6522077"/>
                  <a:pt x="3354882" y="6491287"/>
                </a:cubicBezTo>
                <a:cubicBezTo>
                  <a:pt x="3158845" y="6460497"/>
                  <a:pt x="3020771" y="6506320"/>
                  <a:pt x="2873546" y="6491287"/>
                </a:cubicBezTo>
                <a:cubicBezTo>
                  <a:pt x="2726321" y="6476254"/>
                  <a:pt x="2635936" y="6476509"/>
                  <a:pt x="2485802" y="6491287"/>
                </a:cubicBezTo>
                <a:cubicBezTo>
                  <a:pt x="2335668" y="6506065"/>
                  <a:pt x="2205655" y="6469055"/>
                  <a:pt x="2004465" y="6491287"/>
                </a:cubicBezTo>
                <a:cubicBezTo>
                  <a:pt x="1803275" y="6513519"/>
                  <a:pt x="1304425" y="6458049"/>
                  <a:pt x="1081903" y="6491287"/>
                </a:cubicBezTo>
                <a:cubicBezTo>
                  <a:pt x="466468" y="6493435"/>
                  <a:pt x="90906" y="6102386"/>
                  <a:pt x="0" y="5409384"/>
                </a:cubicBezTo>
                <a:cubicBezTo>
                  <a:pt x="-19933" y="5265397"/>
                  <a:pt x="14055" y="5031059"/>
                  <a:pt x="0" y="4920997"/>
                </a:cubicBezTo>
                <a:cubicBezTo>
                  <a:pt x="-14055" y="4810935"/>
                  <a:pt x="15467" y="4429922"/>
                  <a:pt x="0" y="4302785"/>
                </a:cubicBezTo>
                <a:cubicBezTo>
                  <a:pt x="-15467" y="4175648"/>
                  <a:pt x="28393" y="3874562"/>
                  <a:pt x="0" y="3598024"/>
                </a:cubicBezTo>
                <a:cubicBezTo>
                  <a:pt x="-28393" y="3321486"/>
                  <a:pt x="18637" y="3085309"/>
                  <a:pt x="0" y="2936538"/>
                </a:cubicBezTo>
                <a:cubicBezTo>
                  <a:pt x="-18637" y="2787767"/>
                  <a:pt x="13924" y="2570218"/>
                  <a:pt x="0" y="2361601"/>
                </a:cubicBezTo>
                <a:cubicBezTo>
                  <a:pt x="-13924" y="2152984"/>
                  <a:pt x="-25935" y="1883465"/>
                  <a:pt x="0" y="1700115"/>
                </a:cubicBezTo>
                <a:cubicBezTo>
                  <a:pt x="25935" y="1516765"/>
                  <a:pt x="-13225" y="1370685"/>
                  <a:pt x="0" y="1081903"/>
                </a:cubicBezTo>
                <a:close/>
              </a:path>
            </a:pathLst>
          </a:custGeom>
          <a:solidFill>
            <a:schemeClr val="bg1"/>
          </a:solidFill>
          <a:ln w="38100">
            <a:solidFill>
              <a:schemeClr val="accent3">
                <a:lumMod val="40000"/>
                <a:lumOff val="60000"/>
              </a:schemeClr>
            </a:solidFill>
            <a:prstDash val="dash"/>
            <a:extLst>
              <a:ext uri="{C807C97D-BFC1-408E-A445-0C87EB9F89A2}">
                <ask:lineSketchStyleProps xmlns="" xmlns:ask="http://schemas.microsoft.com/office/drawing/2018/sketchyshapes" sd="1219033472">
                  <a:prstGeom prst="round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round pink circle with white text and a black background&#10;&#10;AI-generated content may be incorrect.">
            <a:extLst>
              <a:ext uri="{FF2B5EF4-FFF2-40B4-BE49-F238E27FC236}">
                <a16:creationId xmlns:a16="http://schemas.microsoft.com/office/drawing/2014/main" id="{066FF73F-D0AD-2750-1584-D1E1BE0A63F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257800" y="8229600"/>
            <a:ext cx="1390353" cy="1390353"/>
          </a:xfrm>
          <a:prstGeom prst="rect">
            <a:avLst/>
          </a:prstGeom>
        </p:spPr>
      </p:pic>
    </p:spTree>
    <p:extLst>
      <p:ext uri="{BB962C8B-B14F-4D97-AF65-F5344CB8AC3E}">
        <p14:creationId xmlns:p14="http://schemas.microsoft.com/office/powerpoint/2010/main" val="351074420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E9B7"/>
        </a:solidFill>
        <a:effectLst/>
      </p:bgPr>
    </p:bg>
    <p:spTree>
      <p:nvGrpSpPr>
        <p:cNvPr id="1" name="Shape 5"/>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52DF1048-9FB9-8754-7551-2AFF6AF20FC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57800" y="8229600"/>
            <a:ext cx="1390353" cy="1390353"/>
          </a:xfrm>
          <a:prstGeom prst="rect">
            <a:avLst/>
          </a:prstGeom>
        </p:spPr>
      </p:pic>
    </p:spTree>
    <p:extLst>
      <p:ext uri="{BB962C8B-B14F-4D97-AF65-F5344CB8AC3E}">
        <p14:creationId xmlns:p14="http://schemas.microsoft.com/office/powerpoint/2010/main" val="2944237287"/>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29/04/2026</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709709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12.gif"/><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0.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png"/><Relationship Id="rId7" Type="http://schemas.openxmlformats.org/officeDocument/2006/relationships/image" Target="../media/image11.gif"/><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slide" Target="slide3.xml"/><Relationship Id="rId11" Type="http://schemas.openxmlformats.org/officeDocument/2006/relationships/image" Target="../media/image12.gif"/><Relationship Id="rId5" Type="http://schemas.openxmlformats.org/officeDocument/2006/relationships/image" Target="../media/image15.png"/><Relationship Id="rId10" Type="http://schemas.openxmlformats.org/officeDocument/2006/relationships/slide" Target="slide5.xml"/><Relationship Id="rId4" Type="http://schemas.openxmlformats.org/officeDocument/2006/relationships/image" Target="../media/image14.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55.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7.pn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1272900" y="1623513"/>
            <a:ext cx="9646200" cy="3160800"/>
          </a:xfrm>
          <a:prstGeom prst="rect">
            <a:avLst/>
          </a:prstGeom>
          <a:noFill/>
          <a:ln>
            <a:noFill/>
          </a:ln>
          <a:effectLst>
            <a:outerShdw dist="47625" algn="bl" rotWithShape="0">
              <a:srgbClr val="000000"/>
            </a:outerShdw>
          </a:effectLst>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5000"/>
              <a:buNone/>
            </a:pPr>
            <a:r>
              <a:rPr lang="en-US" sz="4800">
                <a:solidFill>
                  <a:schemeClr val="accent1"/>
                </a:solidFill>
                <a:latin typeface="Arial"/>
                <a:ea typeface="Arial"/>
                <a:cs typeface="Arial"/>
                <a:sym typeface="Arial"/>
              </a:rPr>
              <a:t>GAME HỘP QUÀ MAY MẮN</a:t>
            </a:r>
            <a:endParaRPr sz="4800">
              <a:solidFill>
                <a:schemeClr val="accent1"/>
              </a:solidFill>
              <a:latin typeface="Arial"/>
              <a:ea typeface="Arial"/>
              <a:cs typeface="Arial"/>
              <a:sym typeface="Arial"/>
            </a:endParaRPr>
          </a:p>
        </p:txBody>
      </p:sp>
      <p:pic>
        <p:nvPicPr>
          <p:cNvPr id="137" name="Google Shape;137;p8" descr="Powerpuff Girls Box Sticker by Cartoon Network for iOS &amp; Android | GIPHY"/>
          <p:cNvPicPr preferRelativeResize="0"/>
          <p:nvPr/>
        </p:nvPicPr>
        <p:blipFill rotWithShape="1">
          <a:blip r:embed="rId3">
            <a:alphaModFix/>
          </a:blip>
          <a:srcRect/>
          <a:stretch/>
        </p:blipFill>
        <p:spPr>
          <a:xfrm>
            <a:off x="902710" y="1902656"/>
            <a:ext cx="3810000" cy="4572000"/>
          </a:xfrm>
          <a:prstGeom prst="rect">
            <a:avLst/>
          </a:prstGeom>
          <a:noFill/>
          <a:ln>
            <a:noFill/>
          </a:ln>
        </p:spPr>
      </p:pic>
      <p:pic>
        <p:nvPicPr>
          <p:cNvPr id="138" name="Google Shape;138;p8" descr="Animated illustration of a gift | UGOKAWA"/>
          <p:cNvPicPr preferRelativeResize="0"/>
          <p:nvPr/>
        </p:nvPicPr>
        <p:blipFill rotWithShape="1">
          <a:blip r:embed="rId4">
            <a:alphaModFix/>
          </a:blip>
          <a:srcRect/>
          <a:stretch/>
        </p:blipFill>
        <p:spPr>
          <a:xfrm>
            <a:off x="4342520" y="3173571"/>
            <a:ext cx="3580228" cy="3580228"/>
          </a:xfrm>
          <a:prstGeom prst="rect">
            <a:avLst/>
          </a:prstGeom>
          <a:noFill/>
          <a:ln>
            <a:noFill/>
          </a:ln>
        </p:spPr>
      </p:pic>
      <p:pic>
        <p:nvPicPr>
          <p:cNvPr id="139" name="Google Shape;139;p8" descr="Ôn tập các số đến 100 000 (tiep theo) - Quizizz"/>
          <p:cNvPicPr preferRelativeResize="0"/>
          <p:nvPr/>
        </p:nvPicPr>
        <p:blipFill rotWithShape="1">
          <a:blip r:embed="rId5">
            <a:alphaModFix/>
          </a:blip>
          <a:srcRect/>
          <a:stretch/>
        </p:blipFill>
        <p:spPr>
          <a:xfrm>
            <a:off x="7922748" y="2530605"/>
            <a:ext cx="2670224" cy="27038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720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bưởi</a:t>
            </a:r>
          </a:p>
        </p:txBody>
      </p:sp>
      <p:sp>
        <p:nvSpPr>
          <p:cNvPr id="5" name="Title 1"/>
          <p:cNvSpPr txBox="1">
            <a:spLocks/>
          </p:cNvSpPr>
          <p:nvPr/>
        </p:nvSpPr>
        <p:spPr>
          <a:xfrm>
            <a:off x="3488407"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cười</a:t>
            </a:r>
          </a:p>
        </p:txBody>
      </p:sp>
      <p:sp>
        <p:nvSpPr>
          <p:cNvPr id="7" name="Title 1"/>
          <p:cNvSpPr txBox="1">
            <a:spLocks/>
          </p:cNvSpPr>
          <p:nvPr/>
        </p:nvSpPr>
        <p:spPr>
          <a:xfrm>
            <a:off x="6201633"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lưới</a:t>
            </a:r>
          </a:p>
        </p:txBody>
      </p:sp>
      <p:sp>
        <p:nvSpPr>
          <p:cNvPr id="8" name="Title 1"/>
          <p:cNvSpPr txBox="1">
            <a:spLocks/>
          </p:cNvSpPr>
          <p:nvPr/>
        </p:nvSpPr>
        <p:spPr>
          <a:xfrm>
            <a:off x="1268814"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11" name="Title 1"/>
          <p:cNvSpPr txBox="1">
            <a:spLocks/>
          </p:cNvSpPr>
          <p:nvPr/>
        </p:nvSpPr>
        <p:spPr>
          <a:xfrm>
            <a:off x="4028535"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13" name="Title 1"/>
          <p:cNvSpPr txBox="1">
            <a:spLocks/>
          </p:cNvSpPr>
          <p:nvPr/>
        </p:nvSpPr>
        <p:spPr>
          <a:xfrm>
            <a:off x="6643924"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7" name="Title 1"/>
          <p:cNvSpPr txBox="1">
            <a:spLocks/>
          </p:cNvSpPr>
          <p:nvPr/>
        </p:nvSpPr>
        <p:spPr>
          <a:xfrm>
            <a:off x="8877857"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mười</a:t>
            </a:r>
          </a:p>
        </p:txBody>
      </p:sp>
      <p:sp>
        <p:nvSpPr>
          <p:cNvPr id="18" name="Title 1"/>
          <p:cNvSpPr txBox="1">
            <a:spLocks/>
          </p:cNvSpPr>
          <p:nvPr/>
        </p:nvSpPr>
        <p:spPr>
          <a:xfrm>
            <a:off x="9673023"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pic>
        <p:nvPicPr>
          <p:cNvPr id="1028" name="Picture 4" descr="Cây bưởi d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01" y="230940"/>
            <a:ext cx="536448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Ăn bưởi và uống thuốc: Một số lưu ý cần thận trọng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231" y="875784"/>
            <a:ext cx="6009217" cy="3378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ưới Tennis 12.7m x 1.07m (313348)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5" y="-26437"/>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ưới Đánh Cá Ba Màn Then 1.5cm-Mắt 3cm Cao 1,1m,Dài 90m, Chì Nặng, Đánh cá  nhỏ - Dụng cụ câu cá khác Hãng OEM | EnBac.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2109" y="178205"/>
            <a:ext cx="4194406" cy="4194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ập tin:Paris transit icons - Métro 10.svg – Wikivoy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7127" y="178206"/>
            <a:ext cx="4136478"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par>
                                <p:cTn id="39" presetID="10"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fade">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36"/>
                                        </p:tgtEl>
                                      </p:cBhvr>
                                    </p:animEffect>
                                    <p:set>
                                      <p:cBhvr>
                                        <p:cTn id="46" dur="1" fill="hold">
                                          <p:stCondLst>
                                            <p:cond delay="499"/>
                                          </p:stCondLst>
                                        </p:cTn>
                                        <p:tgtEl>
                                          <p:spTgt spid="10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32"/>
                                        </p:tgtEl>
                                      </p:cBhvr>
                                    </p:animEffect>
                                    <p:set>
                                      <p:cBhvr>
                                        <p:cTn id="49" dur="1" fill="hold">
                                          <p:stCondLst>
                                            <p:cond delay="499"/>
                                          </p:stCondLst>
                                        </p:cTn>
                                        <p:tgtEl>
                                          <p:spTgt spid="10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8"/>
                                        </p:tgtEl>
                                        <p:attrNameLst>
                                          <p:attrName>style.visibility</p:attrName>
                                        </p:attrNameLst>
                                      </p:cBhvr>
                                      <p:to>
                                        <p:strVal val="visible"/>
                                      </p:to>
                                    </p:set>
                                    <p:animEffect transition="in" filter="fade">
                                      <p:cBhvr>
                                        <p:cTn id="59" dur="500"/>
                                        <p:tgtEl>
                                          <p:spTgt spid="10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038"/>
                                        </p:tgtEl>
                                      </p:cBhvr>
                                    </p:animEffect>
                                    <p:set>
                                      <p:cBhvr>
                                        <p:cTn id="64" dur="1" fill="hold">
                                          <p:stCondLst>
                                            <p:cond delay="499"/>
                                          </p:stCondLst>
                                        </p:cTn>
                                        <p:tgtEl>
                                          <p:spTgt spid="10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solidFill>
                <a:prstClr val="black"/>
              </a:solidFill>
              <a:latin typeface="Calibri"/>
            </a:endParaRPr>
          </a:p>
        </p:txBody>
      </p:sp>
      <p:sp>
        <p:nvSpPr>
          <p:cNvPr id="20" name="Title 1"/>
          <p:cNvSpPr txBox="1">
            <a:spLocks/>
          </p:cNvSpPr>
          <p:nvPr/>
        </p:nvSpPr>
        <p:spPr>
          <a:xfrm>
            <a:off x="609601"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bướu</a:t>
            </a:r>
          </a:p>
        </p:txBody>
      </p:sp>
      <p:sp>
        <p:nvSpPr>
          <p:cNvPr id="21" name="Title 1"/>
          <p:cNvSpPr txBox="1">
            <a:spLocks/>
          </p:cNvSpPr>
          <p:nvPr/>
        </p:nvSpPr>
        <p:spPr>
          <a:xfrm>
            <a:off x="3573280" y="4919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hươu</a:t>
            </a:r>
          </a:p>
        </p:txBody>
      </p:sp>
      <p:sp>
        <p:nvSpPr>
          <p:cNvPr id="22" name="Title 1"/>
          <p:cNvSpPr txBox="1">
            <a:spLocks/>
          </p:cNvSpPr>
          <p:nvPr/>
        </p:nvSpPr>
        <p:spPr>
          <a:xfrm>
            <a:off x="6047370" y="49199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khướu</a:t>
            </a:r>
          </a:p>
        </p:txBody>
      </p:sp>
      <p:sp>
        <p:nvSpPr>
          <p:cNvPr id="23" name="Title 1"/>
          <p:cNvSpPr txBox="1">
            <a:spLocks/>
          </p:cNvSpPr>
          <p:nvPr/>
        </p:nvSpPr>
        <p:spPr>
          <a:xfrm>
            <a:off x="1042426"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4" name="Title 1"/>
          <p:cNvSpPr txBox="1">
            <a:spLocks/>
          </p:cNvSpPr>
          <p:nvPr/>
        </p:nvSpPr>
        <p:spPr>
          <a:xfrm>
            <a:off x="3877671"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5" name="Title 1"/>
          <p:cNvSpPr txBox="1">
            <a:spLocks/>
          </p:cNvSpPr>
          <p:nvPr/>
        </p:nvSpPr>
        <p:spPr>
          <a:xfrm>
            <a:off x="6771599"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26" name="Title 1"/>
          <p:cNvSpPr txBox="1">
            <a:spLocks/>
          </p:cNvSpPr>
          <p:nvPr/>
        </p:nvSpPr>
        <p:spPr>
          <a:xfrm>
            <a:off x="8954057"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rượu</a:t>
            </a:r>
          </a:p>
        </p:txBody>
      </p:sp>
      <p:sp>
        <p:nvSpPr>
          <p:cNvPr id="27" name="Title 1"/>
          <p:cNvSpPr txBox="1">
            <a:spLocks/>
          </p:cNvSpPr>
          <p:nvPr/>
        </p:nvSpPr>
        <p:spPr>
          <a:xfrm>
            <a:off x="9297734"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pic>
        <p:nvPicPr>
          <p:cNvPr id="1026" name="Picture 2" descr="Bướu giáp và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1" y="160338"/>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2506" y="160339"/>
            <a:ext cx="5227696" cy="4147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ên dùng nhung hươu non hay nhung hươu già? - Tam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328" y="161322"/>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Khướu - Trang thông tin du lịch đồng v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76200"/>
            <a:ext cx="5900928"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30"/>
                                        </p:tgtEl>
                                      </p:cBhvr>
                                    </p:animEffect>
                                    <p:set>
                                      <p:cBhvr>
                                        <p:cTn id="38" dur="1" fill="hold">
                                          <p:stCondLst>
                                            <p:cond delay="499"/>
                                          </p:stCondLst>
                                        </p:cTn>
                                        <p:tgtEl>
                                          <p:spTgt spid="10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32"/>
                                        </p:tgtEl>
                                      </p:cBhvr>
                                    </p:animEffect>
                                    <p:set>
                                      <p:cBhvr>
                                        <p:cTn id="53" dur="1" fill="hold">
                                          <p:stCondLst>
                                            <p:cond delay="499"/>
                                          </p:stCondLst>
                                        </p:cTn>
                                        <p:tgtEl>
                                          <p:spTgt spid="10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33401"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bướu</a:t>
            </a:r>
          </a:p>
        </p:txBody>
      </p:sp>
      <p:sp>
        <p:nvSpPr>
          <p:cNvPr id="32" name="Title 1"/>
          <p:cNvSpPr txBox="1">
            <a:spLocks/>
          </p:cNvSpPr>
          <p:nvPr/>
        </p:nvSpPr>
        <p:spPr>
          <a:xfrm>
            <a:off x="3497080" y="5910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hươu</a:t>
            </a:r>
          </a:p>
        </p:txBody>
      </p:sp>
      <p:sp>
        <p:nvSpPr>
          <p:cNvPr id="33" name="Title 1"/>
          <p:cNvSpPr txBox="1">
            <a:spLocks/>
          </p:cNvSpPr>
          <p:nvPr/>
        </p:nvSpPr>
        <p:spPr>
          <a:xfrm>
            <a:off x="6019801" y="5910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khướu</a:t>
            </a:r>
          </a:p>
        </p:txBody>
      </p:sp>
      <p:sp>
        <p:nvSpPr>
          <p:cNvPr id="34" name="Title 1"/>
          <p:cNvSpPr txBox="1">
            <a:spLocks/>
          </p:cNvSpPr>
          <p:nvPr/>
        </p:nvSpPr>
        <p:spPr>
          <a:xfrm>
            <a:off x="966226"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5" name="Title 1"/>
          <p:cNvSpPr txBox="1">
            <a:spLocks/>
          </p:cNvSpPr>
          <p:nvPr/>
        </p:nvSpPr>
        <p:spPr>
          <a:xfrm>
            <a:off x="3801471"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6" name="Title 1"/>
          <p:cNvSpPr txBox="1">
            <a:spLocks/>
          </p:cNvSpPr>
          <p:nvPr/>
        </p:nvSpPr>
        <p:spPr>
          <a:xfrm>
            <a:off x="674403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7" name="Title 1"/>
          <p:cNvSpPr txBox="1">
            <a:spLocks/>
          </p:cNvSpPr>
          <p:nvPr/>
        </p:nvSpPr>
        <p:spPr>
          <a:xfrm>
            <a:off x="8860604"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rượu</a:t>
            </a:r>
          </a:p>
        </p:txBody>
      </p:sp>
      <p:sp>
        <p:nvSpPr>
          <p:cNvPr id="38" name="Title 1"/>
          <p:cNvSpPr txBox="1">
            <a:spLocks/>
          </p:cNvSpPr>
          <p:nvPr/>
        </p:nvSpPr>
        <p:spPr>
          <a:xfrm>
            <a:off x="9204281"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ươu</a:t>
            </a:r>
          </a:p>
        </p:txBody>
      </p:sp>
      <p:sp>
        <p:nvSpPr>
          <p:cNvPr id="39" name="Title 1"/>
          <p:cNvSpPr txBox="1">
            <a:spLocks/>
          </p:cNvSpPr>
          <p:nvPr/>
        </p:nvSpPr>
        <p:spPr>
          <a:xfrm>
            <a:off x="572057"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bưởi</a:t>
            </a:r>
          </a:p>
        </p:txBody>
      </p:sp>
      <p:sp>
        <p:nvSpPr>
          <p:cNvPr id="40" name="Title 1"/>
          <p:cNvSpPr txBox="1">
            <a:spLocks/>
          </p:cNvSpPr>
          <p:nvPr/>
        </p:nvSpPr>
        <p:spPr>
          <a:xfrm>
            <a:off x="3488407"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cười</a:t>
            </a:r>
          </a:p>
        </p:txBody>
      </p:sp>
      <p:sp>
        <p:nvSpPr>
          <p:cNvPr id="41" name="Title 1"/>
          <p:cNvSpPr txBox="1">
            <a:spLocks/>
          </p:cNvSpPr>
          <p:nvPr/>
        </p:nvSpPr>
        <p:spPr>
          <a:xfrm>
            <a:off x="6201633"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lưới</a:t>
            </a:r>
          </a:p>
        </p:txBody>
      </p:sp>
      <p:sp>
        <p:nvSpPr>
          <p:cNvPr id="42" name="Title 1"/>
          <p:cNvSpPr txBox="1">
            <a:spLocks/>
          </p:cNvSpPr>
          <p:nvPr/>
        </p:nvSpPr>
        <p:spPr>
          <a:xfrm>
            <a:off x="1268814"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3" name="Title 1"/>
          <p:cNvSpPr txBox="1">
            <a:spLocks/>
          </p:cNvSpPr>
          <p:nvPr/>
        </p:nvSpPr>
        <p:spPr>
          <a:xfrm>
            <a:off x="4028535"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4" name="Title 1"/>
          <p:cNvSpPr txBox="1">
            <a:spLocks/>
          </p:cNvSpPr>
          <p:nvPr/>
        </p:nvSpPr>
        <p:spPr>
          <a:xfrm>
            <a:off x="6643924"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sp>
        <p:nvSpPr>
          <p:cNvPr id="45" name="Title 1"/>
          <p:cNvSpPr txBox="1">
            <a:spLocks/>
          </p:cNvSpPr>
          <p:nvPr/>
        </p:nvSpPr>
        <p:spPr>
          <a:xfrm>
            <a:off x="8877857"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mười</a:t>
            </a:r>
          </a:p>
        </p:txBody>
      </p:sp>
      <p:sp>
        <p:nvSpPr>
          <p:cNvPr id="46" name="Title 1"/>
          <p:cNvSpPr txBox="1">
            <a:spLocks/>
          </p:cNvSpPr>
          <p:nvPr/>
        </p:nvSpPr>
        <p:spPr>
          <a:xfrm>
            <a:off x="9673023"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FF0000"/>
                </a:solidFill>
                <a:latin typeface="Arial-Rounded" pitchFamily="34" charset="0"/>
                <a:ea typeface="Arial-Rounded" pitchFamily="34" charset="0"/>
                <a:cs typeface="Arial-Rounded" pitchFamily="34" charset="0"/>
              </a:rPr>
              <a:t>ươi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794" y="13139"/>
            <a:ext cx="5144288" cy="472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5919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tươi cười</a:t>
            </a:r>
          </a:p>
        </p:txBody>
      </p:sp>
      <p:sp>
        <p:nvSpPr>
          <p:cNvPr id="7" name="Title 1"/>
          <p:cNvSpPr txBox="1">
            <a:spLocks/>
          </p:cNvSpPr>
          <p:nvPr/>
        </p:nvSpPr>
        <p:spPr>
          <a:xfrm>
            <a:off x="3852505"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 name="Title 1"/>
          <p:cNvSpPr txBox="1">
            <a:spLocks/>
          </p:cNvSpPr>
          <p:nvPr/>
        </p:nvSpPr>
        <p:spPr>
          <a:xfrm>
            <a:off x="6238941" y="5591906"/>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pic>
        <p:nvPicPr>
          <p:cNvPr id="5122" name="Picture 2" descr="File:Smiling little boy of Laos.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673" y="457201"/>
            <a:ext cx="3090148" cy="463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32058" y="5439506"/>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quả bưởi</a:t>
            </a:r>
          </a:p>
        </p:txBody>
      </p:sp>
      <p:sp>
        <p:nvSpPr>
          <p:cNvPr id="6" name="Title 1"/>
          <p:cNvSpPr txBox="1">
            <a:spLocks/>
          </p:cNvSpPr>
          <p:nvPr/>
        </p:nvSpPr>
        <p:spPr>
          <a:xfrm>
            <a:off x="6082398" y="5439505"/>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ươi</a:t>
            </a:r>
          </a:p>
        </p:txBody>
      </p:sp>
      <p:pic>
        <p:nvPicPr>
          <p:cNvPr id="2" name="Picture 2" descr="HÌNH ẢNH MẦM NON: HÌNH ẢNH QUẢ BƯỞI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528" y="251871"/>
            <a:ext cx="5875680" cy="44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52097" y="5562428"/>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ốc bươu</a:t>
            </a:r>
          </a:p>
        </p:txBody>
      </p:sp>
      <p:sp>
        <p:nvSpPr>
          <p:cNvPr id="5" name="Title 1"/>
          <p:cNvSpPr txBox="1">
            <a:spLocks/>
          </p:cNvSpPr>
          <p:nvPr/>
        </p:nvSpPr>
        <p:spPr>
          <a:xfrm>
            <a:off x="5353794" y="5562428"/>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ươu</a:t>
            </a:r>
          </a:p>
        </p:txBody>
      </p:sp>
      <p:pic>
        <p:nvPicPr>
          <p:cNvPr id="3074" name="Picture 2" descr="Ốc bươu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382" y="152400"/>
            <a:ext cx="3661430" cy="4781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Bán] Sỉ Lẻ Ốc Bươu Đen, Ốc Nhồi cho nhà hàng, Quán Nhậu | 5giay"/>
          <p:cNvPicPr>
            <a:picLocks noChangeAspect="1" noChangeArrowheads="1"/>
          </p:cNvPicPr>
          <p:nvPr/>
        </p:nvPicPr>
        <p:blipFill rotWithShape="1">
          <a:blip r:embed="rId4">
            <a:extLst>
              <a:ext uri="{28A0092B-C50C-407E-A947-70E740481C1C}">
                <a14:useLocalDpi xmlns:a14="http://schemas.microsoft.com/office/drawing/2010/main" val="0"/>
              </a:ext>
            </a:extLst>
          </a:blip>
          <a:srcRect t="23526"/>
          <a:stretch/>
        </p:blipFill>
        <p:spPr bwMode="auto">
          <a:xfrm>
            <a:off x="5965376" y="223798"/>
            <a:ext cx="4550126" cy="463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quả bưởi</a:t>
            </a:r>
          </a:p>
        </p:txBody>
      </p:sp>
      <p:sp>
        <p:nvSpPr>
          <p:cNvPr id="16" name="Title 1"/>
          <p:cNvSpPr txBox="1">
            <a:spLocks/>
          </p:cNvSpPr>
          <p:nvPr/>
        </p:nvSpPr>
        <p:spPr>
          <a:xfrm>
            <a:off x="-449178"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tươi cười</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ốc bươu</a:t>
            </a:r>
          </a:p>
        </p:txBody>
      </p:sp>
      <p:pic>
        <p:nvPicPr>
          <p:cNvPr id="9" name="Picture 2" descr="File:Smiling little boy of Laos.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526" y="1033489"/>
            <a:ext cx="2321674" cy="3482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ần Bán] Sỉ Lẻ Ốc Bươu Đen, Ốc Nhồi cho nhà hàng, Quán Nhậu | 5gi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6"/>
          <a:stretch/>
        </p:blipFill>
        <p:spPr bwMode="auto">
          <a:xfrm>
            <a:off x="4310512" y="1033490"/>
            <a:ext cx="3418577" cy="348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MẦM NON: HÌNH ẢNH QUẢ BƯỞI ĐẸ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20" r="5025"/>
          <a:stretch/>
        </p:blipFill>
        <p:spPr bwMode="auto">
          <a:xfrm>
            <a:off x="8260448" y="1033490"/>
            <a:ext cx="3736427" cy="350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766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quả bưởi</a:t>
            </a:r>
          </a:p>
        </p:txBody>
      </p:sp>
      <p:sp>
        <p:nvSpPr>
          <p:cNvPr id="19" name="Title 1"/>
          <p:cNvSpPr txBox="1">
            <a:spLocks/>
          </p:cNvSpPr>
          <p:nvPr/>
        </p:nvSpPr>
        <p:spPr>
          <a:xfrm>
            <a:off x="-449178"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tươi cười</a:t>
            </a:r>
          </a:p>
        </p:txBody>
      </p:sp>
      <p:sp>
        <p:nvSpPr>
          <p:cNvPr id="20"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ốc bươu</a:t>
            </a:r>
          </a:p>
        </p:txBody>
      </p:sp>
      <p:sp>
        <p:nvSpPr>
          <p:cNvPr id="21" name="Title 1"/>
          <p:cNvSpPr txBox="1">
            <a:spLocks/>
          </p:cNvSpPr>
          <p:nvPr/>
        </p:nvSpPr>
        <p:spPr>
          <a:xfrm>
            <a:off x="650192"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bướu</a:t>
            </a:r>
          </a:p>
        </p:txBody>
      </p:sp>
      <p:sp>
        <p:nvSpPr>
          <p:cNvPr id="28" name="Title 1"/>
          <p:cNvSpPr txBox="1">
            <a:spLocks/>
          </p:cNvSpPr>
          <p:nvPr/>
        </p:nvSpPr>
        <p:spPr>
          <a:xfrm>
            <a:off x="3603252"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hươu</a:t>
            </a:r>
          </a:p>
        </p:txBody>
      </p:sp>
      <p:sp>
        <p:nvSpPr>
          <p:cNvPr id="29" name="Title 1"/>
          <p:cNvSpPr txBox="1">
            <a:spLocks/>
          </p:cNvSpPr>
          <p:nvPr/>
        </p:nvSpPr>
        <p:spPr>
          <a:xfrm>
            <a:off x="6148271"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khướu</a:t>
            </a:r>
          </a:p>
        </p:txBody>
      </p:sp>
      <p:sp>
        <p:nvSpPr>
          <p:cNvPr id="30" name="Title 1"/>
          <p:cNvSpPr txBox="1">
            <a:spLocks/>
          </p:cNvSpPr>
          <p:nvPr/>
        </p:nvSpPr>
        <p:spPr>
          <a:xfrm>
            <a:off x="8977395"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rượu</a:t>
            </a:r>
          </a:p>
        </p:txBody>
      </p:sp>
      <p:sp>
        <p:nvSpPr>
          <p:cNvPr id="31" name="Title 1"/>
          <p:cNvSpPr txBox="1">
            <a:spLocks/>
          </p:cNvSpPr>
          <p:nvPr/>
        </p:nvSpPr>
        <p:spPr>
          <a:xfrm>
            <a:off x="6888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bưởi</a:t>
            </a:r>
          </a:p>
        </p:txBody>
      </p:sp>
      <p:sp>
        <p:nvSpPr>
          <p:cNvPr id="32" name="Title 1"/>
          <p:cNvSpPr txBox="1">
            <a:spLocks/>
          </p:cNvSpPr>
          <p:nvPr/>
        </p:nvSpPr>
        <p:spPr>
          <a:xfrm>
            <a:off x="3594579"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cười</a:t>
            </a:r>
          </a:p>
        </p:txBody>
      </p:sp>
      <p:sp>
        <p:nvSpPr>
          <p:cNvPr id="33" name="Title 1"/>
          <p:cNvSpPr txBox="1">
            <a:spLocks/>
          </p:cNvSpPr>
          <p:nvPr/>
        </p:nvSpPr>
        <p:spPr>
          <a:xfrm>
            <a:off x="6307805"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lưới</a:t>
            </a:r>
          </a:p>
        </p:txBody>
      </p:sp>
      <p:sp>
        <p:nvSpPr>
          <p:cNvPr id="34" name="Title 1"/>
          <p:cNvSpPr txBox="1">
            <a:spLocks/>
          </p:cNvSpPr>
          <p:nvPr/>
        </p:nvSpPr>
        <p:spPr>
          <a:xfrm>
            <a:off x="8994648"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mười</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627" y="-152400"/>
            <a:ext cx="4676625" cy="4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66863A2-BA8A-A807-4AD9-60CB5CBCB4AA}"/>
              </a:ext>
            </a:extLst>
          </p:cNvPr>
          <p:cNvPicPr>
            <a:picLocks noChangeAspect="1"/>
          </p:cNvPicPr>
          <p:nvPr/>
        </p:nvPicPr>
        <p:blipFill>
          <a:blip r:embed="rId3"/>
          <a:stretch>
            <a:fillRect/>
          </a:stretch>
        </p:blipFill>
        <p:spPr>
          <a:xfrm>
            <a:off x="3048000" y="2057400"/>
            <a:ext cx="5706351" cy="3072650"/>
          </a:xfrm>
          <a:prstGeom prst="rect">
            <a:avLst/>
          </a:prstGeom>
        </p:spPr>
      </p:pic>
    </p:spTree>
    <p:extLst>
      <p:ext uri="{BB962C8B-B14F-4D97-AF65-F5344CB8AC3E}">
        <p14:creationId xmlns:p14="http://schemas.microsoft.com/office/powerpoint/2010/main" val="15543383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334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Π </a:t>
            </a:r>
            <a:endParaRPr lang="en-US" sz="28600">
              <a:solidFill>
                <a:srgbClr val="FF0000"/>
              </a:solidFill>
              <a:latin typeface="HP001 4 hàng" pitchFamily="34" charset="0"/>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Π </a:t>
            </a:r>
            <a:endParaRPr lang="en-US" sz="14000">
              <a:solidFill>
                <a:srgbClr val="FF0000"/>
              </a:solidFill>
              <a:latin typeface="HP001 4 hàng" pitchFamily="34" charset="0"/>
            </a:endParaRPr>
          </a:p>
        </p:txBody>
      </p:sp>
      <p:grpSp>
        <p:nvGrpSpPr>
          <p:cNvPr id="5" name="Group 4"/>
          <p:cNvGrpSpPr/>
          <p:nvPr/>
        </p:nvGrpSpPr>
        <p:grpSpPr>
          <a:xfrm>
            <a:off x="-69276" y="76203"/>
            <a:ext cx="4031676" cy="941185"/>
            <a:chOff x="63500" y="1429216"/>
            <a:chExt cx="3031255" cy="705889"/>
          </a:xfrm>
        </p:grpSpPr>
        <p:sp>
          <p:nvSpPr>
            <p:cNvPr id="6" name="Rounded Rectangle 5"/>
            <p:cNvSpPr/>
            <p:nvPr/>
          </p:nvSpPr>
          <p:spPr>
            <a:xfrm>
              <a:off x="384357" y="1429216"/>
              <a:ext cx="271039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81904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9" descr="80+ Free Cartoon Candy &amp; Candy Images - Pixabay"/>
          <p:cNvPicPr preferRelativeResize="0"/>
          <p:nvPr/>
        </p:nvPicPr>
        <p:blipFill rotWithShape="1">
          <a:blip r:embed="rId3">
            <a:alphaModFix/>
          </a:blip>
          <a:srcRect/>
          <a:stretch/>
        </p:blipFill>
        <p:spPr>
          <a:xfrm>
            <a:off x="1086437" y="2994513"/>
            <a:ext cx="1361342" cy="1361342"/>
          </a:xfrm>
          <a:prstGeom prst="rect">
            <a:avLst/>
          </a:prstGeom>
          <a:noFill/>
          <a:ln>
            <a:noFill/>
          </a:ln>
        </p:spPr>
      </p:pic>
      <p:pic>
        <p:nvPicPr>
          <p:cNvPr id="145" name="Google Shape;145;p9" descr="Cartoon Candy Png Download - Cartoon Candy Transparent Background Clipart -  Full Size Clipart (#5296278) - P… | Clip art, Background clipart,  Transparent background"/>
          <p:cNvPicPr preferRelativeResize="0"/>
          <p:nvPr/>
        </p:nvPicPr>
        <p:blipFill rotWithShape="1">
          <a:blip r:embed="rId4">
            <a:alphaModFix/>
          </a:blip>
          <a:srcRect/>
          <a:stretch/>
        </p:blipFill>
        <p:spPr>
          <a:xfrm>
            <a:off x="4912114" y="2836396"/>
            <a:ext cx="1726809" cy="1906685"/>
          </a:xfrm>
          <a:prstGeom prst="rect">
            <a:avLst/>
          </a:prstGeom>
          <a:noFill/>
          <a:ln>
            <a:noFill/>
          </a:ln>
        </p:spPr>
      </p:pic>
      <p:pic>
        <p:nvPicPr>
          <p:cNvPr id="146" name="Google Shape;146;p9" descr="Free Candy cartoon icon 18800795 PNG with Transparent Background"/>
          <p:cNvPicPr preferRelativeResize="0"/>
          <p:nvPr/>
        </p:nvPicPr>
        <p:blipFill rotWithShape="1">
          <a:blip r:embed="rId5">
            <a:alphaModFix/>
          </a:blip>
          <a:srcRect/>
          <a:stretch/>
        </p:blipFill>
        <p:spPr>
          <a:xfrm>
            <a:off x="8742191" y="3101847"/>
            <a:ext cx="2194560" cy="1050417"/>
          </a:xfrm>
          <a:prstGeom prst="rect">
            <a:avLst/>
          </a:prstGeom>
          <a:noFill/>
          <a:ln>
            <a:noFill/>
          </a:ln>
        </p:spPr>
      </p:pic>
      <p:pic>
        <p:nvPicPr>
          <p:cNvPr id="147" name="Google Shape;147;p9" descr="Animated illustration of a gift | UGOKAWA">
            <a:hlinkClick r:id="rId6" action="ppaction://hlinksldjump"/>
          </p:cNvPr>
          <p:cNvPicPr preferRelativeResize="0"/>
          <p:nvPr/>
        </p:nvPicPr>
        <p:blipFill rotWithShape="1">
          <a:blip r:embed="rId7">
            <a:alphaModFix/>
          </a:blip>
          <a:srcRect l="13508" t="16717" r="11415" b="18832"/>
          <a:stretch/>
        </p:blipFill>
        <p:spPr>
          <a:xfrm>
            <a:off x="217600" y="1951944"/>
            <a:ext cx="3902439" cy="3350222"/>
          </a:xfrm>
          <a:prstGeom prst="rect">
            <a:avLst/>
          </a:prstGeom>
          <a:noFill/>
          <a:ln>
            <a:noFill/>
          </a:ln>
        </p:spPr>
      </p:pic>
      <p:pic>
        <p:nvPicPr>
          <p:cNvPr id="148" name="Google Shape;148;p9" descr="Powerpuff Girls Box Sticker by Cartoon Network for iOS &amp; Android | GIPHY">
            <a:hlinkClick r:id="rId8" action="ppaction://hlinksldjump"/>
          </p:cNvPr>
          <p:cNvPicPr preferRelativeResize="0"/>
          <p:nvPr/>
        </p:nvPicPr>
        <p:blipFill rotWithShape="1">
          <a:blip r:embed="rId9">
            <a:alphaModFix/>
          </a:blip>
          <a:srcRect l="18927" t="12847" r="16923" b="12692"/>
          <a:stretch/>
        </p:blipFill>
        <p:spPr>
          <a:xfrm>
            <a:off x="4384064" y="1234439"/>
            <a:ext cx="2973340" cy="4141531"/>
          </a:xfrm>
          <a:prstGeom prst="rect">
            <a:avLst/>
          </a:prstGeom>
          <a:noFill/>
          <a:ln>
            <a:noFill/>
          </a:ln>
        </p:spPr>
      </p:pic>
      <p:pic>
        <p:nvPicPr>
          <p:cNvPr id="149" name="Google Shape;149;p9" descr="Ôn tập các số đến 100 000 (tiep theo) - Quizizz">
            <a:hlinkClick r:id="rId10" action="ppaction://hlinksldjump"/>
          </p:cNvPr>
          <p:cNvPicPr preferRelativeResize="0"/>
          <p:nvPr/>
        </p:nvPicPr>
        <p:blipFill rotWithShape="1">
          <a:blip r:embed="rId11">
            <a:alphaModFix/>
          </a:blip>
          <a:srcRect/>
          <a:stretch/>
        </p:blipFill>
        <p:spPr>
          <a:xfrm>
            <a:off x="8454684" y="1826435"/>
            <a:ext cx="3165230" cy="3205128"/>
          </a:xfrm>
          <a:prstGeom prst="rect">
            <a:avLst/>
          </a:prstGeom>
          <a:noFill/>
          <a:ln>
            <a:noFill/>
          </a:ln>
        </p:spPr>
      </p:pic>
      <p:sp>
        <p:nvSpPr>
          <p:cNvPr id="150" name="Google Shape;150;p9">
            <a:hlinkClick r:id="rId12" action="ppaction://hlinksldjump"/>
          </p:cNvPr>
          <p:cNvSpPr/>
          <p:nvPr/>
        </p:nvSpPr>
        <p:spPr>
          <a:xfrm>
            <a:off x="10691446" y="6217920"/>
            <a:ext cx="1500554" cy="534572"/>
          </a:xfrm>
          <a:prstGeom prst="rightArrow">
            <a:avLst>
              <a:gd name="adj1" fmla="val 50000"/>
              <a:gd name="adj2" fmla="val 50000"/>
            </a:avLst>
          </a:prstGeom>
          <a:solidFill>
            <a:schemeClr val="accent1"/>
          </a:solidFill>
          <a:ln w="25400" cap="flat" cmpd="sng">
            <a:solidFill>
              <a:srgbClr val="A1573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2000"/>
                                        <p:tgtEl>
                                          <p:spTgt spid="147"/>
                                        </p:tgtEl>
                                        <p:attrNameLst>
                                          <p:attrName>ppt_w</p:attrName>
                                        </p:attrNameLst>
                                      </p:cBhvr>
                                      <p:tavLst>
                                        <p:tav tm="0">
                                          <p:val>
                                            <p:strVal val="#ppt_w"/>
                                          </p:val>
                                        </p:tav>
                                        <p:tav tm="100000">
                                          <p:val>
                                            <p:strVal val="0"/>
                                          </p:val>
                                        </p:tav>
                                      </p:tavLst>
                                    </p:anim>
                                    <p:anim calcmode="lin" valueType="num">
                                      <p:cBhvr additive="base">
                                        <p:cTn id="7" dur="2000"/>
                                        <p:tgtEl>
                                          <p:spTgt spid="147"/>
                                        </p:tgtEl>
                                        <p:attrNameLst>
                                          <p:attrName>ppt_h</p:attrName>
                                        </p:attrNameLst>
                                      </p:cBhvr>
                                      <p:tavLst>
                                        <p:tav tm="0">
                                          <p:val>
                                            <p:strVal val="#ppt_h"/>
                                          </p:val>
                                        </p:tav>
                                        <p:tav tm="100000">
                                          <p:val>
                                            <p:strVal val="0"/>
                                          </p:val>
                                        </p:tav>
                                      </p:tavLst>
                                    </p:anim>
                                    <p:set>
                                      <p:cBhvr>
                                        <p:cTn id="8" dur="1" fill="hold">
                                          <p:stCondLst>
                                            <p:cond delay="2000"/>
                                          </p:stCondLst>
                                        </p:cTn>
                                        <p:tgtEl>
                                          <p:spTgt spid="14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2000"/>
                                        <p:tgtEl>
                                          <p:spTgt spid="148"/>
                                        </p:tgtEl>
                                        <p:attrNameLst>
                                          <p:attrName>ppt_w</p:attrName>
                                        </p:attrNameLst>
                                      </p:cBhvr>
                                      <p:tavLst>
                                        <p:tav tm="0">
                                          <p:val>
                                            <p:strVal val="#ppt_w"/>
                                          </p:val>
                                        </p:tav>
                                        <p:tav tm="100000">
                                          <p:val>
                                            <p:strVal val="0"/>
                                          </p:val>
                                        </p:tav>
                                      </p:tavLst>
                                    </p:anim>
                                    <p:anim calcmode="lin" valueType="num">
                                      <p:cBhvr additive="base">
                                        <p:cTn id="13" dur="2000"/>
                                        <p:tgtEl>
                                          <p:spTgt spid="148"/>
                                        </p:tgtEl>
                                        <p:attrNameLst>
                                          <p:attrName>ppt_h</p:attrName>
                                        </p:attrNameLst>
                                      </p:cBhvr>
                                      <p:tavLst>
                                        <p:tav tm="0">
                                          <p:val>
                                            <p:strVal val="#ppt_h"/>
                                          </p:val>
                                        </p:tav>
                                        <p:tav tm="100000">
                                          <p:val>
                                            <p:strVal val="0"/>
                                          </p:val>
                                        </p:tav>
                                      </p:tavLst>
                                    </p:anim>
                                    <p:set>
                                      <p:cBhvr>
                                        <p:cTn id="14" dur="1" fill="hold">
                                          <p:stCondLst>
                                            <p:cond delay="2000"/>
                                          </p:stCondLst>
                                        </p:cTn>
                                        <p:tgtEl>
                                          <p:spTgt spid="1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2000"/>
                                        <p:tgtEl>
                                          <p:spTgt spid="149"/>
                                        </p:tgtEl>
                                        <p:attrNameLst>
                                          <p:attrName>ppt_w</p:attrName>
                                        </p:attrNameLst>
                                      </p:cBhvr>
                                      <p:tavLst>
                                        <p:tav tm="0">
                                          <p:val>
                                            <p:strVal val="#ppt_w"/>
                                          </p:val>
                                        </p:tav>
                                        <p:tav tm="100000">
                                          <p:val>
                                            <p:strVal val="0"/>
                                          </p:val>
                                        </p:tav>
                                      </p:tavLst>
                                    </p:anim>
                                    <p:anim calcmode="lin" valueType="num">
                                      <p:cBhvr additive="base">
                                        <p:cTn id="19" dur="2000"/>
                                        <p:tgtEl>
                                          <p:spTgt spid="149"/>
                                        </p:tgtEl>
                                        <p:attrNameLst>
                                          <p:attrName>ppt_h</p:attrName>
                                        </p:attrNameLst>
                                      </p:cBhvr>
                                      <p:tavLst>
                                        <p:tav tm="0">
                                          <p:val>
                                            <p:strVal val="#ppt_h"/>
                                          </p:val>
                                        </p:tav>
                                        <p:tav tm="100000">
                                          <p:val>
                                            <p:strVal val="0"/>
                                          </p:val>
                                        </p:tav>
                                      </p:tavLst>
                                    </p:anim>
                                    <p:set>
                                      <p:cBhvr>
                                        <p:cTn id="20" dur="1" fill="hold">
                                          <p:stCondLst>
                                            <p:cond delay="2000"/>
                                          </p:stCondLst>
                                        </p:cTn>
                                        <p:tgtEl>
                                          <p:spTgt spid="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ƯƠ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22860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9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55030" y="1628776"/>
            <a:ext cx="9553902" cy="4524118"/>
          </a:xfrm>
          <a:prstGeom prst="rect">
            <a:avLst/>
          </a:prstGeom>
          <a:noFill/>
        </p:spPr>
        <p:txBody>
          <a:bodyPr wrap="square" lIns="121725" tIns="60862" rIns="121725" bIns="60862" rtlCol="0">
            <a:spAutoFit/>
          </a:bodyPr>
          <a:lstStyle/>
          <a:p>
            <a:r>
              <a:rPr lang="en-US" sz="28600">
                <a:solidFill>
                  <a:srgbClr val="FF0000"/>
                </a:solidFill>
                <a:latin typeface="HP001 4 hàng"/>
              </a:rPr>
              <a:t>Ŕ</a:t>
            </a:r>
            <a:r>
              <a:rPr lang="el-GR" sz="28600">
                <a:solidFill>
                  <a:srgbClr val="FF0000"/>
                </a:solidFill>
                <a:latin typeface="HP001 4 hàng"/>
              </a:rPr>
              <a:t>Ϋ </a:t>
            </a:r>
            <a:endParaRPr lang="en-US" sz="28600">
              <a:solidFill>
                <a:srgbClr val="FF0000"/>
              </a:solidFill>
              <a:latin typeface="HP001 4 hàng" pitchFamily="34" charset="0"/>
            </a:endParaRPr>
          </a:p>
        </p:txBody>
      </p:sp>
      <p:sp>
        <p:nvSpPr>
          <p:cNvPr id="8" name="TextBox 7"/>
          <p:cNvSpPr txBox="1"/>
          <p:nvPr/>
        </p:nvSpPr>
        <p:spPr>
          <a:xfrm>
            <a:off x="8195978"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Ŕ</a:t>
            </a:r>
            <a:r>
              <a:rPr lang="el-GR" sz="14000">
                <a:solidFill>
                  <a:srgbClr val="FF0000"/>
                </a:solidFill>
                <a:latin typeface="HP001 4 hàng"/>
              </a:rPr>
              <a:t>Ϋ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ƯƠ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236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r>
              <a:rPr lang="vi-VN" sz="8400">
                <a:solidFill>
                  <a:srgbClr val="FF0000"/>
                </a:solidFill>
                <a:latin typeface="HP001 4 hàng"/>
              </a:rPr>
              <a:t>cưƟ </a:t>
            </a:r>
            <a:endParaRPr lang="en-US" sz="8400">
              <a:solidFill>
                <a:srgbClr val="FF0000"/>
              </a:solidFill>
              <a:latin typeface="HP001 4 hàng" pitchFamily="34" charset="0"/>
            </a:endParaRPr>
          </a:p>
        </p:txBody>
      </p:sp>
      <p:sp>
        <p:nvSpPr>
          <p:cNvPr id="8" name="TextBox 7"/>
          <p:cNvSpPr txBox="1"/>
          <p:nvPr/>
        </p:nvSpPr>
        <p:spPr>
          <a:xfrm>
            <a:off x="3936701" y="1223071"/>
            <a:ext cx="2297569" cy="769243"/>
          </a:xfrm>
          <a:prstGeom prst="rect">
            <a:avLst/>
          </a:prstGeom>
          <a:noFill/>
        </p:spPr>
        <p:txBody>
          <a:bodyPr wrap="square" lIns="121725" tIns="60862" rIns="121725" bIns="60862" rtlCol="0">
            <a:spAutoFit/>
          </a:bodyPr>
          <a:lstStyle/>
          <a:p>
            <a:r>
              <a:rPr lang="vi-VN" sz="4200">
                <a:solidFill>
                  <a:srgbClr val="FF0000"/>
                </a:solidFill>
                <a:latin typeface="HP001 4 hàng"/>
              </a:rPr>
              <a:t>cưƟ </a:t>
            </a:r>
            <a:endParaRPr lang="en-US" sz="4200">
              <a:solidFill>
                <a:srgbClr val="FF0000"/>
              </a:solidFill>
              <a:latin typeface="HP001 4 hàng" pitchFamily="34" charset="0"/>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r>
              <a:rPr lang="el-GR" sz="8400">
                <a:solidFill>
                  <a:srgbClr val="FF0000"/>
                </a:solidFill>
                <a:latin typeface="HP001 4 hàng"/>
              </a:rPr>
              <a:t>λΰΫ </a:t>
            </a:r>
            <a:endParaRPr lang="en-US" sz="8400">
              <a:solidFill>
                <a:srgbClr val="FF0000"/>
              </a:solidFill>
              <a:latin typeface="HP001 4 hàng" pitchFamily="34" charset="0"/>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r>
              <a:rPr lang="el-GR" sz="4200">
                <a:solidFill>
                  <a:srgbClr val="FF0000"/>
                </a:solidFill>
                <a:latin typeface="HP001 4 hàng"/>
              </a:rPr>
              <a:t>λΰΫ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Π</a:t>
            </a:r>
            <a:endParaRPr lang="en-US" sz="8400">
              <a:solidFill>
                <a:srgbClr val="FF0000"/>
              </a:solidFill>
              <a:latin typeface="HP001 4 hàng" pitchFamily="34" charset="0"/>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Π</a:t>
            </a:r>
            <a:endParaRPr lang="en-US" sz="4200">
              <a:solidFill>
                <a:srgbClr val="FF0000"/>
              </a:solidFill>
              <a:latin typeface="HP001 4 hàng" pitchFamily="34" charset="0"/>
            </a:endParaRPr>
          </a:p>
        </p:txBody>
      </p:sp>
      <p:sp>
        <p:nvSpPr>
          <p:cNvPr id="10" name="Rounded Rectangle 9"/>
          <p:cNvSpPr/>
          <p:nvPr/>
        </p:nvSpPr>
        <p:spPr>
          <a:xfrm>
            <a:off x="657229" y="203423"/>
            <a:ext cx="2955492" cy="941185"/>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Ϋ</a:t>
            </a:r>
            <a:endParaRPr lang="en-US" sz="8400">
              <a:solidFill>
                <a:srgbClr val="FF0000"/>
              </a:solidFill>
              <a:latin typeface="HP001 4 hàng" pitchFamily="34" charset="0"/>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Ǉư</a:t>
            </a:r>
            <a:r>
              <a:rPr lang="el-GR" sz="8400">
                <a:solidFill>
                  <a:srgbClr val="FF0000"/>
                </a:solidFill>
                <a:latin typeface="HP001 4 hàng" pitchFamily="34" charset="0"/>
              </a:rPr>
              <a:t>Π </a:t>
            </a:r>
            <a:r>
              <a:rPr lang="vi-VN" sz="8400">
                <a:solidFill>
                  <a:srgbClr val="FF0000"/>
                </a:solidFill>
                <a:latin typeface="HP001 4 hàng" pitchFamily="34" charset="0"/>
              </a:rPr>
              <a:t>cưƟ</a:t>
            </a:r>
            <a:endParaRPr lang="en-US" sz="8400">
              <a:solidFill>
                <a:srgbClr val="FF0000"/>
              </a:solidFill>
              <a:latin typeface="HP001 4 hàng" pitchFamily="34" charset="0"/>
            </a:endParaRPr>
          </a:p>
        </p:txBody>
      </p:sp>
      <p:sp>
        <p:nvSpPr>
          <p:cNvPr id="8" name="TextBox 7"/>
          <p:cNvSpPr txBox="1"/>
          <p:nvPr/>
        </p:nvSpPr>
        <p:spPr>
          <a:xfrm>
            <a:off x="7227432" y="1190354"/>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Ǉư</a:t>
            </a:r>
            <a:r>
              <a:rPr lang="el-GR" sz="4200">
                <a:solidFill>
                  <a:srgbClr val="FF0000"/>
                </a:solidFill>
                <a:latin typeface="HP001 4 hàng" pitchFamily="34" charset="0"/>
              </a:rPr>
              <a:t>Π </a:t>
            </a:r>
            <a:r>
              <a:rPr lang="vi-VN" sz="4200">
                <a:solidFill>
                  <a:srgbClr val="FF0000"/>
                </a:solidFill>
                <a:latin typeface="HP001 4 hàng" pitchFamily="34" charset="0"/>
              </a:rPr>
              <a:t>cưƟ</a:t>
            </a:r>
            <a:endParaRPr lang="en-US" sz="4200">
              <a:solidFill>
                <a:srgbClr val="FF0000"/>
              </a:solidFill>
              <a:latin typeface="HP001 4 hàng" pitchFamily="34" charset="0"/>
            </a:endParaRPr>
          </a:p>
        </p:txBody>
      </p:sp>
      <p:sp>
        <p:nvSpPr>
          <p:cNvPr id="13" name="TextBox 12"/>
          <p:cNvSpPr txBox="1"/>
          <p:nvPr/>
        </p:nvSpPr>
        <p:spPr>
          <a:xfrm>
            <a:off x="625274"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Ǭ </a:t>
            </a:r>
            <a:r>
              <a:rPr lang="el-GR" sz="8400">
                <a:solidFill>
                  <a:srgbClr val="FF0000"/>
                </a:solidFill>
                <a:latin typeface="HP001 4 hàng"/>
              </a:rPr>
              <a:t>λΰΫ</a:t>
            </a:r>
            <a:endParaRPr lang="en-US" sz="8400">
              <a:solidFill>
                <a:srgbClr val="FF0000"/>
              </a:solidFill>
              <a:latin typeface="HP001 4 hàng" pitchFamily="34" charset="0"/>
            </a:endParaRPr>
          </a:p>
        </p:txBody>
      </p:sp>
      <p:sp>
        <p:nvSpPr>
          <p:cNvPr id="14" name="TextBox 13"/>
          <p:cNvSpPr txBox="1"/>
          <p:nvPr/>
        </p:nvSpPr>
        <p:spPr>
          <a:xfrm>
            <a:off x="7225252" y="2829747"/>
            <a:ext cx="3747548" cy="800021"/>
          </a:xfrm>
          <a:prstGeom prst="rect">
            <a:avLst/>
          </a:prstGeom>
          <a:noFill/>
        </p:spPr>
        <p:txBody>
          <a:bodyPr wrap="square" lIns="121725" tIns="60862" rIns="121725" bIns="60862" rtlCol="0">
            <a:spAutoFit/>
          </a:bodyPr>
          <a:lstStyle/>
          <a:p>
            <a:r>
              <a:rPr lang="en-US" sz="4400">
                <a:solidFill>
                  <a:srgbClr val="FF0000"/>
                </a:solidFill>
                <a:latin typeface="HP001 4 hàng"/>
              </a:rPr>
              <a:t>Ǭ </a:t>
            </a:r>
            <a:r>
              <a:rPr lang="el-GR" sz="4400">
                <a:solidFill>
                  <a:srgbClr val="FF0000"/>
                </a:solidFill>
                <a:latin typeface="HP001 4 hàng"/>
              </a:rPr>
              <a:t>λΰΫ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16645" y="1143000"/>
            <a:ext cx="8708289" cy="4724400"/>
            <a:chOff x="3249063" y="533400"/>
            <a:chExt cx="5322808" cy="2887717"/>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ờisắpmưa. Chuồnchuồn bay thấp. Bầutrờiđenkịt. Gióthổimạnhcuốntheonhữngđámlákhô. Rồimưaàoàotrútxuống. Mưatạnh, nhữnghạtmưa long lanhđọngtrêncáccuốnglá. Bầutrờitrongxanh, khôngkhímátmẻ.">
            <a:hlinkClick r:id="" action="ppaction://media"/>
            <a:extLst>
              <a:ext uri="{FF2B5EF4-FFF2-40B4-BE49-F238E27FC236}">
                <a16:creationId xmlns:a16="http://schemas.microsoft.com/office/drawing/2014/main" id="{BE34280B-7989-23BC-3810-76226B62B2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99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vật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đặc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biệt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bướu</a:t>
            </a:r>
            <a:r>
              <a:rPr lang="en-US" dirty="0">
                <a:solidFill>
                  <a:srgbClr val="0070C0"/>
                </a:solidFill>
                <a:latin typeface="Arial-Rounded" pitchFamily="34" charset="0"/>
                <a:ea typeface="Arial-Rounded" pitchFamily="34" charset="0"/>
                <a:cs typeface="Arial-Rounded" pitchFamily="34" charset="0"/>
              </a:rPr>
              <a:t> to </a:t>
            </a:r>
            <a:r>
              <a:rPr lang="en-US" dirty="0" err="1">
                <a:solidFill>
                  <a:srgbClr val="0070C0"/>
                </a:solidFill>
                <a:latin typeface="Arial-Rounded" pitchFamily="34" charset="0"/>
                <a:ea typeface="Arial-Rounded" pitchFamily="34" charset="0"/>
                <a:cs typeface="Arial-Rounded" pitchFamily="34" charset="0"/>
              </a:rPr>
              <a:t>trên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lưng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Bướu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của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nơi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dự</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trữ</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chất</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béo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Nhờ</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thế</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có</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thể</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sống</a:t>
            </a:r>
            <a:r>
              <a:rPr lang="en-US" dirty="0">
                <a:solidFill>
                  <a:srgbClr val="0070C0"/>
                </a:solidFill>
                <a:latin typeface="Arial-Rounded" pitchFamily="34" charset="0"/>
                <a:ea typeface="Arial-Rounded" pitchFamily="34" charset="0"/>
                <a:cs typeface="Arial-Rounded" pitchFamily="34" charset="0"/>
              </a:rPr>
              <a:t> qua </a:t>
            </a:r>
            <a:r>
              <a:rPr lang="en-US" dirty="0" err="1">
                <a:solidFill>
                  <a:srgbClr val="0070C0"/>
                </a:solidFill>
                <a:latin typeface="Arial-Rounded" pitchFamily="34" charset="0"/>
                <a:ea typeface="Arial-Rounded" pitchFamily="34" charset="0"/>
                <a:cs typeface="Arial-Rounded" pitchFamily="34" charset="0"/>
              </a:rPr>
              <a:t>nhiều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ngày</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cần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ăn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uống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đà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giúp</a:t>
            </a:r>
            <a:r>
              <a:rPr lang="en-US" dirty="0">
                <a:solidFill>
                  <a:srgbClr val="0070C0"/>
                </a:solidFill>
                <a:latin typeface="Arial-Rounded" pitchFamily="34" charset="0"/>
                <a:ea typeface="Arial-Rounded" pitchFamily="34" charset="0"/>
                <a:cs typeface="Arial-Rounded" pitchFamily="34" charset="0"/>
              </a:rPr>
              <a:t> con </a:t>
            </a:r>
            <a:r>
              <a:rPr lang="en-US" dirty="0" err="1">
                <a:solidFill>
                  <a:srgbClr val="0070C0"/>
                </a:solidFill>
                <a:latin typeface="Arial-Rounded" pitchFamily="34" charset="0"/>
                <a:ea typeface="Arial-Rounded" pitchFamily="34" charset="0"/>
                <a:cs typeface="Arial-Rounded" pitchFamily="34" charset="0"/>
              </a:rPr>
              <a:t>người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băng</a:t>
            </a:r>
            <a:r>
              <a:rPr lang="en-US" dirty="0">
                <a:solidFill>
                  <a:srgbClr val="0070C0"/>
                </a:solidFill>
                <a:latin typeface="Arial-Rounded" pitchFamily="34" charset="0"/>
                <a:ea typeface="Arial-Rounded" pitchFamily="34" charset="0"/>
                <a:cs typeface="Arial-Rounded" pitchFamily="34" charset="0"/>
              </a:rPr>
              <a:t> qua </a:t>
            </a:r>
            <a:r>
              <a:rPr lang="en-US" dirty="0" err="1">
                <a:solidFill>
                  <a:srgbClr val="0070C0"/>
                </a:solidFill>
                <a:latin typeface="Arial-Rounded" pitchFamily="34" charset="0"/>
                <a:ea typeface="Arial-Rounded" pitchFamily="34" charset="0"/>
                <a:cs typeface="Arial-Rounded" pitchFamily="34" charset="0"/>
              </a:rPr>
              <a:t>những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vùng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sa</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mạc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cằn</a:t>
            </a:r>
            <a:r>
              <a:rPr lang="en-US" dirty="0">
                <a:solidFill>
                  <a:srgbClr val="0070C0"/>
                </a:solidFill>
                <a:latin typeface="Arial-Rounded" pitchFamily="34" charset="0"/>
                <a:ea typeface="Arial-Rounded" pitchFamily="34" charset="0"/>
                <a:cs typeface="Arial-Rounded" pitchFamily="34" charset="0"/>
              </a:rPr>
              <a:t>.</a:t>
            </a:r>
          </a:p>
        </p:txBody>
      </p:sp>
      <p:cxnSp>
        <p:nvCxnSpPr>
          <p:cNvPr id="11" name="Straight Connector 10"/>
          <p:cNvCxnSpPr/>
          <p:nvPr/>
        </p:nvCxnSpPr>
        <p:spPr>
          <a:xfrm flipH="1">
            <a:off x="2590800" y="3969587"/>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46143" y="306206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1</a:t>
            </a:r>
          </a:p>
        </p:txBody>
      </p:sp>
      <p:sp>
        <p:nvSpPr>
          <p:cNvPr id="13" name="Oval 12"/>
          <p:cNvSpPr/>
          <p:nvPr/>
        </p:nvSpPr>
        <p:spPr>
          <a:xfrm>
            <a:off x="7647072" y="3076008"/>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2</a:t>
            </a:r>
          </a:p>
        </p:txBody>
      </p:sp>
      <p:cxnSp>
        <p:nvCxnSpPr>
          <p:cNvPr id="14" name="Straight Connector 13"/>
          <p:cNvCxnSpPr/>
          <p:nvPr/>
        </p:nvCxnSpPr>
        <p:spPr>
          <a:xfrm flipH="1">
            <a:off x="7482467" y="3334539"/>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35279" y="397551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811941" y="3746215"/>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3</a:t>
            </a:r>
          </a:p>
        </p:txBody>
      </p:sp>
      <p:cxnSp>
        <p:nvCxnSpPr>
          <p:cNvPr id="17" name="Straight Connector 16"/>
          <p:cNvCxnSpPr/>
          <p:nvPr/>
        </p:nvCxnSpPr>
        <p:spPr>
          <a:xfrm>
            <a:off x="9996938" y="3875479"/>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092609" y="5146017"/>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42166" y="4402880"/>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4</a:t>
            </a:r>
          </a:p>
        </p:txBody>
      </p:sp>
      <p:cxnSp>
        <p:nvCxnSpPr>
          <p:cNvPr id="24" name="Straight Connector 23"/>
          <p:cNvCxnSpPr/>
          <p:nvPr/>
        </p:nvCxnSpPr>
        <p:spPr>
          <a:xfrm flipH="1">
            <a:off x="8219142" y="568550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52522" y="501675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prstClr val="black"/>
                </a:solidFill>
                <a:latin typeface="Arial" pitchFamily="34" charset="0"/>
                <a:ea typeface="Arial-Rounded" pitchFamily="34" charset="0"/>
                <a:cs typeface="Arial" pitchFamily="34" charset="0"/>
              </a:rPr>
              <a:t>5</a:t>
            </a:r>
          </a:p>
        </p:txBody>
      </p:sp>
      <p:cxnSp>
        <p:nvCxnSpPr>
          <p:cNvPr id="28" name="Straight Connector 27"/>
          <p:cNvCxnSpPr/>
          <p:nvPr/>
        </p:nvCxnSpPr>
        <p:spPr>
          <a:xfrm>
            <a:off x="2687749" y="447561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24141" y="5729994"/>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139944"/>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8714" y="139944"/>
            <a:ext cx="3619365" cy="28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14400" y="2726976"/>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bướu</a:t>
            </a:r>
          </a:p>
        </p:txBody>
      </p:sp>
      <p:sp>
        <p:nvSpPr>
          <p:cNvPr id="6" name="Title 1"/>
          <p:cNvSpPr txBox="1">
            <a:spLocks/>
          </p:cNvSpPr>
          <p:nvPr/>
        </p:nvSpPr>
        <p:spPr>
          <a:xfrm>
            <a:off x="6642311"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người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p:nvPr/>
        </p:nvSpPr>
        <p:spPr>
          <a:xfrm>
            <a:off x="2504047" y="956604"/>
            <a:ext cx="6443003" cy="1569620"/>
          </a:xfrm>
          <a:prstGeom prst="rect">
            <a:avLst/>
          </a:prstGeom>
          <a:solidFill>
            <a:srgbClr val="CCECFF"/>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cuộn</a:t>
            </a:r>
            <a:r>
              <a:rPr kumimoji="0" lang="en-US" sz="9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9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chỉ</a:t>
            </a:r>
            <a:endParaRPr kumimoji="0" sz="2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57" name="Google Shape;157;p10" descr="Animated illustration of a gift | UGOKAWA">
            <a:hlinkClick r:id="rId3" action="ppaction://hlinksldjump"/>
          </p:cNvPr>
          <p:cNvPicPr preferRelativeResize="0"/>
          <p:nvPr/>
        </p:nvPicPr>
        <p:blipFill rotWithShape="1">
          <a:blip r:embed="rId4">
            <a:alphaModFix/>
          </a:blip>
          <a:srcRect l="13508" t="16717" r="11415" b="18832"/>
          <a:stretch/>
        </p:blipFill>
        <p:spPr>
          <a:xfrm>
            <a:off x="10965318" y="300379"/>
            <a:ext cx="992222" cy="8518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Loài vật nào được nhắc đến trong bài?</a:t>
            </a:r>
          </a:p>
        </p:txBody>
      </p:sp>
      <p:cxnSp>
        <p:nvCxnSpPr>
          <p:cNvPr id="15" name="Straight Connector 14"/>
          <p:cNvCxnSpPr/>
          <p:nvPr/>
        </p:nvCxnSpPr>
        <p:spPr>
          <a:xfrm>
            <a:off x="1268416"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3972"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5410"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Trên lưng lạc đà có gì đặc biệt?</a:t>
            </a:r>
          </a:p>
        </p:txBody>
      </p:sp>
      <p:sp>
        <p:nvSpPr>
          <p:cNvPr id="16" name="Rounded Rectangle 15"/>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Bướu của lạc đà có tác dụng gì?</a:t>
            </a:r>
          </a:p>
        </p:txBody>
      </p:sp>
      <p:cxnSp>
        <p:nvCxnSpPr>
          <p:cNvPr id="19" name="Straight Connector 18"/>
          <p:cNvCxnSpPr/>
          <p:nvPr/>
        </p:nvCxnSpPr>
        <p:spPr>
          <a:xfrm>
            <a:off x="3810000"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649"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6057"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71092"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Lạc đà giúp con người những gì</a:t>
            </a:r>
          </a:p>
        </p:txBody>
      </p:sp>
      <p:cxnSp>
        <p:nvCxnSpPr>
          <p:cNvPr id="28" name="Straight Connector 27"/>
          <p:cNvCxnSpPr/>
          <p:nvPr/>
        </p:nvCxnSpPr>
        <p:spPr>
          <a:xfrm>
            <a:off x="434116"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54877"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63000"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1" y="542141"/>
            <a:ext cx="4723141" cy="31487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ưỡi lạc đà, ngủ qua đêm trên sa mạc Sahara | Kênh Thờ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0486" y="3124200"/>
            <a:ext cx="5597797" cy="31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prstClr val="black"/>
                </a:solidFill>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40891"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136"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1752600" y="1324706"/>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err="1">
                <a:solidFill>
                  <a:srgbClr val="0070C0"/>
                </a:solidFill>
                <a:latin typeface="Arial-Rounded" pitchFamily="34" charset="0"/>
                <a:ea typeface="Arial-Rounded" pitchFamily="34" charset="0"/>
                <a:cs typeface="Arial-Rounded" pitchFamily="34" charset="0"/>
              </a:rPr>
              <a:t>Lợi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ích</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của</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vật</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nuôi</a:t>
            </a:r>
            <a:endParaRPr lang="en-US" sz="6000" dirty="0">
              <a:solidFill>
                <a:srgbClr val="0070C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41104" y="2362201"/>
            <a:ext cx="6269486" cy="3927575"/>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2D0244-CC3A-DA2D-D7F5-E24363080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457200" y="1600200"/>
            <a:ext cx="6269486" cy="3927575"/>
          </a:xfrm>
          <a:prstGeom prst="rect">
            <a:avLst/>
          </a:prstGeom>
        </p:spPr>
      </p:pic>
      <p:sp>
        <p:nvSpPr>
          <p:cNvPr id="3" name="Title 1">
            <a:extLst>
              <a:ext uri="{FF2B5EF4-FFF2-40B4-BE49-F238E27FC236}">
                <a16:creationId xmlns:a16="http://schemas.microsoft.com/office/drawing/2014/main" id="{3014CE71-6DBF-9805-C1CC-143857B949BB}"/>
              </a:ext>
            </a:extLst>
          </p:cNvPr>
          <p:cNvSpPr txBox="1">
            <a:spLocks/>
          </p:cNvSpPr>
          <p:nvPr/>
        </p:nvSpPr>
        <p:spPr>
          <a:xfrm>
            <a:off x="6705600" y="609600"/>
            <a:ext cx="4663440" cy="21336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err="1">
                <a:solidFill>
                  <a:prstClr val="white"/>
                </a:solidFill>
                <a:latin typeface="Arial-Rounded" pitchFamily="34" charset="0"/>
                <a:ea typeface="Arial-Rounded" pitchFamily="34" charset="0"/>
                <a:cs typeface="Arial-Rounded" pitchFamily="34" charset="0"/>
              </a:rPr>
              <a:t>Các</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em</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nhìn</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thấy</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những</a:t>
            </a:r>
            <a:r>
              <a:rPr lang="en-US" sz="4000" dirty="0">
                <a:solidFill>
                  <a:prstClr val="white"/>
                </a:solidFill>
                <a:latin typeface="Arial-Rounded" pitchFamily="34" charset="0"/>
                <a:ea typeface="Arial-Rounded" pitchFamily="34" charset="0"/>
                <a:cs typeface="Arial-Rounded" pitchFamily="34" charset="0"/>
              </a:rPr>
              <a:t> con </a:t>
            </a:r>
            <a:r>
              <a:rPr lang="en-US" sz="4000" dirty="0" err="1">
                <a:solidFill>
                  <a:prstClr val="white"/>
                </a:solidFill>
                <a:latin typeface="Arial-Rounded" pitchFamily="34" charset="0"/>
                <a:ea typeface="Arial-Rounded" pitchFamily="34" charset="0"/>
                <a:cs typeface="Arial-Rounded" pitchFamily="34" charset="0"/>
              </a:rPr>
              <a:t>vật</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nào</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trong</a:t>
            </a:r>
            <a:r>
              <a:rPr lang="en-US" sz="4000" dirty="0">
                <a:solidFill>
                  <a:prstClr val="white"/>
                </a:solidFill>
                <a:latin typeface="Arial-Rounded" pitchFamily="34" charset="0"/>
                <a:ea typeface="Arial-Rounded" pitchFamily="34" charset="0"/>
                <a:cs typeface="Arial-Rounded" pitchFamily="34" charset="0"/>
              </a:rPr>
              <a:t> </a:t>
            </a:r>
            <a:r>
              <a:rPr lang="en-US" sz="4000" dirty="0" err="1">
                <a:solidFill>
                  <a:prstClr val="white"/>
                </a:solidFill>
                <a:latin typeface="Arial-Rounded" pitchFamily="34" charset="0"/>
                <a:ea typeface="Arial-Rounded" pitchFamily="34" charset="0"/>
                <a:cs typeface="Arial-Rounded" pitchFamily="34" charset="0"/>
              </a:rPr>
              <a:t>tranh</a:t>
            </a:r>
            <a:r>
              <a:rPr lang="en-US" sz="4000" dirty="0">
                <a:solidFill>
                  <a:prstClr val="white"/>
                </a:solidFill>
                <a:latin typeface="Arial-Rounded" pitchFamily="34" charset="0"/>
                <a:ea typeface="Arial-Rounded" pitchFamily="34" charset="0"/>
                <a:cs typeface="Arial-Rounded" pitchFamily="34" charset="0"/>
              </a:rPr>
              <a:t>? </a:t>
            </a:r>
          </a:p>
        </p:txBody>
      </p:sp>
      <p:sp>
        <p:nvSpPr>
          <p:cNvPr id="4" name="TextBox 3">
            <a:extLst>
              <a:ext uri="{FF2B5EF4-FFF2-40B4-BE49-F238E27FC236}">
                <a16:creationId xmlns:a16="http://schemas.microsoft.com/office/drawing/2014/main" id="{D8F2F1BB-C6D5-B972-6FC5-15459983973C}"/>
              </a:ext>
            </a:extLst>
          </p:cNvPr>
          <p:cNvSpPr txBox="1"/>
          <p:nvPr/>
        </p:nvSpPr>
        <p:spPr>
          <a:xfrm>
            <a:off x="7315200" y="2819400"/>
            <a:ext cx="3962400" cy="1015663"/>
          </a:xfrm>
          <a:prstGeom prst="rect">
            <a:avLst/>
          </a:prstGeom>
          <a:noFill/>
        </p:spPr>
        <p:txBody>
          <a:bodyPr wrap="square" rtlCol="0">
            <a:spAutoFit/>
          </a:bodyPr>
          <a:lstStyle/>
          <a:p>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Bò</a:t>
            </a:r>
            <a:r>
              <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cừu</a:t>
            </a:r>
            <a:r>
              <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vịt</a:t>
            </a:r>
            <a:endParaRPr lang="en-US" sz="6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itle 1">
            <a:extLst>
              <a:ext uri="{FF2B5EF4-FFF2-40B4-BE49-F238E27FC236}">
                <a16:creationId xmlns:a16="http://schemas.microsoft.com/office/drawing/2014/main" id="{F6A92F50-82C5-E60C-9531-E7A6A4E06E1A}"/>
              </a:ext>
            </a:extLst>
          </p:cNvPr>
          <p:cNvSpPr txBox="1">
            <a:spLocks/>
          </p:cNvSpPr>
          <p:nvPr/>
        </p:nvSpPr>
        <p:spPr>
          <a:xfrm>
            <a:off x="6781800" y="4267200"/>
            <a:ext cx="4663440" cy="1905000"/>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white"/>
                </a:solidFill>
                <a:latin typeface="Arial-Rounded" pitchFamily="34" charset="0"/>
                <a:ea typeface="Arial-Rounded" pitchFamily="34" charset="0"/>
                <a:cs typeface="Arial-Rounded" pitchFamily="34" charset="0"/>
              </a:rPr>
              <a:t>Em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biết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từng</a:t>
            </a:r>
            <a:r>
              <a:rPr lang="en-US" sz="3600" dirty="0">
                <a:solidFill>
                  <a:prstClr val="white"/>
                </a:solidFill>
                <a:latin typeface="Arial-Rounded" pitchFamily="34" charset="0"/>
                <a:ea typeface="Arial-Rounded" pitchFamily="34" charset="0"/>
                <a:cs typeface="Arial-Rounded" pitchFamily="34" charset="0"/>
              </a:rPr>
              <a:t> con </a:t>
            </a:r>
            <a:r>
              <a:rPr lang="en-US" sz="3600" dirty="0" err="1">
                <a:solidFill>
                  <a:prstClr val="white"/>
                </a:solidFill>
                <a:latin typeface="Arial-Rounded" pitchFamily="34" charset="0"/>
                <a:ea typeface="Arial-Rounded" pitchFamily="34" charset="0"/>
                <a:cs typeface="Arial-Rounded" pitchFamily="34" charset="0"/>
              </a:rPr>
              <a:t>vật</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trong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tranh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có</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những</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lợi</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ích</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gì</a:t>
            </a:r>
            <a:r>
              <a:rPr lang="en-US" sz="3600" dirty="0">
                <a:solidFill>
                  <a:prstClr val="white"/>
                </a:solidFill>
                <a:latin typeface="Arial-Rounded" pitchFamily="34" charset="0"/>
                <a:ea typeface="Arial-Rounded" pitchFamily="34" charset="0"/>
                <a:cs typeface="Arial-Rounded" pitchFamily="34" charset="0"/>
              </a:rPr>
              <a:t> </a:t>
            </a:r>
            <a:r>
              <a:rPr lang="en-US" sz="3600" dirty="0" err="1">
                <a:solidFill>
                  <a:prstClr val="white"/>
                </a:solidFill>
                <a:latin typeface="Arial-Rounded" pitchFamily="34" charset="0"/>
                <a:ea typeface="Arial-Rounded" pitchFamily="34" charset="0"/>
                <a:cs typeface="Arial-Rounded" pitchFamily="34" charset="0"/>
              </a:rPr>
              <a:t>không</a:t>
            </a:r>
            <a:r>
              <a:rPr lang="en-US" sz="3600" dirty="0">
                <a:solidFill>
                  <a:prstClr val="white"/>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3393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yellow logo&#10;&#10;AI-generated content may be incorrect.">
            <a:extLst>
              <a:ext uri="{FF2B5EF4-FFF2-40B4-BE49-F238E27FC236}">
                <a16:creationId xmlns:a16="http://schemas.microsoft.com/office/drawing/2014/main" id="{ECF63C69-0F9C-FA4A-C413-25A528DB5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1905000"/>
            <a:ext cx="8553429" cy="2347163"/>
          </a:xfrm>
          <a:prstGeom prst="rect">
            <a:avLst/>
          </a:prstGeom>
        </p:spPr>
      </p:pic>
    </p:spTree>
    <p:extLst>
      <p:ext uri="{BB962C8B-B14F-4D97-AF65-F5344CB8AC3E}">
        <p14:creationId xmlns:p14="http://schemas.microsoft.com/office/powerpoint/2010/main" val="4019337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47776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sp>
        <p:nvSpPr>
          <p:cNvPr id="3" name="Title 1">
            <a:extLst>
              <a:ext uri="{FF2B5EF4-FFF2-40B4-BE49-F238E27FC236}">
                <a16:creationId xmlns:a16="http://schemas.microsoft.com/office/drawing/2014/main" id="{75EF70F4-9318-6543-A10F-337F0FF04722}"/>
              </a:ext>
            </a:extLst>
          </p:cNvPr>
          <p:cNvSpPr txBox="1">
            <a:spLocks/>
          </p:cNvSpPr>
          <p:nvPr/>
        </p:nvSpPr>
        <p:spPr>
          <a:xfrm>
            <a:off x="104355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tưới</a:t>
            </a:r>
            <a:r>
              <a:rPr lang="en-US" sz="4800" dirty="0">
                <a:solidFill>
                  <a:prstClr val="black"/>
                </a:solidFill>
                <a:latin typeface="Arial-Rounded" pitchFamily="34" charset="0"/>
                <a:ea typeface="Arial-Rounded" pitchFamily="34" charset="0"/>
                <a:cs typeface="Arial-Rounded" pitchFamily="34" charset="0"/>
              </a:rPr>
              <a:t> </a:t>
            </a:r>
            <a:r>
              <a:rPr lang="en-US" sz="4800" dirty="0" err="1">
                <a:solidFill>
                  <a:prstClr val="black"/>
                </a:solidFill>
                <a:latin typeface="Arial-Rounded" pitchFamily="34" charset="0"/>
                <a:ea typeface="Arial-Rounded" pitchFamily="34" charset="0"/>
                <a:cs typeface="Arial-Rounded" pitchFamily="34" charset="0"/>
              </a:rPr>
              <a:t>rau</a:t>
            </a:r>
            <a:endParaRPr lang="en-US" sz="4800" dirty="0">
              <a:solidFill>
                <a:srgbClr val="0070C0"/>
              </a:solidFill>
              <a:latin typeface="Arial-Rounded" pitchFamily="34" charset="0"/>
              <a:ea typeface="Arial-Rounded" pitchFamily="34" charset="0"/>
              <a:cs typeface="Arial-Rounded" pitchFamily="34" charset="0"/>
            </a:endParaRPr>
          </a:p>
        </p:txBody>
      </p:sp>
      <p:sp>
        <p:nvSpPr>
          <p:cNvPr id="4" name="Title 1">
            <a:extLst>
              <a:ext uri="{FF2B5EF4-FFF2-40B4-BE49-F238E27FC236}">
                <a16:creationId xmlns:a16="http://schemas.microsoft.com/office/drawing/2014/main" id="{7FFCF8D4-740F-043C-DE51-8EE231ED77C4}"/>
              </a:ext>
            </a:extLst>
          </p:cNvPr>
          <p:cNvSpPr txBox="1">
            <a:spLocks/>
          </p:cNvSpPr>
          <p:nvPr/>
        </p:nvSpPr>
        <p:spPr>
          <a:xfrm>
            <a:off x="6858000" y="5105400"/>
            <a:ext cx="406916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prstClr val="black"/>
                </a:solidFill>
                <a:latin typeface="Arial-Rounded" pitchFamily="34" charset="0"/>
                <a:ea typeface="Arial-Rounded" pitchFamily="34" charset="0"/>
                <a:cs typeface="Arial-Rounded" pitchFamily="34" charset="0"/>
              </a:rPr>
              <a:t>con hươu</a:t>
            </a:r>
            <a:endParaRPr lang="en-US" sz="4800">
              <a:solidFill>
                <a:srgbClr val="0070C0"/>
              </a:solidFill>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id="{E79306EA-5561-F389-E8EA-8A6254F7C8F2}"/>
              </a:ext>
            </a:extLst>
          </p:cNvPr>
          <p:cNvSpPr txBox="1">
            <a:spLocks/>
          </p:cNvSpPr>
          <p:nvPr/>
        </p:nvSpPr>
        <p:spPr>
          <a:xfrm>
            <a:off x="2819400" y="685800"/>
            <a:ext cx="6111280" cy="148154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prstClr val="black"/>
                </a:solidFill>
                <a:latin typeface="Arial-Rounded" pitchFamily="34" charset="0"/>
                <a:ea typeface="Arial-Rounded" pitchFamily="34" charset="0"/>
                <a:cs typeface="Arial-Rounded" pitchFamily="34" charset="0"/>
              </a:rPr>
              <a:t>Nhìn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viết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từ</a:t>
            </a:r>
            <a:endParaRPr lang="en-US" dirty="0">
              <a:solidFill>
                <a:srgbClr val="0070C0"/>
              </a:solidFill>
              <a:latin typeface="Arial-Rounded" pitchFamily="34" charset="0"/>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21E38DE4-DA3E-046D-DFCF-6FDE65F49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2810" y="1790700"/>
            <a:ext cx="3276600" cy="3276600"/>
          </a:xfrm>
          <a:prstGeom prst="rect">
            <a:avLst/>
          </a:prstGeom>
        </p:spPr>
      </p:pic>
      <p:pic>
        <p:nvPicPr>
          <p:cNvPr id="13" name="Picture 2" descr="Deer animal cartoon #AD , #AD, #Sponsored, #cartoon, #animal, #Deer | Deer  cartoon, Deer illustration, Cartoon animals">
            <a:extLst>
              <a:ext uri="{FF2B5EF4-FFF2-40B4-BE49-F238E27FC236}">
                <a16:creationId xmlns:a16="http://schemas.microsoft.com/office/drawing/2014/main" id="{0C955355-FCCE-FCFC-DED1-1710837E9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524000"/>
            <a:ext cx="4213820" cy="421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99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p:nvPr/>
        </p:nvSpPr>
        <p:spPr>
          <a:xfrm>
            <a:off x="2504047" y="956604"/>
            <a:ext cx="6443003" cy="1200288"/>
          </a:xfrm>
          <a:prstGeom prst="rect">
            <a:avLst/>
          </a:prstGeom>
          <a:solidFill>
            <a:srgbClr val="CCECFF"/>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7200" kern="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ốc</a:t>
            </a:r>
            <a:r>
              <a:rPr lang="en-US" sz="7200" kern="0" noProof="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7200" kern="0" noProof="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bươu</a:t>
            </a:r>
            <a:endParaRPr kumimoji="0" sz="1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4" name="Google Shape;164;p11" descr="Powerpuff Girls Box Sticker by Cartoon Network for iOS &amp; Android | GIPHY">
            <a:hlinkClick r:id="rId3" action="ppaction://hlinksldjump"/>
          </p:cNvPr>
          <p:cNvPicPr preferRelativeResize="0"/>
          <p:nvPr/>
        </p:nvPicPr>
        <p:blipFill rotWithShape="1">
          <a:blip r:embed="rId4">
            <a:alphaModFix/>
          </a:blip>
          <a:srcRect l="18927" t="12847" r="16923" b="12692"/>
          <a:stretch/>
        </p:blipFill>
        <p:spPr>
          <a:xfrm>
            <a:off x="11108421" y="0"/>
            <a:ext cx="736576" cy="1025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2"/>
          <p:cNvSpPr txBox="1"/>
          <p:nvPr/>
        </p:nvSpPr>
        <p:spPr>
          <a:xfrm>
            <a:off x="2504047" y="956604"/>
            <a:ext cx="6716153" cy="1323399"/>
          </a:xfrm>
          <a:prstGeom prst="rect">
            <a:avLst/>
          </a:prstGeom>
          <a:solidFill>
            <a:srgbClr val="CCECFF"/>
          </a:solid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chuồn</a:t>
            </a:r>
            <a:r>
              <a:rPr kumimoji="0" lang="en-US" sz="8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80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chuồn</a:t>
            </a:r>
            <a:endParaRPr kumimoji="0" sz="1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71" name="Google Shape;171;p12" descr="Ôn tập các số đến 100 000 (tiep theo) - Quizizz">
            <a:hlinkClick r:id="rId3" action="ppaction://hlinksldjump"/>
          </p:cNvPr>
          <p:cNvPicPr preferRelativeResize="0"/>
          <p:nvPr/>
        </p:nvPicPr>
        <p:blipFill rotWithShape="1">
          <a:blip r:embed="rId4">
            <a:alphaModFix/>
          </a:blip>
          <a:srcRect/>
          <a:stretch/>
        </p:blipFill>
        <p:spPr>
          <a:xfrm>
            <a:off x="11015004" y="-83282"/>
            <a:ext cx="1026941" cy="103988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sp>
        <p:nvSpPr>
          <p:cNvPr id="4" name="TextBox 3">
            <a:extLst>
              <a:ext uri="{FF2B5EF4-FFF2-40B4-BE49-F238E27FC236}">
                <a16:creationId xmlns:a16="http://schemas.microsoft.com/office/drawing/2014/main" id="{3C2F1E0D-D3BD-03F3-99C7-E6016CDF220F}"/>
              </a:ext>
            </a:extLst>
          </p:cNvPr>
          <p:cNvSpPr txBox="1"/>
          <p:nvPr/>
        </p:nvSpPr>
        <p:spPr>
          <a:xfrm>
            <a:off x="2438400" y="1371600"/>
            <a:ext cx="7391400" cy="2785378"/>
          </a:xfrm>
          <a:prstGeom prst="rect">
            <a:avLst/>
          </a:prstGeom>
          <a:noFill/>
        </p:spPr>
        <p:txBody>
          <a:bodyPr wrap="square" rtlCol="0">
            <a:spAutoFit/>
          </a:bodyPr>
          <a:lstStyle/>
          <a:p>
            <a:pPr algn="ctr"/>
            <a:r>
              <a:rPr lang="en-US" sz="6000" b="1" dirty="0" err="1">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00206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69 </a:t>
            </a:r>
          </a:p>
          <a:p>
            <a:pPr algn="ctr"/>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ươi</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ươu</a:t>
            </a:r>
            <a:endPar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m khướu đen biết nói chào khách, bắt chước tiếng mèo có 1 không 2 (Timaliidae can say Vietname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0" y="914400"/>
            <a:ext cx="7587257" cy="4267900"/>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grpSp>
        <p:nvGrpSpPr>
          <p:cNvPr id="17" name="Group 16"/>
          <p:cNvGrpSpPr/>
          <p:nvPr/>
        </p:nvGrpSpPr>
        <p:grpSpPr>
          <a:xfrm>
            <a:off x="685800" y="5105400"/>
            <a:ext cx="11822824" cy="1600200"/>
            <a:chOff x="573365" y="5434158"/>
            <a:chExt cx="10940100" cy="1600200"/>
          </a:xfrm>
        </p:grpSpPr>
        <p:sp>
          <p:nvSpPr>
            <p:cNvPr id="18" name="Title 1"/>
            <p:cNvSpPr txBox="1">
              <a:spLocks/>
            </p:cNvSpPr>
            <p:nvPr/>
          </p:nvSpPr>
          <p:spPr>
            <a:xfrm>
              <a:off x="573365" y="5434158"/>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dirty="0" err="1">
                  <a:solidFill>
                    <a:srgbClr val="0070C0"/>
                  </a:solidFill>
                  <a:latin typeface="Arial-Rounded" pitchFamily="34" charset="0"/>
                  <a:ea typeface="Arial-Rounded" pitchFamily="34" charset="0"/>
                  <a:cs typeface="Arial-Rounded" pitchFamily="34" charset="0"/>
                </a:rPr>
                <a:t>Chim</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kh</a:t>
              </a:r>
              <a:r>
                <a:rPr lang="en-US" sz="5400" b="1" dirty="0" err="1">
                  <a:solidFill>
                    <a:srgbClr val="FF0000"/>
                  </a:solidFill>
                  <a:latin typeface="Arial-Rounded" pitchFamily="34" charset="0"/>
                  <a:ea typeface="Arial-Rounded" pitchFamily="34" charset="0"/>
                  <a:cs typeface="Arial-Rounded" pitchFamily="34" charset="0"/>
                </a:rPr>
                <a:t>ươu</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biết</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bắt</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chước</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tiếng</a:t>
              </a:r>
              <a:r>
                <a:rPr lang="en-US" sz="5400" b="1" dirty="0">
                  <a:solidFill>
                    <a:srgbClr val="0070C0"/>
                  </a:solidFill>
                  <a:latin typeface="Arial-Rounded" pitchFamily="34" charset="0"/>
                  <a:ea typeface="Arial-Rounded" pitchFamily="34" charset="0"/>
                  <a:cs typeface="Arial-Rounded" pitchFamily="34" charset="0"/>
                </a:rPr>
                <a:t> </a:t>
              </a:r>
              <a:r>
                <a:rPr lang="en-US" sz="5400" b="1" dirty="0" err="1">
                  <a:solidFill>
                    <a:srgbClr val="0070C0"/>
                  </a:solidFill>
                  <a:latin typeface="Arial-Rounded" pitchFamily="34" charset="0"/>
                  <a:ea typeface="Arial-Rounded" pitchFamily="34" charset="0"/>
                  <a:cs typeface="Arial-Rounded" pitchFamily="34" charset="0"/>
                </a:rPr>
                <a:t>ng</a:t>
              </a:r>
              <a:r>
                <a:rPr lang="en-US" sz="5400" b="1" dirty="0" err="1">
                  <a:solidFill>
                    <a:srgbClr val="FF0000"/>
                  </a:solidFill>
                  <a:latin typeface="Arial-Rounded" pitchFamily="34" charset="0"/>
                  <a:ea typeface="Arial-Rounded" pitchFamily="34" charset="0"/>
                  <a:cs typeface="Arial-Rounded" pitchFamily="34" charset="0"/>
                </a:rPr>
                <a:t>ươi</a:t>
              </a:r>
              <a:endParaRPr lang="en-US" sz="5400" b="1" dirty="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679729" y="5480946"/>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p>
        </p:txBody>
      </p:sp>
      <p:sp>
        <p:nvSpPr>
          <p:cNvPr id="9" name="Title 1"/>
          <p:cNvSpPr txBox="1">
            <a:spLocks/>
          </p:cNvSpPr>
          <p:nvPr/>
        </p:nvSpPr>
        <p:spPr>
          <a:xfrm>
            <a:off x="6136325"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ươi</a:t>
            </a:r>
          </a:p>
        </p:txBody>
      </p:sp>
      <p:sp>
        <p:nvSpPr>
          <p:cNvPr id="10" name="Title 1"/>
          <p:cNvSpPr txBox="1">
            <a:spLocks/>
          </p:cNvSpPr>
          <p:nvPr/>
        </p:nvSpPr>
        <p:spPr>
          <a:xfrm>
            <a:off x="3940820"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ng</a:t>
            </a:r>
            <a:r>
              <a:rPr lang="en-US" sz="8800">
                <a:solidFill>
                  <a:srgbClr val="FF0000"/>
                </a:solidFill>
                <a:latin typeface="Arial-Rounded" pitchFamily="34" charset="0"/>
                <a:ea typeface="Arial-Rounded" pitchFamily="34" charset="0"/>
                <a:cs typeface="Arial-Rounded" pitchFamily="34" charset="0"/>
              </a:rPr>
              <a:t>ươi</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3318600"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ươi</a:t>
            </a:r>
          </a:p>
        </p:txBody>
      </p:sp>
      <p:sp>
        <p:nvSpPr>
          <p:cNvPr id="26" name="Title 1"/>
          <p:cNvSpPr txBox="1">
            <a:spLocks/>
          </p:cNvSpPr>
          <p:nvPr/>
        </p:nvSpPr>
        <p:spPr>
          <a:xfrm>
            <a:off x="6231740"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ươu</a:t>
            </a:r>
          </a:p>
        </p:txBody>
      </p:sp>
      <p:sp>
        <p:nvSpPr>
          <p:cNvPr id="11" name="Title 1"/>
          <p:cNvSpPr txBox="1">
            <a:spLocks/>
          </p:cNvSpPr>
          <p:nvPr/>
        </p:nvSpPr>
        <p:spPr>
          <a:xfrm>
            <a:off x="6112611" y="4253937"/>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0083E6"/>
          </a:solidFill>
        </p:spPr>
        <p:txBody>
          <a:bodyPr wrap="square" rtlCol="0">
            <a:spAutoFit/>
          </a:bodyPr>
          <a:lstStyle/>
          <a:p>
            <a:pPr algn="ctr"/>
            <a:r>
              <a:rPr lang="en-US" sz="8000">
                <a:solidFill>
                  <a:prstClr val="white"/>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59070"/>
            <a:ext cx="3088767"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ươi</a:t>
            </a:r>
          </a:p>
        </p:txBody>
      </p:sp>
      <p:sp>
        <p:nvSpPr>
          <p:cNvPr id="7" name="TextBox 6"/>
          <p:cNvSpPr txBox="1"/>
          <p:nvPr/>
        </p:nvSpPr>
        <p:spPr>
          <a:xfrm>
            <a:off x="6434194" y="3459070"/>
            <a:ext cx="3397644" cy="1862048"/>
          </a:xfrm>
          <a:prstGeom prst="rect">
            <a:avLst/>
          </a:prstGeom>
          <a:solidFill>
            <a:schemeClr val="accent5">
              <a:lumMod val="20000"/>
              <a:lumOff val="80000"/>
            </a:schemeClr>
          </a:solidFill>
        </p:spPr>
        <p:txBody>
          <a:bodyPr wrap="square" rtlCol="0">
            <a:spAutoFit/>
          </a:bodyPr>
          <a:lstStyle/>
          <a:p>
            <a:pPr algn="ctr"/>
            <a:r>
              <a:rPr lang="en-US" sz="11500">
                <a:solidFill>
                  <a:srgbClr val="0070C0"/>
                </a:solidFill>
                <a:latin typeface="Arial-Rounded" pitchFamily="34" charset="0"/>
                <a:ea typeface="Arial-Rounded" pitchFamily="34" charset="0"/>
                <a:cs typeface="Arial-Rounded" pitchFamily="34" charset="0"/>
              </a:rPr>
              <a:t>ươu</a:t>
            </a:r>
          </a:p>
        </p:txBody>
      </p:sp>
      <p:sp>
        <p:nvSpPr>
          <p:cNvPr id="9" name="TextBox 8"/>
          <p:cNvSpPr txBox="1"/>
          <p:nvPr/>
        </p:nvSpPr>
        <p:spPr>
          <a:xfrm>
            <a:off x="2851882" y="3459070"/>
            <a:ext cx="2320636"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0" name="TextBox 9"/>
          <p:cNvSpPr txBox="1"/>
          <p:nvPr/>
        </p:nvSpPr>
        <p:spPr>
          <a:xfrm>
            <a:off x="6457344" y="345907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ươ</a:t>
            </a:r>
          </a:p>
        </p:txBody>
      </p:sp>
      <p:sp>
        <p:nvSpPr>
          <p:cNvPr id="12" name="TextBox 11"/>
          <p:cNvSpPr txBox="1"/>
          <p:nvPr/>
        </p:nvSpPr>
        <p:spPr>
          <a:xfrm>
            <a:off x="3679934" y="3459070"/>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i</a:t>
            </a:r>
          </a:p>
        </p:txBody>
      </p:sp>
      <p:sp>
        <p:nvSpPr>
          <p:cNvPr id="8" name="TextBox 7"/>
          <p:cNvSpPr txBox="1"/>
          <p:nvPr/>
        </p:nvSpPr>
        <p:spPr>
          <a:xfrm>
            <a:off x="7637885" y="3459070"/>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309</Words>
  <Application>Microsoft Office PowerPoint</Application>
  <PresentationFormat>Widescreen</PresentationFormat>
  <Paragraphs>151</Paragraphs>
  <Slides>36</Slides>
  <Notes>25</Notes>
  <HiddenSlides>0</HiddenSlides>
  <MMClips>4</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36</vt:i4>
      </vt:variant>
    </vt:vector>
  </HeadingPairs>
  <TitlesOfParts>
    <vt:vector size="58" baseType="lpstr">
      <vt:lpstr>微软雅黑</vt:lpstr>
      <vt:lpstr>宋体</vt:lpstr>
      <vt:lpstr>#9Slide07 HoneyCream</vt:lpstr>
      <vt:lpstr>Abril Fatface</vt:lpstr>
      <vt:lpstr>Aldrich</vt:lpstr>
      <vt:lpstr>Aptos</vt:lpstr>
      <vt:lpstr>Aptos Display</vt:lpstr>
      <vt:lpstr>Arial</vt:lpstr>
      <vt:lpstr>Arial Rounded MT Bold</vt:lpstr>
      <vt:lpstr>Arial-Rounded</vt:lpstr>
      <vt:lpstr>Calibri</vt:lpstr>
      <vt:lpstr>等线</vt:lpstr>
      <vt:lpstr>HP001 4 hàng</vt:lpstr>
      <vt:lpstr>黑体</vt:lpstr>
      <vt:lpstr>Times New Roman</vt:lpstr>
      <vt:lpstr>https://www.freeppt7.com</vt:lpstr>
      <vt:lpstr>Office 主题​​</vt:lpstr>
      <vt:lpstr>Office 主题</vt:lpstr>
      <vt:lpstr>1_Office 主题</vt:lpstr>
      <vt:lpstr>1_Office Theme</vt:lpstr>
      <vt:lpstr>SlidesMania</vt:lpstr>
      <vt:lpstr>2_Office Theme</vt:lpstr>
      <vt:lpstr>GAME HỘP QUÀ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78</cp:revision>
  <dcterms:created xsi:type="dcterms:W3CDTF">2020-11-09T02:49:13Z</dcterms:created>
  <dcterms:modified xsi:type="dcterms:W3CDTF">2026-04-29T04:57:03Z</dcterms:modified>
</cp:coreProperties>
</file>