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9" r:id="rId3"/>
    <p:sldMasterId id="2147483711" r:id="rId4"/>
    <p:sldMasterId id="2147483723" r:id="rId5"/>
  </p:sldMasterIdLst>
  <p:notesMasterIdLst>
    <p:notesMasterId r:id="rId35"/>
  </p:notesMasterIdLst>
  <p:sldIdLst>
    <p:sldId id="256" r:id="rId6"/>
    <p:sldId id="539" r:id="rId7"/>
    <p:sldId id="288" r:id="rId8"/>
    <p:sldId id="291" r:id="rId9"/>
    <p:sldId id="285" r:id="rId10"/>
    <p:sldId id="292" r:id="rId11"/>
    <p:sldId id="295" r:id="rId12"/>
    <p:sldId id="555" r:id="rId13"/>
    <p:sldId id="554" r:id="rId14"/>
    <p:sldId id="556" r:id="rId15"/>
    <p:sldId id="527" r:id="rId16"/>
    <p:sldId id="540" r:id="rId17"/>
    <p:sldId id="541" r:id="rId18"/>
    <p:sldId id="542" r:id="rId19"/>
    <p:sldId id="543" r:id="rId20"/>
    <p:sldId id="544" r:id="rId21"/>
    <p:sldId id="545" r:id="rId22"/>
    <p:sldId id="546" r:id="rId23"/>
    <p:sldId id="547" r:id="rId24"/>
    <p:sldId id="548" r:id="rId25"/>
    <p:sldId id="549" r:id="rId26"/>
    <p:sldId id="550" r:id="rId27"/>
    <p:sldId id="551" r:id="rId28"/>
    <p:sldId id="558" r:id="rId29"/>
    <p:sldId id="557" r:id="rId30"/>
    <p:sldId id="289" r:id="rId31"/>
    <p:sldId id="304" r:id="rId32"/>
    <p:sldId id="365" r:id="rId33"/>
    <p:sldId id="55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086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0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46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71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6371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5540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578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2620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3800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537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6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52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5170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513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1937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570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93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17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46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04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02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108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671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467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584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059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67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9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5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94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1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14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268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14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80652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4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26.png"/><Relationship Id="rId11" Type="http://schemas.openxmlformats.org/officeDocument/2006/relationships/image" Target="../media/image43.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49.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6.png"/><Relationship Id="rId11" Type="http://schemas.openxmlformats.org/officeDocument/2006/relationships/image" Target="../media/image50.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5E2"/>
        </a:solidFill>
        <a:effectLst/>
      </p:bgPr>
    </p:bg>
    <p:spTree>
      <p:nvGrpSpPr>
        <p:cNvPr id="1" name=""/>
        <p:cNvGrpSpPr/>
        <p:nvPr/>
      </p:nvGrpSpPr>
      <p:grpSpPr>
        <a:xfrm>
          <a:off x="0" y="0"/>
          <a:ext cx="0" cy="0"/>
          <a:chOff x="0" y="0"/>
          <a:chExt cx="0" cy="0"/>
        </a:xfrm>
      </p:grpSpPr>
      <p:grpSp>
        <p:nvGrpSpPr>
          <p:cNvPr id="2" name="Group 2"/>
          <p:cNvGrpSpPr/>
          <p:nvPr/>
        </p:nvGrpSpPr>
        <p:grpSpPr>
          <a:xfrm>
            <a:off x="-847344" y="-42672"/>
            <a:ext cx="13886688" cy="6943344"/>
            <a:chOff x="0" y="0"/>
            <a:chExt cx="27773376" cy="13886688"/>
          </a:xfrm>
        </p:grpSpPr>
        <p:sp>
          <p:nvSpPr>
            <p:cNvPr id="3" name="Freeform 3"/>
            <p:cNvSpPr/>
            <p:nvPr/>
          </p:nvSpPr>
          <p:spPr>
            <a:xfrm>
              <a:off x="0"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886688"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37160" y="6076854"/>
            <a:ext cx="12466320" cy="918306"/>
            <a:chOff x="0" y="0"/>
            <a:chExt cx="4924966" cy="362787"/>
          </a:xfrm>
        </p:grpSpPr>
        <p:sp>
          <p:nvSpPr>
            <p:cNvPr id="6" name="Freeform 6"/>
            <p:cNvSpPr/>
            <p:nvPr/>
          </p:nvSpPr>
          <p:spPr>
            <a:xfrm>
              <a:off x="0" y="0"/>
              <a:ext cx="4924966" cy="362787"/>
            </a:xfrm>
            <a:custGeom>
              <a:avLst/>
              <a:gdLst/>
              <a:ahLst/>
              <a:cxnLst/>
              <a:rect l="l" t="t" r="r" b="b"/>
              <a:pathLst>
                <a:path w="4924966" h="362787">
                  <a:moveTo>
                    <a:pt x="0" y="0"/>
                  </a:moveTo>
                  <a:lnTo>
                    <a:pt x="4924966" y="0"/>
                  </a:lnTo>
                  <a:lnTo>
                    <a:pt x="4924966" y="362787"/>
                  </a:lnTo>
                  <a:lnTo>
                    <a:pt x="0" y="362787"/>
                  </a:lnTo>
                  <a:close/>
                </a:path>
              </a:pathLst>
            </a:custGeom>
            <a:solidFill>
              <a:srgbClr val="FFA6A6"/>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924966" cy="40088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a:off x="421007" y="2456919"/>
            <a:ext cx="5927381" cy="4401081"/>
          </a:xfrm>
          <a:custGeom>
            <a:avLst/>
            <a:gdLst/>
            <a:ahLst/>
            <a:cxnLst/>
            <a:rect l="l" t="t" r="r" b="b"/>
            <a:pathLst>
              <a:path w="8891072" h="6601621">
                <a:moveTo>
                  <a:pt x="0" y="0"/>
                </a:moveTo>
                <a:lnTo>
                  <a:pt x="8891072" y="0"/>
                </a:lnTo>
                <a:lnTo>
                  <a:pt x="8891072" y="6601621"/>
                </a:lnTo>
                <a:lnTo>
                  <a:pt x="0" y="660162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93863" y="1069145"/>
            <a:ext cx="1198015" cy="1036938"/>
          </a:xfrm>
          <a:custGeom>
            <a:avLst/>
            <a:gdLst/>
            <a:ahLst/>
            <a:cxnLst/>
            <a:rect l="l" t="t" r="r" b="b"/>
            <a:pathLst>
              <a:path w="1797023" h="1555407">
                <a:moveTo>
                  <a:pt x="0" y="0"/>
                </a:moveTo>
                <a:lnTo>
                  <a:pt x="1797023" y="0"/>
                </a:lnTo>
                <a:lnTo>
                  <a:pt x="1797023" y="1555407"/>
                </a:lnTo>
                <a:lnTo>
                  <a:pt x="0" y="155540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896273" y="3439109"/>
            <a:ext cx="1198015" cy="1036938"/>
          </a:xfrm>
          <a:custGeom>
            <a:avLst/>
            <a:gdLst/>
            <a:ahLst/>
            <a:cxnLst/>
            <a:rect l="l" t="t" r="r" b="b"/>
            <a:pathLst>
              <a:path w="1797023" h="1555407">
                <a:moveTo>
                  <a:pt x="1797024" y="0"/>
                </a:moveTo>
                <a:lnTo>
                  <a:pt x="0" y="0"/>
                </a:lnTo>
                <a:lnTo>
                  <a:pt x="0" y="1555407"/>
                </a:lnTo>
                <a:lnTo>
                  <a:pt x="1797024" y="1555407"/>
                </a:lnTo>
                <a:lnTo>
                  <a:pt x="1797024"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565859" y="4896240"/>
            <a:ext cx="644722" cy="558037"/>
          </a:xfrm>
          <a:custGeom>
            <a:avLst/>
            <a:gdLst/>
            <a:ahLst/>
            <a:cxnLst/>
            <a:rect l="l" t="t" r="r" b="b"/>
            <a:pathLst>
              <a:path w="967083" h="837055">
                <a:moveTo>
                  <a:pt x="0" y="0"/>
                </a:moveTo>
                <a:lnTo>
                  <a:pt x="967084" y="0"/>
                </a:lnTo>
                <a:lnTo>
                  <a:pt x="967084" y="837055"/>
                </a:lnTo>
                <a:lnTo>
                  <a:pt x="0" y="83705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979588" y="3099564"/>
            <a:ext cx="644722" cy="558037"/>
          </a:xfrm>
          <a:custGeom>
            <a:avLst/>
            <a:gdLst/>
            <a:ahLst/>
            <a:cxnLst/>
            <a:rect l="l" t="t" r="r" b="b"/>
            <a:pathLst>
              <a:path w="967083" h="837055">
                <a:moveTo>
                  <a:pt x="0" y="0"/>
                </a:moveTo>
                <a:lnTo>
                  <a:pt x="967083" y="0"/>
                </a:lnTo>
                <a:lnTo>
                  <a:pt x="967083" y="837055"/>
                </a:lnTo>
                <a:lnTo>
                  <a:pt x="0" y="83705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719054">
            <a:off x="-475147" y="332294"/>
            <a:ext cx="1818793" cy="3006269"/>
          </a:xfrm>
          <a:custGeom>
            <a:avLst/>
            <a:gdLst/>
            <a:ahLst/>
            <a:cxnLst/>
            <a:rect l="l" t="t" r="r" b="b"/>
            <a:pathLst>
              <a:path w="2728190" h="4509404">
                <a:moveTo>
                  <a:pt x="0" y="0"/>
                </a:moveTo>
                <a:lnTo>
                  <a:pt x="2728189" y="0"/>
                </a:lnTo>
                <a:lnTo>
                  <a:pt x="2728189" y="4509404"/>
                </a:lnTo>
                <a:lnTo>
                  <a:pt x="0" y="450940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34845" flipH="1">
            <a:off x="10842480" y="1170494"/>
            <a:ext cx="1818793" cy="3006269"/>
          </a:xfrm>
          <a:custGeom>
            <a:avLst/>
            <a:gdLst/>
            <a:ahLst/>
            <a:cxnLst/>
            <a:rect l="l" t="t" r="r" b="b"/>
            <a:pathLst>
              <a:path w="2728190" h="4509404">
                <a:moveTo>
                  <a:pt x="2728189" y="0"/>
                </a:moveTo>
                <a:lnTo>
                  <a:pt x="0" y="0"/>
                </a:lnTo>
                <a:lnTo>
                  <a:pt x="0" y="4509404"/>
                </a:lnTo>
                <a:lnTo>
                  <a:pt x="2728189" y="4509404"/>
                </a:lnTo>
                <a:lnTo>
                  <a:pt x="2728189"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17" name="Picture 16" descr="A red and green text on a black background&#10;&#10;AI-generated content may be incorrect.">
            <a:extLst>
              <a:ext uri="{FF2B5EF4-FFF2-40B4-BE49-F238E27FC236}">
                <a16:creationId xmlns:a16="http://schemas.microsoft.com/office/drawing/2014/main" id="{3C463D5E-C769-99EC-A4BF-D1EAEC7ED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2000" y="644447"/>
            <a:ext cx="7200000" cy="55478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e_a_short_202509140933_j2hdl">
            <a:hlinkClick r:id="" action="ppaction://media"/>
            <a:extLst>
              <a:ext uri="{FF2B5EF4-FFF2-40B4-BE49-F238E27FC236}">
                <a16:creationId xmlns:a16="http://schemas.microsoft.com/office/drawing/2014/main" id="{B27199F0-4CD8-CD2D-DD75-7E028E810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3209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018C8D6-5A29-0318-FBF4-537574EB1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03" y="727707"/>
            <a:ext cx="5689298" cy="4193356"/>
          </a:xfrm>
          <a:prstGeom prst="rect">
            <a:avLst/>
          </a:prstGeom>
          <a:ln>
            <a:noFill/>
          </a:ln>
          <a:effectLst/>
        </p:spPr>
      </p:pic>
      <p:pic>
        <p:nvPicPr>
          <p:cNvPr id="4" name="Picture 3">
            <a:extLst>
              <a:ext uri="{FF2B5EF4-FFF2-40B4-BE49-F238E27FC236}">
                <a16:creationId xmlns:a16="http://schemas.microsoft.com/office/drawing/2014/main" id="{AF291A4B-FAC9-6373-A5EF-B6AF13F27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1218418"/>
            <a:ext cx="5810250" cy="3728652"/>
          </a:xfrm>
          <a:prstGeom prst="rect">
            <a:avLst/>
          </a:prstGeom>
          <a:ln>
            <a:noFill/>
          </a:ln>
          <a:effectLst/>
        </p:spPr>
      </p:pic>
      <p:sp>
        <p:nvSpPr>
          <p:cNvPr id="5" name="TextBox 4">
            <a:extLst>
              <a:ext uri="{FF2B5EF4-FFF2-40B4-BE49-F238E27FC236}">
                <a16:creationId xmlns:a16="http://schemas.microsoft.com/office/drawing/2014/main" id="{AC4A0B0C-BDDA-3DC2-4CA7-F1FABAB51FA3}"/>
              </a:ext>
            </a:extLst>
          </p:cNvPr>
          <p:cNvSpPr txBox="1"/>
          <p:nvPr/>
        </p:nvSpPr>
        <p:spPr>
          <a:xfrm>
            <a:off x="1076324" y="5084077"/>
            <a:ext cx="4943475" cy="119181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thăm</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khỏe</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F7CA31FB-0CFA-D591-6E52-0859E9316B21}"/>
              </a:ext>
            </a:extLst>
          </p:cNvPr>
          <p:cNvSpPr txBox="1"/>
          <p:nvPr/>
        </p:nvSpPr>
        <p:spPr>
          <a:xfrm>
            <a:off x="6696074" y="4664977"/>
            <a:ext cx="4943475"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2800" b="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chúc tết ông bà khỏe mạnh sống lâu.</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054DFE6-145D-7D36-8944-E66E58D8CEB4}"/>
              </a:ext>
            </a:extLst>
          </p:cNvPr>
          <p:cNvPicPr/>
          <p:nvPr/>
        </p:nvPicPr>
        <p:blipFill>
          <a:blip r:embed="rId3"/>
          <a:stretch>
            <a:fillRect/>
          </a:stretch>
        </p:blipFill>
        <p:spPr>
          <a:xfrm>
            <a:off x="6399998" y="360028"/>
            <a:ext cx="5031109" cy="3686547"/>
          </a:xfrm>
          <a:prstGeom prst="rect">
            <a:avLst/>
          </a:prstGeom>
          <a:ln>
            <a:noFill/>
          </a:ln>
          <a:effectLst/>
        </p:spPr>
      </p:pic>
      <p:pic>
        <p:nvPicPr>
          <p:cNvPr id="212" name="Picture 211">
            <a:extLst>
              <a:ext uri="{FF2B5EF4-FFF2-40B4-BE49-F238E27FC236}">
                <a16:creationId xmlns:a16="http://schemas.microsoft.com/office/drawing/2014/main" id="{B090D544-C8DC-E628-963C-72BD578E902E}"/>
              </a:ext>
            </a:extLst>
          </p:cNvPr>
          <p:cNvPicPr/>
          <p:nvPr/>
        </p:nvPicPr>
        <p:blipFill>
          <a:blip r:embed="rId4"/>
          <a:stretch>
            <a:fillRect/>
          </a:stretch>
        </p:blipFill>
        <p:spPr>
          <a:xfrm>
            <a:off x="841267" y="388752"/>
            <a:ext cx="5031109" cy="3686547"/>
          </a:xfrm>
          <a:prstGeom prst="rect">
            <a:avLst/>
          </a:prstGeom>
          <a:ln>
            <a:noFill/>
          </a:ln>
          <a:effectLst/>
        </p:spPr>
      </p:pic>
      <p:sp>
        <p:nvSpPr>
          <p:cNvPr id="213" name="TextBox 212">
            <a:extLst>
              <a:ext uri="{FF2B5EF4-FFF2-40B4-BE49-F238E27FC236}">
                <a16:creationId xmlns:a16="http://schemas.microsoft.com/office/drawing/2014/main" id="{EB63193A-78ED-3336-8444-5995CB09C916}"/>
              </a:ext>
            </a:extLst>
          </p:cNvPr>
          <p:cNvSpPr txBox="1"/>
          <p:nvPr/>
        </p:nvSpPr>
        <p:spPr>
          <a:xfrm>
            <a:off x="944082" y="4150628"/>
            <a:ext cx="4943475" cy="160043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4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mời ông uống nước.</a:t>
            </a:r>
            <a:endParaRPr kumimoji="0" lang="en-US" sz="4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4" name="TextBox 213">
            <a:extLst>
              <a:ext uri="{FF2B5EF4-FFF2-40B4-BE49-F238E27FC236}">
                <a16:creationId xmlns:a16="http://schemas.microsoft.com/office/drawing/2014/main" id="{1A9C59FD-E5F5-DB09-8390-B5DFCDE737DB}"/>
              </a:ext>
            </a:extLst>
          </p:cNvPr>
          <p:cNvSpPr txBox="1"/>
          <p:nvPr/>
        </p:nvSpPr>
        <p:spPr>
          <a:xfrm>
            <a:off x="6336340" y="4187399"/>
            <a:ext cx="520065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kh</a:t>
            </a: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oe</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ông bà vở tập viết, được cô khen viết đẹp.</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02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p:cTn id="7" dur="500" fill="hold"/>
                                        <p:tgtEl>
                                          <p:spTgt spid="213"/>
                                        </p:tgtEl>
                                        <p:attrNameLst>
                                          <p:attrName>ppt_w</p:attrName>
                                        </p:attrNameLst>
                                      </p:cBhvr>
                                      <p:tavLst>
                                        <p:tav tm="0">
                                          <p:val>
                                            <p:fltVal val="0"/>
                                          </p:val>
                                        </p:tav>
                                        <p:tav tm="100000">
                                          <p:val>
                                            <p:strVal val="#ppt_w"/>
                                          </p:val>
                                        </p:tav>
                                      </p:tavLst>
                                    </p:anim>
                                    <p:anim calcmode="lin" valueType="num">
                                      <p:cBhvr>
                                        <p:cTn id="8" dur="500" fill="hold"/>
                                        <p:tgtEl>
                                          <p:spTgt spid="213"/>
                                        </p:tgtEl>
                                        <p:attrNameLst>
                                          <p:attrName>ppt_h</p:attrName>
                                        </p:attrNameLst>
                                      </p:cBhvr>
                                      <p:tavLst>
                                        <p:tav tm="0">
                                          <p:val>
                                            <p:fltVal val="0"/>
                                          </p:val>
                                        </p:tav>
                                        <p:tav tm="100000">
                                          <p:val>
                                            <p:strVal val="#ppt_h"/>
                                          </p:val>
                                        </p:tav>
                                      </p:tavLst>
                                    </p:anim>
                                    <p:animEffect transition="in" filter="fade">
                                      <p:cBhvr>
                                        <p:cTn id="9" dur="500"/>
                                        <p:tgtEl>
                                          <p:spTgt spid="2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4"/>
                                        </p:tgtEl>
                                        <p:attrNameLst>
                                          <p:attrName>style.visibility</p:attrName>
                                        </p:attrNameLst>
                                      </p:cBhvr>
                                      <p:to>
                                        <p:strVal val="visible"/>
                                      </p:to>
                                    </p:set>
                                    <p:anim calcmode="lin" valueType="num">
                                      <p:cBhvr>
                                        <p:cTn id="14" dur="500" fill="hold"/>
                                        <p:tgtEl>
                                          <p:spTgt spid="214"/>
                                        </p:tgtEl>
                                        <p:attrNameLst>
                                          <p:attrName>ppt_w</p:attrName>
                                        </p:attrNameLst>
                                      </p:cBhvr>
                                      <p:tavLst>
                                        <p:tav tm="0">
                                          <p:val>
                                            <p:fltVal val="0"/>
                                          </p:val>
                                        </p:tav>
                                        <p:tav tm="100000">
                                          <p:val>
                                            <p:strVal val="#ppt_w"/>
                                          </p:val>
                                        </p:tav>
                                      </p:tavLst>
                                    </p:anim>
                                    <p:anim calcmode="lin" valueType="num">
                                      <p:cBhvr>
                                        <p:cTn id="15" dur="500" fill="hold"/>
                                        <p:tgtEl>
                                          <p:spTgt spid="214"/>
                                        </p:tgtEl>
                                        <p:attrNameLst>
                                          <p:attrName>ppt_h</p:attrName>
                                        </p:attrNameLst>
                                      </p:cBhvr>
                                      <p:tavLst>
                                        <p:tav tm="0">
                                          <p:val>
                                            <p:fltVal val="0"/>
                                          </p:val>
                                        </p:tav>
                                        <p:tav tm="100000">
                                          <p:val>
                                            <p:strVal val="#ppt_h"/>
                                          </p:val>
                                        </p:tav>
                                      </p:tavLst>
                                    </p:anim>
                                    <p:animEffect transition="in" filter="fade">
                                      <p:cBhvr>
                                        <p:cTn id="16"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5987F-2615-565A-6295-C099A6F4F281}"/>
              </a:ext>
            </a:extLst>
          </p:cNvPr>
          <p:cNvPicPr/>
          <p:nvPr/>
        </p:nvPicPr>
        <p:blipFill>
          <a:blip r:embed="rId3"/>
          <a:stretch>
            <a:fillRect/>
          </a:stretch>
        </p:blipFill>
        <p:spPr>
          <a:xfrm>
            <a:off x="2479919" y="410536"/>
            <a:ext cx="7216974" cy="4778151"/>
          </a:xfrm>
          <a:prstGeom prst="rect">
            <a:avLst/>
          </a:prstGeom>
          <a:ln>
            <a:noFill/>
          </a:ln>
          <a:effectLst/>
        </p:spPr>
      </p:pic>
      <p:sp>
        <p:nvSpPr>
          <p:cNvPr id="4" name="TextBox 3">
            <a:extLst>
              <a:ext uri="{FF2B5EF4-FFF2-40B4-BE49-F238E27FC236}">
                <a16:creationId xmlns:a16="http://schemas.microsoft.com/office/drawing/2014/main" id="{DC7ADBE9-C5DE-6FB7-61C5-F233D8BE0725}"/>
              </a:ext>
            </a:extLst>
          </p:cNvPr>
          <p:cNvSpPr txBox="1"/>
          <p:nvPr/>
        </p:nvSpPr>
        <p:spPr>
          <a:xfrm>
            <a:off x="3272613" y="5368941"/>
            <a:ext cx="5543550" cy="1191816"/>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2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nhỏ cùng bố về quê thăm ông 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16885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224E5-4D03-E17F-EF3D-B71E9C0274A7}"/>
              </a:ext>
            </a:extLst>
          </p:cNvPr>
          <p:cNvPicPr/>
          <p:nvPr/>
        </p:nvPicPr>
        <p:blipFill>
          <a:blip r:embed="rId3"/>
          <a:stretch>
            <a:fillRect/>
          </a:stretch>
        </p:blipFill>
        <p:spPr>
          <a:xfrm>
            <a:off x="1943100" y="2016645"/>
            <a:ext cx="2352303" cy="4565129"/>
          </a:xfrm>
          <a:prstGeom prst="rect">
            <a:avLst/>
          </a:prstGeom>
        </p:spPr>
      </p:pic>
      <p:sp>
        <p:nvSpPr>
          <p:cNvPr id="6" name="Thought Bubble: Cloud 2">
            <a:extLst>
              <a:ext uri="{FF2B5EF4-FFF2-40B4-BE49-F238E27FC236}">
                <a16:creationId xmlns:a16="http://schemas.microsoft.com/office/drawing/2014/main" id="{3442CFC2-8D1A-F561-143E-B1DC50FFB1E1}"/>
              </a:ext>
            </a:extLst>
          </p:cNvPr>
          <p:cNvSpPr/>
          <p:nvPr/>
        </p:nvSpPr>
        <p:spPr>
          <a:xfrm>
            <a:off x="3081749" y="561975"/>
            <a:ext cx="58431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endParaRPr>
          </a:p>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Vì</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sao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cần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a:p>
            <a:pPr algn="ctr"/>
            <a:endParaRPr lang="en-US" sz="3600" dirty="0">
              <a:latin typeface="Cambria" panose="02040503050406030204" pitchFamily="18" charset="0"/>
              <a:ea typeface="Cambria" panose="02040503050406030204" pitchFamily="18" charset="0"/>
            </a:endParaRPr>
          </a:p>
        </p:txBody>
      </p:sp>
      <p:sp>
        <p:nvSpPr>
          <p:cNvPr id="7" name="Thought Bubble: Cloud 2">
            <a:extLst>
              <a:ext uri="{FF2B5EF4-FFF2-40B4-BE49-F238E27FC236}">
                <a16:creationId xmlns:a16="http://schemas.microsoft.com/office/drawing/2014/main" id="{F2258357-0D75-DC6E-F44D-127FC77FCFD1}"/>
              </a:ext>
            </a:extLst>
          </p:cNvPr>
          <p:cNvSpPr/>
          <p:nvPr/>
        </p:nvSpPr>
        <p:spPr>
          <a:xfrm>
            <a:off x="4339049" y="2447925"/>
            <a:ext cx="71766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đã</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bằng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những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việc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làm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nào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4267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en-US" sz="4000" dirty="0">
                <a:latin typeface="Cambria" panose="02040503050406030204" pitchFamily="18" charset="0"/>
                <a:ea typeface="Cambria" panose="02040503050406030204" pitchFamily="18" charset="0"/>
                <a:cs typeface="Calibri" panose="020F0502020204030204" pitchFamily="34" charset="0"/>
              </a:rPr>
              <a:t>   </a:t>
            </a:r>
            <a:r>
              <a:rPr lang="vi-VN" sz="4000" dirty="0">
                <a:latin typeface="Cambria" panose="02040503050406030204" pitchFamily="18" charset="0"/>
                <a:ea typeface="Cambria" panose="02040503050406030204" pitchFamily="18"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r>
              <a:rPr lang="en-US" sz="4000" dirty="0">
                <a:latin typeface="Cambria" panose="02040503050406030204" pitchFamily="18" charset="0"/>
                <a:ea typeface="Cambria" panose="02040503050406030204" pitchFamily="18" charset="0"/>
                <a:cs typeface="Calibri" panose="020F0502020204030204" pitchFamily="34" charset="0"/>
              </a:rPr>
              <a:t>.</a:t>
            </a: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1F4A6CE1-22A1-926B-F2F2-CDEBDDF365FD}"/>
              </a:ext>
            </a:extLst>
          </p:cNvPr>
          <p:cNvPicPr>
            <a:picLocks noChangeAspect="1"/>
          </p:cNvPicPr>
          <p:nvPr/>
        </p:nvPicPr>
        <p:blipFill>
          <a:blip r:embed="rId5"/>
          <a:stretch>
            <a:fillRect/>
          </a:stretch>
        </p:blipFill>
        <p:spPr>
          <a:xfrm>
            <a:off x="3597878" y="2589573"/>
            <a:ext cx="6596444" cy="1926503"/>
          </a:xfrm>
          <a:prstGeom prst="rect">
            <a:avLst/>
          </a:prstGeom>
        </p:spPr>
      </p:pic>
    </p:spTree>
    <p:custDataLst>
      <p:tags r:id="rId1"/>
    </p:custDataLst>
    <p:extLst>
      <p:ext uri="{BB962C8B-B14F-4D97-AF65-F5344CB8AC3E}">
        <p14:creationId xmlns:p14="http://schemas.microsoft.com/office/powerpoint/2010/main" val="260651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picture containing clock&#10;&#10;Description automatically generated">
            <a:extLst>
              <a:ext uri="{FF2B5EF4-FFF2-40B4-BE49-F238E27FC236}">
                <a16:creationId xmlns:a16="http://schemas.microsoft.com/office/drawing/2014/main" id="{36343CB5-3172-40C4-07F4-068210E65B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85" y="1700039"/>
            <a:ext cx="4935278" cy="36576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4634AAA3-6214-4D2E-5FCF-2FAAFC4D35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1960" y="1694706"/>
            <a:ext cx="4773312" cy="3657600"/>
          </a:xfrm>
          <a:prstGeom prst="rect">
            <a:avLst/>
          </a:prstGeom>
        </p:spPr>
      </p:pic>
      <p:grpSp>
        <p:nvGrpSpPr>
          <p:cNvPr id="33" name="Google Shape;6118;p55">
            <a:extLst>
              <a:ext uri="{FF2B5EF4-FFF2-40B4-BE49-F238E27FC236}">
                <a16:creationId xmlns:a16="http://schemas.microsoft.com/office/drawing/2014/main" id="{0E50C975-2BB9-C0A7-0F94-25BFA91F7004}"/>
              </a:ext>
            </a:extLst>
          </p:cNvPr>
          <p:cNvGrpSpPr/>
          <p:nvPr/>
        </p:nvGrpSpPr>
        <p:grpSpPr>
          <a:xfrm>
            <a:off x="3230486" y="1586815"/>
            <a:ext cx="1101740" cy="1008112"/>
            <a:chOff x="1359398" y="3682271"/>
            <a:chExt cx="395296" cy="371966"/>
          </a:xfrm>
        </p:grpSpPr>
        <p:sp>
          <p:nvSpPr>
            <p:cNvPr id="212" name="Google Shape;6119;p55">
              <a:extLst>
                <a:ext uri="{FF2B5EF4-FFF2-40B4-BE49-F238E27FC236}">
                  <a16:creationId xmlns:a16="http://schemas.microsoft.com/office/drawing/2014/main" id="{95D697B9-BADD-609B-74CC-EAB1B1894A2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120;p55">
              <a:extLst>
                <a:ext uri="{FF2B5EF4-FFF2-40B4-BE49-F238E27FC236}">
                  <a16:creationId xmlns:a16="http://schemas.microsoft.com/office/drawing/2014/main" id="{ED7F9F06-6D1D-4FDA-AA77-FCE9BB466EEF}"/>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121;p55">
              <a:extLst>
                <a:ext uri="{FF2B5EF4-FFF2-40B4-BE49-F238E27FC236}">
                  <a16:creationId xmlns:a16="http://schemas.microsoft.com/office/drawing/2014/main" id="{E0EB8BBC-778C-5798-841E-9D8CDBDB99A9}"/>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122;p55">
              <a:extLst>
                <a:ext uri="{FF2B5EF4-FFF2-40B4-BE49-F238E27FC236}">
                  <a16:creationId xmlns:a16="http://schemas.microsoft.com/office/drawing/2014/main" id="{B4D54F8F-8887-9D8A-5C46-892897824595}"/>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123;p55">
              <a:extLst>
                <a:ext uri="{FF2B5EF4-FFF2-40B4-BE49-F238E27FC236}">
                  <a16:creationId xmlns:a16="http://schemas.microsoft.com/office/drawing/2014/main" id="{A609E755-3C36-81E2-114B-82AA26048DF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124;p55">
              <a:extLst>
                <a:ext uri="{FF2B5EF4-FFF2-40B4-BE49-F238E27FC236}">
                  <a16:creationId xmlns:a16="http://schemas.microsoft.com/office/drawing/2014/main" id="{CF7A588B-B911-125C-28DA-D3E6CB9FFEB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125;p55">
              <a:extLst>
                <a:ext uri="{FF2B5EF4-FFF2-40B4-BE49-F238E27FC236}">
                  <a16:creationId xmlns:a16="http://schemas.microsoft.com/office/drawing/2014/main" id="{37DB12FC-D693-C994-D779-6C87E7AC1FE7}"/>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19" name="TextBox 218">
            <a:extLst>
              <a:ext uri="{FF2B5EF4-FFF2-40B4-BE49-F238E27FC236}">
                <a16:creationId xmlns:a16="http://schemas.microsoft.com/office/drawing/2014/main" id="{D7D14BA0-DE3A-77E7-9E90-AC003D32F8A9}"/>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gọi điện hỏi thăm sức khỏe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20" name="Google Shape;6118;p55">
            <a:extLst>
              <a:ext uri="{FF2B5EF4-FFF2-40B4-BE49-F238E27FC236}">
                <a16:creationId xmlns:a16="http://schemas.microsoft.com/office/drawing/2014/main" id="{4BCAD94D-35DC-D1B3-66FD-E11ABE29C670}"/>
              </a:ext>
            </a:extLst>
          </p:cNvPr>
          <p:cNvGrpSpPr/>
          <p:nvPr/>
        </p:nvGrpSpPr>
        <p:grpSpPr>
          <a:xfrm>
            <a:off x="7545311" y="1548715"/>
            <a:ext cx="1101740" cy="1008112"/>
            <a:chOff x="1359398" y="3682271"/>
            <a:chExt cx="395296" cy="371966"/>
          </a:xfrm>
        </p:grpSpPr>
        <p:sp>
          <p:nvSpPr>
            <p:cNvPr id="221" name="Google Shape;6119;p55">
              <a:extLst>
                <a:ext uri="{FF2B5EF4-FFF2-40B4-BE49-F238E27FC236}">
                  <a16:creationId xmlns:a16="http://schemas.microsoft.com/office/drawing/2014/main" id="{E93FB53F-6893-12E0-3CDD-D923B3CEE943}"/>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120;p55">
              <a:extLst>
                <a:ext uri="{FF2B5EF4-FFF2-40B4-BE49-F238E27FC236}">
                  <a16:creationId xmlns:a16="http://schemas.microsoft.com/office/drawing/2014/main" id="{D272A460-97BE-E283-1235-B6EA057FBEB5}"/>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121;p55">
              <a:extLst>
                <a:ext uri="{FF2B5EF4-FFF2-40B4-BE49-F238E27FC236}">
                  <a16:creationId xmlns:a16="http://schemas.microsoft.com/office/drawing/2014/main" id="{F3DCB924-5FA0-B6A9-01F1-AD2E614E4765}"/>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122;p55">
              <a:extLst>
                <a:ext uri="{FF2B5EF4-FFF2-40B4-BE49-F238E27FC236}">
                  <a16:creationId xmlns:a16="http://schemas.microsoft.com/office/drawing/2014/main" id="{08C3487B-90E0-D771-40D5-C6027F4C64B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123;p55">
              <a:extLst>
                <a:ext uri="{FF2B5EF4-FFF2-40B4-BE49-F238E27FC236}">
                  <a16:creationId xmlns:a16="http://schemas.microsoft.com/office/drawing/2014/main" id="{FF18127C-F279-6778-07B0-CDECD3194BC5}"/>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124;p55">
              <a:extLst>
                <a:ext uri="{FF2B5EF4-FFF2-40B4-BE49-F238E27FC236}">
                  <a16:creationId xmlns:a16="http://schemas.microsoft.com/office/drawing/2014/main" id="{F8A082D2-8A9F-6791-3EE8-5FA4B1A3F68A}"/>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125;p55">
              <a:extLst>
                <a:ext uri="{FF2B5EF4-FFF2-40B4-BE49-F238E27FC236}">
                  <a16:creationId xmlns:a16="http://schemas.microsoft.com/office/drawing/2014/main" id="{7AADEE06-E25F-8292-481F-2B4A605BCBC5}"/>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28" name="TextBox 227">
            <a:extLst>
              <a:ext uri="{FF2B5EF4-FFF2-40B4-BE49-F238E27FC236}">
                <a16:creationId xmlns:a16="http://schemas.microsoft.com/office/drawing/2014/main" id="{446AAAA7-D2DB-7FA7-8A26-1B1EE91C28AF}"/>
              </a:ext>
            </a:extLst>
          </p:cNvPr>
          <p:cNvSpPr txBox="1"/>
          <p:nvPr/>
        </p:nvSpPr>
        <p:spPr>
          <a:xfrm>
            <a:off x="6276975" y="55237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bóp vai cho ông</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89969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9"/>
                                        </p:tgtEl>
                                        <p:attrNameLst>
                                          <p:attrName>style.visibility</p:attrName>
                                        </p:attrNameLst>
                                      </p:cBhvr>
                                      <p:to>
                                        <p:strVal val="visible"/>
                                      </p:to>
                                    </p:set>
                                    <p:anim calcmode="lin" valueType="num">
                                      <p:cBhvr>
                                        <p:cTn id="24" dur="500" fill="hold"/>
                                        <p:tgtEl>
                                          <p:spTgt spid="219"/>
                                        </p:tgtEl>
                                        <p:attrNameLst>
                                          <p:attrName>ppt_w</p:attrName>
                                        </p:attrNameLst>
                                      </p:cBhvr>
                                      <p:tavLst>
                                        <p:tav tm="0">
                                          <p:val>
                                            <p:fltVal val="0"/>
                                          </p:val>
                                        </p:tav>
                                        <p:tav tm="100000">
                                          <p:val>
                                            <p:strVal val="#ppt_w"/>
                                          </p:val>
                                        </p:tav>
                                      </p:tavLst>
                                    </p:anim>
                                    <p:anim calcmode="lin" valueType="num">
                                      <p:cBhvr>
                                        <p:cTn id="25" dur="500" fill="hold"/>
                                        <p:tgtEl>
                                          <p:spTgt spid="219"/>
                                        </p:tgtEl>
                                        <p:attrNameLst>
                                          <p:attrName>ppt_h</p:attrName>
                                        </p:attrNameLst>
                                      </p:cBhvr>
                                      <p:tavLst>
                                        <p:tav tm="0">
                                          <p:val>
                                            <p:fltVal val="0"/>
                                          </p:val>
                                        </p:tav>
                                        <p:tav tm="100000">
                                          <p:val>
                                            <p:strVal val="#ppt_h"/>
                                          </p:val>
                                        </p:tav>
                                      </p:tavLst>
                                    </p:anim>
                                    <p:animEffect transition="in" filter="fade">
                                      <p:cBhvr>
                                        <p:cTn id="26" dur="500"/>
                                        <p:tgtEl>
                                          <p:spTgt spid="2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wipe(down)">
                                      <p:cBhvr>
                                        <p:cTn id="31" dur="500"/>
                                        <p:tgtEl>
                                          <p:spTgt spid="2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8"/>
                                        </p:tgtEl>
                                        <p:attrNameLst>
                                          <p:attrName>style.visibility</p:attrName>
                                        </p:attrNameLst>
                                      </p:cBhvr>
                                      <p:to>
                                        <p:strVal val="visible"/>
                                      </p:to>
                                    </p:set>
                                    <p:anim calcmode="lin" valueType="num">
                                      <p:cBhvr>
                                        <p:cTn id="36" dur="500" fill="hold"/>
                                        <p:tgtEl>
                                          <p:spTgt spid="228"/>
                                        </p:tgtEl>
                                        <p:attrNameLst>
                                          <p:attrName>ppt_w</p:attrName>
                                        </p:attrNameLst>
                                      </p:cBhvr>
                                      <p:tavLst>
                                        <p:tav tm="0">
                                          <p:val>
                                            <p:fltVal val="0"/>
                                          </p:val>
                                        </p:tav>
                                        <p:tav tm="100000">
                                          <p:val>
                                            <p:strVal val="#ppt_w"/>
                                          </p:val>
                                        </p:tav>
                                      </p:tavLst>
                                    </p:anim>
                                    <p:anim calcmode="lin" valueType="num">
                                      <p:cBhvr>
                                        <p:cTn id="37" dur="500" fill="hold"/>
                                        <p:tgtEl>
                                          <p:spTgt spid="228"/>
                                        </p:tgtEl>
                                        <p:attrNameLst>
                                          <p:attrName>ppt_h</p:attrName>
                                        </p:attrNameLst>
                                      </p:cBhvr>
                                      <p:tavLst>
                                        <p:tav tm="0">
                                          <p:val>
                                            <p:fltVal val="0"/>
                                          </p:val>
                                        </p:tav>
                                        <p:tav tm="100000">
                                          <p:val>
                                            <p:strVal val="#ppt_h"/>
                                          </p:val>
                                        </p:tav>
                                      </p:tavLst>
                                    </p:anim>
                                    <p:animEffect transition="in" filter="fade">
                                      <p:cBhvr>
                                        <p:cTn id="3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a:extLst>
              <a:ext uri="{FF2B5EF4-FFF2-40B4-BE49-F238E27FC236}">
                <a16:creationId xmlns:a16="http://schemas.microsoft.com/office/drawing/2014/main" id="{8DF6990D-FF03-309C-8D4A-9F0B2ECC6869}"/>
              </a:ext>
            </a:extLst>
          </p:cNvPr>
          <p:cNvPicPr/>
          <p:nvPr/>
        </p:nvPicPr>
        <p:blipFill>
          <a:blip r:embed="rId11"/>
          <a:stretch>
            <a:fillRect/>
          </a:stretch>
        </p:blipFill>
        <p:spPr>
          <a:xfrm>
            <a:off x="777675" y="1675656"/>
            <a:ext cx="4754880" cy="3657600"/>
          </a:xfrm>
          <a:prstGeom prst="rect">
            <a:avLst/>
          </a:prstGeom>
        </p:spPr>
      </p:pic>
      <p:pic>
        <p:nvPicPr>
          <p:cNvPr id="4" name="Picture 3" descr="A picture containing room&#10;&#10;Description automatically generated">
            <a:extLst>
              <a:ext uri="{FF2B5EF4-FFF2-40B4-BE49-F238E27FC236}">
                <a16:creationId xmlns:a16="http://schemas.microsoft.com/office/drawing/2014/main" id="{38F3F124-8A63-CE1C-AF0D-789F0FB7A5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209" y="1604789"/>
            <a:ext cx="5310027" cy="3719686"/>
          </a:xfrm>
          <a:prstGeom prst="rect">
            <a:avLst/>
          </a:prstGeom>
        </p:spPr>
      </p:pic>
      <p:sp>
        <p:nvSpPr>
          <p:cNvPr id="229" name="Oval 228">
            <a:extLst>
              <a:ext uri="{FF2B5EF4-FFF2-40B4-BE49-F238E27FC236}">
                <a16:creationId xmlns:a16="http://schemas.microsoft.com/office/drawing/2014/main" id="{A92D1482-9470-79ED-4041-86DC84DFE874}"/>
              </a:ext>
            </a:extLst>
          </p:cNvPr>
          <p:cNvSpPr/>
          <p:nvPr/>
        </p:nvSpPr>
        <p:spPr>
          <a:xfrm>
            <a:off x="5029199" y="1790700"/>
            <a:ext cx="581025" cy="5715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solidFill>
                  <a:srgbClr val="00B0F0"/>
                </a:solidFill>
                <a:latin typeface="Cambria" panose="02040503050406030204" pitchFamily="18" charset="0"/>
                <a:ea typeface="Cambria" panose="02040503050406030204" pitchFamily="18" charset="0"/>
              </a:rPr>
              <a:t>3</a:t>
            </a:r>
          </a:p>
        </p:txBody>
      </p:sp>
      <p:grpSp>
        <p:nvGrpSpPr>
          <p:cNvPr id="230" name="Google Shape;6118;p55">
            <a:extLst>
              <a:ext uri="{FF2B5EF4-FFF2-40B4-BE49-F238E27FC236}">
                <a16:creationId xmlns:a16="http://schemas.microsoft.com/office/drawing/2014/main" id="{5AD52409-56E6-F2DF-50B5-F32FA9C704CE}"/>
              </a:ext>
            </a:extLst>
          </p:cNvPr>
          <p:cNvGrpSpPr/>
          <p:nvPr/>
        </p:nvGrpSpPr>
        <p:grpSpPr>
          <a:xfrm>
            <a:off x="2525636" y="1405840"/>
            <a:ext cx="1101740" cy="1008112"/>
            <a:chOff x="1359398" y="3682271"/>
            <a:chExt cx="395296" cy="371966"/>
          </a:xfrm>
        </p:grpSpPr>
        <p:sp>
          <p:nvSpPr>
            <p:cNvPr id="231" name="Google Shape;6119;p55">
              <a:extLst>
                <a:ext uri="{FF2B5EF4-FFF2-40B4-BE49-F238E27FC236}">
                  <a16:creationId xmlns:a16="http://schemas.microsoft.com/office/drawing/2014/main" id="{D9A4EFCF-5E06-CD7B-7A04-2DAA7ECFC5A9}"/>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0;p55">
              <a:extLst>
                <a:ext uri="{FF2B5EF4-FFF2-40B4-BE49-F238E27FC236}">
                  <a16:creationId xmlns:a16="http://schemas.microsoft.com/office/drawing/2014/main" id="{63F959DB-A2E4-B73C-2B2E-6E927D31BB27}"/>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1;p55">
              <a:extLst>
                <a:ext uri="{FF2B5EF4-FFF2-40B4-BE49-F238E27FC236}">
                  <a16:creationId xmlns:a16="http://schemas.microsoft.com/office/drawing/2014/main" id="{10CBF87B-7D37-F206-9FD0-3B40A8CECA01}"/>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2;p55">
              <a:extLst>
                <a:ext uri="{FF2B5EF4-FFF2-40B4-BE49-F238E27FC236}">
                  <a16:creationId xmlns:a16="http://schemas.microsoft.com/office/drawing/2014/main" id="{3646480F-8CE2-030D-B7DC-2D929A5F68FC}"/>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3;p55">
              <a:extLst>
                <a:ext uri="{FF2B5EF4-FFF2-40B4-BE49-F238E27FC236}">
                  <a16:creationId xmlns:a16="http://schemas.microsoft.com/office/drawing/2014/main" id="{EB31E17E-807D-7BFA-4F28-BAB688A4A57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124;p55">
              <a:extLst>
                <a:ext uri="{FF2B5EF4-FFF2-40B4-BE49-F238E27FC236}">
                  <a16:creationId xmlns:a16="http://schemas.microsoft.com/office/drawing/2014/main" id="{8BE8D36E-725A-C27C-835C-344EF462E776}"/>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125;p55">
              <a:extLst>
                <a:ext uri="{FF2B5EF4-FFF2-40B4-BE49-F238E27FC236}">
                  <a16:creationId xmlns:a16="http://schemas.microsoft.com/office/drawing/2014/main" id="{807978A4-BC8C-AA88-F38F-B35C363CDB51}"/>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8" name="TextBox 237">
            <a:extLst>
              <a:ext uri="{FF2B5EF4-FFF2-40B4-BE49-F238E27FC236}">
                <a16:creationId xmlns:a16="http://schemas.microsoft.com/office/drawing/2014/main" id="{E62676D3-0591-1B68-A7FC-1EC8E78E36A3}"/>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chải tóc cho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7" name="TextBox 246">
            <a:extLst>
              <a:ext uri="{FF2B5EF4-FFF2-40B4-BE49-F238E27FC236}">
                <a16:creationId xmlns:a16="http://schemas.microsoft.com/office/drawing/2014/main" id="{2BE7A68C-EFEF-B6D0-C8EE-FED9F51CA145}"/>
              </a:ext>
            </a:extLst>
          </p:cNvPr>
          <p:cNvSpPr txBox="1"/>
          <p:nvPr/>
        </p:nvSpPr>
        <p:spPr>
          <a:xfrm>
            <a:off x="6210300" y="5399953"/>
            <a:ext cx="5572126" cy="919401"/>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Bà ốm, hai chị em không thăm hỏi, lại cãi nhau cho bà mệt thêm.</a:t>
            </a:r>
            <a:endParaRPr kumimoji="0" lang="en-US" sz="2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8" name="Google Shape;6126;p55">
            <a:extLst>
              <a:ext uri="{FF2B5EF4-FFF2-40B4-BE49-F238E27FC236}">
                <a16:creationId xmlns:a16="http://schemas.microsoft.com/office/drawing/2014/main" id="{3F7E552A-4E2A-D64E-F818-98E246430627}"/>
              </a:ext>
            </a:extLst>
          </p:cNvPr>
          <p:cNvGrpSpPr/>
          <p:nvPr/>
        </p:nvGrpSpPr>
        <p:grpSpPr>
          <a:xfrm>
            <a:off x="8392269" y="1581522"/>
            <a:ext cx="1102505" cy="1008112"/>
            <a:chOff x="1908099" y="3682271"/>
            <a:chExt cx="395296" cy="371966"/>
          </a:xfrm>
        </p:grpSpPr>
        <p:sp>
          <p:nvSpPr>
            <p:cNvPr id="249" name="Google Shape;6127;p55">
              <a:extLst>
                <a:ext uri="{FF2B5EF4-FFF2-40B4-BE49-F238E27FC236}">
                  <a16:creationId xmlns:a16="http://schemas.microsoft.com/office/drawing/2014/main" id="{5864CE69-EC31-51DA-A1AE-EA73F324AA29}"/>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0" name="Google Shape;6128;p55">
              <a:extLst>
                <a:ext uri="{FF2B5EF4-FFF2-40B4-BE49-F238E27FC236}">
                  <a16:creationId xmlns:a16="http://schemas.microsoft.com/office/drawing/2014/main" id="{CA58969E-9EE4-57FB-E22C-115909ACFA3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1" name="Google Shape;6129;p55">
              <a:extLst>
                <a:ext uri="{FF2B5EF4-FFF2-40B4-BE49-F238E27FC236}">
                  <a16:creationId xmlns:a16="http://schemas.microsoft.com/office/drawing/2014/main" id="{46D9CE38-C8E0-6DB4-4937-86D0C9D448AB}"/>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2" name="Google Shape;6130;p55">
              <a:extLst>
                <a:ext uri="{FF2B5EF4-FFF2-40B4-BE49-F238E27FC236}">
                  <a16:creationId xmlns:a16="http://schemas.microsoft.com/office/drawing/2014/main" id="{5115EF28-8776-5FD8-4BF3-15E0B28145C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3" name="Google Shape;6131;p55">
              <a:extLst>
                <a:ext uri="{FF2B5EF4-FFF2-40B4-BE49-F238E27FC236}">
                  <a16:creationId xmlns:a16="http://schemas.microsoft.com/office/drawing/2014/main" id="{990ED182-79DD-09C6-EFD6-1F7608CC0DC0}"/>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4" name="Google Shape;6132;p55">
              <a:extLst>
                <a:ext uri="{FF2B5EF4-FFF2-40B4-BE49-F238E27FC236}">
                  <a16:creationId xmlns:a16="http://schemas.microsoft.com/office/drawing/2014/main" id="{3162656B-BB82-32F5-8237-ABDF2981708C}"/>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5" name="Google Shape;6133;p55">
              <a:extLst>
                <a:ext uri="{FF2B5EF4-FFF2-40B4-BE49-F238E27FC236}">
                  <a16:creationId xmlns:a16="http://schemas.microsoft.com/office/drawing/2014/main" id="{0C2C4783-4BB0-15A4-A8F9-D5FBDDC24B91}"/>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20527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down)">
                                      <p:cBhvr>
                                        <p:cTn id="7" dur="500"/>
                                        <p:tgtEl>
                                          <p:spTgt spid="22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wipe(down)">
                                      <p:cBhvr>
                                        <p:cTn id="18" dur="500"/>
                                        <p:tgtEl>
                                          <p:spTgt spid="23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8"/>
                                        </p:tgtEl>
                                        <p:attrNameLst>
                                          <p:attrName>style.visibility</p:attrName>
                                        </p:attrNameLst>
                                      </p:cBhvr>
                                      <p:to>
                                        <p:strVal val="visible"/>
                                      </p:to>
                                    </p:set>
                                    <p:anim calcmode="lin" valueType="num">
                                      <p:cBhvr>
                                        <p:cTn id="23" dur="500" fill="hold"/>
                                        <p:tgtEl>
                                          <p:spTgt spid="238"/>
                                        </p:tgtEl>
                                        <p:attrNameLst>
                                          <p:attrName>ppt_w</p:attrName>
                                        </p:attrNameLst>
                                      </p:cBhvr>
                                      <p:tavLst>
                                        <p:tav tm="0">
                                          <p:val>
                                            <p:fltVal val="0"/>
                                          </p:val>
                                        </p:tav>
                                        <p:tav tm="100000">
                                          <p:val>
                                            <p:strVal val="#ppt_w"/>
                                          </p:val>
                                        </p:tav>
                                      </p:tavLst>
                                    </p:anim>
                                    <p:anim calcmode="lin" valueType="num">
                                      <p:cBhvr>
                                        <p:cTn id="24" dur="500" fill="hold"/>
                                        <p:tgtEl>
                                          <p:spTgt spid="238"/>
                                        </p:tgtEl>
                                        <p:attrNameLst>
                                          <p:attrName>ppt_h</p:attrName>
                                        </p:attrNameLst>
                                      </p:cBhvr>
                                      <p:tavLst>
                                        <p:tav tm="0">
                                          <p:val>
                                            <p:fltVal val="0"/>
                                          </p:val>
                                        </p:tav>
                                        <p:tav tm="100000">
                                          <p:val>
                                            <p:strVal val="#ppt_h"/>
                                          </p:val>
                                        </p:tav>
                                      </p:tavLst>
                                    </p:anim>
                                    <p:animEffect transition="in" filter="fade">
                                      <p:cBhvr>
                                        <p:cTn id="25" dur="500"/>
                                        <p:tgtEl>
                                          <p:spTgt spid="2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8"/>
                                        </p:tgtEl>
                                        <p:attrNameLst>
                                          <p:attrName>style.visibility</p:attrName>
                                        </p:attrNameLst>
                                      </p:cBhvr>
                                      <p:to>
                                        <p:strVal val="visible"/>
                                      </p:to>
                                    </p:set>
                                    <p:animEffect transition="in" filter="wipe(down)">
                                      <p:cBhvr>
                                        <p:cTn id="30" dur="500"/>
                                        <p:tgtEl>
                                          <p:spTgt spid="2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500" fill="hold"/>
                                        <p:tgtEl>
                                          <p:spTgt spid="247"/>
                                        </p:tgtEl>
                                        <p:attrNameLst>
                                          <p:attrName>ppt_w</p:attrName>
                                        </p:attrNameLst>
                                      </p:cBhvr>
                                      <p:tavLst>
                                        <p:tav tm="0">
                                          <p:val>
                                            <p:fltVal val="0"/>
                                          </p:val>
                                        </p:tav>
                                        <p:tav tm="100000">
                                          <p:val>
                                            <p:strVal val="#ppt_w"/>
                                          </p:val>
                                        </p:tav>
                                      </p:tavLst>
                                    </p:anim>
                                    <p:anim calcmode="lin" valueType="num">
                                      <p:cBhvr>
                                        <p:cTn id="36" dur="500" fill="hold"/>
                                        <p:tgtEl>
                                          <p:spTgt spid="247"/>
                                        </p:tgtEl>
                                        <p:attrNameLst>
                                          <p:attrName>ppt_h</p:attrName>
                                        </p:attrNameLst>
                                      </p:cBhvr>
                                      <p:tavLst>
                                        <p:tav tm="0">
                                          <p:val>
                                            <p:fltVal val="0"/>
                                          </p:val>
                                        </p:tav>
                                        <p:tav tm="100000">
                                          <p:val>
                                            <p:strVal val="#ppt_h"/>
                                          </p:val>
                                        </p:tav>
                                      </p:tavLst>
                                    </p:anim>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8" grpId="0" animBg="1"/>
      <p:bldP spid="2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descr="A picture containing room, computer&#10;&#10;Description automatically generated">
            <a:extLst>
              <a:ext uri="{FF2B5EF4-FFF2-40B4-BE49-F238E27FC236}">
                <a16:creationId xmlns:a16="http://schemas.microsoft.com/office/drawing/2014/main" id="{0B359F68-FBE1-1B67-AA22-7E10FF7019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5309" y="1891679"/>
            <a:ext cx="5614059" cy="3756645"/>
          </a:xfrm>
          <a:prstGeom prst="rect">
            <a:avLst/>
          </a:prstGeom>
        </p:spPr>
      </p:pic>
      <p:grpSp>
        <p:nvGrpSpPr>
          <p:cNvPr id="4" name="Google Shape;6118;p55">
            <a:extLst>
              <a:ext uri="{FF2B5EF4-FFF2-40B4-BE49-F238E27FC236}">
                <a16:creationId xmlns:a16="http://schemas.microsoft.com/office/drawing/2014/main" id="{A73D2AC3-A3AF-F58E-41E9-4BF68A484146}"/>
              </a:ext>
            </a:extLst>
          </p:cNvPr>
          <p:cNvGrpSpPr/>
          <p:nvPr/>
        </p:nvGrpSpPr>
        <p:grpSpPr>
          <a:xfrm>
            <a:off x="4116311" y="1472515"/>
            <a:ext cx="1101740" cy="1008112"/>
            <a:chOff x="1359398" y="3682271"/>
            <a:chExt cx="395296" cy="371966"/>
          </a:xfrm>
        </p:grpSpPr>
        <p:sp>
          <p:nvSpPr>
            <p:cNvPr id="229" name="Google Shape;6119;p55">
              <a:extLst>
                <a:ext uri="{FF2B5EF4-FFF2-40B4-BE49-F238E27FC236}">
                  <a16:creationId xmlns:a16="http://schemas.microsoft.com/office/drawing/2014/main" id="{8F30436C-125A-0F61-DE39-274CA03207B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120;p55">
              <a:extLst>
                <a:ext uri="{FF2B5EF4-FFF2-40B4-BE49-F238E27FC236}">
                  <a16:creationId xmlns:a16="http://schemas.microsoft.com/office/drawing/2014/main" id="{FE422387-9FA7-ECF1-28A0-1BFAEE29A009}"/>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121;p55">
              <a:extLst>
                <a:ext uri="{FF2B5EF4-FFF2-40B4-BE49-F238E27FC236}">
                  <a16:creationId xmlns:a16="http://schemas.microsoft.com/office/drawing/2014/main" id="{2DDF3CFA-7C1A-F717-C170-22177803771A}"/>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2;p55">
              <a:extLst>
                <a:ext uri="{FF2B5EF4-FFF2-40B4-BE49-F238E27FC236}">
                  <a16:creationId xmlns:a16="http://schemas.microsoft.com/office/drawing/2014/main" id="{C34C7D6F-0866-59A5-FBA9-86109187720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3;p55">
              <a:extLst>
                <a:ext uri="{FF2B5EF4-FFF2-40B4-BE49-F238E27FC236}">
                  <a16:creationId xmlns:a16="http://schemas.microsoft.com/office/drawing/2014/main" id="{0CCAEEEA-6C1C-8F6F-ECD3-AFD7E606854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4;p55">
              <a:extLst>
                <a:ext uri="{FF2B5EF4-FFF2-40B4-BE49-F238E27FC236}">
                  <a16:creationId xmlns:a16="http://schemas.microsoft.com/office/drawing/2014/main" id="{46A97C49-6653-DA58-7450-7543B8C19909}"/>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5;p55">
              <a:extLst>
                <a:ext uri="{FF2B5EF4-FFF2-40B4-BE49-F238E27FC236}">
                  <a16:creationId xmlns:a16="http://schemas.microsoft.com/office/drawing/2014/main" id="{DD4AC89D-B437-ADF3-E7DD-827F7ACC198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6" name="TextBox 235">
            <a:extLst>
              <a:ext uri="{FF2B5EF4-FFF2-40B4-BE49-F238E27FC236}">
                <a16:creationId xmlns:a16="http://schemas.microsoft.com/office/drawing/2014/main" id="{168CBB88-08AF-8510-E3C9-787AA8322E5C}"/>
              </a:ext>
            </a:extLst>
          </p:cNvPr>
          <p:cNvSpPr txBox="1"/>
          <p:nvPr/>
        </p:nvSpPr>
        <p:spPr>
          <a:xfrm>
            <a:off x="4086225" y="55999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bê đĩa hoa quả lễ phép mời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38083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anim calcmode="lin" valueType="num">
                                      <p:cBhvr>
                                        <p:cTn id="19" dur="500" fill="hold"/>
                                        <p:tgtEl>
                                          <p:spTgt spid="236"/>
                                        </p:tgtEl>
                                        <p:attrNameLst>
                                          <p:attrName>ppt_w</p:attrName>
                                        </p:attrNameLst>
                                      </p:cBhvr>
                                      <p:tavLst>
                                        <p:tav tm="0">
                                          <p:val>
                                            <p:fltVal val="0"/>
                                          </p:val>
                                        </p:tav>
                                        <p:tav tm="100000">
                                          <p:val>
                                            <p:strVal val="#ppt_w"/>
                                          </p:val>
                                        </p:tav>
                                      </p:tavLst>
                                    </p:anim>
                                    <p:anim calcmode="lin" valueType="num">
                                      <p:cBhvr>
                                        <p:cTn id="20" dur="500" fill="hold"/>
                                        <p:tgtEl>
                                          <p:spTgt spid="236"/>
                                        </p:tgtEl>
                                        <p:attrNameLst>
                                          <p:attrName>ppt_h</p:attrName>
                                        </p:attrNameLst>
                                      </p:cBhvr>
                                      <p:tavLst>
                                        <p:tav tm="0">
                                          <p:val>
                                            <p:fltVal val="0"/>
                                          </p:val>
                                        </p:tav>
                                        <p:tav tm="100000">
                                          <p:val>
                                            <p:strVal val="#ppt_h"/>
                                          </p:val>
                                        </p:tav>
                                      </p:tavLst>
                                    </p:anim>
                                    <p:animEffect transition="in" filter="fade">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Bà" descr="A black rectangle with a white line across the center&#10;&#10;Description automatically generated with low confidence">
            <a:hlinkClick r:id="" action="ppaction://media"/>
            <a:extLst>
              <a:ext uri="{FF2B5EF4-FFF2-40B4-BE49-F238E27FC236}">
                <a16:creationId xmlns:a16="http://schemas.microsoft.com/office/drawing/2014/main" id="{9A3F206E-0881-FA80-A335-EE411605F5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18671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554819"/>
          </a:xfrm>
          <a:prstGeom prst="rect">
            <a:avLst/>
          </a:prstGeom>
          <a:noFill/>
        </p:spPr>
        <p:txBody>
          <a:bodyPr wrap="square" lIns="0" tIns="0" rIns="0" bIns="0" rtlCol="0">
            <a:spAutoFit/>
          </a:bodyPr>
          <a:lstStyle/>
          <a:p>
            <a:pPr lvl="0" algn="just"/>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Thường xuyên hỏi thăm sức khỏe, bóp vai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chải tóc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lễ phép mời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ăn hoa quả…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hể hiện sự quan tâm chăm sóc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Hành vi hai chị em cãi nhau ầm ĩ bên giường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ốm là biểu hiện sự thờ ơ chưa quan tâm tới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endParaRPr kumimoji="0" lang="en-US" sz="33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14504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EDEB4-4399-7173-BD25-7EFFEA23F797}"/>
              </a:ext>
            </a:extLst>
          </p:cNvPr>
          <p:cNvSpPr txBox="1"/>
          <p:nvPr/>
        </p:nvSpPr>
        <p:spPr>
          <a:xfrm>
            <a:off x="2667001" y="95250"/>
            <a:ext cx="7008439" cy="1200329"/>
          </a:xfrm>
          <a:prstGeom prst="rect">
            <a:avLst/>
          </a:prstGeom>
          <a:noFill/>
        </p:spPr>
        <p:txBody>
          <a:bodyPr wrap="square" rtlCol="0">
            <a:spAutoFit/>
          </a:bodyPr>
          <a:lstStyle/>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đã</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bằng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những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việc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làm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nào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p:txBody>
      </p:sp>
      <p:pic>
        <p:nvPicPr>
          <p:cNvPr id="3" name="Picture 2" descr="A picture containing drawing, room, table&#10;&#10;Description automatically generated">
            <a:extLst>
              <a:ext uri="{FF2B5EF4-FFF2-40B4-BE49-F238E27FC236}">
                <a16:creationId xmlns:a16="http://schemas.microsoft.com/office/drawing/2014/main" id="{842E4A49-3A16-2417-8EA1-9248202A2A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431" y="1642889"/>
            <a:ext cx="8868494" cy="4988528"/>
          </a:xfrm>
          <a:prstGeom prst="rect">
            <a:avLst/>
          </a:prstGeom>
        </p:spPr>
      </p:pic>
    </p:spTree>
    <p:extLst>
      <p:ext uri="{BB962C8B-B14F-4D97-AF65-F5344CB8AC3E}">
        <p14:creationId xmlns:p14="http://schemas.microsoft.com/office/powerpoint/2010/main" val="253640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yellow and pink text on a black background&#10;&#10;AI-generated content may be incorrect.">
            <a:extLst>
              <a:ext uri="{FF2B5EF4-FFF2-40B4-BE49-F238E27FC236}">
                <a16:creationId xmlns:a16="http://schemas.microsoft.com/office/drawing/2014/main" id="{7C5CA04B-EC8B-0A5B-66E9-16E6D4E49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339" y="2115879"/>
            <a:ext cx="6896071" cy="2316475"/>
          </a:xfrm>
          <a:prstGeom prst="rect">
            <a:avLst/>
          </a:prstGeom>
        </p:spPr>
      </p:pic>
    </p:spTree>
    <p:custDataLst>
      <p:tags r:id="rId1"/>
    </p:custDataLst>
    <p:extLst>
      <p:ext uri="{BB962C8B-B14F-4D97-AF65-F5344CB8AC3E}">
        <p14:creationId xmlns:p14="http://schemas.microsoft.com/office/powerpoint/2010/main" val="232570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4"/>
            <a:ext cx="10981281" cy="811392"/>
          </a:xfrm>
          <a:custGeom>
            <a:avLst/>
            <a:gdLst>
              <a:gd name="csX0" fmla="*/ 0 w 10981281"/>
              <a:gd name="csY0" fmla="*/ 81219 h 811392"/>
              <a:gd name="csX1" fmla="*/ 470539 w 10981281"/>
              <a:gd name="csY1" fmla="*/ 0 h 811392"/>
              <a:gd name="csX2" fmla="*/ 10510741 w 10981281"/>
              <a:gd name="csY2" fmla="*/ 0 h 811392"/>
              <a:gd name="csX3" fmla="*/ 10981281 w 10981281"/>
              <a:gd name="csY3" fmla="*/ 81219 h 811392"/>
              <a:gd name="csX4" fmla="*/ 10981281 w 10981281"/>
              <a:gd name="csY4" fmla="*/ 730171 h 811392"/>
              <a:gd name="csX5" fmla="*/ 10510741 w 10981281"/>
              <a:gd name="csY5" fmla="*/ 811392 h 811392"/>
              <a:gd name="csX6" fmla="*/ 470539 w 10981281"/>
              <a:gd name="csY6" fmla="*/ 811392 h 811392"/>
              <a:gd name="csX7" fmla="*/ 0 w 10981281"/>
              <a:gd name="csY7" fmla="*/ 730171 h 811392"/>
              <a:gd name="csX8" fmla="*/ 0 w 10981281"/>
              <a:gd name="csY8" fmla="*/ 81219 h 811392"/>
              <a:gd name="csX0" fmla="*/ 0 w 10981281"/>
              <a:gd name="csY0" fmla="*/ 81219 h 811392"/>
              <a:gd name="csX1" fmla="*/ 470539 w 10981281"/>
              <a:gd name="csY1" fmla="*/ 0 h 811392"/>
              <a:gd name="csX2" fmla="*/ 10510741 w 10981281"/>
              <a:gd name="csY2" fmla="*/ 0 h 811392"/>
              <a:gd name="csX3" fmla="*/ 10981281 w 10981281"/>
              <a:gd name="csY3" fmla="*/ 81219 h 811392"/>
              <a:gd name="csX4" fmla="*/ 10981281 w 10981281"/>
              <a:gd name="csY4" fmla="*/ 730171 h 811392"/>
              <a:gd name="csX5" fmla="*/ 10510741 w 10981281"/>
              <a:gd name="csY5" fmla="*/ 811392 h 811392"/>
              <a:gd name="csX6" fmla="*/ 470539 w 10981281"/>
              <a:gd name="csY6" fmla="*/ 811392 h 811392"/>
              <a:gd name="csX7" fmla="*/ 0 w 10981281"/>
              <a:gd name="csY7" fmla="*/ 730171 h 811392"/>
              <a:gd name="csX8" fmla="*/ 0 w 10981281"/>
              <a:gd name="csY8" fmla="*/ 81219 h 811392"/>
              <a:gd name="csX0" fmla="*/ 0 w 10981281"/>
              <a:gd name="csY0" fmla="*/ 81219 h 811392"/>
              <a:gd name="csX1" fmla="*/ 470539 w 10981281"/>
              <a:gd name="csY1" fmla="*/ 0 h 811392"/>
              <a:gd name="csX2" fmla="*/ 10510741 w 10981281"/>
              <a:gd name="csY2" fmla="*/ 0 h 811392"/>
              <a:gd name="csX3" fmla="*/ 10981281 w 10981281"/>
              <a:gd name="csY3" fmla="*/ 81219 h 811392"/>
              <a:gd name="csX4" fmla="*/ 10981281 w 10981281"/>
              <a:gd name="csY4" fmla="*/ 730171 h 811392"/>
              <a:gd name="csX5" fmla="*/ 10510741 w 10981281"/>
              <a:gd name="csY5" fmla="*/ 811392 h 811392"/>
              <a:gd name="csX6" fmla="*/ 470539 w 10981281"/>
              <a:gd name="csY6" fmla="*/ 811392 h 811392"/>
              <a:gd name="csX7" fmla="*/ 0 w 10981281"/>
              <a:gd name="csY7" fmla="*/ 730171 h 811392"/>
              <a:gd name="csX8" fmla="*/ 0 w 10981281"/>
              <a:gd name="csY8" fmla="*/ 81219 h 8113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dành</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close up of a sign&#10;&#10;Description automatically generated">
            <a:extLst>
              <a:ext uri="{FF2B5EF4-FFF2-40B4-BE49-F238E27FC236}">
                <a16:creationId xmlns:a16="http://schemas.microsoft.com/office/drawing/2014/main"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1630" y="1338373"/>
            <a:ext cx="7918155" cy="543236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reate_a_short_202509140939_kjfog">
            <a:hlinkClick r:id="" action="ppaction://media"/>
            <a:extLst>
              <a:ext uri="{FF2B5EF4-FFF2-40B4-BE49-F238E27FC236}">
                <a16:creationId xmlns:a16="http://schemas.microsoft.com/office/drawing/2014/main" id="{1E470199-1957-8F0D-7634-339E75201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95231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1292-4337-581A-DDB4-36264B0EF4D2}"/>
            </a:ext>
          </a:extLst>
        </p:cNvPr>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EA7C6BF-FB9A-C643-CB29-5C928B614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id="{A9E27B7B-A0B0-641F-1DB5-7771E30B8BC9}"/>
              </a:ext>
            </a:extLst>
          </p:cNvPr>
          <p:cNvSpPr/>
          <p:nvPr/>
        </p:nvSpPr>
        <p:spPr>
          <a:xfrm>
            <a:off x="5067570" y="56767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6" name="Hộp Văn bản 15">
            <a:extLst>
              <a:ext uri="{FF2B5EF4-FFF2-40B4-BE49-F238E27FC236}">
                <a16:creationId xmlns:a16="http://schemas.microsoft.com/office/drawing/2014/main" id="{49E60BD6-EAB5-0E3D-6E1C-75EDC3793242}"/>
              </a:ext>
            </a:extLst>
          </p:cNvPr>
          <p:cNvSpPr txBox="1"/>
          <p:nvPr/>
        </p:nvSpPr>
        <p:spPr>
          <a:xfrm>
            <a:off x="5317991" y="1241047"/>
            <a:ext cx="649314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nên hỏi han quan tâm</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dìu dắt ông lên cầu thang, không nên vô tâm bỏ đi chơi như vậy.</a:t>
            </a:r>
            <a:endPar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27" name="Hình ảnh 22" descr="Ảnh có chứa mẫu họa&#10;&#10;Mô tả được tạo tự động">
            <a:extLst>
              <a:ext uri="{FF2B5EF4-FFF2-40B4-BE49-F238E27FC236}">
                <a16:creationId xmlns:a16="http://schemas.microsoft.com/office/drawing/2014/main" id="{4D2DEC0E-FB33-578C-B4AB-B871DEBF312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3273476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barn(inVertical)">
                                      <p:cBhvr>
                                        <p:cTn id="7" dur="500"/>
                                        <p:tgtEl>
                                          <p:spTgt spid="2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barn(inVertical)">
                                      <p:cBhvr>
                                        <p:cTn id="10" dur="500"/>
                                        <p:tgtEl>
                                          <p:spTgt spid="22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7"/>
                                        </p:tgtEl>
                                        <p:attrNameLst>
                                          <p:attrName>r</p:attrName>
                                        </p:attrNameLst>
                                      </p:cBhvr>
                                    </p:animRot>
                                    <p:animRot by="-240000">
                                      <p:cBhvr>
                                        <p:cTn id="13" dur="200" fill="hold">
                                          <p:stCondLst>
                                            <p:cond delay="200"/>
                                          </p:stCondLst>
                                        </p:cTn>
                                        <p:tgtEl>
                                          <p:spTgt spid="227"/>
                                        </p:tgtEl>
                                        <p:attrNameLst>
                                          <p:attrName>r</p:attrName>
                                        </p:attrNameLst>
                                      </p:cBhvr>
                                    </p:animRot>
                                    <p:animRot by="240000">
                                      <p:cBhvr>
                                        <p:cTn id="14" dur="200" fill="hold">
                                          <p:stCondLst>
                                            <p:cond delay="400"/>
                                          </p:stCondLst>
                                        </p:cTn>
                                        <p:tgtEl>
                                          <p:spTgt spid="227"/>
                                        </p:tgtEl>
                                        <p:attrNameLst>
                                          <p:attrName>r</p:attrName>
                                        </p:attrNameLst>
                                      </p:cBhvr>
                                    </p:animRot>
                                    <p:animRot by="-240000">
                                      <p:cBhvr>
                                        <p:cTn id="15" dur="200" fill="hold">
                                          <p:stCondLst>
                                            <p:cond delay="600"/>
                                          </p:stCondLst>
                                        </p:cTn>
                                        <p:tgtEl>
                                          <p:spTgt spid="227"/>
                                        </p:tgtEl>
                                        <p:attrNameLst>
                                          <p:attrName>r</p:attrName>
                                        </p:attrNameLst>
                                      </p:cBhvr>
                                    </p:animRot>
                                    <p:animRot by="120000">
                                      <p:cBhvr>
                                        <p:cTn id="16"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sX0" fmla="*/ 0 w 4413955"/>
              <a:gd name="csY0" fmla="*/ 462854 h 2777066"/>
              <a:gd name="csX1" fmla="*/ 462854 w 4413955"/>
              <a:gd name="csY1" fmla="*/ 0 h 2777066"/>
              <a:gd name="csX2" fmla="*/ 3951101 w 4413955"/>
              <a:gd name="csY2" fmla="*/ 0 h 2777066"/>
              <a:gd name="csX3" fmla="*/ 4413955 w 4413955"/>
              <a:gd name="csY3" fmla="*/ 462854 h 2777066"/>
              <a:gd name="csX4" fmla="*/ 4413955 w 4413955"/>
              <a:gd name="csY4" fmla="*/ 2314212 h 2777066"/>
              <a:gd name="csX5" fmla="*/ 3951101 w 4413955"/>
              <a:gd name="csY5" fmla="*/ 2777066 h 2777066"/>
              <a:gd name="csX6" fmla="*/ 462854 w 4413955"/>
              <a:gd name="csY6" fmla="*/ 2777066 h 2777066"/>
              <a:gd name="csX7" fmla="*/ 0 w 4413955"/>
              <a:gd name="csY7" fmla="*/ 2314212 h 2777066"/>
              <a:gd name="csX8" fmla="*/ 0 w 4413955"/>
              <a:gd name="csY8" fmla="*/ 462854 h 277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p>
          <a:p>
            <a:pPr lvl="0" algn="just"/>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ốm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Em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làm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để</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chăm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sóc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353176" y="1171222"/>
            <a:ext cx="5394324" cy="2791177"/>
          </a:xfrm>
          <a:custGeom>
            <a:avLst/>
            <a:gdLst>
              <a:gd name="csX0" fmla="*/ 0 w 5394324"/>
              <a:gd name="csY0" fmla="*/ 465205 h 2791177"/>
              <a:gd name="csX1" fmla="*/ 465205 w 5394324"/>
              <a:gd name="csY1" fmla="*/ 0 h 2791177"/>
              <a:gd name="csX2" fmla="*/ 4929119 w 5394324"/>
              <a:gd name="csY2" fmla="*/ 0 h 2791177"/>
              <a:gd name="csX3" fmla="*/ 5394324 w 5394324"/>
              <a:gd name="csY3" fmla="*/ 465205 h 2791177"/>
              <a:gd name="csX4" fmla="*/ 5394324 w 5394324"/>
              <a:gd name="csY4" fmla="*/ 2325972 h 2791177"/>
              <a:gd name="csX5" fmla="*/ 4929119 w 5394324"/>
              <a:gd name="csY5" fmla="*/ 2791177 h 2791177"/>
              <a:gd name="csX6" fmla="*/ 465205 w 5394324"/>
              <a:gd name="csY6" fmla="*/ 2791177 h 2791177"/>
              <a:gd name="csX7" fmla="*/ 0 w 5394324"/>
              <a:gd name="csY7" fmla="*/ 2325972 h 2791177"/>
              <a:gd name="csX8" fmla="*/ 0 w 5394324"/>
              <a:gd name="csY8" fmla="*/ 465205 h 27911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a:t>
            </a:r>
          </a:p>
          <a:p>
            <a:pPr lvl="0" algn="just"/>
            <a:r>
              <a:rPr lang="vi-VN" sz="3600" dirty="0">
                <a:solidFill>
                  <a:prstClr val="black"/>
                </a:solidFill>
                <a:latin typeface="Cambria" panose="02040503050406030204" pitchFamily="18" charset="0"/>
                <a:ea typeface="Cambria" panose="02040503050406030204" pitchFamily="18" charset="0"/>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4"/>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Em có thể làm đ</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ượ</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c nhiều việc thể hiện sự quan tâm, chăm sóc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thường xuyên gọi điện thăm hỏi sức khỏe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(nếu không sống cùng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mời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ăn hoa quả, nước, chia sẻ niềm vui của mình đối với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41" name="Group 40">
            <a:extLst>
              <a:ext uri="{FF2B5EF4-FFF2-40B4-BE49-F238E27FC236}">
                <a16:creationId xmlns:a16="http://schemas.microsoft.com/office/drawing/2014/main" id="{ACC57AA4-738E-4931-82B0-CF0A0F9264A9}"/>
              </a:ext>
            </a:extLst>
          </p:cNvPr>
          <p:cNvGrpSpPr/>
          <p:nvPr/>
        </p:nvGrpSpPr>
        <p:grpSpPr>
          <a:xfrm>
            <a:off x="3817620" y="866500"/>
            <a:ext cx="773620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54694"/>
            </a:xfrm>
            <a:prstGeom prst="rect">
              <a:avLst/>
            </a:prstGeom>
            <a:noFill/>
          </p:spPr>
          <p:txBody>
            <a:bodyPr wrap="square" rtlCol="0">
              <a:spAutoFit/>
            </a:bodyPr>
            <a:lstStyle/>
            <a:p>
              <a:pPr marL="0" marR="0">
                <a:lnSpc>
                  <a:spcPct val="150000"/>
                </a:lnSpc>
                <a:spcBef>
                  <a:spcPts val="600"/>
                </a:spcBef>
                <a:spcAft>
                  <a:spcPts val="600"/>
                </a:spcAft>
              </a:pPr>
              <a:r>
                <a:rPr lang="en-US" sz="3200" b="1" i="1" dirty="0">
                  <a:effectLst/>
                  <a:latin typeface="Cambria" panose="02040503050406030204" pitchFamily="18" charset="0"/>
                  <a:ea typeface="Cambria" panose="02040503050406030204" pitchFamily="18" charset="0"/>
                </a:rPr>
                <a:t>Khi </a:t>
              </a:r>
              <a:r>
                <a:rPr lang="en-US" sz="3200" b="1" i="1" dirty="0" err="1">
                  <a:effectLst/>
                  <a:latin typeface="Cambria" panose="02040503050406030204" pitchFamily="18" charset="0"/>
                  <a:ea typeface="Cambria" panose="02040503050406030204" pitchFamily="18" charset="0"/>
                </a:rPr>
                <a:t>nào</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thấy</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rất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vui</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0F32B950-B527-4ED7-66BF-B546C441593E}"/>
              </a:ext>
            </a:extLst>
          </p:cNvPr>
          <p:cNvGrpSpPr/>
          <p:nvPr/>
        </p:nvGrpSpPr>
        <p:grpSpPr>
          <a:xfrm>
            <a:off x="4246245" y="2666725"/>
            <a:ext cx="7736205" cy="1121761"/>
            <a:chOff x="6410789" y="819970"/>
            <a:chExt cx="4322439" cy="1121761"/>
          </a:xfrm>
        </p:grpSpPr>
        <p:pic>
          <p:nvPicPr>
            <p:cNvPr id="3" name="Picture 2">
              <a:extLst>
                <a:ext uri="{FF2B5EF4-FFF2-40B4-BE49-F238E27FC236}">
                  <a16:creationId xmlns:a16="http://schemas.microsoft.com/office/drawing/2014/main" id="{9EE3710C-F72F-CBAB-F0C7-A618015AEC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 name="TextBox 3">
              <a:extLst>
                <a:ext uri="{FF2B5EF4-FFF2-40B4-BE49-F238E27FC236}">
                  <a16:creationId xmlns:a16="http://schemas.microsoft.com/office/drawing/2014/main" id="{21835970-6ECF-3224-12CD-E507A55B135E}"/>
                </a:ext>
              </a:extLst>
            </p:cNvPr>
            <p:cNvSpPr txBox="1"/>
            <p:nvPr/>
          </p:nvSpPr>
          <p:spPr>
            <a:xfrm>
              <a:off x="6586031" y="830204"/>
              <a:ext cx="3923677" cy="1077218"/>
            </a:xfrm>
            <a:prstGeom prst="rect">
              <a:avLst/>
            </a:prstGeom>
            <a:noFill/>
          </p:spPr>
          <p:txBody>
            <a:bodyPr wrap="square" rtlCol="0">
              <a:spAutoFit/>
            </a:bodyPr>
            <a:lstStyle/>
            <a:p>
              <a:pPr marL="0" marR="0" algn="just">
                <a:spcBef>
                  <a:spcPts val="600"/>
                </a:spcBef>
                <a:spcAft>
                  <a:spcPts val="600"/>
                </a:spcAft>
              </a:pPr>
              <a:r>
                <a:rPr lang="en-US" sz="3200" b="1" i="1" dirty="0" err="1">
                  <a:effectLst/>
                  <a:latin typeface="Cambria" panose="02040503050406030204" pitchFamily="18" charset="0"/>
                  <a:ea typeface="Cambria" panose="02040503050406030204" pitchFamily="18" charset="0"/>
                </a:rPr>
                <a:t>Tuần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vừa</a:t>
              </a:r>
              <a:r>
                <a:rPr lang="en-US" sz="3200" b="1" i="1" dirty="0">
                  <a:effectLst/>
                  <a:latin typeface="Cambria" panose="02040503050406030204" pitchFamily="18" charset="0"/>
                  <a:ea typeface="Cambria" panose="02040503050406030204" pitchFamily="18" charset="0"/>
                </a:rPr>
                <a:t> qua, </a:t>
              </a:r>
              <a:r>
                <a:rPr lang="en-US" sz="3200" b="1" i="1" dirty="0" err="1">
                  <a:effectLst/>
                  <a:latin typeface="Cambria" panose="02040503050406030204" pitchFamily="18" charset="0"/>
                  <a:ea typeface="Cambria" panose="02040503050406030204" pitchFamily="18" charset="0"/>
                </a:rPr>
                <a:t>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đã</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làm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việc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gì</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lại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niềm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vui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cho</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ông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2">
            <a:extLst>
              <a:ext uri="{FF2B5EF4-FFF2-40B4-BE49-F238E27FC236}">
                <a16:creationId xmlns:a16="http://schemas.microsoft.com/office/drawing/2014/main" id="{B01E1FF1-6D04-4B8D-C72E-2F4357DAEA0F}"/>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E4DAAEC9-FCC7-B087-1D90-10B30A992591}"/>
              </a:ext>
            </a:extLst>
          </p:cNvPr>
          <p:cNvSpPr txBox="1"/>
          <p:nvPr/>
        </p:nvSpPr>
        <p:spPr>
          <a:xfrm rot="21226060">
            <a:off x="4439007" y="493183"/>
            <a:ext cx="1790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K</a:t>
            </a:r>
            <a:r>
              <a:rPr kumimoji="0" lang="en-US" sz="8000" b="1" i="0" u="none" strike="noStrike" kern="1200" cap="none" spc="0" normalizeH="0" baseline="0" noProof="0" dirty="0" err="1">
                <a:ln>
                  <a:noFill/>
                </a:ln>
                <a:solidFill>
                  <a:srgbClr val="9EDAC6">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ế</a:t>
            </a:r>
            <a:r>
              <a:rPr kumimoji="0" lang="en-US" sz="8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a:t>
            </a:r>
            <a:endParaRPr kumimoji="0" lang="vi-VN" sz="8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90E8A716-C3B8-E30B-3E0A-E321A5F618F8}"/>
              </a:ext>
            </a:extLst>
          </p:cNvPr>
          <p:cNvSpPr txBox="1"/>
          <p:nvPr/>
        </p:nvSpPr>
        <p:spPr>
          <a:xfrm rot="333349">
            <a:off x="6245173" y="520849"/>
            <a:ext cx="23900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75000"/>
                  </a:srgbClr>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l</a:t>
            </a:r>
            <a:r>
              <a:rPr kumimoji="0" lang="en-US" sz="8000" b="1" i="0" u="none" strike="noStrike" kern="1200" cap="none" spc="0" normalizeH="0" baseline="0" noProof="0" dirty="0" err="1">
                <a:ln>
                  <a:noFill/>
                </a:ln>
                <a:solidFill>
                  <a:srgbClr val="92D05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u</a:t>
            </a:r>
            <a:r>
              <a:rPr kumimoji="0" lang="en-US" sz="8000" b="1" i="0" u="none" strike="noStrike" kern="1200" cap="none" spc="0" normalizeH="0" baseline="0" noProof="0" dirty="0" err="1">
                <a:ln>
                  <a:noFill/>
                </a:ln>
                <a:solidFill>
                  <a:srgbClr val="0070C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ậ</a:t>
            </a:r>
            <a:r>
              <a:rPr kumimoji="0" lang="en-US" sz="8000" b="1" i="0" u="none" strike="noStrike" kern="1200" cap="none" spc="0" normalizeH="0" baseline="0" noProof="0" dirty="0" err="1">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n</a:t>
            </a:r>
            <a:endParaRPr kumimoji="0" lang="vi-VN" sz="8000" b="1"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209">
            <a:extLst>
              <a:ext uri="{FF2B5EF4-FFF2-40B4-BE49-F238E27FC236}">
                <a16:creationId xmlns:a16="http://schemas.microsoft.com/office/drawing/2014/main" id="{E8256DA3-0CC1-870D-3A4F-5DBD62E7F0AA}"/>
              </a:ext>
            </a:extLst>
          </p:cNvPr>
          <p:cNvSpPr/>
          <p:nvPr/>
        </p:nvSpPr>
        <p:spPr>
          <a:xfrm>
            <a:off x="4876801" y="2363337"/>
            <a:ext cx="6934966" cy="3580264"/>
          </a:xfrm>
          <a:custGeom>
            <a:avLst/>
            <a:gdLst>
              <a:gd name="connsiteX0" fmla="*/ 0 w 11221386"/>
              <a:gd name="connsiteY0" fmla="*/ 258659 h 1551925"/>
              <a:gd name="connsiteX1" fmla="*/ 258659 w 11221386"/>
              <a:gd name="connsiteY1" fmla="*/ 0 h 1551925"/>
              <a:gd name="connsiteX2" fmla="*/ 10962727 w 11221386"/>
              <a:gd name="connsiteY2" fmla="*/ 0 h 1551925"/>
              <a:gd name="connsiteX3" fmla="*/ 11221386 w 11221386"/>
              <a:gd name="connsiteY3" fmla="*/ 258659 h 1551925"/>
              <a:gd name="connsiteX4" fmla="*/ 11221386 w 11221386"/>
              <a:gd name="connsiteY4" fmla="*/ 1293266 h 1551925"/>
              <a:gd name="connsiteX5" fmla="*/ 10962727 w 11221386"/>
              <a:gd name="connsiteY5" fmla="*/ 1551925 h 1551925"/>
              <a:gd name="connsiteX6" fmla="*/ 258659 w 11221386"/>
              <a:gd name="connsiteY6" fmla="*/ 1551925 h 1551925"/>
              <a:gd name="connsiteX7" fmla="*/ 0 w 11221386"/>
              <a:gd name="connsiteY7" fmla="*/ 1293266 h 1551925"/>
              <a:gd name="connsiteX8" fmla="*/ 0 w 11221386"/>
              <a:gd name="connsiteY8" fmla="*/ 258659 h 1551925"/>
              <a:gd name="connsiteX0" fmla="*/ 2 w 11221388"/>
              <a:gd name="connsiteY0" fmla="*/ 258659 h 1551925"/>
              <a:gd name="connsiteX1" fmla="*/ 258661 w 11221388"/>
              <a:gd name="connsiteY1" fmla="*/ 0 h 1551925"/>
              <a:gd name="connsiteX2" fmla="*/ 10962729 w 11221388"/>
              <a:gd name="connsiteY2" fmla="*/ 0 h 1551925"/>
              <a:gd name="connsiteX3" fmla="*/ 11221388 w 11221388"/>
              <a:gd name="connsiteY3" fmla="*/ 258659 h 1551925"/>
              <a:gd name="connsiteX4" fmla="*/ 11221388 w 11221388"/>
              <a:gd name="connsiteY4" fmla="*/ 1293266 h 1551925"/>
              <a:gd name="connsiteX5" fmla="*/ 10962729 w 11221388"/>
              <a:gd name="connsiteY5" fmla="*/ 1551925 h 1551925"/>
              <a:gd name="connsiteX6" fmla="*/ 258661 w 11221388"/>
              <a:gd name="connsiteY6" fmla="*/ 1551925 h 1551925"/>
              <a:gd name="connsiteX7" fmla="*/ 2 w 11221388"/>
              <a:gd name="connsiteY7" fmla="*/ 1293266 h 1551925"/>
              <a:gd name="connsiteX8" fmla="*/ 103274 w 11221388"/>
              <a:gd name="connsiteY8" fmla="*/ 725214 h 1551925"/>
              <a:gd name="connsiteX9" fmla="*/ 2 w 11221388"/>
              <a:gd name="connsiteY9" fmla="*/ 258659 h 1551925"/>
              <a:gd name="connsiteX0" fmla="*/ 2 w 11221388"/>
              <a:gd name="connsiteY0" fmla="*/ 258659 h 1551942"/>
              <a:gd name="connsiteX1" fmla="*/ 258661 w 11221388"/>
              <a:gd name="connsiteY1" fmla="*/ 0 h 1551942"/>
              <a:gd name="connsiteX2" fmla="*/ 10962729 w 11221388"/>
              <a:gd name="connsiteY2" fmla="*/ 0 h 1551942"/>
              <a:gd name="connsiteX3" fmla="*/ 11221388 w 11221388"/>
              <a:gd name="connsiteY3" fmla="*/ 258659 h 1551942"/>
              <a:gd name="connsiteX4" fmla="*/ 11221388 w 11221388"/>
              <a:gd name="connsiteY4" fmla="*/ 1293266 h 1551942"/>
              <a:gd name="connsiteX5" fmla="*/ 10962729 w 11221388"/>
              <a:gd name="connsiteY5" fmla="*/ 1551925 h 1551942"/>
              <a:gd name="connsiteX6" fmla="*/ 10235247 w 11221388"/>
              <a:gd name="connsiteY6" fmla="*/ 1492469 h 1551942"/>
              <a:gd name="connsiteX7" fmla="*/ 258661 w 11221388"/>
              <a:gd name="connsiteY7" fmla="*/ 1551925 h 1551942"/>
              <a:gd name="connsiteX8" fmla="*/ 2 w 11221388"/>
              <a:gd name="connsiteY8" fmla="*/ 1293266 h 1551942"/>
              <a:gd name="connsiteX9" fmla="*/ 103274 w 11221388"/>
              <a:gd name="connsiteY9" fmla="*/ 725214 h 1551942"/>
              <a:gd name="connsiteX10" fmla="*/ 2 w 11221388"/>
              <a:gd name="connsiteY10" fmla="*/ 258659 h 1551942"/>
              <a:gd name="connsiteX0" fmla="*/ 2 w 11221388"/>
              <a:gd name="connsiteY0" fmla="*/ 258659 h 1551942"/>
              <a:gd name="connsiteX1" fmla="*/ 258661 w 11221388"/>
              <a:gd name="connsiteY1" fmla="*/ 0 h 1551942"/>
              <a:gd name="connsiteX2" fmla="*/ 2688819 w 11221388"/>
              <a:gd name="connsiteY2" fmla="*/ 52551 h 1551942"/>
              <a:gd name="connsiteX3" fmla="*/ 10962729 w 11221388"/>
              <a:gd name="connsiteY3" fmla="*/ 0 h 1551942"/>
              <a:gd name="connsiteX4" fmla="*/ 11221388 w 11221388"/>
              <a:gd name="connsiteY4" fmla="*/ 258659 h 1551942"/>
              <a:gd name="connsiteX5" fmla="*/ 11221388 w 11221388"/>
              <a:gd name="connsiteY5" fmla="*/ 1293266 h 1551942"/>
              <a:gd name="connsiteX6" fmla="*/ 10962729 w 11221388"/>
              <a:gd name="connsiteY6" fmla="*/ 1551925 h 1551942"/>
              <a:gd name="connsiteX7" fmla="*/ 10235247 w 11221388"/>
              <a:gd name="connsiteY7" fmla="*/ 1492469 h 1551942"/>
              <a:gd name="connsiteX8" fmla="*/ 258661 w 11221388"/>
              <a:gd name="connsiteY8" fmla="*/ 1551925 h 1551942"/>
              <a:gd name="connsiteX9" fmla="*/ 2 w 11221388"/>
              <a:gd name="connsiteY9" fmla="*/ 1293266 h 1551942"/>
              <a:gd name="connsiteX10" fmla="*/ 103274 w 11221388"/>
              <a:gd name="connsiteY10" fmla="*/ 725214 h 1551942"/>
              <a:gd name="connsiteX11" fmla="*/ 2 w 11221388"/>
              <a:gd name="connsiteY11" fmla="*/ 258659 h 155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1388" h="1551942">
                <a:moveTo>
                  <a:pt x="2" y="258659"/>
                </a:moveTo>
                <a:cubicBezTo>
                  <a:pt x="2" y="115806"/>
                  <a:pt x="115808" y="0"/>
                  <a:pt x="258661" y="0"/>
                </a:cubicBezTo>
                <a:cubicBezTo>
                  <a:pt x="1065210" y="0"/>
                  <a:pt x="1882270" y="52551"/>
                  <a:pt x="2688819" y="52551"/>
                </a:cubicBezTo>
                <a:lnTo>
                  <a:pt x="10962729" y="0"/>
                </a:lnTo>
                <a:cubicBezTo>
                  <a:pt x="11105582" y="0"/>
                  <a:pt x="11221388" y="115806"/>
                  <a:pt x="11221388" y="258659"/>
                </a:cubicBezTo>
                <a:lnTo>
                  <a:pt x="11221388" y="1293266"/>
                </a:lnTo>
                <a:cubicBezTo>
                  <a:pt x="11221388" y="1436119"/>
                  <a:pt x="11105582" y="1551925"/>
                  <a:pt x="10962729" y="1551925"/>
                </a:cubicBezTo>
                <a:cubicBezTo>
                  <a:pt x="10716731" y="1553127"/>
                  <a:pt x="10481245" y="1491267"/>
                  <a:pt x="10235247" y="1492469"/>
                </a:cubicBezTo>
                <a:lnTo>
                  <a:pt x="258661" y="1551925"/>
                </a:lnTo>
                <a:cubicBezTo>
                  <a:pt x="115808" y="1551925"/>
                  <a:pt x="2" y="1436119"/>
                  <a:pt x="2" y="1293266"/>
                </a:cubicBezTo>
                <a:cubicBezTo>
                  <a:pt x="-608" y="1103915"/>
                  <a:pt x="103884" y="914565"/>
                  <a:pt x="103274" y="725214"/>
                </a:cubicBezTo>
                <a:cubicBezTo>
                  <a:pt x="103884" y="569696"/>
                  <a:pt x="-608" y="414177"/>
                  <a:pt x="2" y="258659"/>
                </a:cubicBezTo>
                <a:close/>
              </a:path>
            </a:pathLst>
          </a:custGeom>
          <a:solidFill>
            <a:schemeClr val="bg1"/>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0CDBCFDD-799E-2A6D-4657-FDE811D3478C}"/>
              </a:ext>
            </a:extLst>
          </p:cNvPr>
          <p:cNvSpPr txBox="1"/>
          <p:nvPr/>
        </p:nvSpPr>
        <p:spPr>
          <a:xfrm>
            <a:off x="5076826" y="2601369"/>
            <a:ext cx="6547616" cy="317009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Ông bà luôn cần sự quan tâm chăm sóc của con cháu. Bài hát này giúp em nhận biết biểu hiện của sự quan tâm, chăm sóc ông bà.</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图片 5">
            <a:extLst>
              <a:ext uri="{FF2B5EF4-FFF2-40B4-BE49-F238E27FC236}">
                <a16:creationId xmlns:a16="http://schemas.microsoft.com/office/drawing/2014/main" id="{B49992BB-E8AC-78E1-A72E-6DBB28CD5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637" y="2494220"/>
            <a:ext cx="3697030" cy="3697030"/>
          </a:xfrm>
          <a:prstGeom prst="rect">
            <a:avLst/>
          </a:prstGeom>
        </p:spPr>
      </p:pic>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14:presetBounceEnd="60000">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0000">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14:presetBounceEnd="60000">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14:bounceEnd="60000">
                                          <p:cBhvr additive="base">
                                            <p:cTn id="32"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5" name="Picture 4">
            <a:extLst>
              <a:ext uri="{FF2B5EF4-FFF2-40B4-BE49-F238E27FC236}">
                <a16:creationId xmlns:a16="http://schemas.microsoft.com/office/drawing/2014/main" id="{46AC6C48-8150-7BE8-089A-6E15ABD1E5BC}"/>
              </a:ext>
            </a:extLst>
          </p:cNvPr>
          <p:cNvPicPr>
            <a:picLocks noChangeAspect="1"/>
          </p:cNvPicPr>
          <p:nvPr/>
        </p:nvPicPr>
        <p:blipFill>
          <a:blip r:embed="rId5"/>
          <a:stretch>
            <a:fillRect/>
          </a:stretch>
        </p:blipFill>
        <p:spPr>
          <a:xfrm>
            <a:off x="4172938" y="427031"/>
            <a:ext cx="3560373" cy="1603387"/>
          </a:xfrm>
          <a:prstGeom prst="rect">
            <a:avLst/>
          </a:prstGeom>
        </p:spPr>
      </p:pic>
      <p:pic>
        <p:nvPicPr>
          <p:cNvPr id="8" name="Picture 7">
            <a:extLst>
              <a:ext uri="{FF2B5EF4-FFF2-40B4-BE49-F238E27FC236}">
                <a16:creationId xmlns:a16="http://schemas.microsoft.com/office/drawing/2014/main" id="{C82EA08A-D330-B680-4D37-3BA1E8E92E98}"/>
              </a:ext>
            </a:extLst>
          </p:cNvPr>
          <p:cNvPicPr>
            <a:picLocks noChangeAspect="1"/>
          </p:cNvPicPr>
          <p:nvPr/>
        </p:nvPicPr>
        <p:blipFill>
          <a:blip r:embed="rId6"/>
          <a:stretch>
            <a:fillRect/>
          </a:stretch>
        </p:blipFill>
        <p:spPr>
          <a:xfrm>
            <a:off x="2546286" y="2507277"/>
            <a:ext cx="7328027" cy="1938696"/>
          </a:xfrm>
          <a:prstGeom prst="rect">
            <a:avLst/>
          </a:prstGeom>
        </p:spPr>
      </p:pic>
      <p:pic>
        <p:nvPicPr>
          <p:cNvPr id="12" name="图片 5">
            <a:extLst>
              <a:ext uri="{FF2B5EF4-FFF2-40B4-BE49-F238E27FC236}">
                <a16:creationId xmlns:a16="http://schemas.microsoft.com/office/drawing/2014/main" id="{3C4392E4-02AB-C1BF-EF9C-592E696CB3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C6621F0-5108-07DA-3B5D-7AF377D1B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C9D774-3831-D6FA-5EBA-0C64F3463445}"/>
              </a:ext>
            </a:extLst>
          </p:cNvPr>
          <p:cNvSpPr/>
          <p:nvPr/>
        </p:nvSpPr>
        <p:spPr>
          <a:xfrm>
            <a:off x="522787" y="1903279"/>
            <a:ext cx="11059613" cy="3878396"/>
          </a:xfrm>
          <a:custGeom>
            <a:avLst/>
            <a:gdLst>
              <a:gd name="csX0" fmla="*/ 0 w 11059613"/>
              <a:gd name="csY0" fmla="*/ 407038 h 3878396"/>
              <a:gd name="csX1" fmla="*/ 407038 w 11059613"/>
              <a:gd name="csY1" fmla="*/ 0 h 3878396"/>
              <a:gd name="csX2" fmla="*/ 10652575 w 11059613"/>
              <a:gd name="csY2" fmla="*/ 0 h 3878396"/>
              <a:gd name="csX3" fmla="*/ 11059613 w 11059613"/>
              <a:gd name="csY3" fmla="*/ 407038 h 3878396"/>
              <a:gd name="csX4" fmla="*/ 11059613 w 11059613"/>
              <a:gd name="csY4" fmla="*/ 3471358 h 3878396"/>
              <a:gd name="csX5" fmla="*/ 10652575 w 11059613"/>
              <a:gd name="csY5" fmla="*/ 3878396 h 3878396"/>
              <a:gd name="csX6" fmla="*/ 407038 w 11059613"/>
              <a:gd name="csY6" fmla="*/ 3878396 h 3878396"/>
              <a:gd name="csX7" fmla="*/ 0 w 11059613"/>
              <a:gd name="csY7" fmla="*/ 3471358 h 3878396"/>
              <a:gd name="csX8" fmla="*/ 0 w 11059613"/>
              <a:gd name="csY8" fmla="*/ 407038 h 3878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59613" h="3878396" fill="none" extrusionOk="0">
                <a:moveTo>
                  <a:pt x="0" y="407038"/>
                </a:moveTo>
                <a:cubicBezTo>
                  <a:pt x="956" y="208112"/>
                  <a:pt x="193479" y="18868"/>
                  <a:pt x="407038" y="0"/>
                </a:cubicBezTo>
                <a:cubicBezTo>
                  <a:pt x="2287910" y="72427"/>
                  <a:pt x="5716522" y="61419"/>
                  <a:pt x="10652575" y="0"/>
                </a:cubicBezTo>
                <a:cubicBezTo>
                  <a:pt x="10872105" y="-36285"/>
                  <a:pt x="11039107" y="176035"/>
                  <a:pt x="11059613" y="407038"/>
                </a:cubicBezTo>
                <a:cubicBezTo>
                  <a:pt x="11160489" y="784874"/>
                  <a:pt x="10952300" y="2121299"/>
                  <a:pt x="11059613" y="3471358"/>
                </a:cubicBezTo>
                <a:cubicBezTo>
                  <a:pt x="11064506" y="3671328"/>
                  <a:pt x="10873861" y="3874456"/>
                  <a:pt x="10652575" y="3878396"/>
                </a:cubicBezTo>
                <a:cubicBezTo>
                  <a:pt x="6180150" y="3908223"/>
                  <a:pt x="2047728" y="3799090"/>
                  <a:pt x="407038" y="3878396"/>
                </a:cubicBezTo>
                <a:cubicBezTo>
                  <a:pt x="197630" y="3876656"/>
                  <a:pt x="-5249" y="3697197"/>
                  <a:pt x="0" y="3471358"/>
                </a:cubicBezTo>
                <a:cubicBezTo>
                  <a:pt x="50037" y="2548305"/>
                  <a:pt x="770" y="1582992"/>
                  <a:pt x="0" y="407038"/>
                </a:cubicBezTo>
                <a:close/>
              </a:path>
              <a:path w="11059613" h="3878396" stroke="0" extrusionOk="0">
                <a:moveTo>
                  <a:pt x="0" y="407038"/>
                </a:moveTo>
                <a:cubicBezTo>
                  <a:pt x="10431" y="185080"/>
                  <a:pt x="197965" y="32768"/>
                  <a:pt x="407038" y="0"/>
                </a:cubicBezTo>
                <a:cubicBezTo>
                  <a:pt x="4377580" y="123000"/>
                  <a:pt x="5690241" y="-96860"/>
                  <a:pt x="10652575" y="0"/>
                </a:cubicBezTo>
                <a:cubicBezTo>
                  <a:pt x="10858180" y="-14630"/>
                  <a:pt x="11060846" y="179751"/>
                  <a:pt x="11059613" y="407038"/>
                </a:cubicBezTo>
                <a:cubicBezTo>
                  <a:pt x="11062786" y="1685347"/>
                  <a:pt x="11153880" y="2362753"/>
                  <a:pt x="11059613" y="3471358"/>
                </a:cubicBezTo>
                <a:cubicBezTo>
                  <a:pt x="11037451" y="3704188"/>
                  <a:pt x="10846552" y="3873351"/>
                  <a:pt x="10652575" y="3878396"/>
                </a:cubicBezTo>
                <a:cubicBezTo>
                  <a:pt x="8002041" y="3717689"/>
                  <a:pt x="1784740" y="3918063"/>
                  <a:pt x="407038" y="3878396"/>
                </a:cubicBezTo>
                <a:cubicBezTo>
                  <a:pt x="143219" y="3870515"/>
                  <a:pt x="-10312" y="3691487"/>
                  <a:pt x="0" y="3471358"/>
                </a:cubicBezTo>
                <a:cubicBezTo>
                  <a:pt x="32216" y="2119953"/>
                  <a:pt x="57206" y="1242484"/>
                  <a:pt x="0" y="40703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Nhận biết được biểu hiện và ý nghĩa của việc quan tâm, chăm sóc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Thể hiện sự quan tâm, chăm sóc ông bà bằng những việc làm phù hợp với lứa tuổi.</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làm thể hiện tình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đồng tình với thái độ thể hiện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Lễ phép, vâng lời ông bà ; hiếu thảo với ông bà.</a:t>
            </a:r>
          </a:p>
        </p:txBody>
      </p:sp>
      <p:pic>
        <p:nvPicPr>
          <p:cNvPr id="3" name="Picture 2">
            <a:extLst>
              <a:ext uri="{FF2B5EF4-FFF2-40B4-BE49-F238E27FC236}">
                <a16:creationId xmlns:a16="http://schemas.microsoft.com/office/drawing/2014/main" id="{4A5B3F5D-F78C-1D74-8C44-2D6DD4A2FD92}"/>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5" name="Picture 4">
            <a:extLst>
              <a:ext uri="{FF2B5EF4-FFF2-40B4-BE49-F238E27FC236}">
                <a16:creationId xmlns:a16="http://schemas.microsoft.com/office/drawing/2014/main" id="{958110BD-4232-72B7-8B3F-344BB68E32AE}"/>
              </a:ext>
            </a:extLst>
          </p:cNvPr>
          <p:cNvPicPr>
            <a:picLocks noChangeAspect="1"/>
          </p:cNvPicPr>
          <p:nvPr/>
        </p:nvPicPr>
        <p:blipFill>
          <a:blip r:embed="rId3"/>
          <a:stretch>
            <a:fillRect/>
          </a:stretch>
        </p:blipFill>
        <p:spPr>
          <a:xfrm>
            <a:off x="644605" y="2760778"/>
            <a:ext cx="467048" cy="467048"/>
          </a:xfrm>
          <a:prstGeom prst="rect">
            <a:avLst/>
          </a:prstGeom>
        </p:spPr>
      </p:pic>
      <p:pic>
        <p:nvPicPr>
          <p:cNvPr id="15" name="Picture 14">
            <a:extLst>
              <a:ext uri="{FF2B5EF4-FFF2-40B4-BE49-F238E27FC236}">
                <a16:creationId xmlns:a16="http://schemas.microsoft.com/office/drawing/2014/main" id="{728A2A7F-E506-4034-5F91-91844A52E3DB}"/>
              </a:ext>
            </a:extLst>
          </p:cNvPr>
          <p:cNvPicPr>
            <a:picLocks noChangeAspect="1"/>
          </p:cNvPicPr>
          <p:nvPr/>
        </p:nvPicPr>
        <p:blipFill>
          <a:blip r:embed="rId3"/>
          <a:stretch>
            <a:fillRect/>
          </a:stretch>
        </p:blipFill>
        <p:spPr>
          <a:xfrm>
            <a:off x="635080" y="3356501"/>
            <a:ext cx="467048" cy="467048"/>
          </a:xfrm>
          <a:prstGeom prst="rect">
            <a:avLst/>
          </a:prstGeom>
        </p:spPr>
      </p:pic>
      <p:pic>
        <p:nvPicPr>
          <p:cNvPr id="16" name="Picture 15">
            <a:extLst>
              <a:ext uri="{FF2B5EF4-FFF2-40B4-BE49-F238E27FC236}">
                <a16:creationId xmlns:a16="http://schemas.microsoft.com/office/drawing/2014/main" id="{144E71B7-A60F-8DEF-4A40-4A0ED9623827}"/>
              </a:ext>
            </a:extLst>
          </p:cNvPr>
          <p:cNvPicPr>
            <a:picLocks noChangeAspect="1"/>
          </p:cNvPicPr>
          <p:nvPr/>
        </p:nvPicPr>
        <p:blipFill>
          <a:blip r:embed="rId4"/>
          <a:stretch>
            <a:fillRect/>
          </a:stretch>
        </p:blipFill>
        <p:spPr>
          <a:xfrm>
            <a:off x="3472545" y="398096"/>
            <a:ext cx="6218459" cy="1127858"/>
          </a:xfrm>
          <a:prstGeom prst="rect">
            <a:avLst/>
          </a:prstGeom>
        </p:spPr>
      </p:pic>
      <p:pic>
        <p:nvPicPr>
          <p:cNvPr id="17" name="Picture 16">
            <a:extLst>
              <a:ext uri="{FF2B5EF4-FFF2-40B4-BE49-F238E27FC236}">
                <a16:creationId xmlns:a16="http://schemas.microsoft.com/office/drawing/2014/main" id="{36ADD569-7DB9-9C8F-9263-441E9E0C0E0B}"/>
              </a:ext>
            </a:extLst>
          </p:cNvPr>
          <p:cNvPicPr>
            <a:picLocks noChangeAspect="1"/>
          </p:cNvPicPr>
          <p:nvPr/>
        </p:nvPicPr>
        <p:blipFill>
          <a:blip r:embed="rId3"/>
          <a:stretch>
            <a:fillRect/>
          </a:stretch>
        </p:blipFill>
        <p:spPr>
          <a:xfrm>
            <a:off x="596980" y="4004201"/>
            <a:ext cx="467048" cy="467048"/>
          </a:xfrm>
          <a:prstGeom prst="rect">
            <a:avLst/>
          </a:prstGeom>
        </p:spPr>
      </p:pic>
      <p:pic>
        <p:nvPicPr>
          <p:cNvPr id="18" name="Picture 17">
            <a:extLst>
              <a:ext uri="{FF2B5EF4-FFF2-40B4-BE49-F238E27FC236}">
                <a16:creationId xmlns:a16="http://schemas.microsoft.com/office/drawing/2014/main" id="{F68D4E9A-7A2A-7D5D-9CF3-44930D1BA3D9}"/>
              </a:ext>
            </a:extLst>
          </p:cNvPr>
          <p:cNvPicPr>
            <a:picLocks noChangeAspect="1"/>
          </p:cNvPicPr>
          <p:nvPr/>
        </p:nvPicPr>
        <p:blipFill>
          <a:blip r:embed="rId3"/>
          <a:stretch>
            <a:fillRect/>
          </a:stretch>
        </p:blipFill>
        <p:spPr>
          <a:xfrm>
            <a:off x="616030" y="4756676"/>
            <a:ext cx="467048" cy="467048"/>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568869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green and red text&#10;&#10;AI-generated content may be incorrect.">
            <a:extLst>
              <a:ext uri="{FF2B5EF4-FFF2-40B4-BE49-F238E27FC236}">
                <a16:creationId xmlns:a16="http://schemas.microsoft.com/office/drawing/2014/main" id="{F40B78AD-8107-CD1B-573A-02EBF7A9F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946" y="2339162"/>
            <a:ext cx="4340029" cy="3377159"/>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3D7D-B262-8FD7-5671-82809D4F5F0E}"/>
            </a:ext>
          </a:extLst>
        </p:cNvPr>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9DC3ADA-D7ED-E646-C368-979F1411FB5D}"/>
              </a:ext>
            </a:extLst>
          </p:cNvPr>
          <p:cNvSpPr/>
          <p:nvPr/>
        </p:nvSpPr>
        <p:spPr>
          <a:xfrm>
            <a:off x="964096" y="303033"/>
            <a:ext cx="10981281" cy="1211441"/>
          </a:xfrm>
          <a:custGeom>
            <a:avLst/>
            <a:gdLst>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 name="csX0" fmla="*/ 0 w 10981281"/>
              <a:gd name="csY0" fmla="*/ 121263 h 1211441"/>
              <a:gd name="csX1" fmla="*/ 470539 w 10981281"/>
              <a:gd name="csY1" fmla="*/ 0 h 1211441"/>
              <a:gd name="csX2" fmla="*/ 10510741 w 10981281"/>
              <a:gd name="csY2" fmla="*/ 0 h 1211441"/>
              <a:gd name="csX3" fmla="*/ 10981281 w 10981281"/>
              <a:gd name="csY3" fmla="*/ 121263 h 1211441"/>
              <a:gd name="csX4" fmla="*/ 10981281 w 10981281"/>
              <a:gd name="csY4" fmla="*/ 1090175 h 1211441"/>
              <a:gd name="csX5" fmla="*/ 10510741 w 10981281"/>
              <a:gd name="csY5" fmla="*/ 1211441 h 1211441"/>
              <a:gd name="csX6" fmla="*/ 470539 w 10981281"/>
              <a:gd name="csY6" fmla="*/ 1211441 h 1211441"/>
              <a:gd name="csX7" fmla="*/ 0 w 10981281"/>
              <a:gd name="csY7" fmla="*/ 1090175 h 1211441"/>
              <a:gd name="csX8" fmla="*/ 0 w 10981281"/>
              <a:gd name="csY8" fmla="*/ 121263 h 1211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CE1B5F6F-56B1-BFF6-B892-4CB6CBC2F55F}"/>
              </a:ext>
            </a:extLst>
          </p:cNvPr>
          <p:cNvSpPr txBox="1"/>
          <p:nvPr/>
        </p:nvSpPr>
        <p:spPr>
          <a:xfrm>
            <a:off x="1744760" y="448716"/>
            <a:ext cx="9875740" cy="1077218"/>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nhỏ</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dưới</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đây</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đã</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làm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thể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hiện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sự</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quan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tâm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chăm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sóc</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ông</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bà</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endParaRPr kumimoji="0" lang="en-US" sz="3200" b="1"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EC8C9A8B-DEE1-6CDF-6576-3CBDA2189D39}"/>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2C5CAE28-14E8-8625-0471-74CB53A3D69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42CDE672-624E-0EF6-FD31-14DBA01CB297}"/>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010AB36-FFEB-2917-5A71-6ECD35F719FE}"/>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65B71F13-7DE9-C33E-BB29-D35C27240059}"/>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E2764335-9E90-E2D2-B7B1-510AC6832B49}"/>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AC8152E2-8862-7663-02EB-ED7C9A72337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7C5A22C7-895A-91F5-70CA-8438DCD9336A}"/>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570FD010-2AF3-ED56-DA8D-8B9391F54166}"/>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EE84A794-DA9D-3082-1D8C-BD32FF4022EF}"/>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D9FBC7BA-7EDC-7DD3-8879-FA4E20741AD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1A8452CA-F3D9-6D0A-4DFC-66564D883749}"/>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8170ED81-E6CD-12E4-42FF-D58BE9776EF4}"/>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15197015-6EC7-6E7F-1E77-4BE4C8B32466}"/>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8656F5FB-4A83-23C1-9921-AF46E529E4D8}"/>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F6A78AE1-FFE2-4295-21FF-0CC5587C8032}"/>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D7ABEA62-7A62-3E15-EF27-84C06AC16EBD}"/>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31417894-C23C-D28C-976C-8BD6394D024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C2623C-F117-C77A-6744-6698324202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2947C3DB-B94B-56E3-B8AC-A457A2B9AAF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4379006B-3833-8231-A2AB-C250F053D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98D6AFDF-C6D4-241E-DFBB-0DBE23E91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F45132EB-E050-EE6A-668B-9FDFC06FD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6856E1FD-E1A6-9825-615A-7B00834AF561}"/>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A0ADD371-F16D-671A-9C62-039A81BB0729}"/>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847A336-EBC2-7552-DD4A-F6D5C47A07D6}"/>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6C9E5183-345C-D884-BBD5-D8BCEE5CEDEA}"/>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4B2E084-B218-B842-98D9-7251E552C593}"/>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C67035AC-FC3A-ED54-9B55-1758DD728F7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413C162B-8FA4-C575-3A4B-A628D8E2E69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9A40739D-C1FB-703C-D193-CF667726555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88E03E84-AFD0-1E11-52AB-62AB24FD3EB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171E1DBA-38C9-40DB-F736-6BD736079D7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B4DB5D73-2493-C5AC-CD30-7DE4B990AA3E}"/>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C41AA2E2-1E6A-FFE6-46D0-C98FC4B10389}"/>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F8538DA2-3777-CAAC-960B-D9B265196866}"/>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C88F15BF-4F76-E664-514D-44A5068DCDA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235F9FA4-AE25-5154-5730-4E574293585E}"/>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7B1F2AA4-FF9E-43F2-4534-C8149186473E}"/>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D699DFC7-B981-D60A-90C9-4F291D35FC08}"/>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82A93E5E-D095-0982-C7BC-56D59332A9C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2639CE45-D496-289B-D4A6-68325954C3E3}"/>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8FA70AE1-0878-E3F2-3A6F-BAD42185B59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56C75F97-9081-1264-FCDD-D9A72A1C6028}"/>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78DC8FFF-01EA-DD85-257C-17D789261372}"/>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FBACEC28-B3D3-9B1C-41BA-776E306A76D1}"/>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936861CB-F986-1C6F-ABE8-6DC2EB08DE0D}"/>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B69187A9-06E0-CF6F-26A3-CA5103742E42}"/>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1CCDF60-2FF1-4BCC-7C99-D629F04A4734}"/>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97FE3DBC-E8A2-4C55-1D3B-BC7FEA39D847}"/>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DE22FB63-191D-9F6B-6177-E7F8550894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CB406148-8217-A7BC-0C14-946217C05DD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3C02DFFF-2BB8-3E4E-4A9A-57794398F930}"/>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B7C5BBA9-C47F-9FB8-B4D6-E8FFF3F9626B}"/>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5C6CAA02-4B8A-3348-1903-F32AB86AFDF7}"/>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94283C48-A8B9-3AE1-410D-7F08A335B54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298D1372-6FED-67FA-9A33-D637CF151660}"/>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1001FB23-3632-46ED-AA97-6A404BCCCC0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DC160DA4-DE83-2ACF-8765-18F0132D7343}"/>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D27968A9-3131-7B04-62E1-E1731723740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3FD1D5CA-F4A4-D8F7-DD3D-058F14C0D655}"/>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F032D593-7109-05BB-2B06-79154B959D58}"/>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35654565-C0E6-6429-1B6C-D2C46A8CDCF7}"/>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5AB3DE5B-9616-FA4F-2B88-F1DCF58BBAD8}"/>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FEBBE4F8-F2A2-EC51-E90D-5BC1E49022F9}"/>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DFCA651E-BD86-2A66-3D3D-4B565EC43DF4}"/>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4FDDEC6B-CD95-D1E2-8A82-439054161F7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A65563D7-68CB-B4A6-063F-CFD2B1011EBF}"/>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364A0089-FE33-7106-20D0-21B42F9DE432}"/>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17A627E6-2B2F-6B5C-646F-003739D99A42}"/>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6E7F49B4-4E1B-6816-077D-4DC57A86A71E}"/>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B41B0D7E-3018-1E8F-A6FB-D6CA6A0E0FDC}"/>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8A8D75-4A17-F711-ED8E-A5A6CA1178D6}"/>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9949556D-6AAA-AF7A-6737-E576D7ECC32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46540F0A-DA07-896D-4490-AA743F6784B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0B5077E5-FFFE-FF14-7944-F4C349E846DB}"/>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3B93C2CD-6736-A69B-0D29-0B4495B972F6}"/>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AE917EB9-A8DB-CD42-4BC1-FFA8F867148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8DB9ED3C-FAC3-4541-5904-C357EE647A0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3450BDA3-13A9-6B04-BA50-F7A92EE777BD}"/>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A26DE0FC-1F3E-4D71-5AB9-D2615FE80A3B}"/>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CEC4BCF3-539C-38AC-916F-D88F53B94C66}"/>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4E6B5ED3-2E8A-D070-3DD7-5E1CADC01949}"/>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10064B03-9B98-280A-D01A-A24A72B939C0}"/>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367FE26-864F-657A-1A49-E7A7DB16B115}"/>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67B8CC6E-7D6C-CF60-9718-2A95F39598B3}"/>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7C9CD15B-A7A2-AC05-8ACB-754562675F99}"/>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59632BE2-99A5-D428-EEFF-CB2E9E34F56E}"/>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C10B3CB7-D6A6-CDA5-0806-A90851E837C9}"/>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BC607AE0-3EDC-6424-03FE-BBE5921E0193}"/>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174944D2-E609-9907-D827-AFED3DFCD4D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D0D5525C-C373-DF43-DB69-359E19106D1F}"/>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6F6B3706-D8E2-5784-EE2D-0B8A11A08742}"/>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9D0FCB1E-91DA-FDAC-B056-A2BE18A9359D}"/>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487F5477-2968-D962-9F21-0D32FF4380D7}"/>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9723A693-162A-FF70-8052-C2B260D7AEE9}"/>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CC77917-6425-FA14-1BAD-B77E33D7AFB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B43A4DB9-9DA0-9841-25DF-2B97D863144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7A17F84D-F367-29EB-413D-7458F847D9BC}"/>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7A7715A4-9EE9-6D14-D825-F85EC22A68A8}"/>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7B34828C-C844-F1BA-DA9B-C5FC554D424B}"/>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2EB058C4-3346-1241-7BE8-6C0686F5B944}"/>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7CB32737-ED15-E965-3768-133D669FF137}"/>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0662AC1A-7E52-CBCF-EEC3-FC4DBF24546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26C6CF23-2D3A-16B2-288B-739BFFE3ED0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2E9248BD-C92F-C728-4A93-9E947E994502}"/>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45C1C738-CDA2-BF2E-68EB-7BC63AC8E471}"/>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99EC067A-439B-04FF-4E69-CA6CEE2A8C1C}"/>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01D43C1-60CC-B271-A550-B94CFDC1D2CC}"/>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58B57241-3122-310F-D004-989D70E189AD}"/>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8ACA9E4D-C951-26AC-D958-79D5B7A5869E}"/>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9B4407C0-568C-7B8F-D6E8-B0132A6C741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2D3CB19F-E0AE-AE92-A311-B947E63542C6}"/>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0023AF5B-8110-BFB5-303E-12FC7753373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BC889434-D792-03C4-62A7-2D161980756E}"/>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C1CA72AD-42C1-71FA-93F2-5A9E5ED4412E}"/>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52BA5C77-27A0-D91D-74FA-43EA9E33A39C}"/>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BC86F6F5-E8E4-BB9E-77D1-348AA52FC0C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9666A63F-55A6-7B8F-AF45-9858E29DF9CD}"/>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26021A2B-3709-F3EC-F650-D7CE0520F8A5}"/>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32FDA111-AE61-0C10-2F0C-558480454055}"/>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63C45DE5-900B-9516-9B7F-37DC82908725}"/>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42A7510A-BAC8-FEFA-91E6-22C97289FC3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5A031840-EA02-2C7D-223B-51A5F9E446E8}"/>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7E2D8EBC-2BC1-2BBF-CC4A-2205DFD4BA7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6047723-5003-957F-BD45-D2F5EA79F0C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D6BD1D5-E304-F4F5-576D-EB1269EEABA5}"/>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D2AFF77-4044-5DD6-32B0-15671800942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DDA79C5-8A23-ABEB-052A-C1F74350AF6D}"/>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6615EC11-29AA-3CD2-22A7-A784F8EE7985}"/>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B5E64F68-848E-8ECA-D8ED-A0F293B9E1D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D11E5544-749B-0BD9-221F-A57F4498575F}"/>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D372E0F1-1C4F-EB2B-65A7-7039CEF87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68D3081F-64C8-D40F-2D2B-FB51528B13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5531B677-53D4-1726-3380-0462CCD3DCF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DECAD08F-2FA5-3F36-B11F-0ACDE0564A27}"/>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0B310491-8FEC-D71D-8806-DD94D9396DC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B490DDF1-F59F-B40E-ACA9-B2D65BE6B86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A9948F57-0AA0-CAA8-21C3-8FCEA5047514}"/>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794EFE17-474D-C88D-3538-C1DDE966AE79}"/>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0AC5C62D-92BE-0302-E77E-46D36016283B}"/>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3D8C9F6D-4E41-A9D9-2B3D-7F47D3EB4A60}"/>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8A6E538B-2F72-7656-343C-A15B72C75D83}"/>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A77484DA-B268-0772-4F3A-544D0242DCDB}"/>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6E44B6DE-AE55-7685-92FC-C129A304763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A3AFA9BE-E552-12CC-C4CA-9437FB199E1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C38598AA-6DAC-89D4-C619-74F2FF784B52}"/>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E808E292-EFDF-8CC7-8FB5-284AAD3BB69D}"/>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3BC83423-F246-D578-3AB1-8A0624D6B5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5197E7EE-63F9-7769-9CA3-F51314424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FDE71CCD-5566-EB82-B8F4-9D2BBAA0ED94}"/>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E3972BE8-59A9-E2F5-565C-ED0FF9C27D55}"/>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1C513CA7-ED27-C2DE-1717-AA032C4D837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410DEAB5-4911-E9D4-87B7-A7D8B6E8F9BD}"/>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A9C1053B-D0FD-22B5-B95A-98D91C7363F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602EA42C-6F50-4982-8D53-8EC78DCCCC98}"/>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07C850C4-4A94-89A1-4840-79F1E8705E1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3484C18D-A2D9-0AB2-2627-B08BCF8B6EB1}"/>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41337D7B-D0A9-EFCD-693F-526517D4A77E}"/>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B759AE7F-9CA5-CB57-3363-F277606E7640}"/>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B8C6AE4D-D77C-F1E2-E928-BA73CB9F9B31}"/>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6DA5639-23B3-D573-D181-F430A858F07E}"/>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AF0A276A-62F6-56A8-B2C6-07ACFE8CA8D5}"/>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0465DA6-3674-4974-2ECE-D2874483041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E71879B3-0392-2CD0-9D2E-D4A5CFB426C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FB411F56-BCA9-2A38-3AE1-0E4F14E183DD}"/>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C2623EBF-B224-A485-9E3F-0A5BB17D94C5}"/>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B700C139-FB87-3F92-847B-AC668CEDB2E3}"/>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F95BE9C0-BF2B-111A-27BD-73BBF33E7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6C1676F3-483F-3E12-CBB4-C265752807A0}"/>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62A1E376-71DA-7E57-866A-EA662E7DAD7E}"/>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C0D50028-93B8-29BF-6177-C58176B593B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938FA3D8-2741-E44D-73B6-43317D6E0AF4}"/>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8ABFA87E-4A54-E0FC-0345-3C4F0B035273}"/>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2CD73B87-83B4-9088-C823-E3AF725CFD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A05CF6DD-77C6-A0D7-B8E2-DD60E73B62D4}"/>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9972787D-D851-DB70-AB46-ADD74F1AB1DE}"/>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71B9B24E-CEFF-79DC-089F-1637215FEA88}"/>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10DD6113-9DDF-2CA3-39DC-AE97E486F03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F1A91F43-1ADE-7ECF-1965-A92EE5077782}"/>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5C6F7E2C-0AD3-0403-1190-085C7D8E086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9EBA6F52-D4FB-3A3B-E475-BD989F1D183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F89D5883-A77B-B041-6113-46E56D9C7CE0}"/>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E010B35B-3CD9-1FFA-E8B7-F4D4CBFB20E8}"/>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1C41AE03-1D7F-9DE1-878E-89DE170D090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6B074BE5-75C9-CD08-C1B4-021BC139B2B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15E7BC94-60E4-80C2-B84A-638B6E41C080}"/>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CB64CE78-9BDC-5C4D-73FE-B32795F65554}"/>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EA6AD4DD-670A-14EF-87D4-AF209D541B7E}"/>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B4D1BAE-7DBC-07FF-F8CF-8E169DF8DAB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5A40728-DB46-5E5E-BCA6-0E4370ADEBEB}"/>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FFCED2D5-C456-E233-72F2-E9F4AD25476A}"/>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62DA4981-A974-4ED0-188F-7F5662727C89}"/>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8850FA00-B40F-20D1-58DE-2465E12FD149}"/>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2E04665C-E0E8-26EA-015E-9592BC6F49E4}"/>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81451DE0-A8A4-D4B6-B3A9-692027057B4D}"/>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798AD5AF-EDAA-3BF7-8040-01AA6D8DFC41}"/>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490AB407-77EA-64AC-5FA0-B30F2FE8ABB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DF2AE816-0B3C-CBA2-26B3-827EC3196EE4}"/>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77D057F1-3591-A272-CD12-6E7C2988CF6C}"/>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6CD9E293-0355-BC6C-424E-DE3D6E3D256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8276BBA1-F4A8-8A54-EEF1-BBF3C0C5788F}"/>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D7972C6E-7D8D-EA3E-ED29-EE07A1124ECB}"/>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212" name="Picture 211">
            <a:extLst>
              <a:ext uri="{FF2B5EF4-FFF2-40B4-BE49-F238E27FC236}">
                <a16:creationId xmlns:a16="http://schemas.microsoft.com/office/drawing/2014/main" id="{6EB0DF97-8FEA-0EA0-4FAD-A5A25AA3FA63}"/>
              </a:ext>
            </a:extLst>
          </p:cNvPr>
          <p:cNvPicPr>
            <a:picLocks noChangeAspect="1"/>
          </p:cNvPicPr>
          <p:nvPr/>
        </p:nvPicPr>
        <p:blipFill>
          <a:blip r:embed="rId11"/>
          <a:stretch>
            <a:fillRect/>
          </a:stretch>
        </p:blipFill>
        <p:spPr>
          <a:xfrm>
            <a:off x="3051544" y="1740445"/>
            <a:ext cx="6408441" cy="5043127"/>
          </a:xfrm>
          <a:prstGeom prst="rect">
            <a:avLst/>
          </a:prstGeom>
        </p:spPr>
      </p:pic>
    </p:spTree>
    <p:custDataLst>
      <p:tags r:id="rId1"/>
    </p:custDataLst>
    <p:extLst>
      <p:ext uri="{BB962C8B-B14F-4D97-AF65-F5344CB8AC3E}">
        <p14:creationId xmlns:p14="http://schemas.microsoft.com/office/powerpoint/2010/main" val="19077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1000"/>
                                        <p:tgtEl>
                                          <p:spTgt spid="212"/>
                                        </p:tgtEl>
                                      </p:cBhvr>
                                    </p:animEffect>
                                    <p:anim calcmode="lin" valueType="num">
                                      <p:cBhvr>
                                        <p:cTn id="23" dur="1000" fill="hold"/>
                                        <p:tgtEl>
                                          <p:spTgt spid="212"/>
                                        </p:tgtEl>
                                        <p:attrNameLst>
                                          <p:attrName>ppt_x</p:attrName>
                                        </p:attrNameLst>
                                      </p:cBhvr>
                                      <p:tavLst>
                                        <p:tav tm="0">
                                          <p:val>
                                            <p:strVal val="#ppt_x"/>
                                          </p:val>
                                        </p:tav>
                                        <p:tav tm="100000">
                                          <p:val>
                                            <p:strVal val="#ppt_x"/>
                                          </p:val>
                                        </p:tav>
                                      </p:tavLst>
                                    </p:anim>
                                    <p:anim calcmode="lin" valueType="num">
                                      <p:cBhvr>
                                        <p:cTn id="2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hiết kế chưa có tên">
            <a:hlinkClick r:id="" action="ppaction://media"/>
            <a:extLst>
              <a:ext uri="{FF2B5EF4-FFF2-40B4-BE49-F238E27FC236}">
                <a16:creationId xmlns:a16="http://schemas.microsoft.com/office/drawing/2014/main" id="{186E9C09-D70B-8A70-77BB-E9D1759077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624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41;"/>
</p:tagLst>
</file>

<file path=ppt/tags/tag10.xml><?xml version="1.0" encoding="utf-8"?>
<p:tagLst xmlns:a="http://schemas.openxmlformats.org/drawingml/2006/main" xmlns:r="http://schemas.openxmlformats.org/officeDocument/2006/relationships" xmlns:p="http://schemas.openxmlformats.org/presentationml/2006/main">
  <p:tag name="ISLIDE.DIAGRAM" val="#363021;"/>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70;"/>
</p:tagLst>
</file>

<file path=ppt/tags/tag13.xml><?xml version="1.0" encoding="utf-8"?>
<p:tagLst xmlns:a="http://schemas.openxmlformats.org/drawingml/2006/main" xmlns:r="http://schemas.openxmlformats.org/officeDocument/2006/relationships" xmlns:p="http://schemas.openxmlformats.org/presentationml/2006/main">
  <p:tag name="ISLIDE.DIAGRAM" val="#363070;"/>
</p:tagLst>
</file>

<file path=ppt/tags/tag14.xml><?xml version="1.0" encoding="utf-8"?>
<p:tagLst xmlns:a="http://schemas.openxmlformats.org/drawingml/2006/main" xmlns:r="http://schemas.openxmlformats.org/officeDocument/2006/relationships" xmlns:p="http://schemas.openxmlformats.org/presentationml/2006/main">
  <p:tag name="ISLIDE.DIAGRAM" val="#363021;"/>
</p:tagLst>
</file>

<file path=ppt/tags/tag15.xml><?xml version="1.0" encoding="utf-8"?>
<p:tagLst xmlns:a="http://schemas.openxmlformats.org/drawingml/2006/main" xmlns:r="http://schemas.openxmlformats.org/officeDocument/2006/relationships" xmlns:p="http://schemas.openxmlformats.org/presentationml/2006/main">
  <p:tag name="ISLIDE.DIAGRAM" val="#363070;"/>
</p:tagLst>
</file>

<file path=ppt/tags/tag16.xml><?xml version="1.0" encoding="utf-8"?>
<p:tagLst xmlns:a="http://schemas.openxmlformats.org/drawingml/2006/main" xmlns:r="http://schemas.openxmlformats.org/officeDocument/2006/relationships" xmlns:p="http://schemas.openxmlformats.org/presentationml/2006/main">
  <p:tag name="ISLIDE.DIAGRAM" val="#363070;"/>
</p:tagLst>
</file>

<file path=ppt/tags/tag2.xml><?xml version="1.0" encoding="utf-8"?>
<p:tagLst xmlns:a="http://schemas.openxmlformats.org/drawingml/2006/main" xmlns:r="http://schemas.openxmlformats.org/officeDocument/2006/relationships" xmlns:p="http://schemas.openxmlformats.org/presentationml/2006/main">
  <p:tag name="ISLIDE.DIAGRAM" val="#362941;"/>
</p:tagLst>
</file>

<file path=ppt/tags/tag3.xml><?xml version="1.0" encoding="utf-8"?>
<p:tagLst xmlns:a="http://schemas.openxmlformats.org/drawingml/2006/main" xmlns:r="http://schemas.openxmlformats.org/officeDocument/2006/relationships" xmlns:p="http://schemas.openxmlformats.org/presentationml/2006/main">
  <p:tag name="ISLIDE.DIAGRAM" val="#362919;"/>
</p:tagLst>
</file>

<file path=ppt/tags/tag4.xml><?xml version="1.0" encoding="utf-8"?>
<p:tagLst xmlns:a="http://schemas.openxmlformats.org/drawingml/2006/main" xmlns:r="http://schemas.openxmlformats.org/officeDocument/2006/relationships" xmlns:p="http://schemas.openxmlformats.org/presentationml/2006/main">
  <p:tag name="ISLIDE.DIAGRAM" val="#363021;"/>
</p:tagLst>
</file>

<file path=ppt/tags/tag5.xml><?xml version="1.0" encoding="utf-8"?>
<p:tagLst xmlns:a="http://schemas.openxmlformats.org/drawingml/2006/main" xmlns:r="http://schemas.openxmlformats.org/officeDocument/2006/relationships" xmlns:p="http://schemas.openxmlformats.org/presentationml/2006/main">
  <p:tag name="ISLIDE.DIAGRAM" val="#363070;"/>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4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729</Words>
  <Application>Microsoft Office PowerPoint</Application>
  <PresentationFormat>Widescreen</PresentationFormat>
  <Paragraphs>52</Paragraphs>
  <Slides>29</Slides>
  <Notes>0</Notes>
  <HiddenSlides>0</HiddenSlides>
  <MMClips>4</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29</vt:i4>
      </vt:variant>
    </vt:vector>
  </HeadingPairs>
  <TitlesOfParts>
    <vt:vector size="40" baseType="lpstr">
      <vt:lpstr>#9Slide05 SVNClementine</vt:lpstr>
      <vt:lpstr>Arial</vt:lpstr>
      <vt:lpstr>Calibri</vt:lpstr>
      <vt:lpstr>Cambria</vt:lpstr>
      <vt:lpstr>Wingdings 2</vt:lpstr>
      <vt:lpstr>思源黑体 Medium</vt:lpstr>
      <vt:lpstr>2_Office Theme</vt:lpstr>
      <vt:lpstr>3_Office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2023-04-30T05:16:21Z</dcterms:created>
  <dcterms:modified xsi:type="dcterms:W3CDTF">2026-04-29T01:10:12Z</dcterms:modified>
</cp:coreProperties>
</file>