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0" r:id="rId1"/>
    <p:sldMasterId id="2147483722" r:id="rId2"/>
    <p:sldMasterId id="2147483739" r:id="rId3"/>
    <p:sldMasterId id="2147483786" r:id="rId4"/>
    <p:sldMasterId id="2147483798" r:id="rId5"/>
    <p:sldMasterId id="2147483804" r:id="rId6"/>
    <p:sldMasterId id="2147483826" r:id="rId7"/>
    <p:sldMasterId id="2147483841" r:id="rId8"/>
    <p:sldMasterId id="2147483843" r:id="rId9"/>
    <p:sldMasterId id="2147483845" r:id="rId10"/>
  </p:sldMasterIdLst>
  <p:notesMasterIdLst>
    <p:notesMasterId r:id="rId44"/>
  </p:notesMasterIdLst>
  <p:sldIdLst>
    <p:sldId id="284" r:id="rId11"/>
    <p:sldId id="491" r:id="rId12"/>
    <p:sldId id="492" r:id="rId13"/>
    <p:sldId id="493" r:id="rId14"/>
    <p:sldId id="285" r:id="rId15"/>
    <p:sldId id="257" r:id="rId16"/>
    <p:sldId id="341" r:id="rId17"/>
    <p:sldId id="330" r:id="rId18"/>
    <p:sldId id="333" r:id="rId19"/>
    <p:sldId id="266" r:id="rId20"/>
    <p:sldId id="335" r:id="rId21"/>
    <p:sldId id="336" r:id="rId22"/>
    <p:sldId id="337" r:id="rId23"/>
    <p:sldId id="487" r:id="rId24"/>
    <p:sldId id="488" r:id="rId25"/>
    <p:sldId id="489" r:id="rId26"/>
    <p:sldId id="286" r:id="rId27"/>
    <p:sldId id="338" r:id="rId28"/>
    <p:sldId id="340" r:id="rId29"/>
    <p:sldId id="483" r:id="rId30"/>
    <p:sldId id="332" r:id="rId31"/>
    <p:sldId id="339" r:id="rId32"/>
    <p:sldId id="494" r:id="rId33"/>
    <p:sldId id="334" r:id="rId34"/>
    <p:sldId id="290" r:id="rId35"/>
    <p:sldId id="281" r:id="rId36"/>
    <p:sldId id="282" r:id="rId37"/>
    <p:sldId id="283" r:id="rId38"/>
    <p:sldId id="293" r:id="rId39"/>
    <p:sldId id="485" r:id="rId40"/>
    <p:sldId id="326" r:id="rId41"/>
    <p:sldId id="490" r:id="rId42"/>
    <p:sldId id="27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0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106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649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1937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729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TV1: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p:txBody>
      </p:sp>
    </p:spTree>
    <p:extLst>
      <p:ext uri="{BB962C8B-B14F-4D97-AF65-F5344CB8AC3E}">
        <p14:creationId xmlns:p14="http://schemas.microsoft.com/office/powerpoint/2010/main" val="3129353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2111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310083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139397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252193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6303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349928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085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0.xml"/><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563736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66835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8345126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2458527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2329429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7766020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29125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52401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07698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9646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47258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57142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3201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34633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25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63574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4246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8650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379541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11825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291737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8743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640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288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4816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9715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81273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88428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3894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976181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86541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64701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4529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06239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14594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1180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75476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9872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15297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4026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3204236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36653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75183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145253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8941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07731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9B6FE1-DFC6-4121-8E2D-BEDB923B16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495891" cy="6858000"/>
          </a:xfrm>
          <a:prstGeom prst="rect">
            <a:avLst/>
          </a:prstGeom>
        </p:spPr>
      </p:pic>
      <p:pic>
        <p:nvPicPr>
          <p:cNvPr id="18" name="图片 17">
            <a:extLst>
              <a:ext uri="{FF2B5EF4-FFF2-40B4-BE49-F238E27FC236}">
                <a16:creationId xmlns:a16="http://schemas.microsoft.com/office/drawing/2014/main" id="{38D88ECD-3B13-408D-A850-C38014C017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1"/>
          <a:stretch/>
        </p:blipFill>
        <p:spPr>
          <a:xfrm>
            <a:off x="162610" y="3465766"/>
            <a:ext cx="1792721" cy="1836230"/>
          </a:xfrm>
          <a:prstGeom prst="rect">
            <a:avLst/>
          </a:prstGeom>
        </p:spPr>
      </p:pic>
      <p:pic>
        <p:nvPicPr>
          <p:cNvPr id="9" name="图片 8">
            <a:extLst>
              <a:ext uri="{FF2B5EF4-FFF2-40B4-BE49-F238E27FC236}">
                <a16:creationId xmlns:a16="http://schemas.microsoft.com/office/drawing/2014/main" id="{7106EBA1-D132-486A-AB81-261B156DE1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17941" y="0"/>
            <a:ext cx="9911449" cy="6858000"/>
          </a:xfrm>
          <a:prstGeom prst="rect">
            <a:avLst/>
          </a:prstGeom>
        </p:spPr>
      </p:pic>
      <p:pic>
        <p:nvPicPr>
          <p:cNvPr id="6" name="图片 5">
            <a:extLst>
              <a:ext uri="{FF2B5EF4-FFF2-40B4-BE49-F238E27FC236}">
                <a16:creationId xmlns:a16="http://schemas.microsoft.com/office/drawing/2014/main" id="{7324B02C-017E-4B2F-94D0-FDFA4D6A87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73666" y="0"/>
            <a:ext cx="5118334" cy="6858000"/>
          </a:xfrm>
          <a:prstGeom prst="rect">
            <a:avLst/>
          </a:prstGeom>
        </p:spPr>
      </p:pic>
      <p:grpSp>
        <p:nvGrpSpPr>
          <p:cNvPr id="23" name="组合 22">
            <a:extLst>
              <a:ext uri="{FF2B5EF4-FFF2-40B4-BE49-F238E27FC236}">
                <a16:creationId xmlns:a16="http://schemas.microsoft.com/office/drawing/2014/main" id="{544BE9C4-9C35-402F-97BF-C497C78B10DF}"/>
              </a:ext>
            </a:extLst>
          </p:cNvPr>
          <p:cNvGrpSpPr/>
          <p:nvPr userDrawn="1"/>
        </p:nvGrpSpPr>
        <p:grpSpPr>
          <a:xfrm>
            <a:off x="0" y="4191000"/>
            <a:ext cx="5170680" cy="2667000"/>
            <a:chOff x="0" y="4191000"/>
            <a:chExt cx="5170680" cy="2667000"/>
          </a:xfrm>
        </p:grpSpPr>
        <p:pic>
          <p:nvPicPr>
            <p:cNvPr id="12" name="图片 11">
              <a:extLst>
                <a:ext uri="{FF2B5EF4-FFF2-40B4-BE49-F238E27FC236}">
                  <a16:creationId xmlns:a16="http://schemas.microsoft.com/office/drawing/2014/main" id="{22F1DEBC-23B2-49F4-999E-0E7760EE60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191000"/>
              <a:ext cx="5170680" cy="2667000"/>
            </a:xfrm>
            <a:prstGeom prst="rect">
              <a:avLst/>
            </a:prstGeom>
          </p:spPr>
        </p:pic>
        <p:pic>
          <p:nvPicPr>
            <p:cNvPr id="16" name="图片 15">
              <a:extLst>
                <a:ext uri="{FF2B5EF4-FFF2-40B4-BE49-F238E27FC236}">
                  <a16:creationId xmlns:a16="http://schemas.microsoft.com/office/drawing/2014/main" id="{1A2A385E-F248-49DC-B6F1-93C4120C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0990" y="4191000"/>
              <a:ext cx="4190238" cy="2221992"/>
            </a:xfrm>
            <a:prstGeom prst="rect">
              <a:avLst/>
            </a:prstGeom>
          </p:spPr>
        </p:pic>
      </p:grpSp>
      <p:pic>
        <p:nvPicPr>
          <p:cNvPr id="21" name="图片 20">
            <a:extLst>
              <a:ext uri="{FF2B5EF4-FFF2-40B4-BE49-F238E27FC236}">
                <a16:creationId xmlns:a16="http://schemas.microsoft.com/office/drawing/2014/main" id="{D185DD6C-BC49-4F29-98B8-D34A9D11802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07709" y="682851"/>
            <a:ext cx="1376363" cy="1150902"/>
          </a:xfrm>
          <a:prstGeom prst="rect">
            <a:avLst/>
          </a:prstGeom>
        </p:spPr>
      </p:pic>
    </p:spTree>
    <p:extLst>
      <p:ext uri="{BB962C8B-B14F-4D97-AF65-F5344CB8AC3E}">
        <p14:creationId xmlns:p14="http://schemas.microsoft.com/office/powerpoint/2010/main" val="14703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1+#ppt_w/2"/>
                                          </p:val>
                                        </p:tav>
                                        <p:tav tm="100000">
                                          <p:val>
                                            <p:strVal val="#ppt_x"/>
                                          </p:val>
                                        </p:tav>
                                      </p:tavLst>
                                    </p:anim>
                                    <p:anim calcmode="lin" valueType="num">
                                      <p:cBhvr additive="base">
                                        <p:cTn id="20" dur="1500" fill="hold"/>
                                        <p:tgtEl>
                                          <p:spTgt spid="9"/>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1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42" presetClass="entr" presetSubtype="0" fill="hold"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6A1EFCF-2B08-4C5E-82AD-1BF8FFA5BE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7161"/>
          <a:stretch/>
        </p:blipFill>
        <p:spPr>
          <a:xfrm flipH="1">
            <a:off x="0" y="-1"/>
            <a:ext cx="8210563" cy="6858000"/>
          </a:xfrm>
          <a:prstGeom prst="rect">
            <a:avLst/>
          </a:prstGeom>
        </p:spPr>
      </p:pic>
      <p:grpSp>
        <p:nvGrpSpPr>
          <p:cNvPr id="10" name="组合 9">
            <a:extLst>
              <a:ext uri="{FF2B5EF4-FFF2-40B4-BE49-F238E27FC236}">
                <a16:creationId xmlns:a16="http://schemas.microsoft.com/office/drawing/2014/main" id="{0EC6ACB8-4B8F-40AE-B036-567405C14296}"/>
              </a:ext>
            </a:extLst>
          </p:cNvPr>
          <p:cNvGrpSpPr/>
          <p:nvPr userDrawn="1"/>
        </p:nvGrpSpPr>
        <p:grpSpPr>
          <a:xfrm>
            <a:off x="6096000" y="2455424"/>
            <a:ext cx="6096000" cy="4402575"/>
            <a:chOff x="2696109" y="0"/>
            <a:chExt cx="9495891" cy="6858000"/>
          </a:xfrm>
        </p:grpSpPr>
        <p:pic>
          <p:nvPicPr>
            <p:cNvPr id="2" name="图片 1">
              <a:extLst>
                <a:ext uri="{FF2B5EF4-FFF2-40B4-BE49-F238E27FC236}">
                  <a16:creationId xmlns:a16="http://schemas.microsoft.com/office/drawing/2014/main" id="{3C86D6C7-A18C-43E3-A4B1-5B15DBF56D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3" name="图片 2">
              <a:extLst>
                <a:ext uri="{FF2B5EF4-FFF2-40B4-BE49-F238E27FC236}">
                  <a16:creationId xmlns:a16="http://schemas.microsoft.com/office/drawing/2014/main" id="{46F992E2-2B0B-4108-912F-6AE18B2151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77887" y="3521470"/>
              <a:ext cx="4636008" cy="1836230"/>
            </a:xfrm>
            <a:prstGeom prst="rect">
              <a:avLst/>
            </a:prstGeom>
          </p:spPr>
        </p:pic>
        <p:pic>
          <p:nvPicPr>
            <p:cNvPr id="6" name="图片 5">
              <a:extLst>
                <a:ext uri="{FF2B5EF4-FFF2-40B4-BE49-F238E27FC236}">
                  <a16:creationId xmlns:a16="http://schemas.microsoft.com/office/drawing/2014/main" id="{1ED9916A-685B-4261-8731-EBA4E7E454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7021320" y="4191000"/>
              <a:ext cx="5170680" cy="2667000"/>
            </a:xfrm>
            <a:prstGeom prst="rect">
              <a:avLst/>
            </a:prstGeom>
          </p:spPr>
        </p:pic>
        <p:pic>
          <p:nvPicPr>
            <p:cNvPr id="7" name="图片 6">
              <a:extLst>
                <a:ext uri="{FF2B5EF4-FFF2-40B4-BE49-F238E27FC236}">
                  <a16:creationId xmlns:a16="http://schemas.microsoft.com/office/drawing/2014/main" id="{E142A7D8-D825-451B-B065-C40AA57BD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400772" y="4191000"/>
              <a:ext cx="4190238" cy="2221992"/>
            </a:xfrm>
            <a:prstGeom prst="rect">
              <a:avLst/>
            </a:prstGeom>
          </p:spPr>
        </p:pic>
      </p:grpSp>
    </p:spTree>
    <p:extLst>
      <p:ext uri="{BB962C8B-B14F-4D97-AF65-F5344CB8AC3E}">
        <p14:creationId xmlns:p14="http://schemas.microsoft.com/office/powerpoint/2010/main" val="3689598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2B81B7D-603D-4DA2-81A6-B532BCD7D1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12" name="图片 11">
            <a:extLst>
              <a:ext uri="{FF2B5EF4-FFF2-40B4-BE49-F238E27FC236}">
                <a16:creationId xmlns:a16="http://schemas.microsoft.com/office/drawing/2014/main" id="{128FE4EF-15A1-4477-8320-DB85CFD06C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2610" y="0"/>
            <a:ext cx="9911449" cy="6858000"/>
          </a:xfrm>
          <a:prstGeom prst="rect">
            <a:avLst/>
          </a:prstGeom>
        </p:spPr>
      </p:pic>
      <p:pic>
        <p:nvPicPr>
          <p:cNvPr id="13" name="图片 12">
            <a:extLst>
              <a:ext uri="{FF2B5EF4-FFF2-40B4-BE49-F238E27FC236}">
                <a16:creationId xmlns:a16="http://schemas.microsoft.com/office/drawing/2014/main" id="{B74CA494-15F0-4D4F-AD68-851998644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5118334" cy="685800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5288056" y="2868552"/>
            <a:ext cx="4924425" cy="1477328"/>
          </a:xfrm>
          <a:noFill/>
        </p:spPr>
        <p:txBody>
          <a:bodyPr vert="horz" wrap="none" lIns="0" tIns="0" rIns="0" bIns="0" rtlCol="0">
            <a:spAutoFit/>
          </a:bodyPr>
          <a:lstStyle>
            <a:lvl1pPr>
              <a:lnSpc>
                <a:spcPct val="100000"/>
              </a:lnSpc>
              <a:defRPr lang="zh-CN" altLang="en-US" sz="9600">
                <a:blipFill dpi="0" rotWithShape="1">
                  <a:blip r:embed="rId5"/>
                  <a:srcRect/>
                  <a:stretch>
                    <a:fillRect/>
                  </a:stretch>
                </a:blip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4864893" y="2281272"/>
            <a:ext cx="2462213" cy="683264"/>
          </a:xfrm>
          <a:noFill/>
        </p:spPr>
        <p:txBody>
          <a:bodyPr vert="horz" wrap="none" lIns="0" tIns="0" rIns="0" bIns="0" rtlCol="0" anchor="ctr" anchorCtr="0">
            <a:spAutoFit/>
          </a:bodyPr>
          <a:lstStyle>
            <a:lvl1pPr marL="0" indent="0">
              <a:buNone/>
              <a:defRPr lang="zh-CN" altLang="en-US" sz="4800" dirty="0" smtClean="0">
                <a:blipFill dpi="0" rotWithShape="1">
                  <a:blip r:embed="rId5"/>
                  <a:srcRect/>
                  <a:stretch>
                    <a:fillRect/>
                  </a:stretch>
                </a:blip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2975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3"/>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3BE298-A6E5-4FE1-BB7E-B910137231FD}"/>
              </a:ext>
            </a:extLst>
          </p:cNvPr>
          <p:cNvPicPr>
            <a:picLocks noChangeAspect="1"/>
          </p:cNvPicPr>
          <p:nvPr userDrawn="1"/>
        </p:nvPicPr>
        <p:blipFill rotWithShape="1">
          <a:blip r:embed="rId2"/>
          <a:srcRect l="16235" t="5400"/>
          <a:stretch/>
        </p:blipFill>
        <p:spPr>
          <a:xfrm>
            <a:off x="-1" y="0"/>
            <a:ext cx="2645309" cy="4417770"/>
          </a:xfrm>
          <a:prstGeom prst="rect">
            <a:avLst/>
          </a:prstGeom>
        </p:spPr>
      </p:pic>
      <p:pic>
        <p:nvPicPr>
          <p:cNvPr id="9" name="图片 8">
            <a:extLst>
              <a:ext uri="{FF2B5EF4-FFF2-40B4-BE49-F238E27FC236}">
                <a16:creationId xmlns:a16="http://schemas.microsoft.com/office/drawing/2014/main" id="{1868AB78-861B-4E1D-956A-84D92B2DA1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470492" y="402680"/>
            <a:ext cx="839461" cy="2451953"/>
          </a:xfrm>
        </p:spPr>
        <p:txBody>
          <a:bodyPr vert="eaVert" wrap="none">
            <a:spAutoFit/>
          </a:bodyPr>
          <a:lstStyle>
            <a:lvl1pPr algn="l">
              <a:defRPr sz="4600">
                <a:blipFill>
                  <a:blip r:embed="rId4"/>
                  <a:stretch>
                    <a:fillRect/>
                  </a:stretch>
                </a:blipFill>
              </a:defRPr>
            </a:lvl1pPr>
          </a:lstStyle>
          <a:p>
            <a:r>
              <a:rPr lang="zh-CN" altLang="en-US" dirty="0"/>
              <a:t>编辑标题</a:t>
            </a:r>
          </a:p>
        </p:txBody>
      </p:sp>
    </p:spTree>
    <p:extLst>
      <p:ext uri="{BB962C8B-B14F-4D97-AF65-F5344CB8AC3E}">
        <p14:creationId xmlns:p14="http://schemas.microsoft.com/office/powerpoint/2010/main" val="256436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426AB61-867F-4B76-9168-B258982A1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7" name="图片 6">
            <a:extLst>
              <a:ext uri="{FF2B5EF4-FFF2-40B4-BE49-F238E27FC236}">
                <a16:creationId xmlns:a16="http://schemas.microsoft.com/office/drawing/2014/main" id="{59A156FA-44AF-4643-90D0-026F410A00A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flipH="1" flipV="1">
            <a:off x="0" y="-1"/>
            <a:ext cx="2921000" cy="1276655"/>
          </a:xfrm>
          <a:prstGeom prst="rect">
            <a:avLst/>
          </a:prstGeom>
        </p:spPr>
      </p:pic>
      <p:pic>
        <p:nvPicPr>
          <p:cNvPr id="9" name="图片 8">
            <a:extLst>
              <a:ext uri="{FF2B5EF4-FFF2-40B4-BE49-F238E27FC236}">
                <a16:creationId xmlns:a16="http://schemas.microsoft.com/office/drawing/2014/main" id="{D934B5B4-9CE3-413B-80B8-853259A57E2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rot="10800000" flipH="1" flipV="1">
            <a:off x="9271000" y="5581345"/>
            <a:ext cx="2921000" cy="1276655"/>
          </a:xfrm>
          <a:prstGeom prst="rect">
            <a:avLst/>
          </a:prstGeom>
        </p:spPr>
      </p:pic>
    </p:spTree>
    <p:extLst>
      <p:ext uri="{BB962C8B-B14F-4D97-AF65-F5344CB8AC3E}">
        <p14:creationId xmlns:p14="http://schemas.microsoft.com/office/powerpoint/2010/main" val="40403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25017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032051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717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942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60034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465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8382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4183802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268424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499138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6930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53010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90663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33861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2849182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05461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85836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543320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607304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585639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43224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73679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2489270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292786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2768588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9" name="Google Shape;79;p4"/>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60000" y="1590467"/>
            <a:ext cx="10281200"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88655" y="697176"/>
            <a:ext cx="912373"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 name="Google Shape;89;p4"/>
          <p:cNvGrpSpPr/>
          <p:nvPr/>
        </p:nvGrpSpPr>
        <p:grpSpPr>
          <a:xfrm>
            <a:off x="743368" y="4496986"/>
            <a:ext cx="1068353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67741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1"/>
        <p:cNvGrpSpPr/>
        <p:nvPr/>
      </p:nvGrpSpPr>
      <p:grpSpPr>
        <a:xfrm>
          <a:off x="0" y="0"/>
          <a:ext cx="0" cy="0"/>
          <a:chOff x="0" y="0"/>
          <a:chExt cx="0" cy="0"/>
        </a:xfrm>
      </p:grpSpPr>
      <p:sp>
        <p:nvSpPr>
          <p:cNvPr id="142" name="Google Shape;142;p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3" name="Google Shape;143;p8"/>
          <p:cNvSpPr txBox="1">
            <a:spLocks noGrp="1"/>
          </p:cNvSpPr>
          <p:nvPr>
            <p:ph type="title"/>
          </p:nvPr>
        </p:nvSpPr>
        <p:spPr>
          <a:xfrm>
            <a:off x="2654201" y="1643800"/>
            <a:ext cx="6883600" cy="35704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SzPts val="4800"/>
              <a:buNone/>
              <a:defRPr sz="9200">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4" name="Google Shape;144;p8"/>
          <p:cNvGrpSpPr/>
          <p:nvPr/>
        </p:nvGrpSpPr>
        <p:grpSpPr>
          <a:xfrm>
            <a:off x="1239001" y="917134"/>
            <a:ext cx="10167615" cy="5331052"/>
            <a:chOff x="929250" y="687850"/>
            <a:chExt cx="7625711" cy="3998289"/>
          </a:xfrm>
        </p:grpSpPr>
        <p:sp>
          <p:nvSpPr>
            <p:cNvPr id="145" name="Google Shape;145;p8"/>
            <p:cNvSpPr/>
            <p:nvPr/>
          </p:nvSpPr>
          <p:spPr>
            <a:xfrm>
              <a:off x="929250" y="6878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8"/>
            <p:cNvSpPr/>
            <p:nvPr/>
          </p:nvSpPr>
          <p:spPr>
            <a:xfrm rot="2348850">
              <a:off x="8010309" y="3946177"/>
              <a:ext cx="363039" cy="704429"/>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932269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1933420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1709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extLst>
      <p:ext uri="{BB962C8B-B14F-4D97-AF65-F5344CB8AC3E}">
        <p14:creationId xmlns:p14="http://schemas.microsoft.com/office/powerpoint/2010/main" val="2580526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1"/>
        <p:cNvGrpSpPr/>
        <p:nvPr/>
      </p:nvGrpSpPr>
      <p:grpSpPr>
        <a:xfrm>
          <a:off x="0" y="0"/>
          <a:ext cx="0" cy="0"/>
          <a:chOff x="0" y="0"/>
          <a:chExt cx="0" cy="0"/>
        </a:xfrm>
      </p:grpSpPr>
      <p:sp>
        <p:nvSpPr>
          <p:cNvPr id="502" name="Google Shape;502;p36"/>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03" name="Google Shape;503;p36"/>
          <p:cNvGrpSpPr/>
          <p:nvPr/>
        </p:nvGrpSpPr>
        <p:grpSpPr>
          <a:xfrm>
            <a:off x="624422" y="490828"/>
            <a:ext cx="10869170"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538" name="Google Shape;538;p36"/>
          <p:cNvGrpSpPr/>
          <p:nvPr/>
        </p:nvGrpSpPr>
        <p:grpSpPr>
          <a:xfrm>
            <a:off x="624434" y="3132934"/>
            <a:ext cx="592590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93389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54" name="Google Shape;554;p37"/>
          <p:cNvGrpSpPr/>
          <p:nvPr/>
        </p:nvGrpSpPr>
        <p:grpSpPr>
          <a:xfrm>
            <a:off x="983967" y="757469"/>
            <a:ext cx="10249647"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8" name="Google Shape;578;p37"/>
          <p:cNvGrpSpPr/>
          <p:nvPr/>
        </p:nvGrpSpPr>
        <p:grpSpPr>
          <a:xfrm>
            <a:off x="1882438" y="1478932"/>
            <a:ext cx="7990503"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2737223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5354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315066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1233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627255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218563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a:off x="-49" y="134"/>
            <a:ext cx="12192090" cy="6857812"/>
            <a:chOff x="1190198" y="503225"/>
            <a:chExt cx="5212077" cy="4946964"/>
          </a:xfrm>
        </p:grpSpPr>
        <p:sp>
          <p:nvSpPr>
            <p:cNvPr id="10" name="Google Shape;10;p2"/>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190198" y="5269634"/>
              <a:ext cx="5212075" cy="180555"/>
            </a:xfrm>
            <a:custGeom>
              <a:avLst/>
              <a:gdLst/>
              <a:ahLst/>
              <a:cxnLst/>
              <a:rect l="l" t="t" r="r" b="b"/>
              <a:pathLst>
                <a:path w="208483" h="79191" extrusionOk="0">
                  <a:moveTo>
                    <a:pt x="0" y="1"/>
                  </a:moveTo>
                  <a:lnTo>
                    <a:pt x="0" y="79191"/>
                  </a:lnTo>
                  <a:lnTo>
                    <a:pt x="208482" y="79191"/>
                  </a:lnTo>
                  <a:lnTo>
                    <a:pt x="20848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 name="Google Shape;13;p2"/>
          <p:cNvGrpSpPr/>
          <p:nvPr/>
        </p:nvGrpSpPr>
        <p:grpSpPr>
          <a:xfrm>
            <a:off x="-42" y="49"/>
            <a:ext cx="12192093" cy="6025699"/>
            <a:chOff x="-32" y="36"/>
            <a:chExt cx="9144070" cy="4519274"/>
          </a:xfrm>
        </p:grpSpPr>
        <p:sp>
          <p:nvSpPr>
            <p:cNvPr id="14" name="Google Shape;14;p2"/>
            <p:cNvSpPr/>
            <p:nvPr/>
          </p:nvSpPr>
          <p:spPr>
            <a:xfrm>
              <a:off x="2190437" y="4266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 name="Google Shape;15;p2"/>
            <p:cNvGrpSpPr/>
            <p:nvPr/>
          </p:nvGrpSpPr>
          <p:grpSpPr>
            <a:xfrm flipH="1">
              <a:off x="3710895" y="36"/>
              <a:ext cx="5433143" cy="4519274"/>
              <a:chOff x="1533850" y="565700"/>
              <a:chExt cx="3084384" cy="2565874"/>
            </a:xfrm>
          </p:grpSpPr>
          <p:sp>
            <p:nvSpPr>
              <p:cNvPr id="16" name="Google Shape;16;p2"/>
              <p:cNvSpPr/>
              <p:nvPr/>
            </p:nvSpPr>
            <p:spPr>
              <a:xfrm>
                <a:off x="2185950" y="1330200"/>
                <a:ext cx="31875" cy="31875"/>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2336708" y="1601979"/>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034915" y="797263"/>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3185398" y="3072938"/>
                <a:ext cx="58700" cy="52850"/>
              </a:xfrm>
              <a:custGeom>
                <a:avLst/>
                <a:gdLst/>
                <a:ahLst/>
                <a:cxnLst/>
                <a:rect l="l" t="t" r="r" b="b"/>
                <a:pathLst>
                  <a:path w="2348" h="2114" extrusionOk="0">
                    <a:moveTo>
                      <a:pt x="1046" y="1"/>
                    </a:moveTo>
                    <a:cubicBezTo>
                      <a:pt x="709" y="1"/>
                      <a:pt x="382" y="98"/>
                      <a:pt x="239" y="329"/>
                    </a:cubicBezTo>
                    <a:cubicBezTo>
                      <a:pt x="0" y="747"/>
                      <a:pt x="259" y="1802"/>
                      <a:pt x="716" y="2040"/>
                    </a:cubicBezTo>
                    <a:cubicBezTo>
                      <a:pt x="798" y="2091"/>
                      <a:pt x="892" y="2114"/>
                      <a:pt x="992" y="2114"/>
                    </a:cubicBezTo>
                    <a:cubicBezTo>
                      <a:pt x="1398" y="2114"/>
                      <a:pt x="1901" y="1739"/>
                      <a:pt x="2109" y="1404"/>
                    </a:cubicBezTo>
                    <a:cubicBezTo>
                      <a:pt x="2348" y="986"/>
                      <a:pt x="2209" y="429"/>
                      <a:pt x="1791" y="170"/>
                    </a:cubicBezTo>
                    <a:cubicBezTo>
                      <a:pt x="1596" y="64"/>
                      <a:pt x="1317"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3239468" y="1091178"/>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777395"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925375" y="939250"/>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546350" y="748250"/>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594334"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3617000" y="90890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2715281" y="2778131"/>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176108" y="3107674"/>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2029812" y="2331449"/>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083059" y="1103400"/>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495867" y="3001839"/>
                <a:ext cx="23900" cy="23400"/>
              </a:xfrm>
              <a:custGeom>
                <a:avLst/>
                <a:gdLst/>
                <a:ahLst/>
                <a:cxnLst/>
                <a:rect l="l" t="t" r="r" b="b"/>
                <a:pathLst>
                  <a:path w="956" h="936" extrusionOk="0">
                    <a:moveTo>
                      <a:pt x="558" y="0"/>
                    </a:moveTo>
                    <a:cubicBezTo>
                      <a:pt x="339" y="0"/>
                      <a:pt x="1" y="319"/>
                      <a:pt x="1" y="537"/>
                    </a:cubicBezTo>
                    <a:cubicBezTo>
                      <a:pt x="1" y="756"/>
                      <a:pt x="339" y="935"/>
                      <a:pt x="558" y="935"/>
                    </a:cubicBezTo>
                    <a:cubicBezTo>
                      <a:pt x="777" y="935"/>
                      <a:pt x="956" y="756"/>
                      <a:pt x="956" y="537"/>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360050" y="2204104"/>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213448" y="2541365"/>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2485900" y="1264550"/>
                <a:ext cx="23400" cy="23400"/>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960141" y="1851952"/>
                <a:ext cx="23400" cy="23900"/>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 name="Google Shape;60;p2"/>
            <p:cNvGrpSpPr/>
            <p:nvPr/>
          </p:nvGrpSpPr>
          <p:grpSpPr>
            <a:xfrm>
              <a:off x="-32" y="36"/>
              <a:ext cx="8001237" cy="4488725"/>
              <a:chOff x="1533850" y="565700"/>
              <a:chExt cx="4542286" cy="2548529"/>
            </a:xfrm>
          </p:grpSpPr>
          <p:sp>
            <p:nvSpPr>
              <p:cNvPr id="61" name="Google Shape;61;p2"/>
              <p:cNvSpPr/>
              <p:nvPr/>
            </p:nvSpPr>
            <p:spPr>
              <a:xfrm>
                <a:off x="2250191" y="1385662"/>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2183475" y="1736054"/>
                <a:ext cx="23900" cy="23400"/>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442728" y="2925180"/>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5543485" y="1076892"/>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904644"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3882116" y="982513"/>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3200281" y="834777"/>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4421300"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3165850" y="1060494"/>
                <a:ext cx="58725" cy="52775"/>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3487224" y="103869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383949" y="2407289"/>
                <a:ext cx="23900" cy="23425"/>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801013" y="1014569"/>
                <a:ext cx="23400" cy="23400"/>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3353998" y="3090329"/>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5686745" y="2603629"/>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6052236" y="1875848"/>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4712586" y="3081811"/>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2360050" y="2031050"/>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2646034" y="2584629"/>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04" name="Google Shape;104;p2"/>
          <p:cNvSpPr txBox="1">
            <a:spLocks noGrp="1"/>
          </p:cNvSpPr>
          <p:nvPr>
            <p:ph type="ctrTitle"/>
          </p:nvPr>
        </p:nvSpPr>
        <p:spPr>
          <a:xfrm>
            <a:off x="2057700" y="1448600"/>
            <a:ext cx="8076800" cy="290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645" b="1">
                <a:solidFill>
                  <a:schemeClr val="lt1"/>
                </a:solidFill>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5" name="Google Shape;105;p2"/>
          <p:cNvSpPr txBox="1">
            <a:spLocks noGrp="1"/>
          </p:cNvSpPr>
          <p:nvPr>
            <p:ph type="subTitle" idx="1"/>
          </p:nvPr>
        </p:nvSpPr>
        <p:spPr>
          <a:xfrm>
            <a:off x="3189967" y="43554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solidFill>
                  <a:schemeClr val="lt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grpSp>
        <p:nvGrpSpPr>
          <p:cNvPr id="106" name="Google Shape;106;p2"/>
          <p:cNvGrpSpPr/>
          <p:nvPr/>
        </p:nvGrpSpPr>
        <p:grpSpPr>
          <a:xfrm>
            <a:off x="11491091" y="4288890"/>
            <a:ext cx="1446555" cy="2185692"/>
            <a:chOff x="5736750" y="2784150"/>
            <a:chExt cx="696575" cy="1052500"/>
          </a:xfrm>
        </p:grpSpPr>
        <p:sp>
          <p:nvSpPr>
            <p:cNvPr id="107" name="Google Shape;107;p2"/>
            <p:cNvSpPr/>
            <p:nvPr/>
          </p:nvSpPr>
          <p:spPr>
            <a:xfrm>
              <a:off x="5766775" y="3217350"/>
              <a:ext cx="629250" cy="601400"/>
            </a:xfrm>
            <a:custGeom>
              <a:avLst/>
              <a:gdLst/>
              <a:ahLst/>
              <a:cxnLst/>
              <a:rect l="l" t="t" r="r" b="b"/>
              <a:pathLst>
                <a:path w="25170" h="24056" extrusionOk="0">
                  <a:moveTo>
                    <a:pt x="1" y="1"/>
                  </a:moveTo>
                  <a:lnTo>
                    <a:pt x="1" y="24055"/>
                  </a:lnTo>
                  <a:lnTo>
                    <a:pt x="25170" y="24055"/>
                  </a:lnTo>
                  <a:lnTo>
                    <a:pt x="25170" y="1"/>
                  </a:ln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2"/>
            <p:cNvSpPr/>
            <p:nvPr/>
          </p:nvSpPr>
          <p:spPr>
            <a:xfrm>
              <a:off x="5973200" y="3401900"/>
              <a:ext cx="216400" cy="79600"/>
            </a:xfrm>
            <a:custGeom>
              <a:avLst/>
              <a:gdLst/>
              <a:ahLst/>
              <a:cxnLst/>
              <a:rect l="l" t="t" r="r" b="b"/>
              <a:pathLst>
                <a:path w="8656" h="3184" extrusionOk="0">
                  <a:moveTo>
                    <a:pt x="8656" y="1353"/>
                  </a:moveTo>
                  <a:lnTo>
                    <a:pt x="8656" y="1354"/>
                  </a:lnTo>
                  <a:lnTo>
                    <a:pt x="8656" y="1354"/>
                  </a:lnTo>
                  <a:cubicBezTo>
                    <a:pt x="8656" y="1354"/>
                    <a:pt x="8656" y="1353"/>
                    <a:pt x="8656" y="1353"/>
                  </a:cubicBezTo>
                  <a:close/>
                  <a:moveTo>
                    <a:pt x="4338" y="0"/>
                  </a:moveTo>
                  <a:cubicBezTo>
                    <a:pt x="1155" y="0"/>
                    <a:pt x="1" y="1353"/>
                    <a:pt x="1" y="1353"/>
                  </a:cubicBezTo>
                  <a:lnTo>
                    <a:pt x="1274" y="3184"/>
                  </a:lnTo>
                  <a:lnTo>
                    <a:pt x="7382" y="3184"/>
                  </a:lnTo>
                  <a:lnTo>
                    <a:pt x="8656" y="1354"/>
                  </a:lnTo>
                  <a:lnTo>
                    <a:pt x="8656" y="1354"/>
                  </a:lnTo>
                  <a:cubicBezTo>
                    <a:pt x="8656" y="1354"/>
                    <a:pt x="8656" y="1354"/>
                    <a:pt x="8656" y="1354"/>
                  </a:cubicBezTo>
                  <a:cubicBezTo>
                    <a:pt x="8639" y="1354"/>
                    <a:pt x="7499" y="0"/>
                    <a:pt x="4338" y="0"/>
                  </a:cubicBezTo>
                  <a:close/>
                </a:path>
              </a:pathLst>
            </a:custGeom>
            <a:solidFill>
              <a:srgbClr val="E2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5989100" y="3431125"/>
              <a:ext cx="27100" cy="46525"/>
            </a:xfrm>
            <a:custGeom>
              <a:avLst/>
              <a:gdLst/>
              <a:ahLst/>
              <a:cxnLst/>
              <a:rect l="l" t="t" r="r" b="b"/>
              <a:pathLst>
                <a:path w="1084" h="1861" extrusionOk="0">
                  <a:moveTo>
                    <a:pt x="139" y="0"/>
                  </a:moveTo>
                  <a:cubicBezTo>
                    <a:pt x="71" y="0"/>
                    <a:pt x="1" y="63"/>
                    <a:pt x="41" y="145"/>
                  </a:cubicBezTo>
                  <a:cubicBezTo>
                    <a:pt x="320" y="702"/>
                    <a:pt x="598" y="1279"/>
                    <a:pt x="877" y="1816"/>
                  </a:cubicBezTo>
                  <a:cubicBezTo>
                    <a:pt x="896" y="1847"/>
                    <a:pt x="925" y="1861"/>
                    <a:pt x="954" y="1861"/>
                  </a:cubicBezTo>
                  <a:cubicBezTo>
                    <a:pt x="1018" y="1861"/>
                    <a:pt x="1083" y="1798"/>
                    <a:pt x="1056" y="1716"/>
                  </a:cubicBezTo>
                  <a:cubicBezTo>
                    <a:pt x="777" y="1139"/>
                    <a:pt x="479" y="602"/>
                    <a:pt x="220" y="45"/>
                  </a:cubicBezTo>
                  <a:cubicBezTo>
                    <a:pt x="201" y="14"/>
                    <a:pt x="171" y="0"/>
                    <a:pt x="139"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6017875" y="3421275"/>
              <a:ext cx="17625" cy="52075"/>
            </a:xfrm>
            <a:custGeom>
              <a:avLst/>
              <a:gdLst/>
              <a:ahLst/>
              <a:cxnLst/>
              <a:rect l="l" t="t" r="r" b="b"/>
              <a:pathLst>
                <a:path w="705" h="2083" extrusionOk="0">
                  <a:moveTo>
                    <a:pt x="118" y="0"/>
                  </a:moveTo>
                  <a:cubicBezTo>
                    <a:pt x="61" y="0"/>
                    <a:pt x="1" y="50"/>
                    <a:pt x="24" y="121"/>
                  </a:cubicBezTo>
                  <a:cubicBezTo>
                    <a:pt x="184" y="738"/>
                    <a:pt x="343" y="1394"/>
                    <a:pt x="502" y="2011"/>
                  </a:cubicBezTo>
                  <a:cubicBezTo>
                    <a:pt x="510" y="2061"/>
                    <a:pt x="550" y="2083"/>
                    <a:pt x="590" y="2083"/>
                  </a:cubicBezTo>
                  <a:cubicBezTo>
                    <a:pt x="647" y="2083"/>
                    <a:pt x="704" y="2040"/>
                    <a:pt x="681" y="1971"/>
                  </a:cubicBezTo>
                  <a:cubicBezTo>
                    <a:pt x="522" y="1334"/>
                    <a:pt x="383" y="718"/>
                    <a:pt x="203" y="81"/>
                  </a:cubicBezTo>
                  <a:cubicBezTo>
                    <a:pt x="195" y="24"/>
                    <a:pt x="157" y="0"/>
                    <a:pt x="118"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6046250" y="3414525"/>
              <a:ext cx="13825" cy="57050"/>
            </a:xfrm>
            <a:custGeom>
              <a:avLst/>
              <a:gdLst/>
              <a:ahLst/>
              <a:cxnLst/>
              <a:rect l="l" t="t" r="r" b="b"/>
              <a:pathLst>
                <a:path w="553" h="2282" extrusionOk="0">
                  <a:moveTo>
                    <a:pt x="110" y="0"/>
                  </a:moveTo>
                  <a:cubicBezTo>
                    <a:pt x="58" y="0"/>
                    <a:pt x="0" y="43"/>
                    <a:pt x="23" y="112"/>
                  </a:cubicBezTo>
                  <a:cubicBezTo>
                    <a:pt x="143" y="809"/>
                    <a:pt x="242" y="1505"/>
                    <a:pt x="362" y="2201"/>
                  </a:cubicBezTo>
                  <a:cubicBezTo>
                    <a:pt x="370" y="2258"/>
                    <a:pt x="404" y="2282"/>
                    <a:pt x="441" y="2282"/>
                  </a:cubicBezTo>
                  <a:cubicBezTo>
                    <a:pt x="495" y="2282"/>
                    <a:pt x="553" y="2232"/>
                    <a:pt x="541" y="2161"/>
                  </a:cubicBezTo>
                  <a:cubicBezTo>
                    <a:pt x="421" y="1465"/>
                    <a:pt x="322" y="769"/>
                    <a:pt x="183" y="72"/>
                  </a:cubicBezTo>
                  <a:cubicBezTo>
                    <a:pt x="183" y="22"/>
                    <a:pt x="148" y="0"/>
                    <a:pt x="110"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6079150" y="3410850"/>
              <a:ext cx="5000" cy="60700"/>
            </a:xfrm>
            <a:custGeom>
              <a:avLst/>
              <a:gdLst/>
              <a:ahLst/>
              <a:cxnLst/>
              <a:rect l="l" t="t" r="r" b="b"/>
              <a:pathLst>
                <a:path w="200" h="2428" extrusionOk="0">
                  <a:moveTo>
                    <a:pt x="100" y="1"/>
                  </a:moveTo>
                  <a:cubicBezTo>
                    <a:pt x="41" y="1"/>
                    <a:pt x="1" y="20"/>
                    <a:pt x="1" y="100"/>
                  </a:cubicBezTo>
                  <a:lnTo>
                    <a:pt x="1" y="2328"/>
                  </a:lnTo>
                  <a:cubicBezTo>
                    <a:pt x="1" y="2408"/>
                    <a:pt x="41" y="2428"/>
                    <a:pt x="100" y="2428"/>
                  </a:cubicBezTo>
                  <a:cubicBezTo>
                    <a:pt x="140" y="2428"/>
                    <a:pt x="200" y="2408"/>
                    <a:pt x="200" y="2328"/>
                  </a:cubicBezTo>
                  <a:lnTo>
                    <a:pt x="200" y="100"/>
                  </a:lnTo>
                  <a:cubicBezTo>
                    <a:pt x="200" y="40"/>
                    <a:pt x="140" y="1"/>
                    <a:pt x="100" y="1"/>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6147100" y="3430900"/>
              <a:ext cx="27275" cy="46675"/>
            </a:xfrm>
            <a:custGeom>
              <a:avLst/>
              <a:gdLst/>
              <a:ahLst/>
              <a:cxnLst/>
              <a:rect l="l" t="t" r="r" b="b"/>
              <a:pathLst>
                <a:path w="1091" h="1867" extrusionOk="0">
                  <a:moveTo>
                    <a:pt x="953" y="0"/>
                  </a:moveTo>
                  <a:cubicBezTo>
                    <a:pt x="923" y="0"/>
                    <a:pt x="897" y="16"/>
                    <a:pt x="884" y="54"/>
                  </a:cubicBezTo>
                  <a:cubicBezTo>
                    <a:pt x="605" y="611"/>
                    <a:pt x="307" y="1188"/>
                    <a:pt x="28" y="1725"/>
                  </a:cubicBezTo>
                  <a:cubicBezTo>
                    <a:pt x="0" y="1796"/>
                    <a:pt x="62" y="1866"/>
                    <a:pt x="128" y="1866"/>
                  </a:cubicBezTo>
                  <a:cubicBezTo>
                    <a:pt x="156" y="1866"/>
                    <a:pt x="184" y="1854"/>
                    <a:pt x="207" y="1825"/>
                  </a:cubicBezTo>
                  <a:cubicBezTo>
                    <a:pt x="486" y="1288"/>
                    <a:pt x="784" y="711"/>
                    <a:pt x="1063" y="154"/>
                  </a:cubicBezTo>
                  <a:cubicBezTo>
                    <a:pt x="1090" y="72"/>
                    <a:pt x="1016" y="0"/>
                    <a:pt x="953"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6127600" y="3421850"/>
              <a:ext cx="17325" cy="51500"/>
            </a:xfrm>
            <a:custGeom>
              <a:avLst/>
              <a:gdLst/>
              <a:ahLst/>
              <a:cxnLst/>
              <a:rect l="l" t="t" r="r" b="b"/>
              <a:pathLst>
                <a:path w="693" h="2060" extrusionOk="0">
                  <a:moveTo>
                    <a:pt x="574" y="0"/>
                  </a:moveTo>
                  <a:cubicBezTo>
                    <a:pt x="535" y="0"/>
                    <a:pt x="498" y="18"/>
                    <a:pt x="490" y="58"/>
                  </a:cubicBezTo>
                  <a:cubicBezTo>
                    <a:pt x="351" y="675"/>
                    <a:pt x="172" y="1311"/>
                    <a:pt x="13" y="1948"/>
                  </a:cubicBezTo>
                  <a:cubicBezTo>
                    <a:pt x="1" y="2017"/>
                    <a:pt x="57" y="2060"/>
                    <a:pt x="109" y="2060"/>
                  </a:cubicBezTo>
                  <a:cubicBezTo>
                    <a:pt x="147" y="2060"/>
                    <a:pt x="183" y="2038"/>
                    <a:pt x="192" y="1988"/>
                  </a:cubicBezTo>
                  <a:cubicBezTo>
                    <a:pt x="351" y="1371"/>
                    <a:pt x="510" y="715"/>
                    <a:pt x="669" y="98"/>
                  </a:cubicBezTo>
                  <a:cubicBezTo>
                    <a:pt x="693" y="38"/>
                    <a:pt x="632" y="0"/>
                    <a:pt x="574"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6102725" y="3414525"/>
              <a:ext cx="14050" cy="57050"/>
            </a:xfrm>
            <a:custGeom>
              <a:avLst/>
              <a:gdLst/>
              <a:ahLst/>
              <a:cxnLst/>
              <a:rect l="l" t="t" r="r" b="b"/>
              <a:pathLst>
                <a:path w="562" h="2282" extrusionOk="0">
                  <a:moveTo>
                    <a:pt x="453" y="0"/>
                  </a:moveTo>
                  <a:cubicBezTo>
                    <a:pt x="415" y="0"/>
                    <a:pt x="379" y="22"/>
                    <a:pt x="371" y="72"/>
                  </a:cubicBezTo>
                  <a:cubicBezTo>
                    <a:pt x="251" y="769"/>
                    <a:pt x="152" y="1465"/>
                    <a:pt x="13" y="2161"/>
                  </a:cubicBezTo>
                  <a:cubicBezTo>
                    <a:pt x="1" y="2232"/>
                    <a:pt x="66" y="2282"/>
                    <a:pt x="121" y="2282"/>
                  </a:cubicBezTo>
                  <a:cubicBezTo>
                    <a:pt x="159" y="2282"/>
                    <a:pt x="192" y="2258"/>
                    <a:pt x="192" y="2201"/>
                  </a:cubicBezTo>
                  <a:cubicBezTo>
                    <a:pt x="311" y="1505"/>
                    <a:pt x="411" y="809"/>
                    <a:pt x="550" y="112"/>
                  </a:cubicBezTo>
                  <a:cubicBezTo>
                    <a:pt x="562" y="43"/>
                    <a:pt x="506" y="0"/>
                    <a:pt x="453"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6005550" y="3481975"/>
              <a:ext cx="152725" cy="336775"/>
            </a:xfrm>
            <a:custGeom>
              <a:avLst/>
              <a:gdLst/>
              <a:ahLst/>
              <a:cxnLst/>
              <a:rect l="l" t="t" r="r" b="b"/>
              <a:pathLst>
                <a:path w="6109" h="13471" extrusionOk="0">
                  <a:moveTo>
                    <a:pt x="0" y="1"/>
                  </a:moveTo>
                  <a:lnTo>
                    <a:pt x="0" y="13470"/>
                  </a:lnTo>
                  <a:lnTo>
                    <a:pt x="6108" y="13470"/>
                  </a:lnTo>
                  <a:lnTo>
                    <a:pt x="6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6023450" y="3500375"/>
              <a:ext cx="115925" cy="95525"/>
            </a:xfrm>
            <a:custGeom>
              <a:avLst/>
              <a:gdLst/>
              <a:ahLst/>
              <a:cxnLst/>
              <a:rect l="l" t="t" r="r" b="b"/>
              <a:pathLst>
                <a:path w="4637" h="3821" extrusionOk="0">
                  <a:moveTo>
                    <a:pt x="4378" y="240"/>
                  </a:moveTo>
                  <a:lnTo>
                    <a:pt x="4378" y="3582"/>
                  </a:lnTo>
                  <a:lnTo>
                    <a:pt x="279" y="3582"/>
                  </a:lnTo>
                  <a:lnTo>
                    <a:pt x="279" y="240"/>
                  </a:lnTo>
                  <a:close/>
                  <a:moveTo>
                    <a:pt x="0" y="1"/>
                  </a:moveTo>
                  <a:lnTo>
                    <a:pt x="0" y="3821"/>
                  </a:lnTo>
                  <a:lnTo>
                    <a:pt x="4636" y="3821"/>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6023450" y="3610300"/>
              <a:ext cx="115925" cy="188550"/>
            </a:xfrm>
            <a:custGeom>
              <a:avLst/>
              <a:gdLst/>
              <a:ahLst/>
              <a:cxnLst/>
              <a:rect l="l" t="t" r="r" b="b"/>
              <a:pathLst>
                <a:path w="4637" h="7542" extrusionOk="0">
                  <a:moveTo>
                    <a:pt x="4378" y="220"/>
                  </a:moveTo>
                  <a:lnTo>
                    <a:pt x="4378" y="7263"/>
                  </a:lnTo>
                  <a:lnTo>
                    <a:pt x="279" y="7263"/>
                  </a:lnTo>
                  <a:lnTo>
                    <a:pt x="279" y="220"/>
                  </a:lnTo>
                  <a:close/>
                  <a:moveTo>
                    <a:pt x="0" y="1"/>
                  </a:moveTo>
                  <a:lnTo>
                    <a:pt x="0" y="7542"/>
                  </a:lnTo>
                  <a:lnTo>
                    <a:pt x="4636" y="7542"/>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6129400" y="3645125"/>
              <a:ext cx="19925" cy="19925"/>
            </a:xfrm>
            <a:custGeom>
              <a:avLst/>
              <a:gdLst/>
              <a:ahLst/>
              <a:cxnLst/>
              <a:rect l="l" t="t" r="r" b="b"/>
              <a:pathLst>
                <a:path w="797" h="797" extrusionOk="0">
                  <a:moveTo>
                    <a:pt x="398" y="1"/>
                  </a:moveTo>
                  <a:cubicBezTo>
                    <a:pt x="179" y="1"/>
                    <a:pt x="0" y="180"/>
                    <a:pt x="0" y="399"/>
                  </a:cubicBezTo>
                  <a:cubicBezTo>
                    <a:pt x="0" y="617"/>
                    <a:pt x="179" y="797"/>
                    <a:pt x="398" y="797"/>
                  </a:cubicBezTo>
                  <a:cubicBezTo>
                    <a:pt x="617" y="797"/>
                    <a:pt x="796" y="617"/>
                    <a:pt x="796" y="399"/>
                  </a:cubicBezTo>
                  <a:cubicBezTo>
                    <a:pt x="796" y="180"/>
                    <a:pt x="617" y="2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5819500" y="3332250"/>
              <a:ext cx="106975" cy="168650"/>
            </a:xfrm>
            <a:custGeom>
              <a:avLst/>
              <a:gdLst/>
              <a:ahLst/>
              <a:cxnLst/>
              <a:rect l="l" t="t" r="r" b="b"/>
              <a:pathLst>
                <a:path w="4279" h="6746" extrusionOk="0">
                  <a:moveTo>
                    <a:pt x="2150" y="1"/>
                  </a:moveTo>
                  <a:cubicBezTo>
                    <a:pt x="976" y="1"/>
                    <a:pt x="1" y="976"/>
                    <a:pt x="1" y="2150"/>
                  </a:cubicBezTo>
                  <a:lnTo>
                    <a:pt x="1" y="6746"/>
                  </a:lnTo>
                  <a:lnTo>
                    <a:pt x="4279" y="6746"/>
                  </a:lnTo>
                  <a:lnTo>
                    <a:pt x="4279" y="2150"/>
                  </a:lnTo>
                  <a:cubicBezTo>
                    <a:pt x="4279" y="976"/>
                    <a:pt x="3324" y="1"/>
                    <a:pt x="2150" y="1"/>
                  </a:cubicBez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5814525" y="3327775"/>
              <a:ext cx="116425" cy="178600"/>
            </a:xfrm>
            <a:custGeom>
              <a:avLst/>
              <a:gdLst/>
              <a:ahLst/>
              <a:cxnLst/>
              <a:rect l="l" t="t" r="r" b="b"/>
              <a:pathLst>
                <a:path w="4657" h="7144" extrusionOk="0">
                  <a:moveTo>
                    <a:pt x="2528" y="379"/>
                  </a:moveTo>
                  <a:cubicBezTo>
                    <a:pt x="3523" y="498"/>
                    <a:pt x="4279" y="1334"/>
                    <a:pt x="4279" y="2329"/>
                  </a:cubicBezTo>
                  <a:lnTo>
                    <a:pt x="4279" y="3363"/>
                  </a:lnTo>
                  <a:lnTo>
                    <a:pt x="2528" y="3363"/>
                  </a:lnTo>
                  <a:lnTo>
                    <a:pt x="2528" y="379"/>
                  </a:lnTo>
                  <a:close/>
                  <a:moveTo>
                    <a:pt x="2150" y="399"/>
                  </a:moveTo>
                  <a:lnTo>
                    <a:pt x="2150" y="3383"/>
                  </a:lnTo>
                  <a:lnTo>
                    <a:pt x="399" y="3383"/>
                  </a:lnTo>
                  <a:lnTo>
                    <a:pt x="399" y="2349"/>
                  </a:lnTo>
                  <a:cubicBezTo>
                    <a:pt x="379" y="1334"/>
                    <a:pt x="1155" y="498"/>
                    <a:pt x="2150" y="399"/>
                  </a:cubicBezTo>
                  <a:close/>
                  <a:moveTo>
                    <a:pt x="2130" y="3761"/>
                  </a:moveTo>
                  <a:lnTo>
                    <a:pt x="2130" y="6746"/>
                  </a:lnTo>
                  <a:lnTo>
                    <a:pt x="379" y="6746"/>
                  </a:lnTo>
                  <a:lnTo>
                    <a:pt x="379" y="3761"/>
                  </a:lnTo>
                  <a:close/>
                  <a:moveTo>
                    <a:pt x="4279" y="3761"/>
                  </a:moveTo>
                  <a:lnTo>
                    <a:pt x="4279" y="6746"/>
                  </a:lnTo>
                  <a:lnTo>
                    <a:pt x="2528" y="6746"/>
                  </a:lnTo>
                  <a:lnTo>
                    <a:pt x="2528" y="3761"/>
                  </a:lnTo>
                  <a:close/>
                  <a:moveTo>
                    <a:pt x="2349" y="1"/>
                  </a:moveTo>
                  <a:cubicBezTo>
                    <a:pt x="1055" y="1"/>
                    <a:pt x="1" y="1055"/>
                    <a:pt x="1" y="2349"/>
                  </a:cubicBezTo>
                  <a:lnTo>
                    <a:pt x="1" y="7144"/>
                  </a:lnTo>
                  <a:lnTo>
                    <a:pt x="4657" y="7144"/>
                  </a:lnTo>
                  <a:lnTo>
                    <a:pt x="4657" y="2349"/>
                  </a:lnTo>
                  <a:cubicBezTo>
                    <a:pt x="4657" y="1055"/>
                    <a:pt x="3622" y="1"/>
                    <a:pt x="2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5779225" y="3486300"/>
              <a:ext cx="178750" cy="29525"/>
            </a:xfrm>
            <a:custGeom>
              <a:avLst/>
              <a:gdLst/>
              <a:ahLst/>
              <a:cxnLst/>
              <a:rect l="l" t="t" r="r" b="b"/>
              <a:pathLst>
                <a:path w="7150" h="1181" extrusionOk="0">
                  <a:moveTo>
                    <a:pt x="6604" y="1"/>
                  </a:moveTo>
                  <a:cubicBezTo>
                    <a:pt x="6216" y="1"/>
                    <a:pt x="5708" y="133"/>
                    <a:pt x="5432" y="265"/>
                  </a:cubicBezTo>
                  <a:cubicBezTo>
                    <a:pt x="5246" y="347"/>
                    <a:pt x="5082" y="385"/>
                    <a:pt x="4912" y="385"/>
                  </a:cubicBezTo>
                  <a:cubicBezTo>
                    <a:pt x="4628" y="385"/>
                    <a:pt x="4328" y="280"/>
                    <a:pt x="3880" y="106"/>
                  </a:cubicBezTo>
                  <a:cubicBezTo>
                    <a:pt x="3703" y="37"/>
                    <a:pt x="3542" y="10"/>
                    <a:pt x="3388" y="10"/>
                  </a:cubicBezTo>
                  <a:cubicBezTo>
                    <a:pt x="2922" y="10"/>
                    <a:pt x="2529" y="265"/>
                    <a:pt x="1990" y="385"/>
                  </a:cubicBezTo>
                  <a:cubicBezTo>
                    <a:pt x="1913" y="400"/>
                    <a:pt x="1841" y="406"/>
                    <a:pt x="1773" y="406"/>
                  </a:cubicBezTo>
                  <a:cubicBezTo>
                    <a:pt x="1309" y="406"/>
                    <a:pt x="1015" y="109"/>
                    <a:pt x="703" y="109"/>
                  </a:cubicBezTo>
                  <a:cubicBezTo>
                    <a:pt x="630" y="109"/>
                    <a:pt x="556" y="125"/>
                    <a:pt x="478" y="166"/>
                  </a:cubicBezTo>
                  <a:cubicBezTo>
                    <a:pt x="0" y="385"/>
                    <a:pt x="1095" y="1181"/>
                    <a:pt x="1095" y="1181"/>
                  </a:cubicBezTo>
                  <a:lnTo>
                    <a:pt x="6148" y="1181"/>
                  </a:lnTo>
                  <a:cubicBezTo>
                    <a:pt x="6148" y="1181"/>
                    <a:pt x="7044" y="862"/>
                    <a:pt x="7123" y="325"/>
                  </a:cubicBezTo>
                  <a:cubicBezTo>
                    <a:pt x="7150" y="86"/>
                    <a:pt x="6916" y="1"/>
                    <a:pt x="6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5842875"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00" y="319"/>
                    <a:pt x="240" y="299"/>
                  </a:cubicBezTo>
                  <a:cubicBezTo>
                    <a:pt x="359" y="279"/>
                    <a:pt x="538" y="259"/>
                    <a:pt x="717" y="259"/>
                  </a:cubicBezTo>
                  <a:lnTo>
                    <a:pt x="956" y="259"/>
                  </a:lnTo>
                  <a:cubicBezTo>
                    <a:pt x="1036" y="259"/>
                    <a:pt x="1115" y="279"/>
                    <a:pt x="1195" y="279"/>
                  </a:cubicBezTo>
                  <a:cubicBezTo>
                    <a:pt x="1280" y="293"/>
                    <a:pt x="1354" y="308"/>
                    <a:pt x="1391" y="315"/>
                  </a:cubicBezTo>
                  <a:lnTo>
                    <a:pt x="1391" y="315"/>
                  </a:lnTo>
                  <a:cubicBezTo>
                    <a:pt x="1363" y="287"/>
                    <a:pt x="1311" y="224"/>
                    <a:pt x="1235" y="160"/>
                  </a:cubicBezTo>
                  <a:cubicBezTo>
                    <a:pt x="1215" y="120"/>
                    <a:pt x="1195" y="100"/>
                    <a:pt x="1135" y="80"/>
                  </a:cubicBezTo>
                  <a:cubicBezTo>
                    <a:pt x="1115" y="60"/>
                    <a:pt x="1055" y="21"/>
                    <a:pt x="1016" y="21"/>
                  </a:cubicBezTo>
                  <a:cubicBezTo>
                    <a:pt x="916" y="1"/>
                    <a:pt x="817" y="1"/>
                    <a:pt x="717" y="1"/>
                  </a:cubicBezTo>
                  <a:close/>
                  <a:moveTo>
                    <a:pt x="1391" y="315"/>
                  </a:moveTo>
                  <a:cubicBezTo>
                    <a:pt x="1399" y="323"/>
                    <a:pt x="1406" y="328"/>
                    <a:pt x="1409" y="328"/>
                  </a:cubicBezTo>
                  <a:cubicBezTo>
                    <a:pt x="1412" y="328"/>
                    <a:pt x="1414" y="325"/>
                    <a:pt x="1414" y="319"/>
                  </a:cubicBezTo>
                  <a:cubicBezTo>
                    <a:pt x="1414" y="319"/>
                    <a:pt x="1405" y="317"/>
                    <a:pt x="1391" y="3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5919000" y="3491175"/>
              <a:ext cx="28375" cy="8250"/>
            </a:xfrm>
            <a:custGeom>
              <a:avLst/>
              <a:gdLst/>
              <a:ahLst/>
              <a:cxnLst/>
              <a:rect l="l" t="t" r="r" b="b"/>
              <a:pathLst>
                <a:path w="1135" h="330" extrusionOk="0">
                  <a:moveTo>
                    <a:pt x="764" y="1"/>
                  </a:moveTo>
                  <a:cubicBezTo>
                    <a:pt x="687" y="1"/>
                    <a:pt x="607" y="11"/>
                    <a:pt x="537" y="31"/>
                  </a:cubicBezTo>
                  <a:cubicBezTo>
                    <a:pt x="378" y="70"/>
                    <a:pt x="259" y="130"/>
                    <a:pt x="159" y="210"/>
                  </a:cubicBezTo>
                  <a:cubicBezTo>
                    <a:pt x="60" y="289"/>
                    <a:pt x="0" y="329"/>
                    <a:pt x="0" y="329"/>
                  </a:cubicBezTo>
                  <a:cubicBezTo>
                    <a:pt x="0" y="329"/>
                    <a:pt x="80" y="329"/>
                    <a:pt x="179" y="309"/>
                  </a:cubicBezTo>
                  <a:cubicBezTo>
                    <a:pt x="299" y="289"/>
                    <a:pt x="438" y="249"/>
                    <a:pt x="577" y="210"/>
                  </a:cubicBezTo>
                  <a:cubicBezTo>
                    <a:pt x="657" y="190"/>
                    <a:pt x="696" y="190"/>
                    <a:pt x="776" y="150"/>
                  </a:cubicBezTo>
                  <a:cubicBezTo>
                    <a:pt x="856" y="150"/>
                    <a:pt x="895" y="130"/>
                    <a:pt x="955" y="130"/>
                  </a:cubicBezTo>
                  <a:lnTo>
                    <a:pt x="1035" y="130"/>
                  </a:lnTo>
                  <a:cubicBezTo>
                    <a:pt x="1055" y="150"/>
                    <a:pt x="1075" y="150"/>
                    <a:pt x="1075" y="150"/>
                  </a:cubicBezTo>
                  <a:cubicBezTo>
                    <a:pt x="1094" y="190"/>
                    <a:pt x="1134" y="190"/>
                    <a:pt x="1134" y="190"/>
                  </a:cubicBezTo>
                  <a:cubicBezTo>
                    <a:pt x="1134" y="190"/>
                    <a:pt x="1134" y="170"/>
                    <a:pt x="1094" y="130"/>
                  </a:cubicBezTo>
                  <a:cubicBezTo>
                    <a:pt x="1094" y="110"/>
                    <a:pt x="1075" y="110"/>
                    <a:pt x="1055" y="90"/>
                  </a:cubicBezTo>
                  <a:cubicBezTo>
                    <a:pt x="1035" y="70"/>
                    <a:pt x="995" y="70"/>
                    <a:pt x="975" y="31"/>
                  </a:cubicBezTo>
                  <a:cubicBezTo>
                    <a:pt x="915" y="11"/>
                    <a:pt x="841" y="1"/>
                    <a:pt x="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5793650" y="3493850"/>
              <a:ext cx="17925" cy="5575"/>
            </a:xfrm>
            <a:custGeom>
              <a:avLst/>
              <a:gdLst/>
              <a:ahLst/>
              <a:cxnLst/>
              <a:rect l="l" t="t" r="r" b="b"/>
              <a:pathLst>
                <a:path w="717" h="223" extrusionOk="0">
                  <a:moveTo>
                    <a:pt x="189" y="0"/>
                  </a:moveTo>
                  <a:cubicBezTo>
                    <a:pt x="145" y="0"/>
                    <a:pt x="105" y="6"/>
                    <a:pt x="80" y="23"/>
                  </a:cubicBezTo>
                  <a:cubicBezTo>
                    <a:pt x="40" y="23"/>
                    <a:pt x="20" y="63"/>
                    <a:pt x="20" y="63"/>
                  </a:cubicBezTo>
                  <a:lnTo>
                    <a:pt x="0" y="83"/>
                  </a:lnTo>
                  <a:lnTo>
                    <a:pt x="0" y="103"/>
                  </a:lnTo>
                  <a:cubicBezTo>
                    <a:pt x="0" y="103"/>
                    <a:pt x="20" y="103"/>
                    <a:pt x="20" y="83"/>
                  </a:cubicBezTo>
                  <a:lnTo>
                    <a:pt x="100" y="83"/>
                  </a:lnTo>
                  <a:cubicBezTo>
                    <a:pt x="120" y="83"/>
                    <a:pt x="179" y="83"/>
                    <a:pt x="219" y="103"/>
                  </a:cubicBezTo>
                  <a:cubicBezTo>
                    <a:pt x="279" y="103"/>
                    <a:pt x="319" y="123"/>
                    <a:pt x="339" y="123"/>
                  </a:cubicBezTo>
                  <a:cubicBezTo>
                    <a:pt x="438" y="162"/>
                    <a:pt x="537" y="182"/>
                    <a:pt x="617" y="202"/>
                  </a:cubicBezTo>
                  <a:cubicBezTo>
                    <a:pt x="677" y="222"/>
                    <a:pt x="717" y="222"/>
                    <a:pt x="717" y="222"/>
                  </a:cubicBezTo>
                  <a:cubicBezTo>
                    <a:pt x="717" y="222"/>
                    <a:pt x="697" y="182"/>
                    <a:pt x="617" y="162"/>
                  </a:cubicBezTo>
                  <a:cubicBezTo>
                    <a:pt x="537" y="103"/>
                    <a:pt x="478" y="63"/>
                    <a:pt x="378" y="23"/>
                  </a:cubicBezTo>
                  <a:cubicBezTo>
                    <a:pt x="321" y="12"/>
                    <a:pt x="250" y="0"/>
                    <a:pt x="189"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6237325" y="3332250"/>
              <a:ext cx="106975" cy="168650"/>
            </a:xfrm>
            <a:custGeom>
              <a:avLst/>
              <a:gdLst/>
              <a:ahLst/>
              <a:cxnLst/>
              <a:rect l="l" t="t" r="r" b="b"/>
              <a:pathLst>
                <a:path w="4279" h="6746" extrusionOk="0">
                  <a:moveTo>
                    <a:pt x="2150" y="1"/>
                  </a:moveTo>
                  <a:cubicBezTo>
                    <a:pt x="976" y="1"/>
                    <a:pt x="1" y="976"/>
                    <a:pt x="1" y="2150"/>
                  </a:cubicBezTo>
                  <a:lnTo>
                    <a:pt x="1" y="6746"/>
                  </a:lnTo>
                  <a:lnTo>
                    <a:pt x="4278" y="6746"/>
                  </a:lnTo>
                  <a:lnTo>
                    <a:pt x="4278" y="2150"/>
                  </a:lnTo>
                  <a:cubicBezTo>
                    <a:pt x="4278" y="976"/>
                    <a:pt x="3323" y="1"/>
                    <a:pt x="2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6232350" y="3327775"/>
              <a:ext cx="116925" cy="178600"/>
            </a:xfrm>
            <a:custGeom>
              <a:avLst/>
              <a:gdLst/>
              <a:ahLst/>
              <a:cxnLst/>
              <a:rect l="l" t="t" r="r" b="b"/>
              <a:pathLst>
                <a:path w="4677" h="7144" extrusionOk="0">
                  <a:moveTo>
                    <a:pt x="2547" y="379"/>
                  </a:moveTo>
                  <a:cubicBezTo>
                    <a:pt x="3542" y="498"/>
                    <a:pt x="4318" y="1334"/>
                    <a:pt x="4318" y="2329"/>
                  </a:cubicBezTo>
                  <a:lnTo>
                    <a:pt x="4318" y="3363"/>
                  </a:lnTo>
                  <a:lnTo>
                    <a:pt x="2547" y="3363"/>
                  </a:lnTo>
                  <a:lnTo>
                    <a:pt x="2547" y="379"/>
                  </a:lnTo>
                  <a:close/>
                  <a:moveTo>
                    <a:pt x="2169" y="399"/>
                  </a:moveTo>
                  <a:lnTo>
                    <a:pt x="2169" y="3383"/>
                  </a:lnTo>
                  <a:lnTo>
                    <a:pt x="438" y="3383"/>
                  </a:lnTo>
                  <a:lnTo>
                    <a:pt x="438" y="2349"/>
                  </a:lnTo>
                  <a:cubicBezTo>
                    <a:pt x="399" y="1334"/>
                    <a:pt x="1175" y="498"/>
                    <a:pt x="2169" y="399"/>
                  </a:cubicBezTo>
                  <a:close/>
                  <a:moveTo>
                    <a:pt x="2150" y="3761"/>
                  </a:moveTo>
                  <a:lnTo>
                    <a:pt x="2150" y="6746"/>
                  </a:lnTo>
                  <a:lnTo>
                    <a:pt x="399" y="6746"/>
                  </a:lnTo>
                  <a:lnTo>
                    <a:pt x="399" y="3761"/>
                  </a:lnTo>
                  <a:close/>
                  <a:moveTo>
                    <a:pt x="4318" y="3761"/>
                  </a:moveTo>
                  <a:lnTo>
                    <a:pt x="4318" y="6746"/>
                  </a:lnTo>
                  <a:lnTo>
                    <a:pt x="2547" y="6746"/>
                  </a:lnTo>
                  <a:lnTo>
                    <a:pt x="2547" y="3761"/>
                  </a:lnTo>
                  <a:close/>
                  <a:moveTo>
                    <a:pt x="2349" y="1"/>
                  </a:moveTo>
                  <a:cubicBezTo>
                    <a:pt x="1055" y="1"/>
                    <a:pt x="1" y="1055"/>
                    <a:pt x="1" y="2349"/>
                  </a:cubicBezTo>
                  <a:lnTo>
                    <a:pt x="1" y="7144"/>
                  </a:lnTo>
                  <a:lnTo>
                    <a:pt x="4656" y="7144"/>
                  </a:lnTo>
                  <a:lnTo>
                    <a:pt x="4656" y="2349"/>
                  </a:lnTo>
                  <a:cubicBezTo>
                    <a:pt x="4676" y="1055"/>
                    <a:pt x="3642" y="1"/>
                    <a:pt x="2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6197550" y="3486300"/>
              <a:ext cx="178975" cy="29525"/>
            </a:xfrm>
            <a:custGeom>
              <a:avLst/>
              <a:gdLst/>
              <a:ahLst/>
              <a:cxnLst/>
              <a:rect l="l" t="t" r="r" b="b"/>
              <a:pathLst>
                <a:path w="7159" h="1181" extrusionOk="0">
                  <a:moveTo>
                    <a:pt x="6612" y="1"/>
                  </a:moveTo>
                  <a:cubicBezTo>
                    <a:pt x="6222" y="1"/>
                    <a:pt x="5708" y="133"/>
                    <a:pt x="5432" y="265"/>
                  </a:cubicBezTo>
                  <a:cubicBezTo>
                    <a:pt x="5245" y="347"/>
                    <a:pt x="5084" y="385"/>
                    <a:pt x="4917" y="385"/>
                  </a:cubicBezTo>
                  <a:cubicBezTo>
                    <a:pt x="4637" y="385"/>
                    <a:pt x="4340" y="280"/>
                    <a:pt x="3880" y="106"/>
                  </a:cubicBezTo>
                  <a:cubicBezTo>
                    <a:pt x="3703" y="37"/>
                    <a:pt x="3543" y="10"/>
                    <a:pt x="3391" y="10"/>
                  </a:cubicBezTo>
                  <a:cubicBezTo>
                    <a:pt x="2929" y="10"/>
                    <a:pt x="2544" y="265"/>
                    <a:pt x="1990" y="385"/>
                  </a:cubicBezTo>
                  <a:cubicBezTo>
                    <a:pt x="1913" y="400"/>
                    <a:pt x="1841" y="406"/>
                    <a:pt x="1773" y="406"/>
                  </a:cubicBezTo>
                  <a:cubicBezTo>
                    <a:pt x="1312" y="406"/>
                    <a:pt x="1028" y="109"/>
                    <a:pt x="710" y="109"/>
                  </a:cubicBezTo>
                  <a:cubicBezTo>
                    <a:pt x="635" y="109"/>
                    <a:pt x="559" y="125"/>
                    <a:pt x="478" y="166"/>
                  </a:cubicBezTo>
                  <a:cubicBezTo>
                    <a:pt x="0" y="385"/>
                    <a:pt x="1094" y="1181"/>
                    <a:pt x="1094" y="1181"/>
                  </a:cubicBezTo>
                  <a:lnTo>
                    <a:pt x="6148" y="1181"/>
                  </a:lnTo>
                  <a:cubicBezTo>
                    <a:pt x="6148" y="1181"/>
                    <a:pt x="7043" y="862"/>
                    <a:pt x="7123" y="325"/>
                  </a:cubicBezTo>
                  <a:cubicBezTo>
                    <a:pt x="7158" y="86"/>
                    <a:pt x="6925" y="1"/>
                    <a:pt x="6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6260700"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20" y="319"/>
                    <a:pt x="240" y="299"/>
                  </a:cubicBezTo>
                  <a:cubicBezTo>
                    <a:pt x="359" y="279"/>
                    <a:pt x="538" y="259"/>
                    <a:pt x="717" y="259"/>
                  </a:cubicBezTo>
                  <a:lnTo>
                    <a:pt x="956" y="259"/>
                  </a:lnTo>
                  <a:cubicBezTo>
                    <a:pt x="1035" y="259"/>
                    <a:pt x="1115" y="279"/>
                    <a:pt x="1195" y="279"/>
                  </a:cubicBezTo>
                  <a:cubicBezTo>
                    <a:pt x="1279" y="293"/>
                    <a:pt x="1354" y="308"/>
                    <a:pt x="1390" y="315"/>
                  </a:cubicBezTo>
                  <a:lnTo>
                    <a:pt x="1390" y="315"/>
                  </a:lnTo>
                  <a:cubicBezTo>
                    <a:pt x="1363" y="287"/>
                    <a:pt x="1311" y="224"/>
                    <a:pt x="1234" y="160"/>
                  </a:cubicBezTo>
                  <a:cubicBezTo>
                    <a:pt x="1215" y="120"/>
                    <a:pt x="1195" y="100"/>
                    <a:pt x="1135" y="80"/>
                  </a:cubicBezTo>
                  <a:cubicBezTo>
                    <a:pt x="1115" y="60"/>
                    <a:pt x="1055" y="21"/>
                    <a:pt x="1016" y="21"/>
                  </a:cubicBezTo>
                  <a:cubicBezTo>
                    <a:pt x="916" y="1"/>
                    <a:pt x="817"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6337800" y="3491175"/>
              <a:ext cx="27875" cy="8250"/>
            </a:xfrm>
            <a:custGeom>
              <a:avLst/>
              <a:gdLst/>
              <a:ahLst/>
              <a:cxnLst/>
              <a:rect l="l" t="t" r="r" b="b"/>
              <a:pathLst>
                <a:path w="1115" h="330" extrusionOk="0">
                  <a:moveTo>
                    <a:pt x="744" y="1"/>
                  </a:moveTo>
                  <a:cubicBezTo>
                    <a:pt x="667" y="1"/>
                    <a:pt x="588" y="11"/>
                    <a:pt x="518" y="31"/>
                  </a:cubicBezTo>
                  <a:cubicBezTo>
                    <a:pt x="359" y="70"/>
                    <a:pt x="240" y="130"/>
                    <a:pt x="140" y="210"/>
                  </a:cubicBezTo>
                  <a:cubicBezTo>
                    <a:pt x="41" y="289"/>
                    <a:pt x="1" y="329"/>
                    <a:pt x="1" y="329"/>
                  </a:cubicBezTo>
                  <a:cubicBezTo>
                    <a:pt x="1" y="329"/>
                    <a:pt x="60" y="329"/>
                    <a:pt x="160" y="309"/>
                  </a:cubicBezTo>
                  <a:cubicBezTo>
                    <a:pt x="299" y="289"/>
                    <a:pt x="419" y="249"/>
                    <a:pt x="558" y="210"/>
                  </a:cubicBezTo>
                  <a:cubicBezTo>
                    <a:pt x="637" y="190"/>
                    <a:pt x="697" y="190"/>
                    <a:pt x="757" y="150"/>
                  </a:cubicBezTo>
                  <a:cubicBezTo>
                    <a:pt x="836" y="150"/>
                    <a:pt x="876" y="130"/>
                    <a:pt x="936" y="130"/>
                  </a:cubicBezTo>
                  <a:lnTo>
                    <a:pt x="1015" y="130"/>
                  </a:lnTo>
                  <a:cubicBezTo>
                    <a:pt x="1035" y="150"/>
                    <a:pt x="1055" y="150"/>
                    <a:pt x="1055" y="150"/>
                  </a:cubicBezTo>
                  <a:cubicBezTo>
                    <a:pt x="1095" y="190"/>
                    <a:pt x="1115" y="190"/>
                    <a:pt x="1115" y="190"/>
                  </a:cubicBezTo>
                  <a:cubicBezTo>
                    <a:pt x="1115" y="190"/>
                    <a:pt x="1115" y="170"/>
                    <a:pt x="1095" y="130"/>
                  </a:cubicBezTo>
                  <a:cubicBezTo>
                    <a:pt x="1095" y="110"/>
                    <a:pt x="1055" y="110"/>
                    <a:pt x="1035" y="90"/>
                  </a:cubicBezTo>
                  <a:cubicBezTo>
                    <a:pt x="1015" y="70"/>
                    <a:pt x="996" y="70"/>
                    <a:pt x="956" y="31"/>
                  </a:cubicBezTo>
                  <a:cubicBezTo>
                    <a:pt x="896" y="11"/>
                    <a:pt x="821" y="1"/>
                    <a:pt x="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6211975" y="3493850"/>
              <a:ext cx="17925" cy="5575"/>
            </a:xfrm>
            <a:custGeom>
              <a:avLst/>
              <a:gdLst/>
              <a:ahLst/>
              <a:cxnLst/>
              <a:rect l="l" t="t" r="r" b="b"/>
              <a:pathLst>
                <a:path w="717" h="223" extrusionOk="0">
                  <a:moveTo>
                    <a:pt x="197" y="0"/>
                  </a:moveTo>
                  <a:cubicBezTo>
                    <a:pt x="154" y="0"/>
                    <a:pt x="113" y="6"/>
                    <a:pt x="80" y="23"/>
                  </a:cubicBezTo>
                  <a:cubicBezTo>
                    <a:pt x="60" y="23"/>
                    <a:pt x="20" y="63"/>
                    <a:pt x="20" y="63"/>
                  </a:cubicBezTo>
                  <a:lnTo>
                    <a:pt x="0" y="83"/>
                  </a:lnTo>
                  <a:lnTo>
                    <a:pt x="0" y="103"/>
                  </a:lnTo>
                  <a:cubicBezTo>
                    <a:pt x="0" y="103"/>
                    <a:pt x="20" y="103"/>
                    <a:pt x="20" y="83"/>
                  </a:cubicBezTo>
                  <a:lnTo>
                    <a:pt x="99" y="83"/>
                  </a:lnTo>
                  <a:cubicBezTo>
                    <a:pt x="119" y="83"/>
                    <a:pt x="179" y="83"/>
                    <a:pt x="219" y="103"/>
                  </a:cubicBezTo>
                  <a:cubicBezTo>
                    <a:pt x="279" y="103"/>
                    <a:pt x="318" y="123"/>
                    <a:pt x="358" y="123"/>
                  </a:cubicBezTo>
                  <a:cubicBezTo>
                    <a:pt x="458" y="162"/>
                    <a:pt x="557" y="182"/>
                    <a:pt x="617" y="202"/>
                  </a:cubicBezTo>
                  <a:cubicBezTo>
                    <a:pt x="676" y="222"/>
                    <a:pt x="716" y="222"/>
                    <a:pt x="716" y="222"/>
                  </a:cubicBezTo>
                  <a:cubicBezTo>
                    <a:pt x="716" y="222"/>
                    <a:pt x="696" y="182"/>
                    <a:pt x="617" y="162"/>
                  </a:cubicBezTo>
                  <a:cubicBezTo>
                    <a:pt x="557" y="103"/>
                    <a:pt x="478" y="63"/>
                    <a:pt x="378" y="23"/>
                  </a:cubicBezTo>
                  <a:cubicBezTo>
                    <a:pt x="321" y="12"/>
                    <a:pt x="257"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5806575" y="3596375"/>
              <a:ext cx="37325" cy="15950"/>
            </a:xfrm>
            <a:custGeom>
              <a:avLst/>
              <a:gdLst/>
              <a:ahLst/>
              <a:cxnLst/>
              <a:rect l="l" t="t" r="r" b="b"/>
              <a:pathLst>
                <a:path w="1493" h="638" extrusionOk="0">
                  <a:moveTo>
                    <a:pt x="1" y="1"/>
                  </a:moveTo>
                  <a:lnTo>
                    <a:pt x="1" y="638"/>
                  </a:lnTo>
                  <a:lnTo>
                    <a:pt x="1493" y="638"/>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5840900" y="36242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6274150" y="3688400"/>
              <a:ext cx="37325" cy="15950"/>
            </a:xfrm>
            <a:custGeom>
              <a:avLst/>
              <a:gdLst/>
              <a:ahLst/>
              <a:cxnLst/>
              <a:rect l="l" t="t" r="r" b="b"/>
              <a:pathLst>
                <a:path w="1493" h="638" extrusionOk="0">
                  <a:moveTo>
                    <a:pt x="0" y="1"/>
                  </a:moveTo>
                  <a:lnTo>
                    <a:pt x="0" y="637"/>
                  </a:lnTo>
                  <a:lnTo>
                    <a:pt x="1492" y="637"/>
                  </a:lnTo>
                  <a:lnTo>
                    <a:pt x="1492"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6308450" y="3717250"/>
              <a:ext cx="37350" cy="15450"/>
            </a:xfrm>
            <a:custGeom>
              <a:avLst/>
              <a:gdLst/>
              <a:ahLst/>
              <a:cxnLst/>
              <a:rect l="l" t="t" r="r" b="b"/>
              <a:pathLst>
                <a:path w="1494" h="618" extrusionOk="0">
                  <a:moveTo>
                    <a:pt x="1" y="1"/>
                  </a:moveTo>
                  <a:lnTo>
                    <a:pt x="1"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6274150" y="3752075"/>
              <a:ext cx="37325" cy="15450"/>
            </a:xfrm>
            <a:custGeom>
              <a:avLst/>
              <a:gdLst/>
              <a:ahLst/>
              <a:cxnLst/>
              <a:rect l="l" t="t" r="r" b="b"/>
              <a:pathLst>
                <a:path w="1493" h="618" extrusionOk="0">
                  <a:moveTo>
                    <a:pt x="0" y="0"/>
                  </a:moveTo>
                  <a:lnTo>
                    <a:pt x="0" y="617"/>
                  </a:lnTo>
                  <a:lnTo>
                    <a:pt x="1492" y="617"/>
                  </a:lnTo>
                  <a:lnTo>
                    <a:pt x="1492"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6308450" y="3780425"/>
              <a:ext cx="37350" cy="15950"/>
            </a:xfrm>
            <a:custGeom>
              <a:avLst/>
              <a:gdLst/>
              <a:ahLst/>
              <a:cxnLst/>
              <a:rect l="l" t="t" r="r" b="b"/>
              <a:pathLst>
                <a:path w="1494" h="638"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6119450" y="3323800"/>
              <a:ext cx="37325" cy="15450"/>
            </a:xfrm>
            <a:custGeom>
              <a:avLst/>
              <a:gdLst/>
              <a:ahLst/>
              <a:cxnLst/>
              <a:rect l="l" t="t" r="r" b="b"/>
              <a:pathLst>
                <a:path w="1493" h="618" extrusionOk="0">
                  <a:moveTo>
                    <a:pt x="0" y="1"/>
                  </a:moveTo>
                  <a:lnTo>
                    <a:pt x="0"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6153775" y="33521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5873225" y="3752575"/>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5907050" y="37809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5748875" y="2829375"/>
              <a:ext cx="669050" cy="454650"/>
            </a:xfrm>
            <a:custGeom>
              <a:avLst/>
              <a:gdLst/>
              <a:ahLst/>
              <a:cxnLst/>
              <a:rect l="l" t="t" r="r" b="b"/>
              <a:pathLst>
                <a:path w="26762" h="18186" extrusionOk="0">
                  <a:moveTo>
                    <a:pt x="2706" y="1"/>
                  </a:moveTo>
                  <a:lnTo>
                    <a:pt x="80" y="16117"/>
                  </a:lnTo>
                  <a:cubicBezTo>
                    <a:pt x="40" y="16216"/>
                    <a:pt x="21" y="16316"/>
                    <a:pt x="21" y="16415"/>
                  </a:cubicBezTo>
                  <a:lnTo>
                    <a:pt x="1" y="16535"/>
                  </a:lnTo>
                  <a:cubicBezTo>
                    <a:pt x="1" y="17450"/>
                    <a:pt x="737" y="18186"/>
                    <a:pt x="1632" y="18186"/>
                  </a:cubicBezTo>
                  <a:cubicBezTo>
                    <a:pt x="2269" y="18186"/>
                    <a:pt x="2806" y="17828"/>
                    <a:pt x="3104" y="17311"/>
                  </a:cubicBezTo>
                  <a:cubicBezTo>
                    <a:pt x="3383" y="17828"/>
                    <a:pt x="3920" y="18186"/>
                    <a:pt x="4577" y="18186"/>
                  </a:cubicBezTo>
                  <a:cubicBezTo>
                    <a:pt x="5194" y="18186"/>
                    <a:pt x="5751" y="17828"/>
                    <a:pt x="6029" y="17311"/>
                  </a:cubicBezTo>
                  <a:cubicBezTo>
                    <a:pt x="6308" y="17828"/>
                    <a:pt x="6865" y="18186"/>
                    <a:pt x="7501" y="18186"/>
                  </a:cubicBezTo>
                  <a:cubicBezTo>
                    <a:pt x="8118" y="18186"/>
                    <a:pt x="8675" y="17828"/>
                    <a:pt x="8974" y="17311"/>
                  </a:cubicBezTo>
                  <a:cubicBezTo>
                    <a:pt x="9252" y="17828"/>
                    <a:pt x="9790" y="18186"/>
                    <a:pt x="10446" y="18186"/>
                  </a:cubicBezTo>
                  <a:cubicBezTo>
                    <a:pt x="11063" y="18186"/>
                    <a:pt x="11600" y="17828"/>
                    <a:pt x="11899" y="17311"/>
                  </a:cubicBezTo>
                  <a:cubicBezTo>
                    <a:pt x="12177" y="17828"/>
                    <a:pt x="12734" y="18186"/>
                    <a:pt x="13371" y="18186"/>
                  </a:cubicBezTo>
                  <a:cubicBezTo>
                    <a:pt x="13988" y="18186"/>
                    <a:pt x="14545" y="17828"/>
                    <a:pt x="14843" y="17311"/>
                  </a:cubicBezTo>
                  <a:cubicBezTo>
                    <a:pt x="15122" y="17828"/>
                    <a:pt x="15659" y="18186"/>
                    <a:pt x="16316" y="18186"/>
                  </a:cubicBezTo>
                  <a:cubicBezTo>
                    <a:pt x="16952" y="18186"/>
                    <a:pt x="17470" y="17828"/>
                    <a:pt x="17768" y="17311"/>
                  </a:cubicBezTo>
                  <a:cubicBezTo>
                    <a:pt x="18047" y="17828"/>
                    <a:pt x="18604" y="18186"/>
                    <a:pt x="19240" y="18186"/>
                  </a:cubicBezTo>
                  <a:cubicBezTo>
                    <a:pt x="19857" y="18186"/>
                    <a:pt x="20414" y="17828"/>
                    <a:pt x="20713" y="17311"/>
                  </a:cubicBezTo>
                  <a:cubicBezTo>
                    <a:pt x="20991" y="17828"/>
                    <a:pt x="21528" y="18186"/>
                    <a:pt x="22185" y="18186"/>
                  </a:cubicBezTo>
                  <a:cubicBezTo>
                    <a:pt x="22802" y="18186"/>
                    <a:pt x="23339" y="17828"/>
                    <a:pt x="23637" y="17311"/>
                  </a:cubicBezTo>
                  <a:cubicBezTo>
                    <a:pt x="23916" y="17828"/>
                    <a:pt x="24473" y="18186"/>
                    <a:pt x="25110" y="18186"/>
                  </a:cubicBezTo>
                  <a:cubicBezTo>
                    <a:pt x="26025" y="18186"/>
                    <a:pt x="26761" y="17430"/>
                    <a:pt x="26761" y="16535"/>
                  </a:cubicBezTo>
                  <a:cubicBezTo>
                    <a:pt x="26642" y="16336"/>
                    <a:pt x="26602" y="16157"/>
                    <a:pt x="26562" y="16017"/>
                  </a:cubicBezTo>
                  <a:lnTo>
                    <a:pt x="239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5824219" y="2792270"/>
              <a:ext cx="70425" cy="454186"/>
            </a:xfrm>
            <a:custGeom>
              <a:avLst/>
              <a:gdLst/>
              <a:ahLst/>
              <a:cxnLst/>
              <a:rect l="l" t="t" r="r" b="b"/>
              <a:pathLst>
                <a:path w="2817" h="20195" extrusionOk="0">
                  <a:moveTo>
                    <a:pt x="2660" y="0"/>
                  </a:moveTo>
                  <a:cubicBezTo>
                    <a:pt x="2577" y="0"/>
                    <a:pt x="2488" y="50"/>
                    <a:pt x="2478" y="149"/>
                  </a:cubicBezTo>
                  <a:cubicBezTo>
                    <a:pt x="1662" y="6795"/>
                    <a:pt x="846" y="13440"/>
                    <a:pt x="11" y="20046"/>
                  </a:cubicBezTo>
                  <a:cubicBezTo>
                    <a:pt x="1" y="20145"/>
                    <a:pt x="75" y="20195"/>
                    <a:pt x="158" y="20195"/>
                  </a:cubicBezTo>
                  <a:cubicBezTo>
                    <a:pt x="240" y="20195"/>
                    <a:pt x="329" y="20145"/>
                    <a:pt x="349" y="20046"/>
                  </a:cubicBezTo>
                  <a:cubicBezTo>
                    <a:pt x="1165" y="13400"/>
                    <a:pt x="1981" y="6775"/>
                    <a:pt x="2796" y="149"/>
                  </a:cubicBezTo>
                  <a:cubicBezTo>
                    <a:pt x="2816" y="50"/>
                    <a:pt x="2742" y="0"/>
                    <a:pt x="26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5896596" y="2791821"/>
              <a:ext cx="51525" cy="450497"/>
            </a:xfrm>
            <a:custGeom>
              <a:avLst/>
              <a:gdLst/>
              <a:ahLst/>
              <a:cxnLst/>
              <a:rect l="l" t="t" r="r" b="b"/>
              <a:pathLst>
                <a:path w="2061" h="20031" extrusionOk="0">
                  <a:moveTo>
                    <a:pt x="1906" y="0"/>
                  </a:moveTo>
                  <a:cubicBezTo>
                    <a:pt x="1826" y="0"/>
                    <a:pt x="1742" y="50"/>
                    <a:pt x="1732" y="150"/>
                  </a:cubicBezTo>
                  <a:cubicBezTo>
                    <a:pt x="1155" y="6715"/>
                    <a:pt x="578" y="13301"/>
                    <a:pt x="1" y="19867"/>
                  </a:cubicBezTo>
                  <a:cubicBezTo>
                    <a:pt x="1" y="19976"/>
                    <a:pt x="85" y="20031"/>
                    <a:pt x="170" y="20031"/>
                  </a:cubicBezTo>
                  <a:cubicBezTo>
                    <a:pt x="254" y="20031"/>
                    <a:pt x="339" y="19976"/>
                    <a:pt x="339" y="19867"/>
                  </a:cubicBezTo>
                  <a:cubicBezTo>
                    <a:pt x="896" y="13301"/>
                    <a:pt x="1473" y="6715"/>
                    <a:pt x="2050" y="150"/>
                  </a:cubicBezTo>
                  <a:cubicBezTo>
                    <a:pt x="2060" y="50"/>
                    <a:pt x="1985" y="0"/>
                    <a:pt x="1906"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5969723" y="2792270"/>
              <a:ext cx="35850" cy="445684"/>
            </a:xfrm>
            <a:custGeom>
              <a:avLst/>
              <a:gdLst/>
              <a:ahLst/>
              <a:cxnLst/>
              <a:rect l="l" t="t" r="r" b="b"/>
              <a:pathLst>
                <a:path w="1434" h="19817" extrusionOk="0">
                  <a:moveTo>
                    <a:pt x="1281" y="0"/>
                  </a:moveTo>
                  <a:cubicBezTo>
                    <a:pt x="1204" y="0"/>
                    <a:pt x="1125" y="50"/>
                    <a:pt x="1115" y="149"/>
                  </a:cubicBezTo>
                  <a:cubicBezTo>
                    <a:pt x="737" y="6675"/>
                    <a:pt x="359" y="13162"/>
                    <a:pt x="1" y="19668"/>
                  </a:cubicBezTo>
                  <a:cubicBezTo>
                    <a:pt x="1" y="19767"/>
                    <a:pt x="75" y="19817"/>
                    <a:pt x="152" y="19817"/>
                  </a:cubicBezTo>
                  <a:cubicBezTo>
                    <a:pt x="229" y="19817"/>
                    <a:pt x="309" y="19767"/>
                    <a:pt x="319" y="19668"/>
                  </a:cubicBezTo>
                  <a:cubicBezTo>
                    <a:pt x="697" y="13162"/>
                    <a:pt x="1055" y="6675"/>
                    <a:pt x="1433" y="149"/>
                  </a:cubicBezTo>
                  <a:cubicBezTo>
                    <a:pt x="1433" y="50"/>
                    <a:pt x="1358" y="0"/>
                    <a:pt x="128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6039850" y="2792270"/>
              <a:ext cx="8000" cy="441209"/>
            </a:xfrm>
            <a:custGeom>
              <a:avLst/>
              <a:gdLst/>
              <a:ahLst/>
              <a:cxnLst/>
              <a:rect l="l" t="t" r="r" b="b"/>
              <a:pathLst>
                <a:path w="320" h="19618" extrusionOk="0">
                  <a:moveTo>
                    <a:pt x="160" y="0"/>
                  </a:moveTo>
                  <a:cubicBezTo>
                    <a:pt x="80" y="0"/>
                    <a:pt x="1" y="50"/>
                    <a:pt x="1" y="149"/>
                  </a:cubicBezTo>
                  <a:lnTo>
                    <a:pt x="1" y="19469"/>
                  </a:lnTo>
                  <a:cubicBezTo>
                    <a:pt x="1" y="19568"/>
                    <a:pt x="80" y="19618"/>
                    <a:pt x="160" y="19618"/>
                  </a:cubicBezTo>
                  <a:cubicBezTo>
                    <a:pt x="240" y="19618"/>
                    <a:pt x="319" y="19568"/>
                    <a:pt x="319" y="19469"/>
                  </a:cubicBezTo>
                  <a:lnTo>
                    <a:pt x="319" y="149"/>
                  </a:lnTo>
                  <a:cubicBezTo>
                    <a:pt x="319" y="50"/>
                    <a:pt x="240" y="0"/>
                    <a:pt x="1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6263455" y="2792270"/>
              <a:ext cx="70150" cy="454186"/>
            </a:xfrm>
            <a:custGeom>
              <a:avLst/>
              <a:gdLst/>
              <a:ahLst/>
              <a:cxnLst/>
              <a:rect l="l" t="t" r="r" b="b"/>
              <a:pathLst>
                <a:path w="2806" h="20195" extrusionOk="0">
                  <a:moveTo>
                    <a:pt x="154" y="0"/>
                  </a:moveTo>
                  <a:cubicBezTo>
                    <a:pt x="75" y="0"/>
                    <a:pt x="0" y="50"/>
                    <a:pt x="10" y="149"/>
                  </a:cubicBezTo>
                  <a:cubicBezTo>
                    <a:pt x="826" y="6775"/>
                    <a:pt x="1642" y="13400"/>
                    <a:pt x="2477" y="20046"/>
                  </a:cubicBezTo>
                  <a:cubicBezTo>
                    <a:pt x="2487" y="20145"/>
                    <a:pt x="2572" y="20195"/>
                    <a:pt x="2651" y="20195"/>
                  </a:cubicBezTo>
                  <a:cubicBezTo>
                    <a:pt x="2731" y="20195"/>
                    <a:pt x="2806" y="20145"/>
                    <a:pt x="2796" y="20046"/>
                  </a:cubicBezTo>
                  <a:cubicBezTo>
                    <a:pt x="1980" y="13440"/>
                    <a:pt x="1144" y="6795"/>
                    <a:pt x="329" y="149"/>
                  </a:cubicBezTo>
                  <a:cubicBezTo>
                    <a:pt x="319" y="50"/>
                    <a:pt x="234" y="0"/>
                    <a:pt x="15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6209729" y="2791821"/>
              <a:ext cx="51500" cy="450497"/>
            </a:xfrm>
            <a:custGeom>
              <a:avLst/>
              <a:gdLst/>
              <a:ahLst/>
              <a:cxnLst/>
              <a:rect l="l" t="t" r="r" b="b"/>
              <a:pathLst>
                <a:path w="2060" h="20031" extrusionOk="0">
                  <a:moveTo>
                    <a:pt x="157" y="0"/>
                  </a:moveTo>
                  <a:cubicBezTo>
                    <a:pt x="75" y="0"/>
                    <a:pt x="0" y="50"/>
                    <a:pt x="10" y="150"/>
                  </a:cubicBezTo>
                  <a:cubicBezTo>
                    <a:pt x="587" y="6715"/>
                    <a:pt x="1164" y="13301"/>
                    <a:pt x="1741" y="19867"/>
                  </a:cubicBezTo>
                  <a:cubicBezTo>
                    <a:pt x="1751" y="19976"/>
                    <a:pt x="1831" y="20031"/>
                    <a:pt x="1908" y="20031"/>
                  </a:cubicBezTo>
                  <a:cubicBezTo>
                    <a:pt x="1985" y="20031"/>
                    <a:pt x="2060" y="19976"/>
                    <a:pt x="2060" y="19867"/>
                  </a:cubicBezTo>
                  <a:cubicBezTo>
                    <a:pt x="1483" y="13301"/>
                    <a:pt x="906" y="6715"/>
                    <a:pt x="349" y="150"/>
                  </a:cubicBezTo>
                  <a:cubicBezTo>
                    <a:pt x="329" y="50"/>
                    <a:pt x="239" y="0"/>
                    <a:pt x="15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6152278" y="2792270"/>
              <a:ext cx="36575" cy="445684"/>
            </a:xfrm>
            <a:custGeom>
              <a:avLst/>
              <a:gdLst/>
              <a:ahLst/>
              <a:cxnLst/>
              <a:rect l="l" t="t" r="r" b="b"/>
              <a:pathLst>
                <a:path w="1463" h="19817" extrusionOk="0">
                  <a:moveTo>
                    <a:pt x="152" y="0"/>
                  </a:moveTo>
                  <a:cubicBezTo>
                    <a:pt x="75" y="0"/>
                    <a:pt x="0" y="50"/>
                    <a:pt x="0" y="149"/>
                  </a:cubicBezTo>
                  <a:cubicBezTo>
                    <a:pt x="378" y="6675"/>
                    <a:pt x="757" y="13162"/>
                    <a:pt x="1115" y="19668"/>
                  </a:cubicBezTo>
                  <a:cubicBezTo>
                    <a:pt x="1135" y="19767"/>
                    <a:pt x="1224" y="19817"/>
                    <a:pt x="1306" y="19817"/>
                  </a:cubicBezTo>
                  <a:cubicBezTo>
                    <a:pt x="1388" y="19817"/>
                    <a:pt x="1463" y="19767"/>
                    <a:pt x="1453" y="19668"/>
                  </a:cubicBezTo>
                  <a:cubicBezTo>
                    <a:pt x="1075" y="13162"/>
                    <a:pt x="697" y="6675"/>
                    <a:pt x="319" y="149"/>
                  </a:cubicBezTo>
                  <a:cubicBezTo>
                    <a:pt x="309" y="50"/>
                    <a:pt x="229" y="0"/>
                    <a:pt x="152"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6110001" y="2792270"/>
              <a:ext cx="7975" cy="441209"/>
            </a:xfrm>
            <a:custGeom>
              <a:avLst/>
              <a:gdLst/>
              <a:ahLst/>
              <a:cxnLst/>
              <a:rect l="l" t="t" r="r" b="b"/>
              <a:pathLst>
                <a:path w="319" h="19618" extrusionOk="0">
                  <a:moveTo>
                    <a:pt x="159" y="0"/>
                  </a:moveTo>
                  <a:cubicBezTo>
                    <a:pt x="80" y="0"/>
                    <a:pt x="0" y="50"/>
                    <a:pt x="0" y="149"/>
                  </a:cubicBezTo>
                  <a:lnTo>
                    <a:pt x="0" y="19469"/>
                  </a:lnTo>
                  <a:cubicBezTo>
                    <a:pt x="0" y="19568"/>
                    <a:pt x="80" y="19618"/>
                    <a:pt x="159" y="19618"/>
                  </a:cubicBezTo>
                  <a:cubicBezTo>
                    <a:pt x="239" y="19618"/>
                    <a:pt x="319" y="19568"/>
                    <a:pt x="319" y="19469"/>
                  </a:cubicBezTo>
                  <a:lnTo>
                    <a:pt x="319" y="149"/>
                  </a:lnTo>
                  <a:cubicBezTo>
                    <a:pt x="319" y="50"/>
                    <a:pt x="239" y="0"/>
                    <a:pt x="159"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2"/>
            <p:cNvSpPr/>
            <p:nvPr/>
          </p:nvSpPr>
          <p:spPr>
            <a:xfrm>
              <a:off x="5749375" y="2784150"/>
              <a:ext cx="674000" cy="224825"/>
            </a:xfrm>
            <a:custGeom>
              <a:avLst/>
              <a:gdLst/>
              <a:ahLst/>
              <a:cxnLst/>
              <a:rect l="l" t="t" r="r" b="b"/>
              <a:pathLst>
                <a:path w="26960" h="8993" extrusionOk="0">
                  <a:moveTo>
                    <a:pt x="15110" y="1"/>
                  </a:moveTo>
                  <a:cubicBezTo>
                    <a:pt x="9926" y="1"/>
                    <a:pt x="3873" y="133"/>
                    <a:pt x="3303" y="517"/>
                  </a:cubicBezTo>
                  <a:cubicBezTo>
                    <a:pt x="2289" y="1153"/>
                    <a:pt x="2050" y="3640"/>
                    <a:pt x="1552" y="4376"/>
                  </a:cubicBezTo>
                  <a:cubicBezTo>
                    <a:pt x="1552" y="4376"/>
                    <a:pt x="1" y="6525"/>
                    <a:pt x="1513" y="6923"/>
                  </a:cubicBezTo>
                  <a:cubicBezTo>
                    <a:pt x="1591" y="6942"/>
                    <a:pt x="1668" y="6952"/>
                    <a:pt x="1743" y="6952"/>
                  </a:cubicBezTo>
                  <a:cubicBezTo>
                    <a:pt x="3127" y="6952"/>
                    <a:pt x="4119" y="3896"/>
                    <a:pt x="5478" y="3896"/>
                  </a:cubicBezTo>
                  <a:cubicBezTo>
                    <a:pt x="5503" y="3896"/>
                    <a:pt x="5527" y="3897"/>
                    <a:pt x="5552" y="3899"/>
                  </a:cubicBezTo>
                  <a:cubicBezTo>
                    <a:pt x="7024" y="4018"/>
                    <a:pt x="7064" y="6923"/>
                    <a:pt x="8476" y="6963"/>
                  </a:cubicBezTo>
                  <a:cubicBezTo>
                    <a:pt x="8486" y="6963"/>
                    <a:pt x="8495" y="6963"/>
                    <a:pt x="8505" y="6963"/>
                  </a:cubicBezTo>
                  <a:cubicBezTo>
                    <a:pt x="9824" y="6963"/>
                    <a:pt x="9664" y="5675"/>
                    <a:pt x="10716" y="5675"/>
                  </a:cubicBezTo>
                  <a:cubicBezTo>
                    <a:pt x="10780" y="5675"/>
                    <a:pt x="10849" y="5679"/>
                    <a:pt x="10924" y="5690"/>
                  </a:cubicBezTo>
                  <a:cubicBezTo>
                    <a:pt x="12217" y="5869"/>
                    <a:pt x="12018" y="7779"/>
                    <a:pt x="13251" y="7858"/>
                  </a:cubicBezTo>
                  <a:cubicBezTo>
                    <a:pt x="13262" y="7859"/>
                    <a:pt x="13273" y="7859"/>
                    <a:pt x="13284" y="7859"/>
                  </a:cubicBezTo>
                  <a:cubicBezTo>
                    <a:pt x="14496" y="7859"/>
                    <a:pt x="14829" y="4574"/>
                    <a:pt x="16361" y="4574"/>
                  </a:cubicBezTo>
                  <a:cubicBezTo>
                    <a:pt x="16378" y="4574"/>
                    <a:pt x="16397" y="4575"/>
                    <a:pt x="16415" y="4575"/>
                  </a:cubicBezTo>
                  <a:cubicBezTo>
                    <a:pt x="17987" y="4635"/>
                    <a:pt x="16912" y="7898"/>
                    <a:pt x="18424" y="8276"/>
                  </a:cubicBezTo>
                  <a:cubicBezTo>
                    <a:pt x="18531" y="8302"/>
                    <a:pt x="18631" y="8315"/>
                    <a:pt x="18724" y="8315"/>
                  </a:cubicBezTo>
                  <a:cubicBezTo>
                    <a:pt x="19976" y="8315"/>
                    <a:pt x="20147" y="6125"/>
                    <a:pt x="21369" y="6088"/>
                  </a:cubicBezTo>
                  <a:cubicBezTo>
                    <a:pt x="21382" y="6087"/>
                    <a:pt x="21394" y="6087"/>
                    <a:pt x="21407" y="6087"/>
                  </a:cubicBezTo>
                  <a:cubicBezTo>
                    <a:pt x="22668" y="6087"/>
                    <a:pt x="23387" y="8993"/>
                    <a:pt x="25134" y="8993"/>
                  </a:cubicBezTo>
                  <a:cubicBezTo>
                    <a:pt x="25146" y="8993"/>
                    <a:pt x="25157" y="8993"/>
                    <a:pt x="25169" y="8992"/>
                  </a:cubicBezTo>
                  <a:cubicBezTo>
                    <a:pt x="26960" y="8953"/>
                    <a:pt x="26084" y="6466"/>
                    <a:pt x="25866" y="5829"/>
                  </a:cubicBezTo>
                  <a:cubicBezTo>
                    <a:pt x="25667" y="5272"/>
                    <a:pt x="23796" y="397"/>
                    <a:pt x="22563" y="158"/>
                  </a:cubicBezTo>
                  <a:cubicBezTo>
                    <a:pt x="22042" y="68"/>
                    <a:pt x="18796" y="1"/>
                    <a:pt x="15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2"/>
            <p:cNvSpPr/>
            <p:nvPr/>
          </p:nvSpPr>
          <p:spPr>
            <a:xfrm>
              <a:off x="5783700" y="2909975"/>
              <a:ext cx="50250" cy="28875"/>
            </a:xfrm>
            <a:custGeom>
              <a:avLst/>
              <a:gdLst/>
              <a:ahLst/>
              <a:cxnLst/>
              <a:rect l="l" t="t" r="r" b="b"/>
              <a:pathLst>
                <a:path w="2010" h="1155" extrusionOk="0">
                  <a:moveTo>
                    <a:pt x="2010" y="0"/>
                  </a:moveTo>
                  <a:cubicBezTo>
                    <a:pt x="2010" y="0"/>
                    <a:pt x="1871" y="100"/>
                    <a:pt x="1692" y="259"/>
                  </a:cubicBezTo>
                  <a:cubicBezTo>
                    <a:pt x="1592" y="338"/>
                    <a:pt x="1473" y="398"/>
                    <a:pt x="1373" y="497"/>
                  </a:cubicBezTo>
                  <a:cubicBezTo>
                    <a:pt x="1313" y="557"/>
                    <a:pt x="1234" y="577"/>
                    <a:pt x="1194" y="637"/>
                  </a:cubicBezTo>
                  <a:cubicBezTo>
                    <a:pt x="1134" y="677"/>
                    <a:pt x="1075" y="696"/>
                    <a:pt x="1015" y="756"/>
                  </a:cubicBezTo>
                  <a:cubicBezTo>
                    <a:pt x="935" y="796"/>
                    <a:pt x="896" y="836"/>
                    <a:pt x="816" y="856"/>
                  </a:cubicBezTo>
                  <a:cubicBezTo>
                    <a:pt x="737" y="875"/>
                    <a:pt x="677" y="895"/>
                    <a:pt x="617" y="935"/>
                  </a:cubicBezTo>
                  <a:cubicBezTo>
                    <a:pt x="577" y="955"/>
                    <a:pt x="498" y="955"/>
                    <a:pt x="438" y="955"/>
                  </a:cubicBezTo>
                  <a:cubicBezTo>
                    <a:pt x="398" y="955"/>
                    <a:pt x="339" y="955"/>
                    <a:pt x="299" y="935"/>
                  </a:cubicBezTo>
                  <a:cubicBezTo>
                    <a:pt x="239" y="895"/>
                    <a:pt x="199" y="875"/>
                    <a:pt x="160" y="856"/>
                  </a:cubicBezTo>
                  <a:cubicBezTo>
                    <a:pt x="120" y="836"/>
                    <a:pt x="100" y="796"/>
                    <a:pt x="80" y="776"/>
                  </a:cubicBezTo>
                  <a:lnTo>
                    <a:pt x="0" y="696"/>
                  </a:lnTo>
                  <a:lnTo>
                    <a:pt x="0" y="696"/>
                  </a:lnTo>
                  <a:cubicBezTo>
                    <a:pt x="0" y="696"/>
                    <a:pt x="0" y="756"/>
                    <a:pt x="40" y="776"/>
                  </a:cubicBezTo>
                  <a:cubicBezTo>
                    <a:pt x="40" y="836"/>
                    <a:pt x="80" y="856"/>
                    <a:pt x="100" y="895"/>
                  </a:cubicBezTo>
                  <a:lnTo>
                    <a:pt x="219" y="1035"/>
                  </a:lnTo>
                  <a:cubicBezTo>
                    <a:pt x="259" y="1074"/>
                    <a:pt x="339" y="1094"/>
                    <a:pt x="418" y="1134"/>
                  </a:cubicBezTo>
                  <a:cubicBezTo>
                    <a:pt x="498" y="1154"/>
                    <a:pt x="597" y="1154"/>
                    <a:pt x="657" y="1154"/>
                  </a:cubicBezTo>
                  <a:cubicBezTo>
                    <a:pt x="737" y="1134"/>
                    <a:pt x="836" y="1094"/>
                    <a:pt x="916" y="1074"/>
                  </a:cubicBezTo>
                  <a:cubicBezTo>
                    <a:pt x="995" y="1035"/>
                    <a:pt x="1075" y="995"/>
                    <a:pt x="1134" y="955"/>
                  </a:cubicBezTo>
                  <a:cubicBezTo>
                    <a:pt x="1214" y="895"/>
                    <a:pt x="1294" y="856"/>
                    <a:pt x="1333" y="796"/>
                  </a:cubicBezTo>
                  <a:cubicBezTo>
                    <a:pt x="1393" y="756"/>
                    <a:pt x="1453" y="696"/>
                    <a:pt x="1512" y="657"/>
                  </a:cubicBezTo>
                  <a:cubicBezTo>
                    <a:pt x="1612" y="557"/>
                    <a:pt x="1711" y="458"/>
                    <a:pt x="1791" y="358"/>
                  </a:cubicBezTo>
                  <a:cubicBezTo>
                    <a:pt x="1930" y="159"/>
                    <a:pt x="2010" y="0"/>
                    <a:pt x="2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2"/>
            <p:cNvSpPr/>
            <p:nvPr/>
          </p:nvSpPr>
          <p:spPr>
            <a:xfrm>
              <a:off x="5933425" y="2911450"/>
              <a:ext cx="48750" cy="35225"/>
            </a:xfrm>
            <a:custGeom>
              <a:avLst/>
              <a:gdLst/>
              <a:ahLst/>
              <a:cxnLst/>
              <a:rect l="l" t="t" r="r" b="b"/>
              <a:pathLst>
                <a:path w="1950" h="1409" extrusionOk="0">
                  <a:moveTo>
                    <a:pt x="0" y="1"/>
                  </a:moveTo>
                  <a:lnTo>
                    <a:pt x="0" y="1"/>
                  </a:lnTo>
                  <a:cubicBezTo>
                    <a:pt x="0" y="1"/>
                    <a:pt x="20" y="140"/>
                    <a:pt x="159" y="419"/>
                  </a:cubicBezTo>
                  <a:cubicBezTo>
                    <a:pt x="259" y="637"/>
                    <a:pt x="418" y="936"/>
                    <a:pt x="696" y="1155"/>
                  </a:cubicBezTo>
                  <a:cubicBezTo>
                    <a:pt x="756" y="1234"/>
                    <a:pt x="856" y="1254"/>
                    <a:pt x="915" y="1314"/>
                  </a:cubicBezTo>
                  <a:cubicBezTo>
                    <a:pt x="995" y="1334"/>
                    <a:pt x="1075" y="1393"/>
                    <a:pt x="1174" y="1393"/>
                  </a:cubicBezTo>
                  <a:cubicBezTo>
                    <a:pt x="1224" y="1403"/>
                    <a:pt x="1269" y="1408"/>
                    <a:pt x="1308" y="1408"/>
                  </a:cubicBezTo>
                  <a:cubicBezTo>
                    <a:pt x="1348" y="1408"/>
                    <a:pt x="1383" y="1403"/>
                    <a:pt x="1413" y="1393"/>
                  </a:cubicBezTo>
                  <a:cubicBezTo>
                    <a:pt x="1492" y="1354"/>
                    <a:pt x="1572" y="1334"/>
                    <a:pt x="1612" y="1314"/>
                  </a:cubicBezTo>
                  <a:cubicBezTo>
                    <a:pt x="1671" y="1254"/>
                    <a:pt x="1711" y="1234"/>
                    <a:pt x="1771" y="1214"/>
                  </a:cubicBezTo>
                  <a:lnTo>
                    <a:pt x="1870" y="1115"/>
                  </a:lnTo>
                  <a:lnTo>
                    <a:pt x="1950" y="1035"/>
                  </a:lnTo>
                  <a:lnTo>
                    <a:pt x="1950" y="1035"/>
                  </a:lnTo>
                  <a:cubicBezTo>
                    <a:pt x="1950" y="1035"/>
                    <a:pt x="1910" y="1035"/>
                    <a:pt x="1850" y="1075"/>
                  </a:cubicBezTo>
                  <a:cubicBezTo>
                    <a:pt x="1791" y="1095"/>
                    <a:pt x="1771" y="1095"/>
                    <a:pt x="1711" y="1115"/>
                  </a:cubicBezTo>
                  <a:cubicBezTo>
                    <a:pt x="1671" y="1115"/>
                    <a:pt x="1612" y="1115"/>
                    <a:pt x="1572" y="1135"/>
                  </a:cubicBezTo>
                  <a:cubicBezTo>
                    <a:pt x="1512" y="1175"/>
                    <a:pt x="1453" y="1175"/>
                    <a:pt x="1393" y="1175"/>
                  </a:cubicBezTo>
                  <a:cubicBezTo>
                    <a:pt x="1313" y="1175"/>
                    <a:pt x="1273" y="1135"/>
                    <a:pt x="1194" y="1135"/>
                  </a:cubicBezTo>
                  <a:cubicBezTo>
                    <a:pt x="1114" y="1115"/>
                    <a:pt x="1075" y="1095"/>
                    <a:pt x="995" y="1075"/>
                  </a:cubicBezTo>
                  <a:cubicBezTo>
                    <a:pt x="955" y="1015"/>
                    <a:pt x="876" y="996"/>
                    <a:pt x="816" y="936"/>
                  </a:cubicBezTo>
                  <a:cubicBezTo>
                    <a:pt x="696" y="876"/>
                    <a:pt x="597" y="737"/>
                    <a:pt x="498" y="637"/>
                  </a:cubicBezTo>
                  <a:cubicBezTo>
                    <a:pt x="398" y="518"/>
                    <a:pt x="318" y="419"/>
                    <a:pt x="259" y="319"/>
                  </a:cubicBezTo>
                  <a:cubicBezTo>
                    <a:pt x="100" y="120"/>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6066725" y="2928875"/>
              <a:ext cx="42300" cy="35325"/>
            </a:xfrm>
            <a:custGeom>
              <a:avLst/>
              <a:gdLst/>
              <a:ahLst/>
              <a:cxnLst/>
              <a:rect l="l" t="t" r="r" b="b"/>
              <a:pathLst>
                <a:path w="1692" h="1413" extrusionOk="0">
                  <a:moveTo>
                    <a:pt x="1691" y="0"/>
                  </a:moveTo>
                  <a:cubicBezTo>
                    <a:pt x="1691" y="0"/>
                    <a:pt x="1552" y="120"/>
                    <a:pt x="1433" y="299"/>
                  </a:cubicBezTo>
                  <a:cubicBezTo>
                    <a:pt x="1353" y="378"/>
                    <a:pt x="1254" y="498"/>
                    <a:pt x="1194" y="597"/>
                  </a:cubicBezTo>
                  <a:cubicBezTo>
                    <a:pt x="1154" y="677"/>
                    <a:pt x="1115" y="716"/>
                    <a:pt x="1055" y="756"/>
                  </a:cubicBezTo>
                  <a:lnTo>
                    <a:pt x="916" y="915"/>
                  </a:lnTo>
                  <a:cubicBezTo>
                    <a:pt x="856" y="995"/>
                    <a:pt x="816" y="1015"/>
                    <a:pt x="756" y="1075"/>
                  </a:cubicBezTo>
                  <a:cubicBezTo>
                    <a:pt x="717" y="1094"/>
                    <a:pt x="657" y="1134"/>
                    <a:pt x="617" y="1174"/>
                  </a:cubicBezTo>
                  <a:cubicBezTo>
                    <a:pt x="597" y="1194"/>
                    <a:pt x="557" y="1194"/>
                    <a:pt x="538" y="1214"/>
                  </a:cubicBezTo>
                  <a:cubicBezTo>
                    <a:pt x="518" y="1214"/>
                    <a:pt x="498" y="1234"/>
                    <a:pt x="458" y="1234"/>
                  </a:cubicBezTo>
                  <a:lnTo>
                    <a:pt x="319" y="1234"/>
                  </a:lnTo>
                  <a:cubicBezTo>
                    <a:pt x="259" y="1234"/>
                    <a:pt x="239" y="1234"/>
                    <a:pt x="199" y="1214"/>
                  </a:cubicBezTo>
                  <a:cubicBezTo>
                    <a:pt x="159" y="1194"/>
                    <a:pt x="120" y="1194"/>
                    <a:pt x="100" y="1174"/>
                  </a:cubicBezTo>
                  <a:cubicBezTo>
                    <a:pt x="20" y="1134"/>
                    <a:pt x="0" y="1114"/>
                    <a:pt x="0" y="1114"/>
                  </a:cubicBezTo>
                  <a:lnTo>
                    <a:pt x="0" y="1114"/>
                  </a:lnTo>
                  <a:cubicBezTo>
                    <a:pt x="0" y="1114"/>
                    <a:pt x="20" y="1174"/>
                    <a:pt x="0" y="1174"/>
                  </a:cubicBezTo>
                  <a:cubicBezTo>
                    <a:pt x="20" y="1194"/>
                    <a:pt x="40" y="1234"/>
                    <a:pt x="100" y="1273"/>
                  </a:cubicBezTo>
                  <a:cubicBezTo>
                    <a:pt x="140" y="1313"/>
                    <a:pt x="159" y="1333"/>
                    <a:pt x="239" y="1373"/>
                  </a:cubicBezTo>
                  <a:cubicBezTo>
                    <a:pt x="299" y="1413"/>
                    <a:pt x="358" y="1413"/>
                    <a:pt x="438" y="1413"/>
                  </a:cubicBezTo>
                  <a:lnTo>
                    <a:pt x="557" y="1413"/>
                  </a:lnTo>
                  <a:cubicBezTo>
                    <a:pt x="617" y="1413"/>
                    <a:pt x="637" y="1413"/>
                    <a:pt x="697" y="1393"/>
                  </a:cubicBezTo>
                  <a:cubicBezTo>
                    <a:pt x="756" y="1333"/>
                    <a:pt x="836" y="1313"/>
                    <a:pt x="916" y="1273"/>
                  </a:cubicBezTo>
                  <a:cubicBezTo>
                    <a:pt x="995" y="1214"/>
                    <a:pt x="1055" y="1174"/>
                    <a:pt x="1115" y="1114"/>
                  </a:cubicBezTo>
                  <a:cubicBezTo>
                    <a:pt x="1154" y="1075"/>
                    <a:pt x="1214" y="1015"/>
                    <a:pt x="1254" y="935"/>
                  </a:cubicBezTo>
                  <a:cubicBezTo>
                    <a:pt x="1313" y="876"/>
                    <a:pt x="1333" y="796"/>
                    <a:pt x="1393" y="736"/>
                  </a:cubicBezTo>
                  <a:cubicBezTo>
                    <a:pt x="1433" y="677"/>
                    <a:pt x="1453" y="597"/>
                    <a:pt x="1493" y="537"/>
                  </a:cubicBezTo>
                  <a:cubicBezTo>
                    <a:pt x="1512" y="478"/>
                    <a:pt x="1532" y="418"/>
                    <a:pt x="1552" y="378"/>
                  </a:cubicBezTo>
                  <a:cubicBezTo>
                    <a:pt x="1652" y="139"/>
                    <a:pt x="1691" y="0"/>
                    <a:pt x="1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6194050" y="2938825"/>
              <a:ext cx="32350" cy="41800"/>
            </a:xfrm>
            <a:custGeom>
              <a:avLst/>
              <a:gdLst/>
              <a:ahLst/>
              <a:cxnLst/>
              <a:rect l="l" t="t" r="r" b="b"/>
              <a:pathLst>
                <a:path w="1294" h="1672" extrusionOk="0">
                  <a:moveTo>
                    <a:pt x="120" y="0"/>
                  </a:moveTo>
                  <a:cubicBezTo>
                    <a:pt x="120" y="0"/>
                    <a:pt x="41" y="139"/>
                    <a:pt x="21" y="398"/>
                  </a:cubicBezTo>
                  <a:cubicBezTo>
                    <a:pt x="1" y="517"/>
                    <a:pt x="1" y="637"/>
                    <a:pt x="21" y="796"/>
                  </a:cubicBezTo>
                  <a:cubicBezTo>
                    <a:pt x="41" y="875"/>
                    <a:pt x="41" y="935"/>
                    <a:pt x="80" y="1015"/>
                  </a:cubicBezTo>
                  <a:cubicBezTo>
                    <a:pt x="100" y="1094"/>
                    <a:pt x="140" y="1174"/>
                    <a:pt x="180" y="1234"/>
                  </a:cubicBezTo>
                  <a:cubicBezTo>
                    <a:pt x="240" y="1393"/>
                    <a:pt x="379" y="1512"/>
                    <a:pt x="518" y="1592"/>
                  </a:cubicBezTo>
                  <a:cubicBezTo>
                    <a:pt x="538" y="1612"/>
                    <a:pt x="598" y="1632"/>
                    <a:pt x="618" y="1632"/>
                  </a:cubicBezTo>
                  <a:cubicBezTo>
                    <a:pt x="637" y="1632"/>
                    <a:pt x="697" y="1671"/>
                    <a:pt x="717" y="1671"/>
                  </a:cubicBezTo>
                  <a:lnTo>
                    <a:pt x="916" y="1671"/>
                  </a:lnTo>
                  <a:cubicBezTo>
                    <a:pt x="976" y="1671"/>
                    <a:pt x="1015" y="1671"/>
                    <a:pt x="1075" y="1632"/>
                  </a:cubicBezTo>
                  <a:cubicBezTo>
                    <a:pt x="1115" y="1612"/>
                    <a:pt x="1155" y="1592"/>
                    <a:pt x="1195" y="1592"/>
                  </a:cubicBezTo>
                  <a:cubicBezTo>
                    <a:pt x="1254" y="1572"/>
                    <a:pt x="1294" y="1532"/>
                    <a:pt x="1294" y="1532"/>
                  </a:cubicBezTo>
                  <a:cubicBezTo>
                    <a:pt x="1294" y="1532"/>
                    <a:pt x="1254" y="1512"/>
                    <a:pt x="1195" y="1512"/>
                  </a:cubicBezTo>
                  <a:lnTo>
                    <a:pt x="1075" y="1512"/>
                  </a:lnTo>
                  <a:cubicBezTo>
                    <a:pt x="1015" y="1512"/>
                    <a:pt x="976" y="1492"/>
                    <a:pt x="916" y="1492"/>
                  </a:cubicBezTo>
                  <a:cubicBezTo>
                    <a:pt x="856" y="1492"/>
                    <a:pt x="816" y="1472"/>
                    <a:pt x="757" y="1433"/>
                  </a:cubicBezTo>
                  <a:cubicBezTo>
                    <a:pt x="737" y="1433"/>
                    <a:pt x="717" y="1413"/>
                    <a:pt x="697" y="1413"/>
                  </a:cubicBezTo>
                  <a:cubicBezTo>
                    <a:pt x="677" y="1393"/>
                    <a:pt x="637" y="1393"/>
                    <a:pt x="618" y="1373"/>
                  </a:cubicBezTo>
                  <a:cubicBezTo>
                    <a:pt x="578" y="1333"/>
                    <a:pt x="538" y="1293"/>
                    <a:pt x="498" y="1234"/>
                  </a:cubicBezTo>
                  <a:cubicBezTo>
                    <a:pt x="478" y="1194"/>
                    <a:pt x="419" y="1134"/>
                    <a:pt x="399" y="1094"/>
                  </a:cubicBezTo>
                  <a:cubicBezTo>
                    <a:pt x="319" y="975"/>
                    <a:pt x="279" y="836"/>
                    <a:pt x="240" y="716"/>
                  </a:cubicBezTo>
                  <a:cubicBezTo>
                    <a:pt x="220" y="597"/>
                    <a:pt x="200" y="478"/>
                    <a:pt x="180" y="378"/>
                  </a:cubicBezTo>
                  <a:cubicBezTo>
                    <a:pt x="140" y="139"/>
                    <a:pt x="120" y="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6331850" y="2942300"/>
              <a:ext cx="66675" cy="56725"/>
            </a:xfrm>
            <a:custGeom>
              <a:avLst/>
              <a:gdLst/>
              <a:ahLst/>
              <a:cxnLst/>
              <a:rect l="l" t="t" r="r" b="b"/>
              <a:pathLst>
                <a:path w="2667" h="2269" extrusionOk="0">
                  <a:moveTo>
                    <a:pt x="2049" y="0"/>
                  </a:moveTo>
                  <a:cubicBezTo>
                    <a:pt x="2049" y="0"/>
                    <a:pt x="2069" y="80"/>
                    <a:pt x="2129" y="199"/>
                  </a:cubicBezTo>
                  <a:cubicBezTo>
                    <a:pt x="2189" y="339"/>
                    <a:pt x="2248" y="538"/>
                    <a:pt x="2328" y="756"/>
                  </a:cubicBezTo>
                  <a:cubicBezTo>
                    <a:pt x="2368" y="876"/>
                    <a:pt x="2388" y="995"/>
                    <a:pt x="2427" y="1134"/>
                  </a:cubicBezTo>
                  <a:cubicBezTo>
                    <a:pt x="2427" y="1274"/>
                    <a:pt x="2447" y="1393"/>
                    <a:pt x="2447" y="1552"/>
                  </a:cubicBezTo>
                  <a:cubicBezTo>
                    <a:pt x="2447" y="1672"/>
                    <a:pt x="2388" y="1831"/>
                    <a:pt x="2328" y="1890"/>
                  </a:cubicBezTo>
                  <a:cubicBezTo>
                    <a:pt x="2288" y="1890"/>
                    <a:pt x="2288" y="1930"/>
                    <a:pt x="2268" y="1950"/>
                  </a:cubicBezTo>
                  <a:lnTo>
                    <a:pt x="2169" y="1990"/>
                  </a:lnTo>
                  <a:cubicBezTo>
                    <a:pt x="2169" y="2030"/>
                    <a:pt x="2129" y="2030"/>
                    <a:pt x="2089" y="2030"/>
                  </a:cubicBezTo>
                  <a:lnTo>
                    <a:pt x="1890" y="2030"/>
                  </a:lnTo>
                  <a:cubicBezTo>
                    <a:pt x="1870" y="2030"/>
                    <a:pt x="1830" y="1990"/>
                    <a:pt x="1791" y="1990"/>
                  </a:cubicBezTo>
                  <a:cubicBezTo>
                    <a:pt x="1731" y="1990"/>
                    <a:pt x="1671" y="1950"/>
                    <a:pt x="1592" y="1930"/>
                  </a:cubicBezTo>
                  <a:cubicBezTo>
                    <a:pt x="1472" y="1871"/>
                    <a:pt x="1353" y="1771"/>
                    <a:pt x="1234" y="1691"/>
                  </a:cubicBezTo>
                  <a:cubicBezTo>
                    <a:pt x="1094" y="1592"/>
                    <a:pt x="975" y="1532"/>
                    <a:pt x="875" y="1433"/>
                  </a:cubicBezTo>
                  <a:cubicBezTo>
                    <a:pt x="776" y="1353"/>
                    <a:pt x="676" y="1254"/>
                    <a:pt x="577" y="1174"/>
                  </a:cubicBezTo>
                  <a:cubicBezTo>
                    <a:pt x="398" y="1035"/>
                    <a:pt x="259" y="876"/>
                    <a:pt x="159" y="776"/>
                  </a:cubicBezTo>
                  <a:lnTo>
                    <a:pt x="0" y="637"/>
                  </a:lnTo>
                  <a:lnTo>
                    <a:pt x="0" y="637"/>
                  </a:lnTo>
                  <a:cubicBezTo>
                    <a:pt x="0" y="637"/>
                    <a:pt x="40" y="697"/>
                    <a:pt x="99" y="796"/>
                  </a:cubicBezTo>
                  <a:cubicBezTo>
                    <a:pt x="179" y="896"/>
                    <a:pt x="298" y="1075"/>
                    <a:pt x="458" y="1274"/>
                  </a:cubicBezTo>
                  <a:cubicBezTo>
                    <a:pt x="597" y="1453"/>
                    <a:pt x="796" y="1672"/>
                    <a:pt x="1055" y="1871"/>
                  </a:cubicBezTo>
                  <a:cubicBezTo>
                    <a:pt x="1174" y="1970"/>
                    <a:pt x="1333" y="2070"/>
                    <a:pt x="1472" y="2149"/>
                  </a:cubicBezTo>
                  <a:cubicBezTo>
                    <a:pt x="1552" y="2169"/>
                    <a:pt x="1632" y="2229"/>
                    <a:pt x="1731" y="2249"/>
                  </a:cubicBezTo>
                  <a:cubicBezTo>
                    <a:pt x="1751" y="2249"/>
                    <a:pt x="1791" y="2268"/>
                    <a:pt x="1850" y="2268"/>
                  </a:cubicBezTo>
                  <a:lnTo>
                    <a:pt x="1990" y="2268"/>
                  </a:lnTo>
                  <a:cubicBezTo>
                    <a:pt x="2049" y="2268"/>
                    <a:pt x="2089" y="2249"/>
                    <a:pt x="2149" y="2249"/>
                  </a:cubicBezTo>
                  <a:lnTo>
                    <a:pt x="2228" y="2229"/>
                  </a:lnTo>
                  <a:lnTo>
                    <a:pt x="2288" y="2229"/>
                  </a:lnTo>
                  <a:lnTo>
                    <a:pt x="2388" y="2169"/>
                  </a:lnTo>
                  <a:cubicBezTo>
                    <a:pt x="2447" y="2169"/>
                    <a:pt x="2487" y="2129"/>
                    <a:pt x="2527" y="2070"/>
                  </a:cubicBezTo>
                  <a:cubicBezTo>
                    <a:pt x="2646" y="1890"/>
                    <a:pt x="2666" y="1731"/>
                    <a:pt x="2666" y="1552"/>
                  </a:cubicBezTo>
                  <a:cubicBezTo>
                    <a:pt x="2666" y="1393"/>
                    <a:pt x="2646" y="1254"/>
                    <a:pt x="2587" y="1095"/>
                  </a:cubicBezTo>
                  <a:lnTo>
                    <a:pt x="2447" y="736"/>
                  </a:lnTo>
                  <a:cubicBezTo>
                    <a:pt x="2248" y="259"/>
                    <a:pt x="2049" y="0"/>
                    <a:pt x="2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5736750" y="3762725"/>
              <a:ext cx="696575" cy="73925"/>
            </a:xfrm>
            <a:custGeom>
              <a:avLst/>
              <a:gdLst/>
              <a:ahLst/>
              <a:cxnLst/>
              <a:rect l="l" t="t" r="r" b="b"/>
              <a:pathLst>
                <a:path w="27863" h="2957" extrusionOk="0">
                  <a:moveTo>
                    <a:pt x="12367" y="1"/>
                  </a:moveTo>
                  <a:cubicBezTo>
                    <a:pt x="11692" y="1"/>
                    <a:pt x="10909" y="158"/>
                    <a:pt x="9877" y="549"/>
                  </a:cubicBezTo>
                  <a:cubicBezTo>
                    <a:pt x="8801" y="940"/>
                    <a:pt x="8066"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29" y="2957"/>
                  </a:lnTo>
                  <a:cubicBezTo>
                    <a:pt x="26629" y="2957"/>
                    <a:pt x="27863" y="2240"/>
                    <a:pt x="27266" y="1484"/>
                  </a:cubicBezTo>
                  <a:cubicBezTo>
                    <a:pt x="27004" y="1152"/>
                    <a:pt x="26743" y="1041"/>
                    <a:pt x="26458" y="1041"/>
                  </a:cubicBezTo>
                  <a:cubicBezTo>
                    <a:pt x="25941" y="1041"/>
                    <a:pt x="25348" y="1407"/>
                    <a:pt x="24540" y="1484"/>
                  </a:cubicBezTo>
                  <a:cubicBezTo>
                    <a:pt x="24492" y="1489"/>
                    <a:pt x="24445" y="1491"/>
                    <a:pt x="24398" y="1491"/>
                  </a:cubicBezTo>
                  <a:cubicBezTo>
                    <a:pt x="23387" y="1491"/>
                    <a:pt x="22666" y="482"/>
                    <a:pt x="21359" y="482"/>
                  </a:cubicBezTo>
                  <a:cubicBezTo>
                    <a:pt x="21126" y="482"/>
                    <a:pt x="20875" y="514"/>
                    <a:pt x="20601" y="589"/>
                  </a:cubicBezTo>
                  <a:cubicBezTo>
                    <a:pt x="19399" y="905"/>
                    <a:pt x="18278" y="1230"/>
                    <a:pt x="17165" y="1230"/>
                  </a:cubicBezTo>
                  <a:cubicBezTo>
                    <a:pt x="16528" y="1230"/>
                    <a:pt x="15894" y="1123"/>
                    <a:pt x="15249" y="848"/>
                  </a:cubicBezTo>
                  <a:cubicBezTo>
                    <a:pt x="14198" y="377"/>
                    <a:pt x="13411" y="1"/>
                    <a:pt x="12367"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6007025" y="3772475"/>
              <a:ext cx="91550" cy="22900"/>
            </a:xfrm>
            <a:custGeom>
              <a:avLst/>
              <a:gdLst/>
              <a:ahLst/>
              <a:cxnLst/>
              <a:rect l="l" t="t" r="r" b="b"/>
              <a:pathLst>
                <a:path w="3662" h="916" extrusionOk="0">
                  <a:moveTo>
                    <a:pt x="1533" y="0"/>
                  </a:moveTo>
                  <a:cubicBezTo>
                    <a:pt x="1413" y="0"/>
                    <a:pt x="1294" y="20"/>
                    <a:pt x="1155" y="60"/>
                  </a:cubicBezTo>
                  <a:cubicBezTo>
                    <a:pt x="936" y="100"/>
                    <a:pt x="717" y="179"/>
                    <a:pt x="538" y="259"/>
                  </a:cubicBezTo>
                  <a:cubicBezTo>
                    <a:pt x="180" y="398"/>
                    <a:pt x="1" y="577"/>
                    <a:pt x="1" y="577"/>
                  </a:cubicBezTo>
                  <a:cubicBezTo>
                    <a:pt x="1" y="577"/>
                    <a:pt x="240" y="557"/>
                    <a:pt x="618" y="497"/>
                  </a:cubicBezTo>
                  <a:cubicBezTo>
                    <a:pt x="697" y="478"/>
                    <a:pt x="797" y="478"/>
                    <a:pt x="896" y="478"/>
                  </a:cubicBezTo>
                  <a:lnTo>
                    <a:pt x="1533" y="478"/>
                  </a:lnTo>
                  <a:cubicBezTo>
                    <a:pt x="1592" y="488"/>
                    <a:pt x="1652" y="488"/>
                    <a:pt x="1709" y="488"/>
                  </a:cubicBezTo>
                  <a:cubicBezTo>
                    <a:pt x="1767" y="488"/>
                    <a:pt x="1821" y="488"/>
                    <a:pt x="1871" y="497"/>
                  </a:cubicBezTo>
                  <a:cubicBezTo>
                    <a:pt x="1970" y="497"/>
                    <a:pt x="2110" y="497"/>
                    <a:pt x="2209" y="517"/>
                  </a:cubicBezTo>
                  <a:cubicBezTo>
                    <a:pt x="2309" y="557"/>
                    <a:pt x="2428" y="557"/>
                    <a:pt x="2528" y="577"/>
                  </a:cubicBezTo>
                  <a:lnTo>
                    <a:pt x="2826" y="657"/>
                  </a:lnTo>
                  <a:cubicBezTo>
                    <a:pt x="2926" y="677"/>
                    <a:pt x="3025" y="696"/>
                    <a:pt x="3105" y="716"/>
                  </a:cubicBezTo>
                  <a:lnTo>
                    <a:pt x="3323" y="796"/>
                  </a:lnTo>
                  <a:cubicBezTo>
                    <a:pt x="3363" y="856"/>
                    <a:pt x="3443" y="856"/>
                    <a:pt x="3503" y="876"/>
                  </a:cubicBezTo>
                  <a:cubicBezTo>
                    <a:pt x="3602" y="895"/>
                    <a:pt x="3662" y="915"/>
                    <a:pt x="3662" y="915"/>
                  </a:cubicBezTo>
                  <a:cubicBezTo>
                    <a:pt x="3662" y="915"/>
                    <a:pt x="3642" y="876"/>
                    <a:pt x="3582" y="796"/>
                  </a:cubicBezTo>
                  <a:lnTo>
                    <a:pt x="3423" y="657"/>
                  </a:lnTo>
                  <a:cubicBezTo>
                    <a:pt x="3383" y="577"/>
                    <a:pt x="3304" y="517"/>
                    <a:pt x="3224" y="478"/>
                  </a:cubicBezTo>
                  <a:cubicBezTo>
                    <a:pt x="3164" y="418"/>
                    <a:pt x="3144" y="398"/>
                    <a:pt x="3105" y="378"/>
                  </a:cubicBezTo>
                  <a:lnTo>
                    <a:pt x="2945" y="299"/>
                  </a:lnTo>
                  <a:cubicBezTo>
                    <a:pt x="2846" y="259"/>
                    <a:pt x="2746" y="179"/>
                    <a:pt x="2627" y="159"/>
                  </a:cubicBezTo>
                  <a:cubicBezTo>
                    <a:pt x="2528" y="119"/>
                    <a:pt x="2408" y="80"/>
                    <a:pt x="2289" y="60"/>
                  </a:cubicBezTo>
                  <a:cubicBezTo>
                    <a:pt x="2150" y="20"/>
                    <a:pt x="2030" y="0"/>
                    <a:pt x="191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5765800" y="3783900"/>
              <a:ext cx="58200" cy="34350"/>
            </a:xfrm>
            <a:custGeom>
              <a:avLst/>
              <a:gdLst/>
              <a:ahLst/>
              <a:cxnLst/>
              <a:rect l="l" t="t" r="r" b="b"/>
              <a:pathLst>
                <a:path w="2328" h="1374" extrusionOk="0">
                  <a:moveTo>
                    <a:pt x="1413" y="1"/>
                  </a:moveTo>
                  <a:cubicBezTo>
                    <a:pt x="1313" y="1"/>
                    <a:pt x="1214" y="1"/>
                    <a:pt x="1114" y="21"/>
                  </a:cubicBezTo>
                  <a:cubicBezTo>
                    <a:pt x="1015" y="21"/>
                    <a:pt x="915" y="60"/>
                    <a:pt x="816" y="100"/>
                  </a:cubicBezTo>
                  <a:cubicBezTo>
                    <a:pt x="716" y="140"/>
                    <a:pt x="637" y="200"/>
                    <a:pt x="537" y="239"/>
                  </a:cubicBezTo>
                  <a:cubicBezTo>
                    <a:pt x="458" y="299"/>
                    <a:pt x="378" y="359"/>
                    <a:pt x="318" y="438"/>
                  </a:cubicBezTo>
                  <a:cubicBezTo>
                    <a:pt x="259" y="498"/>
                    <a:pt x="239" y="518"/>
                    <a:pt x="219" y="558"/>
                  </a:cubicBezTo>
                  <a:cubicBezTo>
                    <a:pt x="199" y="617"/>
                    <a:pt x="159" y="637"/>
                    <a:pt x="139" y="697"/>
                  </a:cubicBezTo>
                  <a:cubicBezTo>
                    <a:pt x="100" y="757"/>
                    <a:pt x="60" y="836"/>
                    <a:pt x="40" y="916"/>
                  </a:cubicBezTo>
                  <a:cubicBezTo>
                    <a:pt x="0" y="1035"/>
                    <a:pt x="20" y="1194"/>
                    <a:pt x="20" y="1254"/>
                  </a:cubicBezTo>
                  <a:cubicBezTo>
                    <a:pt x="20" y="1334"/>
                    <a:pt x="40" y="1374"/>
                    <a:pt x="40" y="1374"/>
                  </a:cubicBezTo>
                  <a:cubicBezTo>
                    <a:pt x="40" y="1374"/>
                    <a:pt x="139" y="1214"/>
                    <a:pt x="338" y="996"/>
                  </a:cubicBezTo>
                  <a:cubicBezTo>
                    <a:pt x="398" y="956"/>
                    <a:pt x="438" y="916"/>
                    <a:pt x="497" y="856"/>
                  </a:cubicBezTo>
                  <a:lnTo>
                    <a:pt x="557" y="797"/>
                  </a:lnTo>
                  <a:cubicBezTo>
                    <a:pt x="597" y="797"/>
                    <a:pt x="617" y="757"/>
                    <a:pt x="637" y="737"/>
                  </a:cubicBezTo>
                  <a:cubicBezTo>
                    <a:pt x="696" y="717"/>
                    <a:pt x="756" y="657"/>
                    <a:pt x="816" y="637"/>
                  </a:cubicBezTo>
                  <a:cubicBezTo>
                    <a:pt x="895" y="617"/>
                    <a:pt x="935" y="598"/>
                    <a:pt x="1015" y="558"/>
                  </a:cubicBezTo>
                  <a:lnTo>
                    <a:pt x="1234" y="498"/>
                  </a:lnTo>
                  <a:cubicBezTo>
                    <a:pt x="1254" y="498"/>
                    <a:pt x="1313" y="458"/>
                    <a:pt x="1333" y="458"/>
                  </a:cubicBezTo>
                  <a:cubicBezTo>
                    <a:pt x="1393" y="458"/>
                    <a:pt x="1413" y="438"/>
                    <a:pt x="1453" y="438"/>
                  </a:cubicBezTo>
                  <a:cubicBezTo>
                    <a:pt x="1532" y="419"/>
                    <a:pt x="1612" y="399"/>
                    <a:pt x="1691" y="399"/>
                  </a:cubicBezTo>
                  <a:cubicBezTo>
                    <a:pt x="1751" y="399"/>
                    <a:pt x="1811" y="399"/>
                    <a:pt x="1890" y="359"/>
                  </a:cubicBezTo>
                  <a:cubicBezTo>
                    <a:pt x="2010" y="339"/>
                    <a:pt x="2129" y="339"/>
                    <a:pt x="2209" y="319"/>
                  </a:cubicBezTo>
                  <a:cubicBezTo>
                    <a:pt x="2288" y="319"/>
                    <a:pt x="2328" y="299"/>
                    <a:pt x="2328" y="299"/>
                  </a:cubicBezTo>
                  <a:cubicBezTo>
                    <a:pt x="2328" y="299"/>
                    <a:pt x="2288" y="259"/>
                    <a:pt x="2209" y="220"/>
                  </a:cubicBezTo>
                  <a:cubicBezTo>
                    <a:pt x="2189" y="200"/>
                    <a:pt x="2129" y="160"/>
                    <a:pt x="2089" y="140"/>
                  </a:cubicBezTo>
                  <a:cubicBezTo>
                    <a:pt x="2029" y="120"/>
                    <a:pt x="1990" y="100"/>
                    <a:pt x="1910" y="60"/>
                  </a:cubicBezTo>
                  <a:cubicBezTo>
                    <a:pt x="1831" y="40"/>
                    <a:pt x="175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6238325"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59" y="319"/>
                    <a:pt x="160" y="398"/>
                    <a:pt x="100" y="478"/>
                  </a:cubicBezTo>
                  <a:cubicBezTo>
                    <a:pt x="20" y="518"/>
                    <a:pt x="1" y="577"/>
                    <a:pt x="1" y="577"/>
                  </a:cubicBezTo>
                  <a:cubicBezTo>
                    <a:pt x="1" y="577"/>
                    <a:pt x="147" y="534"/>
                    <a:pt x="351" y="534"/>
                  </a:cubicBezTo>
                  <a:cubicBezTo>
                    <a:pt x="385" y="534"/>
                    <a:pt x="421" y="535"/>
                    <a:pt x="458" y="538"/>
                  </a:cubicBezTo>
                  <a:cubicBezTo>
                    <a:pt x="617" y="538"/>
                    <a:pt x="757" y="518"/>
                    <a:pt x="936" y="518"/>
                  </a:cubicBezTo>
                  <a:cubicBezTo>
                    <a:pt x="1115" y="518"/>
                    <a:pt x="1294" y="518"/>
                    <a:pt x="1453" y="538"/>
                  </a:cubicBezTo>
                  <a:cubicBezTo>
                    <a:pt x="1533" y="538"/>
                    <a:pt x="1632" y="577"/>
                    <a:pt x="1712" y="577"/>
                  </a:cubicBezTo>
                  <a:cubicBezTo>
                    <a:pt x="1791" y="597"/>
                    <a:pt x="1891" y="597"/>
                    <a:pt x="1950" y="617"/>
                  </a:cubicBezTo>
                  <a:cubicBezTo>
                    <a:pt x="2030" y="617"/>
                    <a:pt x="2110" y="657"/>
                    <a:pt x="2189" y="677"/>
                  </a:cubicBezTo>
                  <a:cubicBezTo>
                    <a:pt x="2249" y="677"/>
                    <a:pt x="2328" y="697"/>
                    <a:pt x="2408" y="717"/>
                  </a:cubicBezTo>
                  <a:cubicBezTo>
                    <a:pt x="2468" y="757"/>
                    <a:pt x="2547" y="757"/>
                    <a:pt x="2607" y="776"/>
                  </a:cubicBezTo>
                  <a:cubicBezTo>
                    <a:pt x="2647" y="796"/>
                    <a:pt x="2706" y="796"/>
                    <a:pt x="2746" y="816"/>
                  </a:cubicBezTo>
                  <a:cubicBezTo>
                    <a:pt x="2846" y="856"/>
                    <a:pt x="2905" y="856"/>
                    <a:pt x="2905" y="856"/>
                  </a:cubicBezTo>
                  <a:cubicBezTo>
                    <a:pt x="2905" y="856"/>
                    <a:pt x="2885" y="796"/>
                    <a:pt x="2826" y="717"/>
                  </a:cubicBezTo>
                  <a:cubicBezTo>
                    <a:pt x="2786" y="657"/>
                    <a:pt x="2706" y="558"/>
                    <a:pt x="2587" y="458"/>
                  </a:cubicBezTo>
                  <a:cubicBezTo>
                    <a:pt x="2527" y="398"/>
                    <a:pt x="2448" y="359"/>
                    <a:pt x="2388" y="299"/>
                  </a:cubicBezTo>
                  <a:cubicBezTo>
                    <a:pt x="2308" y="259"/>
                    <a:pt x="2229" y="199"/>
                    <a:pt x="2129" y="160"/>
                  </a:cubicBezTo>
                  <a:cubicBezTo>
                    <a:pt x="2030" y="120"/>
                    <a:pt x="1930" y="80"/>
                    <a:pt x="183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6017475" y="3400275"/>
              <a:ext cx="155450" cy="42475"/>
            </a:xfrm>
            <a:custGeom>
              <a:avLst/>
              <a:gdLst/>
              <a:ahLst/>
              <a:cxnLst/>
              <a:rect l="l" t="t" r="r" b="b"/>
              <a:pathLst>
                <a:path w="6218" h="1699" extrusionOk="0">
                  <a:moveTo>
                    <a:pt x="2729" y="0"/>
                  </a:moveTo>
                  <a:cubicBezTo>
                    <a:pt x="1946" y="0"/>
                    <a:pt x="1045" y="114"/>
                    <a:pt x="40" y="424"/>
                  </a:cubicBezTo>
                  <a:cubicBezTo>
                    <a:pt x="40" y="424"/>
                    <a:pt x="1" y="961"/>
                    <a:pt x="916" y="1418"/>
                  </a:cubicBezTo>
                  <a:cubicBezTo>
                    <a:pt x="1053" y="1484"/>
                    <a:pt x="1195" y="1513"/>
                    <a:pt x="1355" y="1513"/>
                  </a:cubicBezTo>
                  <a:cubicBezTo>
                    <a:pt x="1680" y="1513"/>
                    <a:pt x="2079" y="1393"/>
                    <a:pt x="2667" y="1219"/>
                  </a:cubicBezTo>
                  <a:cubicBezTo>
                    <a:pt x="3052" y="1108"/>
                    <a:pt x="3316" y="1037"/>
                    <a:pt x="3546" y="1037"/>
                  </a:cubicBezTo>
                  <a:cubicBezTo>
                    <a:pt x="3849" y="1037"/>
                    <a:pt x="4092" y="1161"/>
                    <a:pt x="4477" y="1478"/>
                  </a:cubicBezTo>
                  <a:cubicBezTo>
                    <a:pt x="4667" y="1634"/>
                    <a:pt x="4874" y="1698"/>
                    <a:pt x="5077" y="1698"/>
                  </a:cubicBezTo>
                  <a:cubicBezTo>
                    <a:pt x="5598" y="1698"/>
                    <a:pt x="6094" y="1279"/>
                    <a:pt x="6208" y="921"/>
                  </a:cubicBezTo>
                  <a:cubicBezTo>
                    <a:pt x="6208" y="921"/>
                    <a:pt x="6209" y="921"/>
                    <a:pt x="6209" y="921"/>
                  </a:cubicBezTo>
                  <a:cubicBezTo>
                    <a:pt x="6218" y="921"/>
                    <a:pt x="4950" y="0"/>
                    <a:pt x="2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6039850" y="3422300"/>
              <a:ext cx="39325" cy="13650"/>
            </a:xfrm>
            <a:custGeom>
              <a:avLst/>
              <a:gdLst/>
              <a:ahLst/>
              <a:cxnLst/>
              <a:rect l="l" t="t" r="r" b="b"/>
              <a:pathLst>
                <a:path w="1573" h="546" extrusionOk="0">
                  <a:moveTo>
                    <a:pt x="1573" y="0"/>
                  </a:moveTo>
                  <a:cubicBezTo>
                    <a:pt x="1573" y="0"/>
                    <a:pt x="1533" y="0"/>
                    <a:pt x="1493" y="40"/>
                  </a:cubicBezTo>
                  <a:cubicBezTo>
                    <a:pt x="1433" y="60"/>
                    <a:pt x="1374" y="80"/>
                    <a:pt x="1294" y="100"/>
                  </a:cubicBezTo>
                  <a:cubicBezTo>
                    <a:pt x="1195" y="139"/>
                    <a:pt x="1115" y="179"/>
                    <a:pt x="1016" y="199"/>
                  </a:cubicBezTo>
                  <a:cubicBezTo>
                    <a:pt x="936" y="259"/>
                    <a:pt x="837" y="279"/>
                    <a:pt x="737" y="299"/>
                  </a:cubicBezTo>
                  <a:cubicBezTo>
                    <a:pt x="611" y="336"/>
                    <a:pt x="509" y="350"/>
                    <a:pt x="410" y="350"/>
                  </a:cubicBezTo>
                  <a:cubicBezTo>
                    <a:pt x="354" y="350"/>
                    <a:pt x="298" y="346"/>
                    <a:pt x="240" y="338"/>
                  </a:cubicBezTo>
                  <a:cubicBezTo>
                    <a:pt x="180" y="299"/>
                    <a:pt x="120" y="299"/>
                    <a:pt x="80" y="279"/>
                  </a:cubicBezTo>
                  <a:cubicBezTo>
                    <a:pt x="21" y="259"/>
                    <a:pt x="1" y="259"/>
                    <a:pt x="1" y="259"/>
                  </a:cubicBezTo>
                  <a:lnTo>
                    <a:pt x="1" y="259"/>
                  </a:lnTo>
                  <a:cubicBezTo>
                    <a:pt x="1" y="259"/>
                    <a:pt x="1" y="338"/>
                    <a:pt x="120" y="438"/>
                  </a:cubicBezTo>
                  <a:cubicBezTo>
                    <a:pt x="180" y="478"/>
                    <a:pt x="240" y="498"/>
                    <a:pt x="359" y="537"/>
                  </a:cubicBezTo>
                  <a:cubicBezTo>
                    <a:pt x="386" y="543"/>
                    <a:pt x="417" y="545"/>
                    <a:pt x="451" y="545"/>
                  </a:cubicBezTo>
                  <a:cubicBezTo>
                    <a:pt x="544" y="545"/>
                    <a:pt x="660" y="527"/>
                    <a:pt x="777" y="498"/>
                  </a:cubicBezTo>
                  <a:cubicBezTo>
                    <a:pt x="916" y="458"/>
                    <a:pt x="1036" y="398"/>
                    <a:pt x="1135" y="358"/>
                  </a:cubicBezTo>
                  <a:cubicBezTo>
                    <a:pt x="1234" y="279"/>
                    <a:pt x="1314" y="239"/>
                    <a:pt x="1394" y="179"/>
                  </a:cubicBezTo>
                  <a:lnTo>
                    <a:pt x="1513" y="60"/>
                  </a:lnTo>
                  <a:lnTo>
                    <a:pt x="15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6131375" y="3428250"/>
              <a:ext cx="25900" cy="12850"/>
            </a:xfrm>
            <a:custGeom>
              <a:avLst/>
              <a:gdLst/>
              <a:ahLst/>
              <a:cxnLst/>
              <a:rect l="l" t="t" r="r" b="b"/>
              <a:pathLst>
                <a:path w="1036" h="514" extrusionOk="0">
                  <a:moveTo>
                    <a:pt x="21" y="1"/>
                  </a:moveTo>
                  <a:cubicBezTo>
                    <a:pt x="21" y="1"/>
                    <a:pt x="1" y="61"/>
                    <a:pt x="21" y="200"/>
                  </a:cubicBezTo>
                  <a:cubicBezTo>
                    <a:pt x="41" y="240"/>
                    <a:pt x="61" y="319"/>
                    <a:pt x="140" y="359"/>
                  </a:cubicBezTo>
                  <a:cubicBezTo>
                    <a:pt x="200" y="439"/>
                    <a:pt x="299" y="459"/>
                    <a:pt x="399" y="498"/>
                  </a:cubicBezTo>
                  <a:cubicBezTo>
                    <a:pt x="448" y="508"/>
                    <a:pt x="498" y="513"/>
                    <a:pt x="543" y="513"/>
                  </a:cubicBezTo>
                  <a:cubicBezTo>
                    <a:pt x="588" y="513"/>
                    <a:pt x="628" y="508"/>
                    <a:pt x="657" y="498"/>
                  </a:cubicBezTo>
                  <a:cubicBezTo>
                    <a:pt x="737" y="459"/>
                    <a:pt x="817" y="439"/>
                    <a:pt x="856" y="419"/>
                  </a:cubicBezTo>
                  <a:cubicBezTo>
                    <a:pt x="916" y="399"/>
                    <a:pt x="956" y="359"/>
                    <a:pt x="996" y="339"/>
                  </a:cubicBezTo>
                  <a:cubicBezTo>
                    <a:pt x="1016" y="339"/>
                    <a:pt x="1035" y="319"/>
                    <a:pt x="1035" y="319"/>
                  </a:cubicBezTo>
                  <a:lnTo>
                    <a:pt x="638" y="319"/>
                  </a:lnTo>
                  <a:cubicBezTo>
                    <a:pt x="558" y="319"/>
                    <a:pt x="498" y="319"/>
                    <a:pt x="439" y="299"/>
                  </a:cubicBezTo>
                  <a:cubicBezTo>
                    <a:pt x="319" y="260"/>
                    <a:pt x="220" y="220"/>
                    <a:pt x="140" y="140"/>
                  </a:cubicBezTo>
                  <a:lnTo>
                    <a:pt x="41" y="4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 name="Google Shape;164;p2"/>
          <p:cNvGrpSpPr/>
          <p:nvPr/>
        </p:nvGrpSpPr>
        <p:grpSpPr>
          <a:xfrm>
            <a:off x="9970644" y="4329386"/>
            <a:ext cx="1563937" cy="2145196"/>
            <a:chOff x="6481050" y="2803650"/>
            <a:chExt cx="753100" cy="1033000"/>
          </a:xfrm>
        </p:grpSpPr>
        <p:sp>
          <p:nvSpPr>
            <p:cNvPr id="165" name="Google Shape;165;p2"/>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rgbClr val="F3D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rgbClr val="9E5038">
                <a:alpha val="6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6756125"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6788950"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6821775" y="3431750"/>
              <a:ext cx="6500" cy="387000"/>
            </a:xfrm>
            <a:custGeom>
              <a:avLst/>
              <a:gdLst/>
              <a:ahLst/>
              <a:cxnLst/>
              <a:rect l="l" t="t" r="r" b="b"/>
              <a:pathLst>
                <a:path w="260" h="15480" extrusionOk="0">
                  <a:moveTo>
                    <a:pt x="1" y="0"/>
                  </a:moveTo>
                  <a:lnTo>
                    <a:pt x="1"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6854125" y="3431750"/>
              <a:ext cx="6475" cy="387000"/>
            </a:xfrm>
            <a:custGeom>
              <a:avLst/>
              <a:gdLst/>
              <a:ahLst/>
              <a:cxnLst/>
              <a:rect l="l" t="t" r="r" b="b"/>
              <a:pathLst>
                <a:path w="259"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6887450" y="3431750"/>
              <a:ext cx="5975" cy="387000"/>
            </a:xfrm>
            <a:custGeom>
              <a:avLst/>
              <a:gdLst/>
              <a:ahLst/>
              <a:cxnLst/>
              <a:rect l="l" t="t" r="r" b="b"/>
              <a:pathLst>
                <a:path w="239"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6920275" y="3431750"/>
              <a:ext cx="6000" cy="387000"/>
            </a:xfrm>
            <a:custGeom>
              <a:avLst/>
              <a:gdLst/>
              <a:ahLst/>
              <a:cxnLst/>
              <a:rect l="l" t="t" r="r" b="b"/>
              <a:pathLst>
                <a:path w="240"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6953100" y="3431750"/>
              <a:ext cx="6500" cy="387000"/>
            </a:xfrm>
            <a:custGeom>
              <a:avLst/>
              <a:gdLst/>
              <a:ahLst/>
              <a:cxnLst/>
              <a:rect l="l" t="t" r="r" b="b"/>
              <a:pathLst>
                <a:path w="260"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2"/>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2"/>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2"/>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2"/>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2"/>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2"/>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2"/>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2"/>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2"/>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5" name="Google Shape;225;p2"/>
          <p:cNvGrpSpPr/>
          <p:nvPr/>
        </p:nvGrpSpPr>
        <p:grpSpPr>
          <a:xfrm>
            <a:off x="-690381" y="2442959"/>
            <a:ext cx="3077902" cy="4129448"/>
            <a:chOff x="3914675" y="3690400"/>
            <a:chExt cx="1165225" cy="1563237"/>
          </a:xfrm>
        </p:grpSpPr>
        <p:sp>
          <p:nvSpPr>
            <p:cNvPr id="226" name="Google Shape;226;p2"/>
            <p:cNvSpPr/>
            <p:nvPr/>
          </p:nvSpPr>
          <p:spPr>
            <a:xfrm>
              <a:off x="4037300" y="4026150"/>
              <a:ext cx="946600" cy="1017700"/>
            </a:xfrm>
            <a:custGeom>
              <a:avLst/>
              <a:gdLst/>
              <a:ahLst/>
              <a:cxnLst/>
              <a:rect l="l" t="t" r="r" b="b"/>
              <a:pathLst>
                <a:path w="37864" h="40708" extrusionOk="0">
                  <a:moveTo>
                    <a:pt x="18405" y="0"/>
                  </a:moveTo>
                  <a:lnTo>
                    <a:pt x="1" y="40708"/>
                  </a:lnTo>
                  <a:lnTo>
                    <a:pt x="37863" y="40708"/>
                  </a:lnTo>
                  <a:lnTo>
                    <a:pt x="18405" y="0"/>
                  </a:lnTo>
                  <a:close/>
                </a:path>
              </a:pathLst>
            </a:custGeom>
            <a:solidFill>
              <a:srgbClr val="2EA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4114400" y="3911750"/>
              <a:ext cx="791900" cy="777450"/>
            </a:xfrm>
            <a:custGeom>
              <a:avLst/>
              <a:gdLst/>
              <a:ahLst/>
              <a:cxnLst/>
              <a:rect l="l" t="t" r="r" b="b"/>
              <a:pathLst>
                <a:path w="31676" h="31098" extrusionOk="0">
                  <a:moveTo>
                    <a:pt x="15420" y="0"/>
                  </a:moveTo>
                  <a:lnTo>
                    <a:pt x="1" y="31098"/>
                  </a:lnTo>
                  <a:lnTo>
                    <a:pt x="31675" y="31098"/>
                  </a:lnTo>
                  <a:lnTo>
                    <a:pt x="15420" y="0"/>
                  </a:lnTo>
                  <a:close/>
                </a:path>
              </a:pathLst>
            </a:custGeom>
            <a:solidFill>
              <a:srgbClr val="42B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4289000" y="3789875"/>
              <a:ext cx="443200" cy="435250"/>
            </a:xfrm>
            <a:custGeom>
              <a:avLst/>
              <a:gdLst/>
              <a:ahLst/>
              <a:cxnLst/>
              <a:rect l="l" t="t" r="r" b="b"/>
              <a:pathLst>
                <a:path w="17728" h="17410" extrusionOk="0">
                  <a:moveTo>
                    <a:pt x="8595" y="0"/>
                  </a:moveTo>
                  <a:lnTo>
                    <a:pt x="0" y="17410"/>
                  </a:lnTo>
                  <a:lnTo>
                    <a:pt x="17728" y="17410"/>
                  </a:lnTo>
                  <a:lnTo>
                    <a:pt x="8595" y="0"/>
                  </a:lnTo>
                  <a:close/>
                </a:path>
              </a:pathLst>
            </a:custGeom>
            <a:solidFill>
              <a:srgbClr val="60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473029" y="5043829"/>
              <a:ext cx="75617" cy="209808"/>
            </a:xfrm>
            <a:custGeom>
              <a:avLst/>
              <a:gdLst/>
              <a:ahLst/>
              <a:cxnLst/>
              <a:rect l="l" t="t" r="r" b="b"/>
              <a:pathLst>
                <a:path w="3025" h="3384" extrusionOk="0">
                  <a:moveTo>
                    <a:pt x="1" y="1"/>
                  </a:moveTo>
                  <a:lnTo>
                    <a:pt x="1" y="3383"/>
                  </a:lnTo>
                  <a:lnTo>
                    <a:pt x="3025" y="3383"/>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4436225" y="3690400"/>
              <a:ext cx="148750" cy="141775"/>
            </a:xfrm>
            <a:custGeom>
              <a:avLst/>
              <a:gdLst/>
              <a:ahLst/>
              <a:cxnLst/>
              <a:rect l="l" t="t" r="r" b="b"/>
              <a:pathLst>
                <a:path w="5950" h="5671" extrusionOk="0">
                  <a:moveTo>
                    <a:pt x="2965" y="0"/>
                  </a:moveTo>
                  <a:lnTo>
                    <a:pt x="2050" y="1870"/>
                  </a:lnTo>
                  <a:lnTo>
                    <a:pt x="0" y="2169"/>
                  </a:lnTo>
                  <a:lnTo>
                    <a:pt x="1493" y="3621"/>
                  </a:lnTo>
                  <a:lnTo>
                    <a:pt x="1154" y="5671"/>
                  </a:lnTo>
                  <a:lnTo>
                    <a:pt x="2965" y="4696"/>
                  </a:lnTo>
                  <a:lnTo>
                    <a:pt x="4795" y="5671"/>
                  </a:lnTo>
                  <a:lnTo>
                    <a:pt x="4457" y="3621"/>
                  </a:lnTo>
                  <a:lnTo>
                    <a:pt x="5949" y="2169"/>
                  </a:lnTo>
                  <a:lnTo>
                    <a:pt x="3880" y="1870"/>
                  </a:lnTo>
                  <a:lnTo>
                    <a:pt x="29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4326825" y="4014375"/>
              <a:ext cx="317850" cy="116525"/>
            </a:xfrm>
            <a:custGeom>
              <a:avLst/>
              <a:gdLst/>
              <a:ahLst/>
              <a:cxnLst/>
              <a:rect l="l" t="t" r="r" b="b"/>
              <a:pathLst>
                <a:path w="12714" h="4661" extrusionOk="0">
                  <a:moveTo>
                    <a:pt x="12048" y="0"/>
                  </a:moveTo>
                  <a:cubicBezTo>
                    <a:pt x="11941" y="0"/>
                    <a:pt x="11832" y="45"/>
                    <a:pt x="11738" y="153"/>
                  </a:cubicBezTo>
                  <a:cubicBezTo>
                    <a:pt x="9312" y="2665"/>
                    <a:pt x="5648" y="3744"/>
                    <a:pt x="2154" y="3744"/>
                  </a:cubicBezTo>
                  <a:cubicBezTo>
                    <a:pt x="1636" y="3744"/>
                    <a:pt x="1122" y="3721"/>
                    <a:pt x="616" y="3674"/>
                  </a:cubicBezTo>
                  <a:cubicBezTo>
                    <a:pt x="591" y="3671"/>
                    <a:pt x="568" y="3670"/>
                    <a:pt x="545" y="3670"/>
                  </a:cubicBezTo>
                  <a:cubicBezTo>
                    <a:pt x="0" y="3670"/>
                    <a:pt x="23" y="4551"/>
                    <a:pt x="596" y="4590"/>
                  </a:cubicBezTo>
                  <a:cubicBezTo>
                    <a:pt x="1113" y="4637"/>
                    <a:pt x="1638" y="4661"/>
                    <a:pt x="2166" y="4661"/>
                  </a:cubicBezTo>
                  <a:cubicBezTo>
                    <a:pt x="5890" y="4661"/>
                    <a:pt x="9799" y="3473"/>
                    <a:pt x="12395" y="789"/>
                  </a:cubicBezTo>
                  <a:cubicBezTo>
                    <a:pt x="12714" y="470"/>
                    <a:pt x="12394" y="0"/>
                    <a:pt x="1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4152475" y="4406350"/>
              <a:ext cx="628925" cy="191900"/>
            </a:xfrm>
            <a:custGeom>
              <a:avLst/>
              <a:gdLst/>
              <a:ahLst/>
              <a:cxnLst/>
              <a:rect l="l" t="t" r="r" b="b"/>
              <a:pathLst>
                <a:path w="25157" h="7676" extrusionOk="0">
                  <a:moveTo>
                    <a:pt x="24465" y="1"/>
                  </a:moveTo>
                  <a:cubicBezTo>
                    <a:pt x="24362" y="1"/>
                    <a:pt x="24256" y="39"/>
                    <a:pt x="24164" y="132"/>
                  </a:cubicBezTo>
                  <a:cubicBezTo>
                    <a:pt x="19231" y="4643"/>
                    <a:pt x="12101" y="6785"/>
                    <a:pt x="5322" y="6785"/>
                  </a:cubicBezTo>
                  <a:cubicBezTo>
                    <a:pt x="3789" y="6785"/>
                    <a:pt x="2273" y="6676"/>
                    <a:pt x="805" y="6459"/>
                  </a:cubicBezTo>
                  <a:cubicBezTo>
                    <a:pt x="774" y="6454"/>
                    <a:pt x="744" y="6451"/>
                    <a:pt x="714" y="6451"/>
                  </a:cubicBezTo>
                  <a:cubicBezTo>
                    <a:pt x="186" y="6451"/>
                    <a:pt x="0" y="7259"/>
                    <a:pt x="547" y="7335"/>
                  </a:cubicBezTo>
                  <a:cubicBezTo>
                    <a:pt x="2107" y="7561"/>
                    <a:pt x="3710" y="7676"/>
                    <a:pt x="5326" y="7676"/>
                  </a:cubicBezTo>
                  <a:cubicBezTo>
                    <a:pt x="12382" y="7676"/>
                    <a:pt x="19684" y="5484"/>
                    <a:pt x="24800" y="789"/>
                  </a:cubicBezTo>
                  <a:cubicBezTo>
                    <a:pt x="25156" y="479"/>
                    <a:pt x="24826" y="1"/>
                    <a:pt x="24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4124350" y="4860125"/>
              <a:ext cx="794875" cy="195675"/>
            </a:xfrm>
            <a:custGeom>
              <a:avLst/>
              <a:gdLst/>
              <a:ahLst/>
              <a:cxnLst/>
              <a:rect l="l" t="t" r="r" b="b"/>
              <a:pathLst>
                <a:path w="31795" h="7827" extrusionOk="0">
                  <a:moveTo>
                    <a:pt x="31111" y="1"/>
                  </a:moveTo>
                  <a:cubicBezTo>
                    <a:pt x="31037" y="1"/>
                    <a:pt x="30959" y="21"/>
                    <a:pt x="30879" y="67"/>
                  </a:cubicBezTo>
                  <a:cubicBezTo>
                    <a:pt x="25328" y="3250"/>
                    <a:pt x="18564" y="4444"/>
                    <a:pt x="12336" y="5459"/>
                  </a:cubicBezTo>
                  <a:cubicBezTo>
                    <a:pt x="8456" y="6115"/>
                    <a:pt x="4517" y="6613"/>
                    <a:pt x="597" y="6911"/>
                  </a:cubicBezTo>
                  <a:cubicBezTo>
                    <a:pt x="7" y="6931"/>
                    <a:pt x="1" y="7827"/>
                    <a:pt x="578" y="7827"/>
                  </a:cubicBezTo>
                  <a:cubicBezTo>
                    <a:pt x="585" y="7827"/>
                    <a:pt x="591" y="7827"/>
                    <a:pt x="597" y="7826"/>
                  </a:cubicBezTo>
                  <a:cubicBezTo>
                    <a:pt x="4596" y="7528"/>
                    <a:pt x="8596" y="7011"/>
                    <a:pt x="12575" y="6354"/>
                  </a:cubicBezTo>
                  <a:cubicBezTo>
                    <a:pt x="18902" y="5339"/>
                    <a:pt x="25726" y="4106"/>
                    <a:pt x="31357" y="863"/>
                  </a:cubicBezTo>
                  <a:cubicBezTo>
                    <a:pt x="31795" y="610"/>
                    <a:pt x="31520" y="1"/>
                    <a:pt x="3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4442700" y="3958500"/>
              <a:ext cx="83075" cy="83075"/>
            </a:xfrm>
            <a:custGeom>
              <a:avLst/>
              <a:gdLst/>
              <a:ahLst/>
              <a:cxnLst/>
              <a:rect l="l" t="t" r="r" b="b"/>
              <a:pathLst>
                <a:path w="3323" h="3323" extrusionOk="0">
                  <a:moveTo>
                    <a:pt x="1651" y="0"/>
                  </a:moveTo>
                  <a:cubicBezTo>
                    <a:pt x="736" y="0"/>
                    <a:pt x="0" y="736"/>
                    <a:pt x="0" y="1672"/>
                  </a:cubicBezTo>
                  <a:cubicBezTo>
                    <a:pt x="0" y="2587"/>
                    <a:pt x="736" y="3323"/>
                    <a:pt x="1651" y="3323"/>
                  </a:cubicBezTo>
                  <a:cubicBezTo>
                    <a:pt x="2587" y="3323"/>
                    <a:pt x="3323" y="2587"/>
                    <a:pt x="3323" y="1672"/>
                  </a:cubicBezTo>
                  <a:cubicBezTo>
                    <a:pt x="3323" y="736"/>
                    <a:pt x="2587" y="0"/>
                    <a:pt x="165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578475" y="4143525"/>
              <a:ext cx="61200" cy="61200"/>
            </a:xfrm>
            <a:custGeom>
              <a:avLst/>
              <a:gdLst/>
              <a:ahLst/>
              <a:cxnLst/>
              <a:rect l="l" t="t" r="r" b="b"/>
              <a:pathLst>
                <a:path w="2448" h="2448" extrusionOk="0">
                  <a:moveTo>
                    <a:pt x="1234" y="1"/>
                  </a:moveTo>
                  <a:cubicBezTo>
                    <a:pt x="558" y="1"/>
                    <a:pt x="1" y="558"/>
                    <a:pt x="1" y="1234"/>
                  </a:cubicBezTo>
                  <a:cubicBezTo>
                    <a:pt x="1" y="1891"/>
                    <a:pt x="558" y="2448"/>
                    <a:pt x="1234" y="2448"/>
                  </a:cubicBezTo>
                  <a:cubicBezTo>
                    <a:pt x="1891" y="2448"/>
                    <a:pt x="2448" y="1891"/>
                    <a:pt x="2448" y="1234"/>
                  </a:cubicBezTo>
                  <a:cubicBezTo>
                    <a:pt x="2448" y="558"/>
                    <a:pt x="1891" y="1"/>
                    <a:pt x="1234" y="1"/>
                  </a:cubicBezTo>
                  <a:close/>
                </a:path>
              </a:pathLst>
            </a:custGeom>
            <a:solidFill>
              <a:srgbClr val="C5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4373550" y="4269875"/>
              <a:ext cx="60700" cy="60700"/>
            </a:xfrm>
            <a:custGeom>
              <a:avLst/>
              <a:gdLst/>
              <a:ahLst/>
              <a:cxnLst/>
              <a:rect l="l" t="t" r="r" b="b"/>
              <a:pathLst>
                <a:path w="2428" h="2428" extrusionOk="0">
                  <a:moveTo>
                    <a:pt x="1214" y="0"/>
                  </a:moveTo>
                  <a:cubicBezTo>
                    <a:pt x="538" y="0"/>
                    <a:pt x="0" y="537"/>
                    <a:pt x="0" y="1214"/>
                  </a:cubicBezTo>
                  <a:cubicBezTo>
                    <a:pt x="0" y="1890"/>
                    <a:pt x="538" y="2428"/>
                    <a:pt x="1214" y="2428"/>
                  </a:cubicBezTo>
                  <a:cubicBezTo>
                    <a:pt x="1891" y="2428"/>
                    <a:pt x="2428" y="1890"/>
                    <a:pt x="2428" y="1214"/>
                  </a:cubicBezTo>
                  <a:cubicBezTo>
                    <a:pt x="2428" y="557"/>
                    <a:pt x="1891" y="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4543175" y="4314625"/>
              <a:ext cx="83575" cy="83600"/>
            </a:xfrm>
            <a:custGeom>
              <a:avLst/>
              <a:gdLst/>
              <a:ahLst/>
              <a:cxnLst/>
              <a:rect l="l" t="t" r="r" b="b"/>
              <a:pathLst>
                <a:path w="3343" h="3344" extrusionOk="0">
                  <a:moveTo>
                    <a:pt x="1671" y="1"/>
                  </a:moveTo>
                  <a:cubicBezTo>
                    <a:pt x="736" y="1"/>
                    <a:pt x="0" y="737"/>
                    <a:pt x="0" y="1672"/>
                  </a:cubicBezTo>
                  <a:cubicBezTo>
                    <a:pt x="0" y="2587"/>
                    <a:pt x="736" y="3344"/>
                    <a:pt x="1671" y="3344"/>
                  </a:cubicBezTo>
                  <a:cubicBezTo>
                    <a:pt x="2587" y="3344"/>
                    <a:pt x="3343" y="2587"/>
                    <a:pt x="3343" y="1672"/>
                  </a:cubicBezTo>
                  <a:cubicBezTo>
                    <a:pt x="3343" y="717"/>
                    <a:pt x="2587" y="1"/>
                    <a:pt x="1671"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4329775" y="4431525"/>
              <a:ext cx="61200" cy="60700"/>
            </a:xfrm>
            <a:custGeom>
              <a:avLst/>
              <a:gdLst/>
              <a:ahLst/>
              <a:cxnLst/>
              <a:rect l="l" t="t" r="r" b="b"/>
              <a:pathLst>
                <a:path w="2448" h="2428" extrusionOk="0">
                  <a:moveTo>
                    <a:pt x="1234" y="1"/>
                  </a:moveTo>
                  <a:cubicBezTo>
                    <a:pt x="558" y="1"/>
                    <a:pt x="1" y="538"/>
                    <a:pt x="1" y="1214"/>
                  </a:cubicBezTo>
                  <a:cubicBezTo>
                    <a:pt x="1" y="1891"/>
                    <a:pt x="558" y="2428"/>
                    <a:pt x="1234" y="2428"/>
                  </a:cubicBezTo>
                  <a:cubicBezTo>
                    <a:pt x="1891" y="2428"/>
                    <a:pt x="2448" y="1891"/>
                    <a:pt x="2448" y="1214"/>
                  </a:cubicBezTo>
                  <a:cubicBezTo>
                    <a:pt x="2448" y="558"/>
                    <a:pt x="1931" y="20"/>
                    <a:pt x="1234" y="1"/>
                  </a:cubicBezTo>
                  <a:close/>
                </a:path>
              </a:pathLst>
            </a:custGeom>
            <a:solidFill>
              <a:srgbClr val="C9C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2"/>
            <p:cNvSpPr/>
            <p:nvPr/>
          </p:nvSpPr>
          <p:spPr>
            <a:xfrm>
              <a:off x="4715275" y="4534975"/>
              <a:ext cx="61200" cy="60725"/>
            </a:xfrm>
            <a:custGeom>
              <a:avLst/>
              <a:gdLst/>
              <a:ahLst/>
              <a:cxnLst/>
              <a:rect l="l" t="t" r="r" b="b"/>
              <a:pathLst>
                <a:path w="2448" h="2429" extrusionOk="0">
                  <a:moveTo>
                    <a:pt x="1234" y="1"/>
                  </a:moveTo>
                  <a:cubicBezTo>
                    <a:pt x="557" y="1"/>
                    <a:pt x="0" y="538"/>
                    <a:pt x="0" y="1215"/>
                  </a:cubicBezTo>
                  <a:cubicBezTo>
                    <a:pt x="0" y="1871"/>
                    <a:pt x="557" y="2428"/>
                    <a:pt x="1234" y="2428"/>
                  </a:cubicBezTo>
                  <a:cubicBezTo>
                    <a:pt x="1890" y="2428"/>
                    <a:pt x="2447" y="1891"/>
                    <a:pt x="2447" y="1215"/>
                  </a:cubicBezTo>
                  <a:cubicBezTo>
                    <a:pt x="2447" y="538"/>
                    <a:pt x="1890" y="1"/>
                    <a:pt x="1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2"/>
            <p:cNvSpPr/>
            <p:nvPr/>
          </p:nvSpPr>
          <p:spPr>
            <a:xfrm>
              <a:off x="4289000" y="4678250"/>
              <a:ext cx="83075" cy="83575"/>
            </a:xfrm>
            <a:custGeom>
              <a:avLst/>
              <a:gdLst/>
              <a:ahLst/>
              <a:cxnLst/>
              <a:rect l="l" t="t" r="r" b="b"/>
              <a:pathLst>
                <a:path w="3323" h="3343" extrusionOk="0">
                  <a:moveTo>
                    <a:pt x="1671" y="0"/>
                  </a:moveTo>
                  <a:cubicBezTo>
                    <a:pt x="736" y="0"/>
                    <a:pt x="0" y="756"/>
                    <a:pt x="0" y="1671"/>
                  </a:cubicBezTo>
                  <a:cubicBezTo>
                    <a:pt x="0" y="2587"/>
                    <a:pt x="736" y="3343"/>
                    <a:pt x="1671" y="3343"/>
                  </a:cubicBezTo>
                  <a:cubicBezTo>
                    <a:pt x="2587" y="3343"/>
                    <a:pt x="3323" y="2587"/>
                    <a:pt x="3323" y="1671"/>
                  </a:cubicBezTo>
                  <a:cubicBezTo>
                    <a:pt x="3323" y="756"/>
                    <a:pt x="2587" y="0"/>
                    <a:pt x="167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4578475" y="4635475"/>
              <a:ext cx="61200" cy="61200"/>
            </a:xfrm>
            <a:custGeom>
              <a:avLst/>
              <a:gdLst/>
              <a:ahLst/>
              <a:cxnLst/>
              <a:rect l="l" t="t" r="r" b="b"/>
              <a:pathLst>
                <a:path w="2448" h="2448" extrusionOk="0">
                  <a:moveTo>
                    <a:pt x="1234" y="0"/>
                  </a:moveTo>
                  <a:cubicBezTo>
                    <a:pt x="558" y="0"/>
                    <a:pt x="1" y="557"/>
                    <a:pt x="1" y="1214"/>
                  </a:cubicBezTo>
                  <a:cubicBezTo>
                    <a:pt x="1" y="1890"/>
                    <a:pt x="558" y="2447"/>
                    <a:pt x="1234" y="2447"/>
                  </a:cubicBezTo>
                  <a:cubicBezTo>
                    <a:pt x="1891" y="2447"/>
                    <a:pt x="2448" y="1890"/>
                    <a:pt x="2448" y="1214"/>
                  </a:cubicBezTo>
                  <a:cubicBezTo>
                    <a:pt x="2448" y="557"/>
                    <a:pt x="1891" y="0"/>
                    <a:pt x="123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4433725" y="4821500"/>
              <a:ext cx="61225" cy="60700"/>
            </a:xfrm>
            <a:custGeom>
              <a:avLst/>
              <a:gdLst/>
              <a:ahLst/>
              <a:cxnLst/>
              <a:rect l="l" t="t" r="r" b="b"/>
              <a:pathLst>
                <a:path w="2449" h="2428" extrusionOk="0">
                  <a:moveTo>
                    <a:pt x="1215" y="0"/>
                  </a:moveTo>
                  <a:cubicBezTo>
                    <a:pt x="558" y="0"/>
                    <a:pt x="1" y="537"/>
                    <a:pt x="1" y="1214"/>
                  </a:cubicBezTo>
                  <a:cubicBezTo>
                    <a:pt x="1" y="1890"/>
                    <a:pt x="558" y="2428"/>
                    <a:pt x="1215" y="2428"/>
                  </a:cubicBezTo>
                  <a:cubicBezTo>
                    <a:pt x="1891" y="2428"/>
                    <a:pt x="2448" y="1890"/>
                    <a:pt x="2448" y="1214"/>
                  </a:cubicBezTo>
                  <a:cubicBezTo>
                    <a:pt x="2448" y="537"/>
                    <a:pt x="1911" y="0"/>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4692875" y="4754350"/>
              <a:ext cx="83600" cy="83075"/>
            </a:xfrm>
            <a:custGeom>
              <a:avLst/>
              <a:gdLst/>
              <a:ahLst/>
              <a:cxnLst/>
              <a:rect l="l" t="t" r="r" b="b"/>
              <a:pathLst>
                <a:path w="3344" h="3323" extrusionOk="0">
                  <a:moveTo>
                    <a:pt x="1672" y="0"/>
                  </a:moveTo>
                  <a:cubicBezTo>
                    <a:pt x="757" y="0"/>
                    <a:pt x="1" y="736"/>
                    <a:pt x="1" y="1671"/>
                  </a:cubicBezTo>
                  <a:cubicBezTo>
                    <a:pt x="1" y="2587"/>
                    <a:pt x="757" y="3323"/>
                    <a:pt x="1672" y="3323"/>
                  </a:cubicBezTo>
                  <a:cubicBezTo>
                    <a:pt x="2587" y="3323"/>
                    <a:pt x="3343" y="2587"/>
                    <a:pt x="3343" y="1671"/>
                  </a:cubicBezTo>
                  <a:cubicBezTo>
                    <a:pt x="3343" y="736"/>
                    <a:pt x="2587" y="0"/>
                    <a:pt x="167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4214875" y="4873725"/>
              <a:ext cx="61200" cy="60700"/>
            </a:xfrm>
            <a:custGeom>
              <a:avLst/>
              <a:gdLst/>
              <a:ahLst/>
              <a:cxnLst/>
              <a:rect l="l" t="t" r="r" b="b"/>
              <a:pathLst>
                <a:path w="2448" h="2428" extrusionOk="0">
                  <a:moveTo>
                    <a:pt x="1214" y="0"/>
                  </a:moveTo>
                  <a:cubicBezTo>
                    <a:pt x="558" y="0"/>
                    <a:pt x="1" y="537"/>
                    <a:pt x="1" y="1214"/>
                  </a:cubicBezTo>
                  <a:cubicBezTo>
                    <a:pt x="1" y="1890"/>
                    <a:pt x="538" y="2428"/>
                    <a:pt x="1214" y="2428"/>
                  </a:cubicBezTo>
                  <a:cubicBezTo>
                    <a:pt x="1891" y="2428"/>
                    <a:pt x="2448" y="1890"/>
                    <a:pt x="2448" y="1214"/>
                  </a:cubicBezTo>
                  <a:cubicBezTo>
                    <a:pt x="2448" y="537"/>
                    <a:pt x="1891" y="20"/>
                    <a:pt x="121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4852050" y="4948325"/>
              <a:ext cx="61200" cy="60725"/>
            </a:xfrm>
            <a:custGeom>
              <a:avLst/>
              <a:gdLst/>
              <a:ahLst/>
              <a:cxnLst/>
              <a:rect l="l" t="t" r="r" b="b"/>
              <a:pathLst>
                <a:path w="2448" h="2429" extrusionOk="0">
                  <a:moveTo>
                    <a:pt x="1234" y="1"/>
                  </a:moveTo>
                  <a:cubicBezTo>
                    <a:pt x="558" y="1"/>
                    <a:pt x="1" y="538"/>
                    <a:pt x="1" y="1214"/>
                  </a:cubicBezTo>
                  <a:cubicBezTo>
                    <a:pt x="1" y="1891"/>
                    <a:pt x="558" y="2428"/>
                    <a:pt x="1234" y="2428"/>
                  </a:cubicBezTo>
                  <a:cubicBezTo>
                    <a:pt x="1891" y="2428"/>
                    <a:pt x="2448" y="1891"/>
                    <a:pt x="2448" y="1214"/>
                  </a:cubicBezTo>
                  <a:cubicBezTo>
                    <a:pt x="2448" y="538"/>
                    <a:pt x="1891" y="1"/>
                    <a:pt x="1234" y="1"/>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4479000" y="4158450"/>
              <a:ext cx="31850" cy="31350"/>
            </a:xfrm>
            <a:custGeom>
              <a:avLst/>
              <a:gdLst/>
              <a:ahLst/>
              <a:cxnLst/>
              <a:rect l="l" t="t" r="r" b="b"/>
              <a:pathLst>
                <a:path w="1274" h="1254" extrusionOk="0">
                  <a:moveTo>
                    <a:pt x="637" y="1"/>
                  </a:moveTo>
                  <a:lnTo>
                    <a:pt x="438" y="398"/>
                  </a:lnTo>
                  <a:lnTo>
                    <a:pt x="0" y="637"/>
                  </a:lnTo>
                  <a:lnTo>
                    <a:pt x="438" y="856"/>
                  </a:lnTo>
                  <a:lnTo>
                    <a:pt x="637" y="1254"/>
                  </a:lnTo>
                  <a:lnTo>
                    <a:pt x="856" y="856"/>
                  </a:lnTo>
                  <a:lnTo>
                    <a:pt x="1274" y="637"/>
                  </a:lnTo>
                  <a:lnTo>
                    <a:pt x="856" y="398"/>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4470050" y="3878900"/>
              <a:ext cx="50250" cy="48275"/>
            </a:xfrm>
            <a:custGeom>
              <a:avLst/>
              <a:gdLst/>
              <a:ahLst/>
              <a:cxnLst/>
              <a:rect l="l" t="t" r="r" b="b"/>
              <a:pathLst>
                <a:path w="2010" h="1931" extrusionOk="0">
                  <a:moveTo>
                    <a:pt x="995" y="1"/>
                  </a:moveTo>
                  <a:lnTo>
                    <a:pt x="657" y="618"/>
                  </a:lnTo>
                  <a:lnTo>
                    <a:pt x="0" y="976"/>
                  </a:lnTo>
                  <a:lnTo>
                    <a:pt x="657" y="1314"/>
                  </a:lnTo>
                  <a:lnTo>
                    <a:pt x="995" y="1931"/>
                  </a:lnTo>
                  <a:lnTo>
                    <a:pt x="1333" y="1314"/>
                  </a:lnTo>
                  <a:lnTo>
                    <a:pt x="2010" y="976"/>
                  </a:lnTo>
                  <a:lnTo>
                    <a:pt x="1333" y="618"/>
                  </a:lnTo>
                  <a:lnTo>
                    <a:pt x="995"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2"/>
            <p:cNvSpPr/>
            <p:nvPr/>
          </p:nvSpPr>
          <p:spPr>
            <a:xfrm>
              <a:off x="4460100" y="4356425"/>
              <a:ext cx="50250" cy="48275"/>
            </a:xfrm>
            <a:custGeom>
              <a:avLst/>
              <a:gdLst/>
              <a:ahLst/>
              <a:cxnLst/>
              <a:rect l="l" t="t" r="r" b="b"/>
              <a:pathLst>
                <a:path w="2010" h="1931" extrusionOk="0">
                  <a:moveTo>
                    <a:pt x="1015" y="0"/>
                  </a:moveTo>
                  <a:lnTo>
                    <a:pt x="657" y="617"/>
                  </a:lnTo>
                  <a:lnTo>
                    <a:pt x="0" y="975"/>
                  </a:lnTo>
                  <a:lnTo>
                    <a:pt x="657" y="1293"/>
                  </a:lnTo>
                  <a:lnTo>
                    <a:pt x="1015" y="1930"/>
                  </a:lnTo>
                  <a:lnTo>
                    <a:pt x="1333" y="1293"/>
                  </a:lnTo>
                  <a:lnTo>
                    <a:pt x="2010" y="975"/>
                  </a:lnTo>
                  <a:lnTo>
                    <a:pt x="1333" y="61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2"/>
            <p:cNvSpPr/>
            <p:nvPr/>
          </p:nvSpPr>
          <p:spPr>
            <a:xfrm>
              <a:off x="4251675" y="4515100"/>
              <a:ext cx="31875" cy="30850"/>
            </a:xfrm>
            <a:custGeom>
              <a:avLst/>
              <a:gdLst/>
              <a:ahLst/>
              <a:cxnLst/>
              <a:rect l="l" t="t" r="r" b="b"/>
              <a:pathLst>
                <a:path w="1275" h="1234" extrusionOk="0">
                  <a:moveTo>
                    <a:pt x="618" y="0"/>
                  </a:moveTo>
                  <a:lnTo>
                    <a:pt x="419" y="398"/>
                  </a:lnTo>
                  <a:lnTo>
                    <a:pt x="1" y="617"/>
                  </a:lnTo>
                  <a:lnTo>
                    <a:pt x="419" y="816"/>
                  </a:lnTo>
                  <a:lnTo>
                    <a:pt x="618" y="1234"/>
                  </a:lnTo>
                  <a:lnTo>
                    <a:pt x="837" y="816"/>
                  </a:lnTo>
                  <a:lnTo>
                    <a:pt x="1274" y="617"/>
                  </a:lnTo>
                  <a:lnTo>
                    <a:pt x="837" y="398"/>
                  </a:lnTo>
                  <a:lnTo>
                    <a:pt x="618"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4432750" y="4625525"/>
              <a:ext cx="31350" cy="31350"/>
            </a:xfrm>
            <a:custGeom>
              <a:avLst/>
              <a:gdLst/>
              <a:ahLst/>
              <a:cxnLst/>
              <a:rect l="l" t="t" r="r" b="b"/>
              <a:pathLst>
                <a:path w="1254" h="1254" extrusionOk="0">
                  <a:moveTo>
                    <a:pt x="617" y="0"/>
                  </a:moveTo>
                  <a:lnTo>
                    <a:pt x="418" y="398"/>
                  </a:lnTo>
                  <a:lnTo>
                    <a:pt x="0" y="617"/>
                  </a:lnTo>
                  <a:lnTo>
                    <a:pt x="418" y="856"/>
                  </a:lnTo>
                  <a:lnTo>
                    <a:pt x="617" y="1254"/>
                  </a:lnTo>
                  <a:lnTo>
                    <a:pt x="836" y="856"/>
                  </a:lnTo>
                  <a:lnTo>
                    <a:pt x="1254" y="617"/>
                  </a:lnTo>
                  <a:lnTo>
                    <a:pt x="836" y="398"/>
                  </a:lnTo>
                  <a:lnTo>
                    <a:pt x="61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4799825" y="4610100"/>
              <a:ext cx="31850" cy="30850"/>
            </a:xfrm>
            <a:custGeom>
              <a:avLst/>
              <a:gdLst/>
              <a:ahLst/>
              <a:cxnLst/>
              <a:rect l="l" t="t" r="r" b="b"/>
              <a:pathLst>
                <a:path w="1274" h="1234" extrusionOk="0">
                  <a:moveTo>
                    <a:pt x="657" y="0"/>
                  </a:moveTo>
                  <a:lnTo>
                    <a:pt x="438" y="398"/>
                  </a:lnTo>
                  <a:lnTo>
                    <a:pt x="1" y="617"/>
                  </a:lnTo>
                  <a:lnTo>
                    <a:pt x="438" y="836"/>
                  </a:lnTo>
                  <a:lnTo>
                    <a:pt x="657" y="1234"/>
                  </a:lnTo>
                  <a:lnTo>
                    <a:pt x="856" y="836"/>
                  </a:lnTo>
                  <a:lnTo>
                    <a:pt x="1274" y="617"/>
                  </a:lnTo>
                  <a:lnTo>
                    <a:pt x="856" y="398"/>
                  </a:lnTo>
                  <a:lnTo>
                    <a:pt x="65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4563550" y="4769750"/>
              <a:ext cx="31875" cy="30375"/>
            </a:xfrm>
            <a:custGeom>
              <a:avLst/>
              <a:gdLst/>
              <a:ahLst/>
              <a:cxnLst/>
              <a:rect l="l" t="t" r="r" b="b"/>
              <a:pathLst>
                <a:path w="1275" h="1215" extrusionOk="0">
                  <a:moveTo>
                    <a:pt x="657" y="1"/>
                  </a:moveTo>
                  <a:lnTo>
                    <a:pt x="439" y="399"/>
                  </a:lnTo>
                  <a:lnTo>
                    <a:pt x="1" y="618"/>
                  </a:lnTo>
                  <a:lnTo>
                    <a:pt x="439" y="817"/>
                  </a:lnTo>
                  <a:lnTo>
                    <a:pt x="657" y="1215"/>
                  </a:lnTo>
                  <a:lnTo>
                    <a:pt x="856" y="817"/>
                  </a:lnTo>
                  <a:lnTo>
                    <a:pt x="1274" y="618"/>
                  </a:lnTo>
                  <a:lnTo>
                    <a:pt x="85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4203425" y="4764800"/>
              <a:ext cx="49775" cy="48750"/>
            </a:xfrm>
            <a:custGeom>
              <a:avLst/>
              <a:gdLst/>
              <a:ahLst/>
              <a:cxnLst/>
              <a:rect l="l" t="t" r="r" b="b"/>
              <a:pathLst>
                <a:path w="1991" h="1950" extrusionOk="0">
                  <a:moveTo>
                    <a:pt x="996" y="0"/>
                  </a:moveTo>
                  <a:lnTo>
                    <a:pt x="658" y="617"/>
                  </a:lnTo>
                  <a:lnTo>
                    <a:pt x="1" y="975"/>
                  </a:lnTo>
                  <a:lnTo>
                    <a:pt x="658" y="1313"/>
                  </a:lnTo>
                  <a:lnTo>
                    <a:pt x="996" y="1950"/>
                  </a:lnTo>
                  <a:lnTo>
                    <a:pt x="1354" y="1313"/>
                  </a:lnTo>
                  <a:lnTo>
                    <a:pt x="1991" y="975"/>
                  </a:lnTo>
                  <a:lnTo>
                    <a:pt x="1354" y="617"/>
                  </a:lnTo>
                  <a:lnTo>
                    <a:pt x="996"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4330775" y="4932900"/>
              <a:ext cx="32350" cy="30875"/>
            </a:xfrm>
            <a:custGeom>
              <a:avLst/>
              <a:gdLst/>
              <a:ahLst/>
              <a:cxnLst/>
              <a:rect l="l" t="t" r="r" b="b"/>
              <a:pathLst>
                <a:path w="1294" h="1235" extrusionOk="0">
                  <a:moveTo>
                    <a:pt x="637" y="1"/>
                  </a:moveTo>
                  <a:lnTo>
                    <a:pt x="418" y="419"/>
                  </a:lnTo>
                  <a:lnTo>
                    <a:pt x="0" y="618"/>
                  </a:lnTo>
                  <a:lnTo>
                    <a:pt x="418" y="837"/>
                  </a:lnTo>
                  <a:lnTo>
                    <a:pt x="637" y="1235"/>
                  </a:lnTo>
                  <a:lnTo>
                    <a:pt x="856" y="837"/>
                  </a:lnTo>
                  <a:lnTo>
                    <a:pt x="1294" y="618"/>
                  </a:lnTo>
                  <a:lnTo>
                    <a:pt x="856" y="419"/>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2"/>
            <p:cNvSpPr/>
            <p:nvPr/>
          </p:nvSpPr>
          <p:spPr>
            <a:xfrm>
              <a:off x="4626725" y="4879700"/>
              <a:ext cx="50275" cy="48750"/>
            </a:xfrm>
            <a:custGeom>
              <a:avLst/>
              <a:gdLst/>
              <a:ahLst/>
              <a:cxnLst/>
              <a:rect l="l" t="t" r="r" b="b"/>
              <a:pathLst>
                <a:path w="2011" h="1950" extrusionOk="0">
                  <a:moveTo>
                    <a:pt x="1015" y="0"/>
                  </a:moveTo>
                  <a:lnTo>
                    <a:pt x="657" y="657"/>
                  </a:lnTo>
                  <a:lnTo>
                    <a:pt x="1" y="975"/>
                  </a:lnTo>
                  <a:lnTo>
                    <a:pt x="657" y="1333"/>
                  </a:lnTo>
                  <a:lnTo>
                    <a:pt x="1015" y="1950"/>
                  </a:lnTo>
                  <a:lnTo>
                    <a:pt x="1334" y="1333"/>
                  </a:lnTo>
                  <a:lnTo>
                    <a:pt x="2010" y="975"/>
                  </a:lnTo>
                  <a:lnTo>
                    <a:pt x="1334" y="65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2"/>
            <p:cNvSpPr/>
            <p:nvPr/>
          </p:nvSpPr>
          <p:spPr>
            <a:xfrm>
              <a:off x="4660550" y="4416600"/>
              <a:ext cx="32350" cy="30375"/>
            </a:xfrm>
            <a:custGeom>
              <a:avLst/>
              <a:gdLst/>
              <a:ahLst/>
              <a:cxnLst/>
              <a:rect l="l" t="t" r="r" b="b"/>
              <a:pathLst>
                <a:path w="1294" h="1215" extrusionOk="0">
                  <a:moveTo>
                    <a:pt x="657" y="1"/>
                  </a:moveTo>
                  <a:lnTo>
                    <a:pt x="438" y="399"/>
                  </a:lnTo>
                  <a:lnTo>
                    <a:pt x="1" y="617"/>
                  </a:lnTo>
                  <a:lnTo>
                    <a:pt x="438" y="816"/>
                  </a:lnTo>
                  <a:lnTo>
                    <a:pt x="657" y="1214"/>
                  </a:lnTo>
                  <a:lnTo>
                    <a:pt x="876" y="816"/>
                  </a:lnTo>
                  <a:lnTo>
                    <a:pt x="1294" y="617"/>
                  </a:lnTo>
                  <a:lnTo>
                    <a:pt x="87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2"/>
            <p:cNvSpPr/>
            <p:nvPr/>
          </p:nvSpPr>
          <p:spPr>
            <a:xfrm>
              <a:off x="4224375" y="4180525"/>
              <a:ext cx="576975" cy="75250"/>
            </a:xfrm>
            <a:custGeom>
              <a:avLst/>
              <a:gdLst/>
              <a:ahLst/>
              <a:cxnLst/>
              <a:rect l="l" t="t" r="r" b="b"/>
              <a:pathLst>
                <a:path w="23079" h="3010" extrusionOk="0">
                  <a:moveTo>
                    <a:pt x="16407" y="0"/>
                  </a:moveTo>
                  <a:cubicBezTo>
                    <a:pt x="14915" y="0"/>
                    <a:pt x="13330" y="154"/>
                    <a:pt x="12215" y="431"/>
                  </a:cubicBezTo>
                  <a:cubicBezTo>
                    <a:pt x="10986" y="743"/>
                    <a:pt x="9932" y="957"/>
                    <a:pt x="8844" y="957"/>
                  </a:cubicBezTo>
                  <a:cubicBezTo>
                    <a:pt x="7925" y="957"/>
                    <a:pt x="6981" y="804"/>
                    <a:pt x="5888" y="431"/>
                  </a:cubicBezTo>
                  <a:cubicBezTo>
                    <a:pt x="5092" y="165"/>
                    <a:pt x="4385" y="77"/>
                    <a:pt x="3795" y="77"/>
                  </a:cubicBezTo>
                  <a:cubicBezTo>
                    <a:pt x="2616" y="77"/>
                    <a:pt x="1909" y="431"/>
                    <a:pt x="1909" y="431"/>
                  </a:cubicBezTo>
                  <a:cubicBezTo>
                    <a:pt x="0" y="2298"/>
                    <a:pt x="3360" y="3009"/>
                    <a:pt x="6848" y="3009"/>
                  </a:cubicBezTo>
                  <a:cubicBezTo>
                    <a:pt x="8415" y="3009"/>
                    <a:pt x="10007" y="2866"/>
                    <a:pt x="11160" y="2619"/>
                  </a:cubicBezTo>
                  <a:cubicBezTo>
                    <a:pt x="12163" y="2417"/>
                    <a:pt x="13186" y="2347"/>
                    <a:pt x="14185" y="2347"/>
                  </a:cubicBezTo>
                  <a:cubicBezTo>
                    <a:pt x="16390" y="2347"/>
                    <a:pt x="18484" y="2686"/>
                    <a:pt x="20006" y="2686"/>
                  </a:cubicBezTo>
                  <a:cubicBezTo>
                    <a:pt x="20368" y="2686"/>
                    <a:pt x="20698" y="2667"/>
                    <a:pt x="20989" y="2619"/>
                  </a:cubicBezTo>
                  <a:cubicBezTo>
                    <a:pt x="23078" y="2301"/>
                    <a:pt x="21506" y="1227"/>
                    <a:pt x="20074" y="510"/>
                  </a:cubicBezTo>
                  <a:cubicBezTo>
                    <a:pt x="19342" y="159"/>
                    <a:pt x="17923" y="0"/>
                    <a:pt x="16407"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2"/>
            <p:cNvSpPr/>
            <p:nvPr/>
          </p:nvSpPr>
          <p:spPr>
            <a:xfrm>
              <a:off x="4289000" y="4189800"/>
              <a:ext cx="77125" cy="20900"/>
            </a:xfrm>
            <a:custGeom>
              <a:avLst/>
              <a:gdLst/>
              <a:ahLst/>
              <a:cxnLst/>
              <a:rect l="l" t="t" r="r" b="b"/>
              <a:pathLst>
                <a:path w="3085" h="836" extrusionOk="0">
                  <a:moveTo>
                    <a:pt x="1512" y="0"/>
                  </a:moveTo>
                  <a:cubicBezTo>
                    <a:pt x="1413" y="0"/>
                    <a:pt x="1293" y="20"/>
                    <a:pt x="1194" y="40"/>
                  </a:cubicBezTo>
                  <a:cubicBezTo>
                    <a:pt x="1074" y="60"/>
                    <a:pt x="975" y="119"/>
                    <a:pt x="876" y="139"/>
                  </a:cubicBezTo>
                  <a:cubicBezTo>
                    <a:pt x="677" y="219"/>
                    <a:pt x="498" y="318"/>
                    <a:pt x="378" y="418"/>
                  </a:cubicBezTo>
                  <a:cubicBezTo>
                    <a:pt x="100" y="617"/>
                    <a:pt x="0" y="836"/>
                    <a:pt x="0" y="836"/>
                  </a:cubicBezTo>
                  <a:cubicBezTo>
                    <a:pt x="0" y="836"/>
                    <a:pt x="199" y="816"/>
                    <a:pt x="517" y="716"/>
                  </a:cubicBezTo>
                  <a:cubicBezTo>
                    <a:pt x="816" y="657"/>
                    <a:pt x="1194" y="617"/>
                    <a:pt x="1532" y="597"/>
                  </a:cubicBezTo>
                  <a:lnTo>
                    <a:pt x="2089" y="597"/>
                  </a:lnTo>
                  <a:cubicBezTo>
                    <a:pt x="2109" y="584"/>
                    <a:pt x="2133" y="579"/>
                    <a:pt x="2160" y="579"/>
                  </a:cubicBezTo>
                  <a:cubicBezTo>
                    <a:pt x="2213" y="579"/>
                    <a:pt x="2275" y="597"/>
                    <a:pt x="2328" y="597"/>
                  </a:cubicBezTo>
                  <a:cubicBezTo>
                    <a:pt x="2408" y="597"/>
                    <a:pt x="2487" y="617"/>
                    <a:pt x="2547" y="617"/>
                  </a:cubicBezTo>
                  <a:cubicBezTo>
                    <a:pt x="2626" y="637"/>
                    <a:pt x="2706" y="637"/>
                    <a:pt x="2746" y="637"/>
                  </a:cubicBezTo>
                  <a:cubicBezTo>
                    <a:pt x="2825" y="657"/>
                    <a:pt x="2885" y="657"/>
                    <a:pt x="2925" y="657"/>
                  </a:cubicBezTo>
                  <a:lnTo>
                    <a:pt x="3084" y="657"/>
                  </a:lnTo>
                  <a:cubicBezTo>
                    <a:pt x="3084" y="657"/>
                    <a:pt x="3044" y="617"/>
                    <a:pt x="2985" y="537"/>
                  </a:cubicBezTo>
                  <a:cubicBezTo>
                    <a:pt x="2925" y="458"/>
                    <a:pt x="2825" y="338"/>
                    <a:pt x="2686" y="259"/>
                  </a:cubicBezTo>
                  <a:cubicBezTo>
                    <a:pt x="2626" y="239"/>
                    <a:pt x="2547" y="159"/>
                    <a:pt x="2447" y="139"/>
                  </a:cubicBezTo>
                  <a:cubicBezTo>
                    <a:pt x="2388" y="119"/>
                    <a:pt x="2288" y="60"/>
                    <a:pt x="2189" y="40"/>
                  </a:cubicBezTo>
                  <a:cubicBezTo>
                    <a:pt x="2089" y="40"/>
                    <a:pt x="1950" y="0"/>
                    <a:pt x="1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2"/>
            <p:cNvSpPr/>
            <p:nvPr/>
          </p:nvSpPr>
          <p:spPr>
            <a:xfrm>
              <a:off x="4625725" y="4197250"/>
              <a:ext cx="118925" cy="26375"/>
            </a:xfrm>
            <a:custGeom>
              <a:avLst/>
              <a:gdLst/>
              <a:ahLst/>
              <a:cxnLst/>
              <a:rect l="l" t="t" r="r" b="b"/>
              <a:pathLst>
                <a:path w="4757" h="1055" extrusionOk="0">
                  <a:moveTo>
                    <a:pt x="1931" y="0"/>
                  </a:moveTo>
                  <a:cubicBezTo>
                    <a:pt x="1752" y="0"/>
                    <a:pt x="1573" y="20"/>
                    <a:pt x="1433" y="20"/>
                  </a:cubicBezTo>
                  <a:cubicBezTo>
                    <a:pt x="1095" y="40"/>
                    <a:pt x="837" y="120"/>
                    <a:pt x="638" y="199"/>
                  </a:cubicBezTo>
                  <a:cubicBezTo>
                    <a:pt x="180" y="339"/>
                    <a:pt x="1" y="538"/>
                    <a:pt x="1" y="538"/>
                  </a:cubicBezTo>
                  <a:cubicBezTo>
                    <a:pt x="1" y="538"/>
                    <a:pt x="192" y="563"/>
                    <a:pt x="564" y="563"/>
                  </a:cubicBezTo>
                  <a:cubicBezTo>
                    <a:pt x="657" y="563"/>
                    <a:pt x="761" y="562"/>
                    <a:pt x="876" y="558"/>
                  </a:cubicBezTo>
                  <a:cubicBezTo>
                    <a:pt x="1334" y="558"/>
                    <a:pt x="1891" y="597"/>
                    <a:pt x="2448" y="657"/>
                  </a:cubicBezTo>
                  <a:cubicBezTo>
                    <a:pt x="2567" y="657"/>
                    <a:pt x="2727" y="697"/>
                    <a:pt x="2846" y="717"/>
                  </a:cubicBezTo>
                  <a:cubicBezTo>
                    <a:pt x="2965" y="717"/>
                    <a:pt x="3125" y="737"/>
                    <a:pt x="3244" y="756"/>
                  </a:cubicBezTo>
                  <a:lnTo>
                    <a:pt x="3622" y="836"/>
                  </a:lnTo>
                  <a:cubicBezTo>
                    <a:pt x="3741" y="856"/>
                    <a:pt x="3841" y="896"/>
                    <a:pt x="3960" y="916"/>
                  </a:cubicBezTo>
                  <a:cubicBezTo>
                    <a:pt x="4080" y="936"/>
                    <a:pt x="4179" y="936"/>
                    <a:pt x="4279" y="955"/>
                  </a:cubicBezTo>
                  <a:cubicBezTo>
                    <a:pt x="4378" y="995"/>
                    <a:pt x="4458" y="995"/>
                    <a:pt x="4537" y="1015"/>
                  </a:cubicBezTo>
                  <a:cubicBezTo>
                    <a:pt x="4657" y="1055"/>
                    <a:pt x="4756" y="1055"/>
                    <a:pt x="4756" y="1055"/>
                  </a:cubicBezTo>
                  <a:cubicBezTo>
                    <a:pt x="4756" y="1055"/>
                    <a:pt x="4736" y="1015"/>
                    <a:pt x="4637" y="916"/>
                  </a:cubicBezTo>
                  <a:cubicBezTo>
                    <a:pt x="4557" y="836"/>
                    <a:pt x="4418" y="717"/>
                    <a:pt x="4219" y="597"/>
                  </a:cubicBezTo>
                  <a:cubicBezTo>
                    <a:pt x="4119" y="518"/>
                    <a:pt x="3980" y="438"/>
                    <a:pt x="3861" y="398"/>
                  </a:cubicBezTo>
                  <a:cubicBezTo>
                    <a:pt x="3741" y="339"/>
                    <a:pt x="3582" y="259"/>
                    <a:pt x="3443" y="219"/>
                  </a:cubicBezTo>
                  <a:cubicBezTo>
                    <a:pt x="3284" y="199"/>
                    <a:pt x="3144" y="120"/>
                    <a:pt x="2965" y="100"/>
                  </a:cubicBezTo>
                  <a:lnTo>
                    <a:pt x="2448" y="20"/>
                  </a:lnTo>
                  <a:cubicBezTo>
                    <a:pt x="2269" y="0"/>
                    <a:pt x="2090" y="0"/>
                    <a:pt x="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2"/>
            <p:cNvSpPr/>
            <p:nvPr/>
          </p:nvSpPr>
          <p:spPr>
            <a:xfrm>
              <a:off x="4041125" y="4626075"/>
              <a:ext cx="921375" cy="107450"/>
            </a:xfrm>
            <a:custGeom>
              <a:avLst/>
              <a:gdLst/>
              <a:ahLst/>
              <a:cxnLst/>
              <a:rect l="l" t="t" r="r" b="b"/>
              <a:pathLst>
                <a:path w="36855" h="4298" extrusionOk="0">
                  <a:moveTo>
                    <a:pt x="26146" y="0"/>
                  </a:moveTo>
                  <a:cubicBezTo>
                    <a:pt x="23785" y="0"/>
                    <a:pt x="21276" y="224"/>
                    <a:pt x="19485" y="635"/>
                  </a:cubicBezTo>
                  <a:cubicBezTo>
                    <a:pt x="17530" y="1075"/>
                    <a:pt x="15853" y="1371"/>
                    <a:pt x="14125" y="1371"/>
                  </a:cubicBezTo>
                  <a:cubicBezTo>
                    <a:pt x="12654" y="1371"/>
                    <a:pt x="11146" y="1156"/>
                    <a:pt x="9398" y="635"/>
                  </a:cubicBezTo>
                  <a:cubicBezTo>
                    <a:pt x="8124" y="250"/>
                    <a:pt x="6995" y="122"/>
                    <a:pt x="6054" y="122"/>
                  </a:cubicBezTo>
                  <a:cubicBezTo>
                    <a:pt x="4174" y="122"/>
                    <a:pt x="3051" y="635"/>
                    <a:pt x="3051" y="635"/>
                  </a:cubicBezTo>
                  <a:cubicBezTo>
                    <a:pt x="1" y="3284"/>
                    <a:pt x="5433" y="4297"/>
                    <a:pt x="11026" y="4297"/>
                  </a:cubicBezTo>
                  <a:cubicBezTo>
                    <a:pt x="13496" y="4297"/>
                    <a:pt x="15998" y="4100"/>
                    <a:pt x="17814" y="3758"/>
                  </a:cubicBezTo>
                  <a:cubicBezTo>
                    <a:pt x="19422" y="3464"/>
                    <a:pt x="21065" y="3362"/>
                    <a:pt x="22671" y="3362"/>
                  </a:cubicBezTo>
                  <a:cubicBezTo>
                    <a:pt x="26201" y="3362"/>
                    <a:pt x="29557" y="3851"/>
                    <a:pt x="31987" y="3851"/>
                  </a:cubicBezTo>
                  <a:cubicBezTo>
                    <a:pt x="32556" y="3851"/>
                    <a:pt x="33074" y="3825"/>
                    <a:pt x="33532" y="3758"/>
                  </a:cubicBezTo>
                  <a:cubicBezTo>
                    <a:pt x="36855" y="3321"/>
                    <a:pt x="34368" y="1769"/>
                    <a:pt x="32040" y="754"/>
                  </a:cubicBezTo>
                  <a:cubicBezTo>
                    <a:pt x="30867" y="238"/>
                    <a:pt x="28585" y="0"/>
                    <a:pt x="26146"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2"/>
            <p:cNvSpPr/>
            <p:nvPr/>
          </p:nvSpPr>
          <p:spPr>
            <a:xfrm>
              <a:off x="4144250" y="4639725"/>
              <a:ext cx="124375" cy="30075"/>
            </a:xfrm>
            <a:custGeom>
              <a:avLst/>
              <a:gdLst/>
              <a:ahLst/>
              <a:cxnLst/>
              <a:rect l="l" t="t" r="r" b="b"/>
              <a:pathLst>
                <a:path w="4975" h="1203" extrusionOk="0">
                  <a:moveTo>
                    <a:pt x="2589" y="1"/>
                  </a:moveTo>
                  <a:cubicBezTo>
                    <a:pt x="2534" y="1"/>
                    <a:pt x="2480" y="3"/>
                    <a:pt x="2428" y="9"/>
                  </a:cubicBezTo>
                  <a:cubicBezTo>
                    <a:pt x="2229" y="29"/>
                    <a:pt x="2050" y="29"/>
                    <a:pt x="1890" y="89"/>
                  </a:cubicBezTo>
                  <a:cubicBezTo>
                    <a:pt x="1711" y="109"/>
                    <a:pt x="1532" y="148"/>
                    <a:pt x="1393" y="208"/>
                  </a:cubicBezTo>
                  <a:cubicBezTo>
                    <a:pt x="1055" y="308"/>
                    <a:pt x="796" y="447"/>
                    <a:pt x="597" y="606"/>
                  </a:cubicBezTo>
                  <a:cubicBezTo>
                    <a:pt x="140" y="904"/>
                    <a:pt x="0" y="1203"/>
                    <a:pt x="0" y="1203"/>
                  </a:cubicBezTo>
                  <a:cubicBezTo>
                    <a:pt x="0" y="1203"/>
                    <a:pt x="319" y="1143"/>
                    <a:pt x="856" y="1123"/>
                  </a:cubicBezTo>
                  <a:cubicBezTo>
                    <a:pt x="1333" y="1044"/>
                    <a:pt x="1930" y="984"/>
                    <a:pt x="2507" y="944"/>
                  </a:cubicBezTo>
                  <a:cubicBezTo>
                    <a:pt x="2627" y="924"/>
                    <a:pt x="2786" y="924"/>
                    <a:pt x="2925" y="924"/>
                  </a:cubicBezTo>
                  <a:lnTo>
                    <a:pt x="3343" y="924"/>
                  </a:lnTo>
                  <a:cubicBezTo>
                    <a:pt x="3482" y="924"/>
                    <a:pt x="3621" y="944"/>
                    <a:pt x="3741" y="944"/>
                  </a:cubicBezTo>
                  <a:cubicBezTo>
                    <a:pt x="3880" y="944"/>
                    <a:pt x="3999" y="984"/>
                    <a:pt x="4119" y="984"/>
                  </a:cubicBezTo>
                  <a:cubicBezTo>
                    <a:pt x="4169" y="994"/>
                    <a:pt x="4223" y="994"/>
                    <a:pt x="4278" y="994"/>
                  </a:cubicBezTo>
                  <a:cubicBezTo>
                    <a:pt x="4333" y="994"/>
                    <a:pt x="4387" y="994"/>
                    <a:pt x="4437" y="1004"/>
                  </a:cubicBezTo>
                  <a:cubicBezTo>
                    <a:pt x="4537" y="1024"/>
                    <a:pt x="4636" y="1024"/>
                    <a:pt x="4716" y="1024"/>
                  </a:cubicBezTo>
                  <a:lnTo>
                    <a:pt x="4974" y="1024"/>
                  </a:lnTo>
                  <a:cubicBezTo>
                    <a:pt x="4974" y="1024"/>
                    <a:pt x="4915" y="944"/>
                    <a:pt x="4815" y="845"/>
                  </a:cubicBezTo>
                  <a:cubicBezTo>
                    <a:pt x="4696" y="745"/>
                    <a:pt x="4537" y="606"/>
                    <a:pt x="4318" y="487"/>
                  </a:cubicBezTo>
                  <a:cubicBezTo>
                    <a:pt x="4218" y="407"/>
                    <a:pt x="4099" y="327"/>
                    <a:pt x="3940" y="288"/>
                  </a:cubicBezTo>
                  <a:cubicBezTo>
                    <a:pt x="3820" y="228"/>
                    <a:pt x="3681" y="148"/>
                    <a:pt x="3502" y="128"/>
                  </a:cubicBezTo>
                  <a:cubicBezTo>
                    <a:pt x="3323" y="89"/>
                    <a:pt x="3144" y="29"/>
                    <a:pt x="2985" y="29"/>
                  </a:cubicBezTo>
                  <a:cubicBezTo>
                    <a:pt x="2858" y="15"/>
                    <a:pt x="2722" y="1"/>
                    <a:pt x="2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2"/>
            <p:cNvSpPr/>
            <p:nvPr/>
          </p:nvSpPr>
          <p:spPr>
            <a:xfrm>
              <a:off x="4682925" y="4650675"/>
              <a:ext cx="188550" cy="39525"/>
            </a:xfrm>
            <a:custGeom>
              <a:avLst/>
              <a:gdLst/>
              <a:ahLst/>
              <a:cxnLst/>
              <a:rect l="l" t="t" r="r" b="b"/>
              <a:pathLst>
                <a:path w="7542" h="1581" extrusionOk="0">
                  <a:moveTo>
                    <a:pt x="2829" y="1"/>
                  </a:moveTo>
                  <a:cubicBezTo>
                    <a:pt x="2637" y="1"/>
                    <a:pt x="2458" y="19"/>
                    <a:pt x="2269" y="49"/>
                  </a:cubicBezTo>
                  <a:cubicBezTo>
                    <a:pt x="1772" y="88"/>
                    <a:pt x="1354" y="168"/>
                    <a:pt x="996" y="287"/>
                  </a:cubicBezTo>
                  <a:cubicBezTo>
                    <a:pt x="299" y="486"/>
                    <a:pt x="1" y="765"/>
                    <a:pt x="1" y="765"/>
                  </a:cubicBezTo>
                  <a:cubicBezTo>
                    <a:pt x="1" y="765"/>
                    <a:pt x="538" y="785"/>
                    <a:pt x="1274" y="864"/>
                  </a:cubicBezTo>
                  <a:cubicBezTo>
                    <a:pt x="2030" y="884"/>
                    <a:pt x="2926" y="904"/>
                    <a:pt x="3781" y="1004"/>
                  </a:cubicBezTo>
                  <a:cubicBezTo>
                    <a:pt x="4020" y="1043"/>
                    <a:pt x="4219" y="1063"/>
                    <a:pt x="4438" y="1083"/>
                  </a:cubicBezTo>
                  <a:cubicBezTo>
                    <a:pt x="4657" y="1103"/>
                    <a:pt x="4856" y="1163"/>
                    <a:pt x="5074" y="1183"/>
                  </a:cubicBezTo>
                  <a:cubicBezTo>
                    <a:pt x="5313" y="1203"/>
                    <a:pt x="5512" y="1262"/>
                    <a:pt x="5711" y="1282"/>
                  </a:cubicBezTo>
                  <a:cubicBezTo>
                    <a:pt x="5910" y="1302"/>
                    <a:pt x="6109" y="1362"/>
                    <a:pt x="6268" y="1382"/>
                  </a:cubicBezTo>
                  <a:cubicBezTo>
                    <a:pt x="6447" y="1402"/>
                    <a:pt x="6626" y="1441"/>
                    <a:pt x="6766" y="1461"/>
                  </a:cubicBezTo>
                  <a:cubicBezTo>
                    <a:pt x="6925" y="1481"/>
                    <a:pt x="7044" y="1501"/>
                    <a:pt x="7164" y="1541"/>
                  </a:cubicBezTo>
                  <a:cubicBezTo>
                    <a:pt x="7402" y="1561"/>
                    <a:pt x="7542" y="1581"/>
                    <a:pt x="7542" y="1581"/>
                  </a:cubicBezTo>
                  <a:cubicBezTo>
                    <a:pt x="7542" y="1581"/>
                    <a:pt x="7502" y="1501"/>
                    <a:pt x="7343" y="1382"/>
                  </a:cubicBezTo>
                  <a:cubicBezTo>
                    <a:pt x="7223" y="1262"/>
                    <a:pt x="7004" y="1083"/>
                    <a:pt x="6666" y="904"/>
                  </a:cubicBezTo>
                  <a:cubicBezTo>
                    <a:pt x="6507" y="805"/>
                    <a:pt x="6328" y="705"/>
                    <a:pt x="6129" y="645"/>
                  </a:cubicBezTo>
                  <a:cubicBezTo>
                    <a:pt x="5890" y="566"/>
                    <a:pt x="5711" y="466"/>
                    <a:pt x="5453" y="387"/>
                  </a:cubicBezTo>
                  <a:cubicBezTo>
                    <a:pt x="5214" y="307"/>
                    <a:pt x="4955" y="248"/>
                    <a:pt x="4677" y="188"/>
                  </a:cubicBezTo>
                  <a:cubicBezTo>
                    <a:pt x="4418" y="148"/>
                    <a:pt x="4139" y="88"/>
                    <a:pt x="3861" y="68"/>
                  </a:cubicBezTo>
                  <a:cubicBezTo>
                    <a:pt x="3582" y="49"/>
                    <a:pt x="3324" y="9"/>
                    <a:pt x="3045" y="9"/>
                  </a:cubicBezTo>
                  <a:cubicBezTo>
                    <a:pt x="2970" y="3"/>
                    <a:pt x="2899" y="1"/>
                    <a:pt x="2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2"/>
            <p:cNvSpPr/>
            <p:nvPr/>
          </p:nvSpPr>
          <p:spPr>
            <a:xfrm>
              <a:off x="3914675" y="4965975"/>
              <a:ext cx="1165225" cy="115625"/>
            </a:xfrm>
            <a:custGeom>
              <a:avLst/>
              <a:gdLst/>
              <a:ahLst/>
              <a:cxnLst/>
              <a:rect l="l" t="t" r="r" b="b"/>
              <a:pathLst>
                <a:path w="46609" h="4625" extrusionOk="0">
                  <a:moveTo>
                    <a:pt x="33129" y="1"/>
                  </a:moveTo>
                  <a:cubicBezTo>
                    <a:pt x="30124" y="1"/>
                    <a:pt x="26928" y="244"/>
                    <a:pt x="24663" y="687"/>
                  </a:cubicBezTo>
                  <a:cubicBezTo>
                    <a:pt x="22205" y="1168"/>
                    <a:pt x="20091" y="1483"/>
                    <a:pt x="17918" y="1483"/>
                  </a:cubicBezTo>
                  <a:cubicBezTo>
                    <a:pt x="16045" y="1483"/>
                    <a:pt x="14129" y="1249"/>
                    <a:pt x="11909" y="687"/>
                  </a:cubicBezTo>
                  <a:cubicBezTo>
                    <a:pt x="10297" y="283"/>
                    <a:pt x="8867" y="148"/>
                    <a:pt x="7676" y="148"/>
                  </a:cubicBezTo>
                  <a:cubicBezTo>
                    <a:pt x="5295" y="148"/>
                    <a:pt x="3871" y="687"/>
                    <a:pt x="3871" y="687"/>
                  </a:cubicBezTo>
                  <a:cubicBezTo>
                    <a:pt x="1" y="3535"/>
                    <a:pt x="6895" y="4625"/>
                    <a:pt x="13986" y="4625"/>
                  </a:cubicBezTo>
                  <a:cubicBezTo>
                    <a:pt x="17103" y="4625"/>
                    <a:pt x="20257" y="4414"/>
                    <a:pt x="22554" y="4050"/>
                  </a:cubicBezTo>
                  <a:cubicBezTo>
                    <a:pt x="24604" y="3725"/>
                    <a:pt x="26700" y="3614"/>
                    <a:pt x="28749" y="3614"/>
                  </a:cubicBezTo>
                  <a:cubicBezTo>
                    <a:pt x="33221" y="3614"/>
                    <a:pt x="37471" y="4144"/>
                    <a:pt x="40537" y="4144"/>
                  </a:cubicBezTo>
                  <a:cubicBezTo>
                    <a:pt x="41233" y="4144"/>
                    <a:pt x="41867" y="4117"/>
                    <a:pt x="42430" y="4050"/>
                  </a:cubicBezTo>
                  <a:cubicBezTo>
                    <a:pt x="46608" y="3553"/>
                    <a:pt x="43445" y="1901"/>
                    <a:pt x="40540" y="807"/>
                  </a:cubicBezTo>
                  <a:cubicBezTo>
                    <a:pt x="39063" y="254"/>
                    <a:pt x="36195" y="1"/>
                    <a:pt x="33129" y="1"/>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2"/>
            <p:cNvSpPr/>
            <p:nvPr/>
          </p:nvSpPr>
          <p:spPr>
            <a:xfrm>
              <a:off x="4045250" y="4979750"/>
              <a:ext cx="155725" cy="33275"/>
            </a:xfrm>
            <a:custGeom>
              <a:avLst/>
              <a:gdLst/>
              <a:ahLst/>
              <a:cxnLst/>
              <a:rect l="l" t="t" r="r" b="b"/>
              <a:pathLst>
                <a:path w="6229" h="1331" extrusionOk="0">
                  <a:moveTo>
                    <a:pt x="3243" y="0"/>
                  </a:moveTo>
                  <a:cubicBezTo>
                    <a:pt x="3171" y="0"/>
                    <a:pt x="3099" y="5"/>
                    <a:pt x="3025" y="17"/>
                  </a:cubicBezTo>
                  <a:cubicBezTo>
                    <a:pt x="2806" y="37"/>
                    <a:pt x="2587" y="37"/>
                    <a:pt x="2349" y="77"/>
                  </a:cubicBezTo>
                  <a:cubicBezTo>
                    <a:pt x="2130" y="117"/>
                    <a:pt x="1931" y="176"/>
                    <a:pt x="1732" y="236"/>
                  </a:cubicBezTo>
                  <a:cubicBezTo>
                    <a:pt x="1334" y="355"/>
                    <a:pt x="996" y="495"/>
                    <a:pt x="737" y="674"/>
                  </a:cubicBezTo>
                  <a:cubicBezTo>
                    <a:pt x="200" y="1012"/>
                    <a:pt x="1" y="1330"/>
                    <a:pt x="1" y="1330"/>
                  </a:cubicBezTo>
                  <a:cubicBezTo>
                    <a:pt x="1" y="1330"/>
                    <a:pt x="399" y="1271"/>
                    <a:pt x="1036" y="1171"/>
                  </a:cubicBezTo>
                  <a:cubicBezTo>
                    <a:pt x="1632" y="1111"/>
                    <a:pt x="2388" y="1032"/>
                    <a:pt x="3105" y="1012"/>
                  </a:cubicBezTo>
                  <a:cubicBezTo>
                    <a:pt x="3284" y="972"/>
                    <a:pt x="3483" y="972"/>
                    <a:pt x="3642" y="972"/>
                  </a:cubicBezTo>
                  <a:lnTo>
                    <a:pt x="4179" y="972"/>
                  </a:lnTo>
                  <a:cubicBezTo>
                    <a:pt x="4378" y="972"/>
                    <a:pt x="4517" y="1012"/>
                    <a:pt x="4696" y="1012"/>
                  </a:cubicBezTo>
                  <a:cubicBezTo>
                    <a:pt x="4876" y="1012"/>
                    <a:pt x="5015" y="1032"/>
                    <a:pt x="5174" y="1032"/>
                  </a:cubicBezTo>
                  <a:cubicBezTo>
                    <a:pt x="5244" y="1042"/>
                    <a:pt x="5318" y="1042"/>
                    <a:pt x="5390" y="1042"/>
                  </a:cubicBezTo>
                  <a:cubicBezTo>
                    <a:pt x="5462" y="1042"/>
                    <a:pt x="5532" y="1042"/>
                    <a:pt x="5592" y="1052"/>
                  </a:cubicBezTo>
                  <a:cubicBezTo>
                    <a:pt x="5711" y="1072"/>
                    <a:pt x="5811" y="1072"/>
                    <a:pt x="5910" y="1072"/>
                  </a:cubicBezTo>
                  <a:lnTo>
                    <a:pt x="6228" y="1072"/>
                  </a:lnTo>
                  <a:cubicBezTo>
                    <a:pt x="6228" y="1072"/>
                    <a:pt x="6169" y="1012"/>
                    <a:pt x="6030" y="912"/>
                  </a:cubicBezTo>
                  <a:cubicBezTo>
                    <a:pt x="5890" y="813"/>
                    <a:pt x="5711" y="634"/>
                    <a:pt x="5413" y="514"/>
                  </a:cubicBezTo>
                  <a:cubicBezTo>
                    <a:pt x="5273" y="435"/>
                    <a:pt x="5114" y="355"/>
                    <a:pt x="4935" y="316"/>
                  </a:cubicBezTo>
                  <a:cubicBezTo>
                    <a:pt x="4776" y="236"/>
                    <a:pt x="4577" y="156"/>
                    <a:pt x="4378" y="136"/>
                  </a:cubicBezTo>
                  <a:cubicBezTo>
                    <a:pt x="4179" y="77"/>
                    <a:pt x="3940" y="37"/>
                    <a:pt x="3722" y="37"/>
                  </a:cubicBezTo>
                  <a:cubicBezTo>
                    <a:pt x="3557" y="23"/>
                    <a:pt x="3402" y="0"/>
                    <a:pt x="3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2"/>
            <p:cNvSpPr/>
            <p:nvPr/>
          </p:nvSpPr>
          <p:spPr>
            <a:xfrm>
              <a:off x="4726700" y="4991900"/>
              <a:ext cx="238775" cy="41500"/>
            </a:xfrm>
            <a:custGeom>
              <a:avLst/>
              <a:gdLst/>
              <a:ahLst/>
              <a:cxnLst/>
              <a:rect l="l" t="t" r="r" b="b"/>
              <a:pathLst>
                <a:path w="9551" h="1660" extrusionOk="0">
                  <a:moveTo>
                    <a:pt x="3549" y="1"/>
                  </a:moveTo>
                  <a:cubicBezTo>
                    <a:pt x="3303" y="1"/>
                    <a:pt x="3059" y="19"/>
                    <a:pt x="2826" y="48"/>
                  </a:cubicBezTo>
                  <a:cubicBezTo>
                    <a:pt x="2209" y="88"/>
                    <a:pt x="1672" y="188"/>
                    <a:pt x="1234" y="327"/>
                  </a:cubicBezTo>
                  <a:cubicBezTo>
                    <a:pt x="379" y="546"/>
                    <a:pt x="1" y="844"/>
                    <a:pt x="1" y="844"/>
                  </a:cubicBezTo>
                  <a:cubicBezTo>
                    <a:pt x="1" y="844"/>
                    <a:pt x="637" y="864"/>
                    <a:pt x="1632" y="884"/>
                  </a:cubicBezTo>
                  <a:cubicBezTo>
                    <a:pt x="2587" y="924"/>
                    <a:pt x="3702" y="964"/>
                    <a:pt x="4816" y="1063"/>
                  </a:cubicBezTo>
                  <a:cubicBezTo>
                    <a:pt x="5094" y="1063"/>
                    <a:pt x="5373" y="1123"/>
                    <a:pt x="5651" y="1143"/>
                  </a:cubicBezTo>
                  <a:cubicBezTo>
                    <a:pt x="5950" y="1163"/>
                    <a:pt x="6189" y="1222"/>
                    <a:pt x="6467" y="1242"/>
                  </a:cubicBezTo>
                  <a:cubicBezTo>
                    <a:pt x="6746" y="1262"/>
                    <a:pt x="6984" y="1322"/>
                    <a:pt x="7243" y="1342"/>
                  </a:cubicBezTo>
                  <a:cubicBezTo>
                    <a:pt x="7482" y="1362"/>
                    <a:pt x="7740" y="1421"/>
                    <a:pt x="7959" y="1441"/>
                  </a:cubicBezTo>
                  <a:cubicBezTo>
                    <a:pt x="8158" y="1481"/>
                    <a:pt x="8397" y="1501"/>
                    <a:pt x="8576" y="1541"/>
                  </a:cubicBezTo>
                  <a:cubicBezTo>
                    <a:pt x="8755" y="1560"/>
                    <a:pt x="8934" y="1580"/>
                    <a:pt x="9073" y="1600"/>
                  </a:cubicBezTo>
                  <a:cubicBezTo>
                    <a:pt x="9372" y="1640"/>
                    <a:pt x="9551" y="1660"/>
                    <a:pt x="9551" y="1660"/>
                  </a:cubicBezTo>
                  <a:cubicBezTo>
                    <a:pt x="9551" y="1660"/>
                    <a:pt x="9452" y="1560"/>
                    <a:pt x="9272" y="1441"/>
                  </a:cubicBezTo>
                  <a:cubicBezTo>
                    <a:pt x="9073" y="1322"/>
                    <a:pt x="8835" y="1123"/>
                    <a:pt x="8397" y="944"/>
                  </a:cubicBezTo>
                  <a:cubicBezTo>
                    <a:pt x="8198" y="844"/>
                    <a:pt x="7999" y="705"/>
                    <a:pt x="7740" y="645"/>
                  </a:cubicBezTo>
                  <a:cubicBezTo>
                    <a:pt x="7462" y="566"/>
                    <a:pt x="7183" y="466"/>
                    <a:pt x="6885" y="387"/>
                  </a:cubicBezTo>
                  <a:cubicBezTo>
                    <a:pt x="6567" y="327"/>
                    <a:pt x="6268" y="247"/>
                    <a:pt x="5910" y="188"/>
                  </a:cubicBezTo>
                  <a:cubicBezTo>
                    <a:pt x="5572" y="148"/>
                    <a:pt x="5214" y="88"/>
                    <a:pt x="4875" y="68"/>
                  </a:cubicBezTo>
                  <a:cubicBezTo>
                    <a:pt x="4517" y="48"/>
                    <a:pt x="4179" y="9"/>
                    <a:pt x="3821" y="9"/>
                  </a:cubicBezTo>
                  <a:cubicBezTo>
                    <a:pt x="3730" y="3"/>
                    <a:pt x="3640" y="1"/>
                    <a:pt x="3549"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 name="Google Shape;266;p2"/>
          <p:cNvGrpSpPr/>
          <p:nvPr/>
        </p:nvGrpSpPr>
        <p:grpSpPr>
          <a:xfrm>
            <a:off x="-84449" y="6192281"/>
            <a:ext cx="12391679" cy="635568"/>
            <a:chOff x="-63338" y="4415611"/>
            <a:chExt cx="9293759" cy="476676"/>
          </a:xfrm>
        </p:grpSpPr>
        <p:grpSp>
          <p:nvGrpSpPr>
            <p:cNvPr id="267" name="Google Shape;267;p2"/>
            <p:cNvGrpSpPr/>
            <p:nvPr/>
          </p:nvGrpSpPr>
          <p:grpSpPr>
            <a:xfrm>
              <a:off x="-63338" y="4432610"/>
              <a:ext cx="3386121" cy="399505"/>
              <a:chOff x="581300" y="3757663"/>
              <a:chExt cx="696575" cy="73925"/>
            </a:xfrm>
          </p:grpSpPr>
          <p:sp>
            <p:nvSpPr>
              <p:cNvPr id="268" name="Google Shape;26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 name="Google Shape;272;p2"/>
            <p:cNvGrpSpPr/>
            <p:nvPr/>
          </p:nvGrpSpPr>
          <p:grpSpPr>
            <a:xfrm>
              <a:off x="3072586" y="4492781"/>
              <a:ext cx="3386121" cy="399505"/>
              <a:chOff x="581300" y="3757663"/>
              <a:chExt cx="696575" cy="73925"/>
            </a:xfrm>
          </p:grpSpPr>
          <p:sp>
            <p:nvSpPr>
              <p:cNvPr id="273" name="Google Shape;273;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7" name="Google Shape;277;p2"/>
            <p:cNvGrpSpPr/>
            <p:nvPr/>
          </p:nvGrpSpPr>
          <p:grpSpPr>
            <a:xfrm>
              <a:off x="5844300" y="4415611"/>
              <a:ext cx="3386121" cy="399505"/>
              <a:chOff x="581300" y="3757663"/>
              <a:chExt cx="696575" cy="73925"/>
            </a:xfrm>
          </p:grpSpPr>
          <p:sp>
            <p:nvSpPr>
              <p:cNvPr id="278" name="Google Shape;27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82" name="Google Shape;282;p2"/>
          <p:cNvGrpSpPr/>
          <p:nvPr/>
        </p:nvGrpSpPr>
        <p:grpSpPr>
          <a:xfrm>
            <a:off x="8980949" y="5013919"/>
            <a:ext cx="880190" cy="1546384"/>
            <a:chOff x="5711575" y="4495200"/>
            <a:chExt cx="358150" cy="629225"/>
          </a:xfrm>
        </p:grpSpPr>
        <p:sp>
          <p:nvSpPr>
            <p:cNvPr id="283" name="Google Shape;283;p2"/>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2"/>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2"/>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2"/>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2"/>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2"/>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9" name="Google Shape;289;p2"/>
          <p:cNvGrpSpPr/>
          <p:nvPr/>
        </p:nvGrpSpPr>
        <p:grpSpPr>
          <a:xfrm>
            <a:off x="11270372" y="5524970"/>
            <a:ext cx="468234" cy="1051361"/>
            <a:chOff x="5401200" y="3737150"/>
            <a:chExt cx="190525" cy="427800"/>
          </a:xfrm>
        </p:grpSpPr>
        <p:sp>
          <p:nvSpPr>
            <p:cNvPr id="290" name="Google Shape;290;p2"/>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2"/>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2"/>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2"/>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2"/>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2"/>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950954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17 Title and text right 1" userDrawn="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userDrawn="1"/>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787964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dirty="0"/>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Tree>
    <p:extLst>
      <p:ext uri="{BB962C8B-B14F-4D97-AF65-F5344CB8AC3E}">
        <p14:creationId xmlns:p14="http://schemas.microsoft.com/office/powerpoint/2010/main" val="318668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073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1778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14663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408485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4/28/2026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299312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9644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27834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299343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089316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929116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72633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662611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4/28/2026</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938987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1240759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929518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C8F09-54AD-4894-9CC3-48AE4BF9C221}" type="datetimeFigureOut">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FB7D1-608C-4A99-86F9-DF4EB0FE8530}" type="slidenum">
              <a:rPr lang="en-US" smtClean="0"/>
              <a:t>‹#›</a:t>
            </a:fld>
            <a:endParaRPr lang="en-US"/>
          </a:p>
        </p:txBody>
      </p:sp>
    </p:spTree>
    <p:extLst>
      <p:ext uri="{BB962C8B-B14F-4D97-AF65-F5344CB8AC3E}">
        <p14:creationId xmlns:p14="http://schemas.microsoft.com/office/powerpoint/2010/main" val="26877620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31228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2493260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9762932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24358833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A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2026/4/28</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Tree>
    <p:extLst>
      <p:ext uri="{BB962C8B-B14F-4D97-AF65-F5344CB8AC3E}">
        <p14:creationId xmlns:p14="http://schemas.microsoft.com/office/powerpoint/2010/main" val="384775623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2471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975553408"/>
      </p:ext>
    </p:extLst>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4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31028157"/>
      </p:ext>
    </p:extLst>
  </p:cSld>
  <p:clrMap bg1="lt1" tx1="dk1" bg2="dk2" tx2="lt2" accent1="accent1" accent2="accent2" accent3="accent3" accent4="accent4" accent5="accent5" accent6="accent6" hlink="hlink" folHlink="folHlink"/>
  <p:sldLayoutIdLst>
    <p:sldLayoutId id="214748384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36707951"/>
      </p:ext>
    </p:extLst>
  </p:cSld>
  <p:clrMap bg1="lt1" tx1="dk1" bg2="dk2" tx2="lt2" accent1="accent1" accent2="accent2" accent3="accent3" accent4="accent4" accent5="accent5" accent6="accent6" hlink="hlink" folHlink="folHlink"/>
  <p:sldLayoutIdLst>
    <p:sldLayoutId id="214748384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38.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75.xml"/><Relationship Id="rId5" Type="http://schemas.openxmlformats.org/officeDocument/2006/relationships/image" Target="../media/image43.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image" Target="../media/image27.png"/><Relationship Id="rId4" Type="http://schemas.openxmlformats.org/officeDocument/2006/relationships/image" Target="../media/image26.tiff"/></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5.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4.pn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85.xml"/><Relationship Id="rId4" Type="http://schemas.openxmlformats.org/officeDocument/2006/relationships/audio" Target="../media/media2.mp3"/><Relationship Id="rId9" Type="http://schemas.openxmlformats.org/officeDocument/2006/relationships/image" Target="../media/image2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image" Target="../media/image57.png"/><Relationship Id="rId5" Type="http://schemas.openxmlformats.org/officeDocument/2006/relationships/audio" Target="../media/audio3.wav"/><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85.xml"/><Relationship Id="rId4" Type="http://schemas.openxmlformats.org/officeDocument/2006/relationships/audio" Target="../media/media2.mp3"/><Relationship Id="rId9" Type="http://schemas.openxmlformats.org/officeDocument/2006/relationships/image" Target="../media/image26.tiff"/></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slideLayout" Target="../slideLayouts/slideLayout85.xml"/><Relationship Id="rId4" Type="http://schemas.openxmlformats.org/officeDocument/2006/relationships/audio" Target="../media/media2.mp3"/><Relationship Id="rId9" Type="http://schemas.openxmlformats.org/officeDocument/2006/relationships/image" Target="../media/image26.tiff"/></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22.png"/><Relationship Id="rId5"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A30E4-CD38-63FD-37AB-E166E101B953}"/>
              </a:ext>
            </a:extLst>
          </p:cNvPr>
          <p:cNvPicPr>
            <a:picLocks noChangeAspect="1"/>
          </p:cNvPicPr>
          <p:nvPr/>
        </p:nvPicPr>
        <p:blipFill rotWithShape="1">
          <a:blip r:embed="rId2">
            <a:extLst>
              <a:ext uri="{28A0092B-C50C-407E-A947-70E740481C1C}">
                <a14:useLocalDpi xmlns:a14="http://schemas.microsoft.com/office/drawing/2010/main" val="0"/>
              </a:ext>
            </a:extLst>
          </a:blip>
          <a:srcRect l="5590" t="5078" r="9361"/>
          <a:stretch/>
        </p:blipFill>
        <p:spPr>
          <a:xfrm>
            <a:off x="0" y="-8989"/>
            <a:ext cx="12161838" cy="6866989"/>
          </a:xfrm>
          <a:prstGeom prst="rect">
            <a:avLst/>
          </a:prstGeom>
        </p:spPr>
      </p:pic>
      <p:sp>
        <p:nvSpPr>
          <p:cNvPr id="12" name="Title 1">
            <a:extLst>
              <a:ext uri="{FF2B5EF4-FFF2-40B4-BE49-F238E27FC236}">
                <a16:creationId xmlns:a16="http://schemas.microsoft.com/office/drawing/2014/main" id="{AA9CB9CF-7C56-2A8C-D86C-2EFD377662A7}"/>
              </a:ext>
            </a:extLst>
          </p:cNvPr>
          <p:cNvSpPr txBox="1">
            <a:spLocks/>
          </p:cNvSpPr>
          <p:nvPr/>
        </p:nvSpPr>
        <p:spPr>
          <a:xfrm>
            <a:off x="3376204" y="462270"/>
            <a:ext cx="24594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F88302"/>
                </a:solidFill>
                <a:latin typeface="Arial-Rounded" pitchFamily="34" charset="0"/>
                <a:ea typeface="Arial-Rounded" pitchFamily="34" charset="0"/>
                <a:cs typeface="Arial-Rounded" pitchFamily="34" charset="0"/>
              </a:rPr>
              <a:t>vuốt ve</a:t>
            </a:r>
          </a:p>
        </p:txBody>
      </p:sp>
      <p:sp>
        <p:nvSpPr>
          <p:cNvPr id="13" name="Oval 12">
            <a:extLst>
              <a:ext uri="{FF2B5EF4-FFF2-40B4-BE49-F238E27FC236}">
                <a16:creationId xmlns:a16="http://schemas.microsoft.com/office/drawing/2014/main" id="{F5B41768-CC32-D5CF-6AD5-2277060BAA94}"/>
              </a:ext>
            </a:extLst>
          </p:cNvPr>
          <p:cNvSpPr/>
          <p:nvPr/>
        </p:nvSpPr>
        <p:spPr>
          <a:xfrm>
            <a:off x="2503158" y="4082960"/>
            <a:ext cx="484909" cy="48490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0070C0"/>
                </a:solidFill>
                <a:latin typeface=".VnArial" pitchFamily="34" charset="0"/>
              </a:rPr>
              <a:t>8</a:t>
            </a:r>
          </a:p>
        </p:txBody>
      </p:sp>
      <p:sp>
        <p:nvSpPr>
          <p:cNvPr id="14" name="Oval 13">
            <a:extLst>
              <a:ext uri="{FF2B5EF4-FFF2-40B4-BE49-F238E27FC236}">
                <a16:creationId xmlns:a16="http://schemas.microsoft.com/office/drawing/2014/main" id="{8E2C6E1A-611F-51A2-CD02-C39F0249E35E}"/>
              </a:ext>
            </a:extLst>
          </p:cNvPr>
          <p:cNvSpPr/>
          <p:nvPr/>
        </p:nvSpPr>
        <p:spPr>
          <a:xfrm>
            <a:off x="6542322" y="3360340"/>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6</a:t>
            </a:r>
          </a:p>
        </p:txBody>
      </p:sp>
      <p:sp>
        <p:nvSpPr>
          <p:cNvPr id="15" name="Oval 14">
            <a:extLst>
              <a:ext uri="{FF2B5EF4-FFF2-40B4-BE49-F238E27FC236}">
                <a16:creationId xmlns:a16="http://schemas.microsoft.com/office/drawing/2014/main" id="{375A5747-7DC5-0BCD-F56F-A43606F53B10}"/>
              </a:ext>
            </a:extLst>
          </p:cNvPr>
          <p:cNvSpPr/>
          <p:nvPr/>
        </p:nvSpPr>
        <p:spPr>
          <a:xfrm>
            <a:off x="989331" y="4476797"/>
            <a:ext cx="484909" cy="48490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a:solidFill>
                  <a:srgbClr val="0070C0"/>
                </a:solidFill>
                <a:latin typeface=".VnArial" pitchFamily="34" charset="0"/>
              </a:rPr>
              <a:t>5</a:t>
            </a:r>
          </a:p>
        </p:txBody>
      </p:sp>
      <p:sp>
        <p:nvSpPr>
          <p:cNvPr id="16" name="Oval 15">
            <a:extLst>
              <a:ext uri="{FF2B5EF4-FFF2-40B4-BE49-F238E27FC236}">
                <a16:creationId xmlns:a16="http://schemas.microsoft.com/office/drawing/2014/main" id="{2A4E9C29-AC8A-8A8C-C471-88E07CF17A4C}"/>
              </a:ext>
            </a:extLst>
          </p:cNvPr>
          <p:cNvSpPr/>
          <p:nvPr/>
        </p:nvSpPr>
        <p:spPr>
          <a:xfrm>
            <a:off x="8697519" y="4403612"/>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7</a:t>
            </a:r>
          </a:p>
        </p:txBody>
      </p:sp>
      <p:sp>
        <p:nvSpPr>
          <p:cNvPr id="17" name="Oval 16">
            <a:extLst>
              <a:ext uri="{FF2B5EF4-FFF2-40B4-BE49-F238E27FC236}">
                <a16:creationId xmlns:a16="http://schemas.microsoft.com/office/drawing/2014/main" id="{E7D9196F-83E9-2BA6-FC42-A2742F43F07B}"/>
              </a:ext>
            </a:extLst>
          </p:cNvPr>
          <p:cNvSpPr/>
          <p:nvPr/>
        </p:nvSpPr>
        <p:spPr>
          <a:xfrm>
            <a:off x="7330521" y="761218"/>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4</a:t>
            </a:r>
          </a:p>
        </p:txBody>
      </p:sp>
      <p:sp>
        <p:nvSpPr>
          <p:cNvPr id="18" name="Oval 17">
            <a:extLst>
              <a:ext uri="{FF2B5EF4-FFF2-40B4-BE49-F238E27FC236}">
                <a16:creationId xmlns:a16="http://schemas.microsoft.com/office/drawing/2014/main" id="{9F578C31-B07F-11AE-3F19-27B78F8C4BF7}"/>
              </a:ext>
            </a:extLst>
          </p:cNvPr>
          <p:cNvSpPr/>
          <p:nvPr/>
        </p:nvSpPr>
        <p:spPr>
          <a:xfrm>
            <a:off x="1080025" y="1082619"/>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2</a:t>
            </a:r>
          </a:p>
        </p:txBody>
      </p:sp>
      <p:sp>
        <p:nvSpPr>
          <p:cNvPr id="19" name="Oval 18">
            <a:extLst>
              <a:ext uri="{FF2B5EF4-FFF2-40B4-BE49-F238E27FC236}">
                <a16:creationId xmlns:a16="http://schemas.microsoft.com/office/drawing/2014/main" id="{C4ED3B06-DB59-AC7A-9F3A-78EFCC7E1A8D}"/>
              </a:ext>
            </a:extLst>
          </p:cNvPr>
          <p:cNvSpPr/>
          <p:nvPr/>
        </p:nvSpPr>
        <p:spPr>
          <a:xfrm>
            <a:off x="3281295" y="199172"/>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1</a:t>
            </a:r>
          </a:p>
        </p:txBody>
      </p:sp>
      <p:sp>
        <p:nvSpPr>
          <p:cNvPr id="20" name="Oval 19">
            <a:extLst>
              <a:ext uri="{FF2B5EF4-FFF2-40B4-BE49-F238E27FC236}">
                <a16:creationId xmlns:a16="http://schemas.microsoft.com/office/drawing/2014/main" id="{213FCE6C-C169-8923-1CB9-49E48A89B27F}"/>
              </a:ext>
            </a:extLst>
          </p:cNvPr>
          <p:cNvSpPr/>
          <p:nvPr/>
        </p:nvSpPr>
        <p:spPr>
          <a:xfrm>
            <a:off x="4327517" y="1990388"/>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0070C0"/>
                </a:solidFill>
                <a:latin typeface=".VnArial" pitchFamily="34" charset="0"/>
              </a:rPr>
              <a:t>3</a:t>
            </a:r>
          </a:p>
        </p:txBody>
      </p:sp>
      <p:sp>
        <p:nvSpPr>
          <p:cNvPr id="21" name="Title 1">
            <a:extLst>
              <a:ext uri="{FF2B5EF4-FFF2-40B4-BE49-F238E27FC236}">
                <a16:creationId xmlns:a16="http://schemas.microsoft.com/office/drawing/2014/main" id="{28863C53-857A-4EF5-4E38-5E1BCD94FB83}"/>
              </a:ext>
            </a:extLst>
          </p:cNvPr>
          <p:cNvSpPr txBox="1">
            <a:spLocks/>
          </p:cNvSpPr>
          <p:nvPr/>
        </p:nvSpPr>
        <p:spPr>
          <a:xfrm>
            <a:off x="3382406" y="2736813"/>
            <a:ext cx="287631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6BBC"/>
                </a:solidFill>
                <a:latin typeface="Arial-Rounded" pitchFamily="34" charset="0"/>
                <a:ea typeface="Arial-Rounded" pitchFamily="34" charset="0"/>
                <a:cs typeface="Arial-Rounded" pitchFamily="34" charset="0"/>
              </a:rPr>
              <a:t>nhuộm vải</a:t>
            </a:r>
          </a:p>
        </p:txBody>
      </p:sp>
      <p:sp>
        <p:nvSpPr>
          <p:cNvPr id="22" name="Title 1">
            <a:extLst>
              <a:ext uri="{FF2B5EF4-FFF2-40B4-BE49-F238E27FC236}">
                <a16:creationId xmlns:a16="http://schemas.microsoft.com/office/drawing/2014/main" id="{DB0F8A77-E07F-1CB5-8A59-2B70C8F153C3}"/>
              </a:ext>
            </a:extLst>
          </p:cNvPr>
          <p:cNvSpPr txBox="1">
            <a:spLocks/>
          </p:cNvSpPr>
          <p:nvPr/>
        </p:nvSpPr>
        <p:spPr>
          <a:xfrm>
            <a:off x="325327" y="1846662"/>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0B050"/>
                </a:solidFill>
                <a:latin typeface="Arial-Rounded" pitchFamily="34" charset="0"/>
                <a:ea typeface="Arial-Rounded" pitchFamily="34" charset="0"/>
                <a:cs typeface="Arial-Rounded" pitchFamily="34" charset="0"/>
              </a:rPr>
              <a:t>cưỡi ngựa</a:t>
            </a:r>
          </a:p>
        </p:txBody>
      </p:sp>
      <p:sp>
        <p:nvSpPr>
          <p:cNvPr id="23" name="Title 1">
            <a:extLst>
              <a:ext uri="{FF2B5EF4-FFF2-40B4-BE49-F238E27FC236}">
                <a16:creationId xmlns:a16="http://schemas.microsoft.com/office/drawing/2014/main" id="{BDCE31AE-8A56-C058-8758-8456548D9D6E}"/>
              </a:ext>
            </a:extLst>
          </p:cNvPr>
          <p:cNvSpPr txBox="1">
            <a:spLocks/>
          </p:cNvSpPr>
          <p:nvPr/>
        </p:nvSpPr>
        <p:spPr>
          <a:xfrm>
            <a:off x="594519" y="4899026"/>
            <a:ext cx="435340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B050"/>
                </a:solidFill>
                <a:latin typeface="Arial-Rounded" pitchFamily="34" charset="0"/>
                <a:ea typeface="Arial-Rounded" pitchFamily="34" charset="0"/>
                <a:cs typeface="Arial-Rounded" pitchFamily="34" charset="0"/>
              </a:rPr>
              <a:t>luống cuống</a:t>
            </a:r>
          </a:p>
        </p:txBody>
      </p:sp>
      <p:sp>
        <p:nvSpPr>
          <p:cNvPr id="24" name="Title 1">
            <a:extLst>
              <a:ext uri="{FF2B5EF4-FFF2-40B4-BE49-F238E27FC236}">
                <a16:creationId xmlns:a16="http://schemas.microsoft.com/office/drawing/2014/main" id="{808DC204-C866-435A-6BAF-EE9C5C283D61}"/>
              </a:ext>
            </a:extLst>
          </p:cNvPr>
          <p:cNvSpPr txBox="1">
            <a:spLocks/>
          </p:cNvSpPr>
          <p:nvPr/>
        </p:nvSpPr>
        <p:spPr>
          <a:xfrm>
            <a:off x="8858905" y="4650053"/>
            <a:ext cx="2813516" cy="91254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19AD"/>
                </a:solidFill>
                <a:latin typeface="Arial-Rounded" pitchFamily="34" charset="0"/>
                <a:ea typeface="Arial-Rounded" pitchFamily="34" charset="0"/>
                <a:cs typeface="Arial-Rounded" pitchFamily="34" charset="0"/>
              </a:rPr>
              <a:t>muôn màu</a:t>
            </a:r>
          </a:p>
        </p:txBody>
      </p:sp>
      <p:sp>
        <p:nvSpPr>
          <p:cNvPr id="25" name="Title 1">
            <a:extLst>
              <a:ext uri="{FF2B5EF4-FFF2-40B4-BE49-F238E27FC236}">
                <a16:creationId xmlns:a16="http://schemas.microsoft.com/office/drawing/2014/main" id="{8EDF31C1-9872-BBFA-0B23-97E5F5B6F814}"/>
              </a:ext>
            </a:extLst>
          </p:cNvPr>
          <p:cNvSpPr txBox="1">
            <a:spLocks/>
          </p:cNvSpPr>
          <p:nvPr/>
        </p:nvSpPr>
        <p:spPr>
          <a:xfrm>
            <a:off x="5578293" y="3955527"/>
            <a:ext cx="25693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88302"/>
                </a:solidFill>
                <a:latin typeface="Arial-Rounded" pitchFamily="34" charset="0"/>
                <a:ea typeface="Arial-Rounded" pitchFamily="34" charset="0"/>
                <a:cs typeface="Arial-Rounded" pitchFamily="34" charset="0"/>
              </a:rPr>
              <a:t>lem luốc</a:t>
            </a:r>
          </a:p>
        </p:txBody>
      </p:sp>
      <p:sp>
        <p:nvSpPr>
          <p:cNvPr id="26" name="Title 1">
            <a:extLst>
              <a:ext uri="{FF2B5EF4-FFF2-40B4-BE49-F238E27FC236}">
                <a16:creationId xmlns:a16="http://schemas.microsoft.com/office/drawing/2014/main" id="{153DAB54-40F5-0DB3-A778-233572B46768}"/>
              </a:ext>
            </a:extLst>
          </p:cNvPr>
          <p:cNvSpPr txBox="1">
            <a:spLocks/>
          </p:cNvSpPr>
          <p:nvPr/>
        </p:nvSpPr>
        <p:spPr>
          <a:xfrm>
            <a:off x="6746495" y="1546390"/>
            <a:ext cx="212346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FF19AD"/>
                </a:solidFill>
                <a:latin typeface="Arial-Rounded" pitchFamily="34" charset="0"/>
                <a:ea typeface="Arial-Rounded" pitchFamily="34" charset="0"/>
                <a:cs typeface="Arial-Rounded" pitchFamily="34" charset="0"/>
              </a:rPr>
              <a:t>trẻ thơ</a:t>
            </a:r>
          </a:p>
        </p:txBody>
      </p:sp>
      <p:sp>
        <p:nvSpPr>
          <p:cNvPr id="27" name="Title 1">
            <a:extLst>
              <a:ext uri="{FF2B5EF4-FFF2-40B4-BE49-F238E27FC236}">
                <a16:creationId xmlns:a16="http://schemas.microsoft.com/office/drawing/2014/main" id="{995CB26F-DAE2-FE2B-560E-AB745ACA8831}"/>
              </a:ext>
            </a:extLst>
          </p:cNvPr>
          <p:cNvSpPr txBox="1">
            <a:spLocks/>
          </p:cNvSpPr>
          <p:nvPr/>
        </p:nvSpPr>
        <p:spPr>
          <a:xfrm>
            <a:off x="9136402" y="2990453"/>
            <a:ext cx="242119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7030A0"/>
                </a:solidFill>
                <a:latin typeface="Arial-Rounded" pitchFamily="34" charset="0"/>
                <a:ea typeface="Arial-Rounded" pitchFamily="34" charset="0"/>
                <a:cs typeface="Arial-Rounded" pitchFamily="34" charset="0"/>
              </a:rPr>
              <a:t>nướu răng</a:t>
            </a:r>
          </a:p>
        </p:txBody>
      </p:sp>
      <p:sp>
        <p:nvSpPr>
          <p:cNvPr id="28" name="Oval 27">
            <a:extLst>
              <a:ext uri="{FF2B5EF4-FFF2-40B4-BE49-F238E27FC236}">
                <a16:creationId xmlns:a16="http://schemas.microsoft.com/office/drawing/2014/main" id="{895214E1-FA90-1ACC-A976-F401C645D942}"/>
              </a:ext>
            </a:extLst>
          </p:cNvPr>
          <p:cNvSpPr/>
          <p:nvPr/>
        </p:nvSpPr>
        <p:spPr>
          <a:xfrm>
            <a:off x="10872012" y="2489889"/>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9</a:t>
            </a:r>
          </a:p>
        </p:txBody>
      </p:sp>
      <p:sp>
        <p:nvSpPr>
          <p:cNvPr id="29" name="Oval 28">
            <a:extLst>
              <a:ext uri="{FF2B5EF4-FFF2-40B4-BE49-F238E27FC236}">
                <a16:creationId xmlns:a16="http://schemas.microsoft.com/office/drawing/2014/main" id="{AB3BA585-3EF6-B706-1046-5C2349670D54}"/>
              </a:ext>
            </a:extLst>
          </p:cNvPr>
          <p:cNvSpPr/>
          <p:nvPr/>
        </p:nvSpPr>
        <p:spPr>
          <a:xfrm>
            <a:off x="8503812" y="990649"/>
            <a:ext cx="696284" cy="39303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0070C0"/>
                </a:solidFill>
                <a:latin typeface=".VnArial" pitchFamily="34" charset="0"/>
              </a:rPr>
              <a:t>10</a:t>
            </a:r>
          </a:p>
        </p:txBody>
      </p:sp>
      <p:sp>
        <p:nvSpPr>
          <p:cNvPr id="30" name="Oval 29">
            <a:extLst>
              <a:ext uri="{FF2B5EF4-FFF2-40B4-BE49-F238E27FC236}">
                <a16:creationId xmlns:a16="http://schemas.microsoft.com/office/drawing/2014/main" id="{412E3C35-A873-BD2B-C168-BFFDD5235E10}"/>
              </a:ext>
            </a:extLst>
          </p:cNvPr>
          <p:cNvSpPr/>
          <p:nvPr/>
        </p:nvSpPr>
        <p:spPr>
          <a:xfrm>
            <a:off x="5429493" y="4722783"/>
            <a:ext cx="696283" cy="475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0070C0"/>
                </a:solidFill>
                <a:latin typeface=".VnArial" pitchFamily="34" charset="0"/>
              </a:rPr>
              <a:t>11</a:t>
            </a:r>
          </a:p>
        </p:txBody>
      </p:sp>
      <p:sp>
        <p:nvSpPr>
          <p:cNvPr id="31" name="Oval 30">
            <a:extLst>
              <a:ext uri="{FF2B5EF4-FFF2-40B4-BE49-F238E27FC236}">
                <a16:creationId xmlns:a16="http://schemas.microsoft.com/office/drawing/2014/main" id="{4B1D4730-F6B5-DCA9-5ACA-939A9B2A8530}"/>
              </a:ext>
            </a:extLst>
          </p:cNvPr>
          <p:cNvSpPr/>
          <p:nvPr/>
        </p:nvSpPr>
        <p:spPr>
          <a:xfrm>
            <a:off x="11091224" y="4165826"/>
            <a:ext cx="632985" cy="475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0070C0"/>
                </a:solidFill>
                <a:latin typeface=".VnArial" pitchFamily="34" charset="0"/>
              </a:rPr>
              <a:t>12</a:t>
            </a:r>
          </a:p>
        </p:txBody>
      </p:sp>
      <p:pic>
        <p:nvPicPr>
          <p:cNvPr id="1024" name="Picture 1023">
            <a:extLst>
              <a:ext uri="{FF2B5EF4-FFF2-40B4-BE49-F238E27FC236}">
                <a16:creationId xmlns:a16="http://schemas.microsoft.com/office/drawing/2014/main" id="{7559767D-C1BA-458E-1393-44DC9A46E0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019" b="85278" l="13494" r="91109"/>
                    </a14:imgEffect>
                  </a14:imgLayer>
                </a14:imgProps>
              </a:ext>
              <a:ext uri="{28A0092B-C50C-407E-A947-70E740481C1C}">
                <a14:useLocalDpi xmlns:a14="http://schemas.microsoft.com/office/drawing/2010/main" val="0"/>
              </a:ext>
            </a:extLst>
          </a:blip>
          <a:srcRect l="9302" t="12134" b="18011"/>
          <a:stretch/>
        </p:blipFill>
        <p:spPr>
          <a:xfrm>
            <a:off x="325327" y="3803834"/>
            <a:ext cx="1089372" cy="947851"/>
          </a:xfrm>
          <a:prstGeom prst="rect">
            <a:avLst/>
          </a:prstGeom>
        </p:spPr>
      </p:pic>
      <p:pic>
        <p:nvPicPr>
          <p:cNvPr id="1025" name="Picture 1024">
            <a:extLst>
              <a:ext uri="{FF2B5EF4-FFF2-40B4-BE49-F238E27FC236}">
                <a16:creationId xmlns:a16="http://schemas.microsoft.com/office/drawing/2014/main" id="{ACE0C3FC-6894-4440-5052-9B8D4EB87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1726" y="5509600"/>
            <a:ext cx="1000959" cy="914400"/>
          </a:xfrm>
          <a:prstGeom prst="rect">
            <a:avLst/>
          </a:prstGeom>
        </p:spPr>
      </p:pic>
      <p:pic>
        <p:nvPicPr>
          <p:cNvPr id="1027" name="Picture 1026">
            <a:extLst>
              <a:ext uri="{FF2B5EF4-FFF2-40B4-BE49-F238E27FC236}">
                <a16:creationId xmlns:a16="http://schemas.microsoft.com/office/drawing/2014/main" id="{4391A1B4-D6DD-3CC7-E7A9-50A0462974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0789" y="209736"/>
            <a:ext cx="1311416" cy="1063310"/>
          </a:xfrm>
          <a:prstGeom prst="rect">
            <a:avLst/>
          </a:prstGeom>
        </p:spPr>
      </p:pic>
      <p:pic>
        <p:nvPicPr>
          <p:cNvPr id="1029" name="Picture 1028">
            <a:extLst>
              <a:ext uri="{FF2B5EF4-FFF2-40B4-BE49-F238E27FC236}">
                <a16:creationId xmlns:a16="http://schemas.microsoft.com/office/drawing/2014/main" id="{EC0663DC-86B3-8D0B-0797-22C62EC85F1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35701" y="5184757"/>
            <a:ext cx="1147447" cy="1239243"/>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0"/>
                                        </p:tgtEl>
                                        <p:attrNameLst>
                                          <p:attrName>r</p:attrName>
                                        </p:attrNameLst>
                                      </p:cBhvr>
                                    </p:animRot>
                                    <p:animRot by="-240000">
                                      <p:cBhvr>
                                        <p:cTn id="20" dur="200" fill="hold">
                                          <p:stCondLst>
                                            <p:cond delay="200"/>
                                          </p:stCondLst>
                                        </p:cTn>
                                        <p:tgtEl>
                                          <p:spTgt spid="20"/>
                                        </p:tgtEl>
                                        <p:attrNameLst>
                                          <p:attrName>r</p:attrName>
                                        </p:attrNameLst>
                                      </p:cBhvr>
                                    </p:animRot>
                                    <p:animRot by="240000">
                                      <p:cBhvr>
                                        <p:cTn id="21" dur="200" fill="hold">
                                          <p:stCondLst>
                                            <p:cond delay="400"/>
                                          </p:stCondLst>
                                        </p:cTn>
                                        <p:tgtEl>
                                          <p:spTgt spid="20"/>
                                        </p:tgtEl>
                                        <p:attrNameLst>
                                          <p:attrName>r</p:attrName>
                                        </p:attrNameLst>
                                      </p:cBhvr>
                                    </p:animRot>
                                    <p:animRot by="-240000">
                                      <p:cBhvr>
                                        <p:cTn id="22" dur="200" fill="hold">
                                          <p:stCondLst>
                                            <p:cond delay="600"/>
                                          </p:stCondLst>
                                        </p:cTn>
                                        <p:tgtEl>
                                          <p:spTgt spid="20"/>
                                        </p:tgtEl>
                                        <p:attrNameLst>
                                          <p:attrName>r</p:attrName>
                                        </p:attrNameLst>
                                      </p:cBhvr>
                                    </p:animRot>
                                    <p:animRot by="120000">
                                      <p:cBhvr>
                                        <p:cTn id="23" dur="200" fill="hold">
                                          <p:stCondLst>
                                            <p:cond delay="800"/>
                                          </p:stCondLst>
                                        </p:cTn>
                                        <p:tgtEl>
                                          <p:spTgt spid="2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24"/>
                                        </p:tgtEl>
                                        <p:attrNameLst>
                                          <p:attrName>style.visibility</p:attrName>
                                        </p:attrNameLst>
                                      </p:cBhvr>
                                      <p:to>
                                        <p:strVal val="visible"/>
                                      </p:to>
                                    </p:set>
                                    <p:animEffect transition="in" filter="fade">
                                      <p:cBhvr>
                                        <p:cTn id="52" dur="500"/>
                                        <p:tgtEl>
                                          <p:spTgt spid="1024"/>
                                        </p:tgtEl>
                                      </p:cBhvr>
                                    </p:animEffect>
                                  </p:child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28"/>
                                        </p:tgtEl>
                                        <p:attrNameLst>
                                          <p:attrName>r</p:attrName>
                                        </p:attrNameLst>
                                      </p:cBhvr>
                                    </p:animRot>
                                    <p:animRot by="-240000">
                                      <p:cBhvr>
                                        <p:cTn id="58" dur="200" fill="hold">
                                          <p:stCondLst>
                                            <p:cond delay="200"/>
                                          </p:stCondLst>
                                        </p:cTn>
                                        <p:tgtEl>
                                          <p:spTgt spid="28"/>
                                        </p:tgtEl>
                                        <p:attrNameLst>
                                          <p:attrName>r</p:attrName>
                                        </p:attrNameLst>
                                      </p:cBhvr>
                                    </p:animRot>
                                    <p:animRot by="240000">
                                      <p:cBhvr>
                                        <p:cTn id="59" dur="200" fill="hold">
                                          <p:stCondLst>
                                            <p:cond delay="400"/>
                                          </p:stCondLst>
                                        </p:cTn>
                                        <p:tgtEl>
                                          <p:spTgt spid="28"/>
                                        </p:tgtEl>
                                        <p:attrNameLst>
                                          <p:attrName>r</p:attrName>
                                        </p:attrNameLst>
                                      </p:cBhvr>
                                    </p:animRot>
                                    <p:animRot by="-240000">
                                      <p:cBhvr>
                                        <p:cTn id="60" dur="200" fill="hold">
                                          <p:stCondLst>
                                            <p:cond delay="600"/>
                                          </p:stCondLst>
                                        </p:cTn>
                                        <p:tgtEl>
                                          <p:spTgt spid="28"/>
                                        </p:tgtEl>
                                        <p:attrNameLst>
                                          <p:attrName>r</p:attrName>
                                        </p:attrNameLst>
                                      </p:cBhvr>
                                    </p:animRot>
                                    <p:animRot by="120000">
                                      <p:cBhvr>
                                        <p:cTn id="61" dur="200" fill="hold">
                                          <p:stCondLst>
                                            <p:cond delay="800"/>
                                          </p:stCondLst>
                                        </p:cTn>
                                        <p:tgtEl>
                                          <p:spTgt spid="28"/>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14"/>
                                        </p:tgtEl>
                                        <p:attrNameLst>
                                          <p:attrName>r</p:attrName>
                                        </p:attrNameLst>
                                      </p:cBhvr>
                                    </p:animRot>
                                    <p:animRot by="-240000">
                                      <p:cBhvr>
                                        <p:cTn id="71" dur="200" fill="hold">
                                          <p:stCondLst>
                                            <p:cond delay="200"/>
                                          </p:stCondLst>
                                        </p:cTn>
                                        <p:tgtEl>
                                          <p:spTgt spid="14"/>
                                        </p:tgtEl>
                                        <p:attrNameLst>
                                          <p:attrName>r</p:attrName>
                                        </p:attrNameLst>
                                      </p:cBhvr>
                                    </p:animRot>
                                    <p:animRot by="240000">
                                      <p:cBhvr>
                                        <p:cTn id="72" dur="200" fill="hold">
                                          <p:stCondLst>
                                            <p:cond delay="400"/>
                                          </p:stCondLst>
                                        </p:cTn>
                                        <p:tgtEl>
                                          <p:spTgt spid="14"/>
                                        </p:tgtEl>
                                        <p:attrNameLst>
                                          <p:attrName>r</p:attrName>
                                        </p:attrNameLst>
                                      </p:cBhvr>
                                    </p:animRot>
                                    <p:animRot by="-240000">
                                      <p:cBhvr>
                                        <p:cTn id="73" dur="200" fill="hold">
                                          <p:stCondLst>
                                            <p:cond delay="600"/>
                                          </p:stCondLst>
                                        </p:cTn>
                                        <p:tgtEl>
                                          <p:spTgt spid="14"/>
                                        </p:tgtEl>
                                        <p:attrNameLst>
                                          <p:attrName>r</p:attrName>
                                        </p:attrNameLst>
                                      </p:cBhvr>
                                    </p:animRot>
                                    <p:animRot by="120000">
                                      <p:cBhvr>
                                        <p:cTn id="74" dur="200" fill="hold">
                                          <p:stCondLst>
                                            <p:cond delay="800"/>
                                          </p:stCondLst>
                                        </p:cTn>
                                        <p:tgtEl>
                                          <p:spTgt spid="1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6"/>
                                        </p:tgtEl>
                                        <p:attrNameLst>
                                          <p:attrName>r</p:attrName>
                                        </p:attrNameLst>
                                      </p:cBhvr>
                                    </p:animRot>
                                    <p:animRot by="-240000">
                                      <p:cBhvr>
                                        <p:cTn id="84" dur="200" fill="hold">
                                          <p:stCondLst>
                                            <p:cond delay="200"/>
                                          </p:stCondLst>
                                        </p:cTn>
                                        <p:tgtEl>
                                          <p:spTgt spid="16"/>
                                        </p:tgtEl>
                                        <p:attrNameLst>
                                          <p:attrName>r</p:attrName>
                                        </p:attrNameLst>
                                      </p:cBhvr>
                                    </p:animRot>
                                    <p:animRot by="240000">
                                      <p:cBhvr>
                                        <p:cTn id="85" dur="200" fill="hold">
                                          <p:stCondLst>
                                            <p:cond delay="400"/>
                                          </p:stCondLst>
                                        </p:cTn>
                                        <p:tgtEl>
                                          <p:spTgt spid="16"/>
                                        </p:tgtEl>
                                        <p:attrNameLst>
                                          <p:attrName>r</p:attrName>
                                        </p:attrNameLst>
                                      </p:cBhvr>
                                    </p:animRot>
                                    <p:animRot by="-240000">
                                      <p:cBhvr>
                                        <p:cTn id="86" dur="200" fill="hold">
                                          <p:stCondLst>
                                            <p:cond delay="600"/>
                                          </p:stCondLst>
                                        </p:cTn>
                                        <p:tgtEl>
                                          <p:spTgt spid="16"/>
                                        </p:tgtEl>
                                        <p:attrNameLst>
                                          <p:attrName>r</p:attrName>
                                        </p:attrNameLst>
                                      </p:cBhvr>
                                    </p:animRot>
                                    <p:animRot by="120000">
                                      <p:cBhvr>
                                        <p:cTn id="87" dur="200" fill="hold">
                                          <p:stCondLst>
                                            <p:cond delay="800"/>
                                          </p:stCondLst>
                                        </p:cTn>
                                        <p:tgtEl>
                                          <p:spTgt spid="16"/>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childTnLst>
                          </p:cTn>
                        </p:par>
                      </p:childTnLst>
                    </p:cTn>
                  </p:par>
                </p:childTnLst>
              </p:cTn>
              <p:nextCondLst>
                <p:cond evt="onClick" delay="0">
                  <p:tgtEl>
                    <p:spTgt spid="16"/>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3"/>
                                        </p:tgtEl>
                                        <p:attrNameLst>
                                          <p:attrName>r</p:attrName>
                                        </p:attrNameLst>
                                      </p:cBhvr>
                                    </p:animRot>
                                    <p:animRot by="-240000">
                                      <p:cBhvr>
                                        <p:cTn id="97" dur="200" fill="hold">
                                          <p:stCondLst>
                                            <p:cond delay="200"/>
                                          </p:stCondLst>
                                        </p:cTn>
                                        <p:tgtEl>
                                          <p:spTgt spid="13"/>
                                        </p:tgtEl>
                                        <p:attrNameLst>
                                          <p:attrName>r</p:attrName>
                                        </p:attrNameLst>
                                      </p:cBhvr>
                                    </p:animRot>
                                    <p:animRot by="240000">
                                      <p:cBhvr>
                                        <p:cTn id="98" dur="200" fill="hold">
                                          <p:stCondLst>
                                            <p:cond delay="400"/>
                                          </p:stCondLst>
                                        </p:cTn>
                                        <p:tgtEl>
                                          <p:spTgt spid="13"/>
                                        </p:tgtEl>
                                        <p:attrNameLst>
                                          <p:attrName>r</p:attrName>
                                        </p:attrNameLst>
                                      </p:cBhvr>
                                    </p:animRot>
                                    <p:animRot by="-240000">
                                      <p:cBhvr>
                                        <p:cTn id="99" dur="200" fill="hold">
                                          <p:stCondLst>
                                            <p:cond delay="600"/>
                                          </p:stCondLst>
                                        </p:cTn>
                                        <p:tgtEl>
                                          <p:spTgt spid="13"/>
                                        </p:tgtEl>
                                        <p:attrNameLst>
                                          <p:attrName>r</p:attrName>
                                        </p:attrNameLst>
                                      </p:cBhvr>
                                    </p:animRot>
                                    <p:animRot by="120000">
                                      <p:cBhvr>
                                        <p:cTn id="100" dur="200" fill="hold">
                                          <p:stCondLst>
                                            <p:cond delay="800"/>
                                          </p:stCondLst>
                                        </p:cTn>
                                        <p:tgtEl>
                                          <p:spTgt spid="13"/>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childTnLst>
                                </p:cTn>
                              </p:par>
                            </p:childTnLst>
                          </p:cTn>
                        </p:par>
                      </p:childTnLst>
                    </p:cTn>
                  </p:par>
                </p:childTnLst>
              </p:cTn>
              <p:nextCondLst>
                <p:cond evt="onClick" delay="0">
                  <p:tgtEl>
                    <p:spTgt spid="13"/>
                  </p:tgtEl>
                </p:cond>
              </p:nextCondLst>
            </p:seq>
            <p:seq concurrent="1" nextAc="seek">
              <p:cTn id="105" restart="whenNotActive" fill="hold" evtFilter="cancelBubble" nodeType="interactiveSeq">
                <p:stCondLst>
                  <p:cond evt="onClick" delay="0">
                    <p:tgtEl>
                      <p:spTgt spid="18"/>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8"/>
                                        </p:tgtEl>
                                        <p:attrNameLst>
                                          <p:attrName>r</p:attrName>
                                        </p:attrNameLst>
                                      </p:cBhvr>
                                    </p:animRot>
                                    <p:animRot by="-240000">
                                      <p:cBhvr>
                                        <p:cTn id="110" dur="200" fill="hold">
                                          <p:stCondLst>
                                            <p:cond delay="200"/>
                                          </p:stCondLst>
                                        </p:cTn>
                                        <p:tgtEl>
                                          <p:spTgt spid="18"/>
                                        </p:tgtEl>
                                        <p:attrNameLst>
                                          <p:attrName>r</p:attrName>
                                        </p:attrNameLst>
                                      </p:cBhvr>
                                    </p:animRot>
                                    <p:animRot by="240000">
                                      <p:cBhvr>
                                        <p:cTn id="111" dur="200" fill="hold">
                                          <p:stCondLst>
                                            <p:cond delay="400"/>
                                          </p:stCondLst>
                                        </p:cTn>
                                        <p:tgtEl>
                                          <p:spTgt spid="18"/>
                                        </p:tgtEl>
                                        <p:attrNameLst>
                                          <p:attrName>r</p:attrName>
                                        </p:attrNameLst>
                                      </p:cBhvr>
                                    </p:animRot>
                                    <p:animRot by="-240000">
                                      <p:cBhvr>
                                        <p:cTn id="112" dur="200" fill="hold">
                                          <p:stCondLst>
                                            <p:cond delay="600"/>
                                          </p:stCondLst>
                                        </p:cTn>
                                        <p:tgtEl>
                                          <p:spTgt spid="18"/>
                                        </p:tgtEl>
                                        <p:attrNameLst>
                                          <p:attrName>r</p:attrName>
                                        </p:attrNameLst>
                                      </p:cBhvr>
                                    </p:animRot>
                                    <p:animRot by="120000">
                                      <p:cBhvr>
                                        <p:cTn id="113" dur="200" fill="hold">
                                          <p:stCondLst>
                                            <p:cond delay="800"/>
                                          </p:stCondLst>
                                        </p:cTn>
                                        <p:tgtEl>
                                          <p:spTgt spid="18"/>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childTnLst>
                          </p:cTn>
                        </p:par>
                      </p:childTnLst>
                    </p:cTn>
                  </p:par>
                </p:childTnLst>
              </p:cTn>
              <p:nextCondLst>
                <p:cond evt="onClick" delay="0">
                  <p:tgtEl>
                    <p:spTgt spid="18"/>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9"/>
                                        </p:tgtEl>
                                        <p:attrNameLst>
                                          <p:attrName>r</p:attrName>
                                        </p:attrNameLst>
                                      </p:cBhvr>
                                    </p:animRot>
                                    <p:animRot by="-240000">
                                      <p:cBhvr>
                                        <p:cTn id="123" dur="200" fill="hold">
                                          <p:stCondLst>
                                            <p:cond delay="200"/>
                                          </p:stCondLst>
                                        </p:cTn>
                                        <p:tgtEl>
                                          <p:spTgt spid="29"/>
                                        </p:tgtEl>
                                        <p:attrNameLst>
                                          <p:attrName>r</p:attrName>
                                        </p:attrNameLst>
                                      </p:cBhvr>
                                    </p:animRot>
                                    <p:animRot by="240000">
                                      <p:cBhvr>
                                        <p:cTn id="124" dur="200" fill="hold">
                                          <p:stCondLst>
                                            <p:cond delay="400"/>
                                          </p:stCondLst>
                                        </p:cTn>
                                        <p:tgtEl>
                                          <p:spTgt spid="29"/>
                                        </p:tgtEl>
                                        <p:attrNameLst>
                                          <p:attrName>r</p:attrName>
                                        </p:attrNameLst>
                                      </p:cBhvr>
                                    </p:animRot>
                                    <p:animRot by="-240000">
                                      <p:cBhvr>
                                        <p:cTn id="125" dur="200" fill="hold">
                                          <p:stCondLst>
                                            <p:cond delay="600"/>
                                          </p:stCondLst>
                                        </p:cTn>
                                        <p:tgtEl>
                                          <p:spTgt spid="29"/>
                                        </p:tgtEl>
                                        <p:attrNameLst>
                                          <p:attrName>r</p:attrName>
                                        </p:attrNameLst>
                                      </p:cBhvr>
                                    </p:animRot>
                                    <p:animRot by="120000">
                                      <p:cBhvr>
                                        <p:cTn id="126" dur="200" fill="hold">
                                          <p:stCondLst>
                                            <p:cond delay="800"/>
                                          </p:stCondLst>
                                        </p:cTn>
                                        <p:tgtEl>
                                          <p:spTgt spid="29"/>
                                        </p:tgtEl>
                                        <p:attrNameLst>
                                          <p:attrName>r</p:attrName>
                                        </p:attrNameLst>
                                      </p:cBhvr>
                                    </p:animRot>
                                  </p:childTnLst>
                                </p:cTn>
                              </p:par>
                            </p:childTnLst>
                          </p:cTn>
                        </p:par>
                        <p:par>
                          <p:cTn id="127" fill="hold">
                            <p:stCondLst>
                              <p:cond delay="1000"/>
                            </p:stCondLst>
                            <p:childTnLst>
                              <p:par>
                                <p:cTn id="128" presetID="10" presetClass="entr" presetSubtype="0" fill="hold" nodeType="afterEffect">
                                  <p:stCondLst>
                                    <p:cond delay="0"/>
                                  </p:stCondLst>
                                  <p:childTnLst>
                                    <p:set>
                                      <p:cBhvr>
                                        <p:cTn id="129" dur="1" fill="hold">
                                          <p:stCondLst>
                                            <p:cond delay="0"/>
                                          </p:stCondLst>
                                        </p:cTn>
                                        <p:tgtEl>
                                          <p:spTgt spid="1027"/>
                                        </p:tgtEl>
                                        <p:attrNameLst>
                                          <p:attrName>style.visibility</p:attrName>
                                        </p:attrNameLst>
                                      </p:cBhvr>
                                      <p:to>
                                        <p:strVal val="visible"/>
                                      </p:to>
                                    </p:set>
                                    <p:animEffect transition="in" filter="fade">
                                      <p:cBhvr>
                                        <p:cTn id="130" dur="500"/>
                                        <p:tgtEl>
                                          <p:spTgt spid="1027"/>
                                        </p:tgtEl>
                                      </p:cBhvr>
                                    </p:animEffect>
                                  </p:childTnLst>
                                </p:cTn>
                              </p:par>
                            </p:childTnLst>
                          </p:cTn>
                        </p:par>
                      </p:childTnLst>
                    </p:cTn>
                  </p:par>
                </p:childTnLst>
              </p:cTn>
              <p:nextCondLst>
                <p:cond evt="onClick" delay="0">
                  <p:tgtEl>
                    <p:spTgt spid="29"/>
                  </p:tgtEl>
                </p:cond>
              </p:nextCondLst>
            </p:seq>
            <p:seq concurrent="1" nextAc="seek">
              <p:cTn id="131" restart="whenNotActive" fill="hold" evtFilter="cancelBubble" nodeType="interactiveSeq">
                <p:stCondLst>
                  <p:cond evt="onClick" delay="0">
                    <p:tgtEl>
                      <p:spTgt spid="30"/>
                    </p:tgtEl>
                  </p:cond>
                </p:stCondLst>
                <p:endSync evt="end" delay="0">
                  <p:rtn val="all"/>
                </p:endSync>
                <p:childTnLst>
                  <p:par>
                    <p:cTn id="132" fill="hold">
                      <p:stCondLst>
                        <p:cond delay="0"/>
                      </p:stCondLst>
                      <p:childTnLst>
                        <p:par>
                          <p:cTn id="133" fill="hold">
                            <p:stCondLst>
                              <p:cond delay="0"/>
                            </p:stCondLst>
                            <p:childTnLst>
                              <p:par>
                                <p:cTn id="134" presetID="32" presetClass="emph" presetSubtype="0" fill="hold" grpId="0" nodeType="clickEffect">
                                  <p:stCondLst>
                                    <p:cond delay="0"/>
                                  </p:stCondLst>
                                  <p:childTnLst>
                                    <p:animRot by="120000">
                                      <p:cBhvr>
                                        <p:cTn id="135" dur="100" fill="hold">
                                          <p:stCondLst>
                                            <p:cond delay="0"/>
                                          </p:stCondLst>
                                        </p:cTn>
                                        <p:tgtEl>
                                          <p:spTgt spid="30"/>
                                        </p:tgtEl>
                                        <p:attrNameLst>
                                          <p:attrName>r</p:attrName>
                                        </p:attrNameLst>
                                      </p:cBhvr>
                                    </p:animRot>
                                    <p:animRot by="-240000">
                                      <p:cBhvr>
                                        <p:cTn id="136" dur="200" fill="hold">
                                          <p:stCondLst>
                                            <p:cond delay="200"/>
                                          </p:stCondLst>
                                        </p:cTn>
                                        <p:tgtEl>
                                          <p:spTgt spid="30"/>
                                        </p:tgtEl>
                                        <p:attrNameLst>
                                          <p:attrName>r</p:attrName>
                                        </p:attrNameLst>
                                      </p:cBhvr>
                                    </p:animRot>
                                    <p:animRot by="240000">
                                      <p:cBhvr>
                                        <p:cTn id="137" dur="200" fill="hold">
                                          <p:stCondLst>
                                            <p:cond delay="400"/>
                                          </p:stCondLst>
                                        </p:cTn>
                                        <p:tgtEl>
                                          <p:spTgt spid="30"/>
                                        </p:tgtEl>
                                        <p:attrNameLst>
                                          <p:attrName>r</p:attrName>
                                        </p:attrNameLst>
                                      </p:cBhvr>
                                    </p:animRot>
                                    <p:animRot by="-240000">
                                      <p:cBhvr>
                                        <p:cTn id="138" dur="200" fill="hold">
                                          <p:stCondLst>
                                            <p:cond delay="600"/>
                                          </p:stCondLst>
                                        </p:cTn>
                                        <p:tgtEl>
                                          <p:spTgt spid="30"/>
                                        </p:tgtEl>
                                        <p:attrNameLst>
                                          <p:attrName>r</p:attrName>
                                        </p:attrNameLst>
                                      </p:cBhvr>
                                    </p:animRot>
                                    <p:animRot by="120000">
                                      <p:cBhvr>
                                        <p:cTn id="139" dur="200" fill="hold">
                                          <p:stCondLst>
                                            <p:cond delay="800"/>
                                          </p:stCondLst>
                                        </p:cTn>
                                        <p:tgtEl>
                                          <p:spTgt spid="30"/>
                                        </p:tgtEl>
                                        <p:attrNameLst>
                                          <p:attrName>r</p:attrName>
                                        </p:attrNameLst>
                                      </p:cBhvr>
                                    </p:animRot>
                                  </p:childTnLst>
                                </p:cTn>
                              </p:par>
                            </p:childTnLst>
                          </p:cTn>
                        </p:par>
                        <p:par>
                          <p:cTn id="140" fill="hold">
                            <p:stCondLst>
                              <p:cond delay="1000"/>
                            </p:stCondLst>
                            <p:childTnLst>
                              <p:par>
                                <p:cTn id="141" presetID="10" presetClass="entr" presetSubtype="0" fill="hold" nodeType="afterEffect">
                                  <p:stCondLst>
                                    <p:cond delay="0"/>
                                  </p:stCondLst>
                                  <p:childTnLst>
                                    <p:set>
                                      <p:cBhvr>
                                        <p:cTn id="142" dur="1" fill="hold">
                                          <p:stCondLst>
                                            <p:cond delay="0"/>
                                          </p:stCondLst>
                                        </p:cTn>
                                        <p:tgtEl>
                                          <p:spTgt spid="1029"/>
                                        </p:tgtEl>
                                        <p:attrNameLst>
                                          <p:attrName>style.visibility</p:attrName>
                                        </p:attrNameLst>
                                      </p:cBhvr>
                                      <p:to>
                                        <p:strVal val="visible"/>
                                      </p:to>
                                    </p:set>
                                    <p:animEffect transition="in" filter="fade">
                                      <p:cBhvr>
                                        <p:cTn id="143" dur="500"/>
                                        <p:tgtEl>
                                          <p:spTgt spid="1029"/>
                                        </p:tgtEl>
                                      </p:cBhvr>
                                    </p:animEffect>
                                  </p:childTnLst>
                                </p:cTn>
                              </p:par>
                            </p:childTnLst>
                          </p:cTn>
                        </p:par>
                      </p:childTnLst>
                    </p:cTn>
                  </p:par>
                </p:childTnLst>
              </p:cTn>
              <p:nextCondLst>
                <p:cond evt="onClick" delay="0">
                  <p:tgtEl>
                    <p:spTgt spid="30"/>
                  </p:tgtEl>
                </p:cond>
              </p:nextCondLst>
            </p:seq>
            <p:seq concurrent="1" nextAc="seek">
              <p:cTn id="144" restart="whenNotActive" fill="hold" evtFilter="cancelBubble" nodeType="interactiveSeq">
                <p:stCondLst>
                  <p:cond evt="onClick" delay="0">
                    <p:tgtEl>
                      <p:spTgt spid="31"/>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grpId="0" nodeType="clickEffect">
                                  <p:stCondLst>
                                    <p:cond delay="0"/>
                                  </p:stCondLst>
                                  <p:childTnLst>
                                    <p:animRot by="120000">
                                      <p:cBhvr>
                                        <p:cTn id="148" dur="100" fill="hold">
                                          <p:stCondLst>
                                            <p:cond delay="0"/>
                                          </p:stCondLst>
                                        </p:cTn>
                                        <p:tgtEl>
                                          <p:spTgt spid="31"/>
                                        </p:tgtEl>
                                        <p:attrNameLst>
                                          <p:attrName>r</p:attrName>
                                        </p:attrNameLst>
                                      </p:cBhvr>
                                    </p:animRot>
                                    <p:animRot by="-240000">
                                      <p:cBhvr>
                                        <p:cTn id="149" dur="200" fill="hold">
                                          <p:stCondLst>
                                            <p:cond delay="200"/>
                                          </p:stCondLst>
                                        </p:cTn>
                                        <p:tgtEl>
                                          <p:spTgt spid="31"/>
                                        </p:tgtEl>
                                        <p:attrNameLst>
                                          <p:attrName>r</p:attrName>
                                        </p:attrNameLst>
                                      </p:cBhvr>
                                    </p:animRot>
                                    <p:animRot by="240000">
                                      <p:cBhvr>
                                        <p:cTn id="150" dur="200" fill="hold">
                                          <p:stCondLst>
                                            <p:cond delay="400"/>
                                          </p:stCondLst>
                                        </p:cTn>
                                        <p:tgtEl>
                                          <p:spTgt spid="31"/>
                                        </p:tgtEl>
                                        <p:attrNameLst>
                                          <p:attrName>r</p:attrName>
                                        </p:attrNameLst>
                                      </p:cBhvr>
                                    </p:animRot>
                                    <p:animRot by="-240000">
                                      <p:cBhvr>
                                        <p:cTn id="151" dur="200" fill="hold">
                                          <p:stCondLst>
                                            <p:cond delay="600"/>
                                          </p:stCondLst>
                                        </p:cTn>
                                        <p:tgtEl>
                                          <p:spTgt spid="31"/>
                                        </p:tgtEl>
                                        <p:attrNameLst>
                                          <p:attrName>r</p:attrName>
                                        </p:attrNameLst>
                                      </p:cBhvr>
                                    </p:animRot>
                                    <p:animRot by="120000">
                                      <p:cBhvr>
                                        <p:cTn id="152" dur="200" fill="hold">
                                          <p:stCondLst>
                                            <p:cond delay="800"/>
                                          </p:stCondLst>
                                        </p:cTn>
                                        <p:tgtEl>
                                          <p:spTgt spid="31"/>
                                        </p:tgtEl>
                                        <p:attrNameLst>
                                          <p:attrName>r</p:attrName>
                                        </p:attrNameLst>
                                      </p:cBhvr>
                                    </p:animRot>
                                  </p:childTnLst>
                                </p:cTn>
                              </p:par>
                            </p:childTnLst>
                          </p:cTn>
                        </p:par>
                        <p:par>
                          <p:cTn id="153" fill="hold">
                            <p:stCondLst>
                              <p:cond delay="1000"/>
                            </p:stCondLst>
                            <p:childTnLst>
                              <p:par>
                                <p:cTn id="154" presetID="10" presetClass="entr" presetSubtype="0" fill="hold" nodeType="afterEffect">
                                  <p:stCondLst>
                                    <p:cond delay="0"/>
                                  </p:stCondLst>
                                  <p:childTnLst>
                                    <p:set>
                                      <p:cBhvr>
                                        <p:cTn id="155" dur="1" fill="hold">
                                          <p:stCondLst>
                                            <p:cond delay="0"/>
                                          </p:stCondLst>
                                        </p:cTn>
                                        <p:tgtEl>
                                          <p:spTgt spid="1025"/>
                                        </p:tgtEl>
                                        <p:attrNameLst>
                                          <p:attrName>style.visibility</p:attrName>
                                        </p:attrNameLst>
                                      </p:cBhvr>
                                      <p:to>
                                        <p:strVal val="visible"/>
                                      </p:to>
                                    </p:set>
                                    <p:animEffect transition="in" filter="fade">
                                      <p:cBhvr>
                                        <p:cTn id="156" dur="500"/>
                                        <p:tgtEl>
                                          <p:spTgt spid="1025"/>
                                        </p:tgtEl>
                                      </p:cBhvr>
                                    </p:animEffect>
                                  </p:childTnLst>
                                </p:cTn>
                              </p:par>
                            </p:childTnLst>
                          </p:cTn>
                        </p:par>
                      </p:childTnLst>
                    </p:cTn>
                  </p:par>
                </p:childTnLst>
              </p:cTn>
              <p:nextCondLst>
                <p:cond evt="onClick" delay="0">
                  <p:tgtEl>
                    <p:spTgt spid="31"/>
                  </p:tgtEl>
                </p:cond>
              </p:nextCondLst>
            </p:seq>
          </p:childTnLst>
        </p:cTn>
      </p:par>
    </p:tnLst>
    <p:bldLst>
      <p:bldP spid="12" grpId="0"/>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spTree>
    <p:extLst>
      <p:ext uri="{BB962C8B-B14F-4D97-AF65-F5344CB8AC3E}">
        <p14:creationId xmlns:p14="http://schemas.microsoft.com/office/powerpoint/2010/main" val="42259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C00000"/>
                </a:solidFill>
                <a:latin typeface="Arial-Rounded" pitchFamily="34" charset="0"/>
                <a:ea typeface="Arial-Rounded" pitchFamily="34" charset="0"/>
                <a:cs typeface="Arial-Rounded" pitchFamily="34" charset="0"/>
                <a:sym typeface="Arial"/>
              </a:rPr>
              <a:t>Ông trồng nhiều cây ăn trái.</a:t>
            </a: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0070C0"/>
                </a:solidFill>
                <a:latin typeface="Arial-Rounded" pitchFamily="34" charset="0"/>
                <a:ea typeface="Arial-Rounded" pitchFamily="34" charset="0"/>
                <a:cs typeface="Arial-Rounded" pitchFamily="34" charset="0"/>
                <a:sym typeface="Arial"/>
              </a:rPr>
              <a:t>Khóm chuối xanh tươi đã trổ buồng.</a:t>
            </a:r>
            <a:r>
              <a:rPr lang="en-US" sz="4800" kern="0">
                <a:solidFill>
                  <a:srgbClr val="00B050"/>
                </a:solidFill>
                <a:latin typeface="Arial-Rounded" pitchFamily="34" charset="0"/>
                <a:ea typeface="Arial-Rounded" pitchFamily="34" charset="0"/>
                <a:cs typeface="Arial-Rounded" pitchFamily="34" charset="0"/>
                <a:sym typeface="Arial"/>
              </a:rPr>
              <a:t> Hàng bưởi ra bông trắng muốt.</a:t>
            </a: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7030A0"/>
                </a:solidFill>
                <a:latin typeface="Arial-Rounded" pitchFamily="34" charset="0"/>
                <a:ea typeface="Arial-Rounded" pitchFamily="34" charset="0"/>
                <a:cs typeface="Arial-Rounded" pitchFamily="34" charset="0"/>
                <a:sym typeface="Arial"/>
              </a:rPr>
              <a:t>Mấy cây đu đủ quả chín vàng ruộm. </a:t>
            </a:r>
            <a:r>
              <a:rPr lang="en-US" sz="4800" kern="0">
                <a:solidFill>
                  <a:srgbClr val="FF5252">
                    <a:lumMod val="75000"/>
                  </a:srgbClr>
                </a:solidFill>
                <a:latin typeface="Arial-Rounded" pitchFamily="34" charset="0"/>
                <a:ea typeface="Arial-Rounded" pitchFamily="34" charset="0"/>
                <a:cs typeface="Arial-Rounded" pitchFamily="34" charset="0"/>
                <a:sym typeface="Arial"/>
              </a:rPr>
              <a:t>Ông còn nuôi nhiều con vật rất đáng yêu.</a:t>
            </a:r>
            <a:r>
              <a:rPr lang="en-US" sz="4800" kern="0">
                <a:solidFill>
                  <a:srgbClr val="000000"/>
                </a:solidFill>
                <a:latin typeface="Arial-Rounded" pitchFamily="34" charset="0"/>
                <a:ea typeface="Arial-Rounded" pitchFamily="34" charset="0"/>
                <a:cs typeface="Arial-Rounded" pitchFamily="34" charset="0"/>
                <a:sym typeface="Arial"/>
              </a:rPr>
              <a:t> Gà mẹ, gà con ríu rít. </a:t>
            </a:r>
            <a:r>
              <a:rPr lang="en-US" sz="4800" kern="0">
                <a:solidFill>
                  <a:srgbClr val="D60093"/>
                </a:solidFill>
                <a:latin typeface="Arial-Rounded" pitchFamily="34" charset="0"/>
                <a:ea typeface="Arial-Rounded" pitchFamily="34" charset="0"/>
                <a:cs typeface="Arial-Rounded" pitchFamily="34" charset="0"/>
                <a:sym typeface="Arial"/>
              </a:rPr>
              <a:t>Đôi chim khướu hót vang. </a:t>
            </a:r>
            <a:r>
              <a:rPr lang="en-US" sz="4800" kern="0">
                <a:solidFill>
                  <a:srgbClr val="00B0F0"/>
                </a:solidFill>
                <a:latin typeface="Arial-Rounded" pitchFamily="34" charset="0"/>
                <a:ea typeface="Arial-Rounded" pitchFamily="34" charset="0"/>
                <a:cs typeface="Arial-Rounded" pitchFamily="34" charset="0"/>
                <a:sym typeface="Arial"/>
              </a:rPr>
              <a:t>Chú mèo cuộn tròn sưởi nắng bên thềm.</a:t>
            </a:r>
          </a:p>
        </p:txBody>
      </p:sp>
      <p:sp>
        <p:nvSpPr>
          <p:cNvPr id="5" name="Oval 4">
            <a:extLst>
              <a:ext uri="{FF2B5EF4-FFF2-40B4-BE49-F238E27FC236}">
                <a16:creationId xmlns:a16="http://schemas.microsoft.com/office/drawing/2014/main" id="{52E66E5B-CC31-48B1-A7B4-BBB9B2FE1198}"/>
              </a:ext>
            </a:extLst>
          </p:cNvPr>
          <p:cNvSpPr/>
          <p:nvPr/>
        </p:nvSpPr>
        <p:spPr>
          <a:xfrm>
            <a:off x="1526628" y="74503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1</a:t>
            </a:r>
          </a:p>
        </p:txBody>
      </p:sp>
      <p:sp>
        <p:nvSpPr>
          <p:cNvPr id="6" name="Oval 5">
            <a:extLst>
              <a:ext uri="{FF2B5EF4-FFF2-40B4-BE49-F238E27FC236}">
                <a16:creationId xmlns:a16="http://schemas.microsoft.com/office/drawing/2014/main" id="{BEEE6C7D-5733-4A23-9CFE-7D7B1379C3A0}"/>
              </a:ext>
            </a:extLst>
          </p:cNvPr>
          <p:cNvSpPr/>
          <p:nvPr/>
        </p:nvSpPr>
        <p:spPr>
          <a:xfrm>
            <a:off x="9448801" y="766012"/>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2</a:t>
            </a:r>
          </a:p>
        </p:txBody>
      </p:sp>
      <p:sp>
        <p:nvSpPr>
          <p:cNvPr id="9" name="Oval 8">
            <a:extLst>
              <a:ext uri="{FF2B5EF4-FFF2-40B4-BE49-F238E27FC236}">
                <a16:creationId xmlns:a16="http://schemas.microsoft.com/office/drawing/2014/main" id="{8E0284A5-0C82-4C40-B1D6-E39AE2148389}"/>
              </a:ext>
            </a:extLst>
          </p:cNvPr>
          <p:cNvSpPr/>
          <p:nvPr/>
        </p:nvSpPr>
        <p:spPr>
          <a:xfrm>
            <a:off x="9512645" y="1524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3</a:t>
            </a:r>
          </a:p>
        </p:txBody>
      </p:sp>
      <p:sp>
        <p:nvSpPr>
          <p:cNvPr id="11" name="Oval 10">
            <a:extLst>
              <a:ext uri="{FF2B5EF4-FFF2-40B4-BE49-F238E27FC236}">
                <a16:creationId xmlns:a16="http://schemas.microsoft.com/office/drawing/2014/main" id="{40F7C5E4-638C-400E-8BE2-D790AA268556}"/>
              </a:ext>
            </a:extLst>
          </p:cNvPr>
          <p:cNvSpPr/>
          <p:nvPr/>
        </p:nvSpPr>
        <p:spPr>
          <a:xfrm>
            <a:off x="8001001" y="2286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4</a:t>
            </a:r>
          </a:p>
        </p:txBody>
      </p:sp>
      <p:sp>
        <p:nvSpPr>
          <p:cNvPr id="13" name="Oval 12">
            <a:extLst>
              <a:ext uri="{FF2B5EF4-FFF2-40B4-BE49-F238E27FC236}">
                <a16:creationId xmlns:a16="http://schemas.microsoft.com/office/drawing/2014/main" id="{D27992D8-44A6-480E-AA4D-08ADF198683A}"/>
              </a:ext>
            </a:extLst>
          </p:cNvPr>
          <p:cNvSpPr/>
          <p:nvPr/>
        </p:nvSpPr>
        <p:spPr>
          <a:xfrm>
            <a:off x="7315201" y="2971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5</a:t>
            </a:r>
          </a:p>
        </p:txBody>
      </p:sp>
      <p:sp>
        <p:nvSpPr>
          <p:cNvPr id="15" name="Oval 14">
            <a:extLst>
              <a:ext uri="{FF2B5EF4-FFF2-40B4-BE49-F238E27FC236}">
                <a16:creationId xmlns:a16="http://schemas.microsoft.com/office/drawing/2014/main" id="{4597A342-89AA-41B4-B896-FA930D090671}"/>
              </a:ext>
            </a:extLst>
          </p:cNvPr>
          <p:cNvSpPr/>
          <p:nvPr/>
        </p:nvSpPr>
        <p:spPr>
          <a:xfrm>
            <a:off x="8062347" y="3733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6</a:t>
            </a:r>
          </a:p>
        </p:txBody>
      </p:sp>
      <p:sp>
        <p:nvSpPr>
          <p:cNvPr id="17" name="Oval 16">
            <a:extLst>
              <a:ext uri="{FF2B5EF4-FFF2-40B4-BE49-F238E27FC236}">
                <a16:creationId xmlns:a16="http://schemas.microsoft.com/office/drawing/2014/main" id="{79E10B6F-9C0F-4E20-BB66-AB16417D45D8}"/>
              </a:ext>
            </a:extLst>
          </p:cNvPr>
          <p:cNvSpPr/>
          <p:nvPr/>
        </p:nvSpPr>
        <p:spPr>
          <a:xfrm>
            <a:off x="3325358" y="4439655"/>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7</a:t>
            </a:r>
          </a:p>
        </p:txBody>
      </p:sp>
      <p:sp>
        <p:nvSpPr>
          <p:cNvPr id="19" name="Oval 18">
            <a:extLst>
              <a:ext uri="{FF2B5EF4-FFF2-40B4-BE49-F238E27FC236}">
                <a16:creationId xmlns:a16="http://schemas.microsoft.com/office/drawing/2014/main" id="{B339A8D7-7630-492F-8B43-A44D9A6A5081}"/>
              </a:ext>
            </a:extLst>
          </p:cNvPr>
          <p:cNvSpPr/>
          <p:nvPr/>
        </p:nvSpPr>
        <p:spPr>
          <a:xfrm>
            <a:off x="9912746" y="456434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8</a:t>
            </a:r>
          </a:p>
        </p:txBody>
      </p:sp>
    </p:spTree>
    <p:extLst>
      <p:ext uri="{BB962C8B-B14F-4D97-AF65-F5344CB8AC3E}">
        <p14:creationId xmlns:p14="http://schemas.microsoft.com/office/powerpoint/2010/main" val="146719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3" grpId="0" animBg="1"/>
      <p:bldP spid="1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56E762AC-6F90-409F-8374-9C555A74AA4A}"/>
              </a:ext>
            </a:extLst>
          </p:cNvPr>
          <p:cNvSpPr/>
          <p:nvPr/>
        </p:nvSpPr>
        <p:spPr>
          <a:xfrm>
            <a:off x="333702" y="194182"/>
            <a:ext cx="11506200" cy="529221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10475C"/>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cxnSp>
        <p:nvCxnSpPr>
          <p:cNvPr id="4" name="Straight Connector 3">
            <a:extLst>
              <a:ext uri="{FF2B5EF4-FFF2-40B4-BE49-F238E27FC236}">
                <a16:creationId xmlns:a16="http://schemas.microsoft.com/office/drawing/2014/main" id="{83CC9F53-D7E7-49BC-B281-399F31C043DC}"/>
              </a:ext>
            </a:extLst>
          </p:cNvPr>
          <p:cNvCxnSpPr/>
          <p:nvPr/>
        </p:nvCxnSpPr>
        <p:spPr>
          <a:xfrm>
            <a:off x="693774" y="1752600"/>
            <a:ext cx="1363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13">
            <a:extLst>
              <a:ext uri="{FF2B5EF4-FFF2-40B4-BE49-F238E27FC236}">
                <a16:creationId xmlns:a16="http://schemas.microsoft.com/office/drawing/2014/main" id="{A4940A8C-254E-465E-AE9E-084F9EF32E9E}"/>
              </a:ext>
            </a:extLst>
          </p:cNvPr>
          <p:cNvSpPr/>
          <p:nvPr/>
        </p:nvSpPr>
        <p:spPr>
          <a:xfrm>
            <a:off x="629256" y="5739405"/>
            <a:ext cx="10931381"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Ông trồng những loại cây nào trong vườn?</a:t>
            </a:r>
          </a:p>
        </p:txBody>
      </p:sp>
      <p:cxnSp>
        <p:nvCxnSpPr>
          <p:cNvPr id="6" name="Straight Connector 5">
            <a:extLst>
              <a:ext uri="{FF2B5EF4-FFF2-40B4-BE49-F238E27FC236}">
                <a16:creationId xmlns:a16="http://schemas.microsoft.com/office/drawing/2014/main" id="{3C5CA872-7308-4A72-A4AC-4EA1CE0D1115}"/>
              </a:ext>
            </a:extLst>
          </p:cNvPr>
          <p:cNvCxnSpPr/>
          <p:nvPr/>
        </p:nvCxnSpPr>
        <p:spPr>
          <a:xfrm>
            <a:off x="10433672" y="1736361"/>
            <a:ext cx="11269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FB861B-4438-4867-B749-EEE685EEB164}"/>
              </a:ext>
            </a:extLst>
          </p:cNvPr>
          <p:cNvCxnSpPr/>
          <p:nvPr/>
        </p:nvCxnSpPr>
        <p:spPr>
          <a:xfrm>
            <a:off x="8796106" y="2418413"/>
            <a:ext cx="149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17">
            <a:extLst>
              <a:ext uri="{FF2B5EF4-FFF2-40B4-BE49-F238E27FC236}">
                <a16:creationId xmlns:a16="http://schemas.microsoft.com/office/drawing/2014/main" id="{18ED8C28-21F5-4288-94CB-1082CBAADED4}"/>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000" kern="0">
                <a:solidFill>
                  <a:srgbClr val="000000"/>
                </a:solidFill>
                <a:latin typeface="Arial-Rounded" pitchFamily="34" charset="0"/>
                <a:ea typeface="Arial-Rounded" pitchFamily="34" charset="0"/>
                <a:cs typeface="Arial-Rounded" pitchFamily="34" charset="0"/>
                <a:sym typeface="Arial"/>
              </a:rPr>
              <a:t>Tìm những từ chỉ màu sắc khi nói về các loại cây ăn trái trong vườn ông.</a:t>
            </a:r>
          </a:p>
        </p:txBody>
      </p:sp>
      <p:cxnSp>
        <p:nvCxnSpPr>
          <p:cNvPr id="9" name="Straight Connector 8">
            <a:extLst>
              <a:ext uri="{FF2B5EF4-FFF2-40B4-BE49-F238E27FC236}">
                <a16:creationId xmlns:a16="http://schemas.microsoft.com/office/drawing/2014/main" id="{8C8D6EB5-F79A-40F3-8466-CCE595645AFA}"/>
              </a:ext>
            </a:extLst>
          </p:cNvPr>
          <p:cNvCxnSpPr/>
          <p:nvPr/>
        </p:nvCxnSpPr>
        <p:spPr>
          <a:xfrm>
            <a:off x="2316451" y="1757855"/>
            <a:ext cx="1239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4DC3CD-D80A-4110-B6B9-7770B6FA80FD}"/>
              </a:ext>
            </a:extLst>
          </p:cNvPr>
          <p:cNvCxnSpPr/>
          <p:nvPr/>
        </p:nvCxnSpPr>
        <p:spPr>
          <a:xfrm flipV="1">
            <a:off x="3148849" y="2438400"/>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14382B-3718-4F7C-A9B2-4F5F412E62E9}"/>
              </a:ext>
            </a:extLst>
          </p:cNvPr>
          <p:cNvCxnSpPr/>
          <p:nvPr/>
        </p:nvCxnSpPr>
        <p:spPr>
          <a:xfrm flipV="1">
            <a:off x="2057400" y="3252219"/>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28">
            <a:extLst>
              <a:ext uri="{FF2B5EF4-FFF2-40B4-BE49-F238E27FC236}">
                <a16:creationId xmlns:a16="http://schemas.microsoft.com/office/drawing/2014/main" id="{F4DAF066-56ED-4B3F-98A7-725E27A1B3C5}"/>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6000" kern="0">
                <a:solidFill>
                  <a:srgbClr val="000000"/>
                </a:solidFill>
                <a:latin typeface="Arial-Rounded" pitchFamily="34" charset="0"/>
                <a:ea typeface="Arial-Rounded" pitchFamily="34" charset="0"/>
                <a:cs typeface="Arial-Rounded" pitchFamily="34" charset="0"/>
                <a:sym typeface="Arial"/>
              </a:rPr>
              <a:t>Ông nuôi những loài vật nào?</a:t>
            </a:r>
          </a:p>
        </p:txBody>
      </p:sp>
      <p:cxnSp>
        <p:nvCxnSpPr>
          <p:cNvPr id="13" name="Straight Connector 12">
            <a:extLst>
              <a:ext uri="{FF2B5EF4-FFF2-40B4-BE49-F238E27FC236}">
                <a16:creationId xmlns:a16="http://schemas.microsoft.com/office/drawing/2014/main" id="{3BFFC8D8-F9CC-4B2A-8F22-EF4AEEE0CCE2}"/>
              </a:ext>
            </a:extLst>
          </p:cNvPr>
          <p:cNvCxnSpPr/>
          <p:nvPr/>
        </p:nvCxnSpPr>
        <p:spPr>
          <a:xfrm>
            <a:off x="5147558" y="3886200"/>
            <a:ext cx="846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91A722-6959-4181-9EFD-20D2F23344A6}"/>
              </a:ext>
            </a:extLst>
          </p:cNvPr>
          <p:cNvCxnSpPr/>
          <p:nvPr/>
        </p:nvCxnSpPr>
        <p:spPr>
          <a:xfrm>
            <a:off x="703237" y="4648200"/>
            <a:ext cx="2852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47D8B8-7F92-49BD-AC59-3D62B3BE9BBC}"/>
              </a:ext>
            </a:extLst>
          </p:cNvPr>
          <p:cNvCxnSpPr/>
          <p:nvPr/>
        </p:nvCxnSpPr>
        <p:spPr>
          <a:xfrm>
            <a:off x="7696201" y="4650826"/>
            <a:ext cx="1099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32">
            <a:extLst>
              <a:ext uri="{FF2B5EF4-FFF2-40B4-BE49-F238E27FC236}">
                <a16:creationId xmlns:a16="http://schemas.microsoft.com/office/drawing/2014/main" id="{B04617DC-3EC3-4F63-83A7-76219ABF5DD3}"/>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Những loài vật ông nuôi có điểm nào đáng yêu?</a:t>
            </a:r>
          </a:p>
        </p:txBody>
      </p:sp>
      <p:cxnSp>
        <p:nvCxnSpPr>
          <p:cNvPr id="17" name="Straight Connector 16">
            <a:extLst>
              <a:ext uri="{FF2B5EF4-FFF2-40B4-BE49-F238E27FC236}">
                <a16:creationId xmlns:a16="http://schemas.microsoft.com/office/drawing/2014/main" id="{97A02CF0-A26E-4E4C-832E-8798252AEB1C}"/>
              </a:ext>
            </a:extLst>
          </p:cNvPr>
          <p:cNvCxnSpPr>
            <a:cxnSpLocks/>
          </p:cNvCxnSpPr>
          <p:nvPr/>
        </p:nvCxnSpPr>
        <p:spPr>
          <a:xfrm>
            <a:off x="5147557" y="3886200"/>
            <a:ext cx="5134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F0867-4258-487A-BD61-96D48E9A7D24}"/>
              </a:ext>
            </a:extLst>
          </p:cNvPr>
          <p:cNvCxnSpPr/>
          <p:nvPr/>
        </p:nvCxnSpPr>
        <p:spPr>
          <a:xfrm>
            <a:off x="10616255" y="3886200"/>
            <a:ext cx="9302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EA09E8-2A4F-4E40-8699-E94B08550CF5}"/>
              </a:ext>
            </a:extLst>
          </p:cNvPr>
          <p:cNvCxnSpPr/>
          <p:nvPr/>
        </p:nvCxnSpPr>
        <p:spPr>
          <a:xfrm>
            <a:off x="703238" y="4616670"/>
            <a:ext cx="5621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A3FF85-E690-4A5F-88FD-80B5E8A01601}"/>
              </a:ext>
            </a:extLst>
          </p:cNvPr>
          <p:cNvCxnSpPr/>
          <p:nvPr/>
        </p:nvCxnSpPr>
        <p:spPr>
          <a:xfrm>
            <a:off x="6603231" y="4608226"/>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BBF192-D6C7-431A-86C7-9C361FD7ABA9}"/>
              </a:ext>
            </a:extLst>
          </p:cNvPr>
          <p:cNvCxnSpPr/>
          <p:nvPr/>
        </p:nvCxnSpPr>
        <p:spPr>
          <a:xfrm>
            <a:off x="784981" y="5334000"/>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6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500"/>
                                        <p:tgtEl>
                                          <p:spTgt spid="19"/>
                                        </p:tgtEl>
                                      </p:cBhvr>
                                    </p:animEffect>
                                  </p:childTnLst>
                                </p:cTn>
                              </p:par>
                              <p:par>
                                <p:cTn id="112" presetID="10"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500"/>
                                        <p:tgtEl>
                                          <p:spTgt spid="20"/>
                                        </p:tgtEl>
                                      </p:cBhvr>
                                    </p:animEffect>
                                  </p:childTnLst>
                                </p:cTn>
                              </p:par>
                              <p:par>
                                <p:cTn id="115" presetID="10" presetClass="entr" presetSubtype="0"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1"/>
                                        </p:tgtEl>
                                      </p:cBhvr>
                                    </p:animEffect>
                                    <p:set>
                                      <p:cBhvr>
                                        <p:cTn id="1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ỐI VÀ VƯỜN @ Blog nhà BaLành">
            <a:extLst>
              <a:ext uri="{FF2B5EF4-FFF2-40B4-BE49-F238E27FC236}">
                <a16:creationId xmlns:a16="http://schemas.microsoft.com/office/drawing/2014/main" id="{6636CD6E-202F-4ACD-99E3-6559EB61FD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514052"/>
            <a:ext cx="7773194" cy="58298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BC308E9-42AF-49F4-AFEC-ED1AF503B979}"/>
              </a:ext>
            </a:extLst>
          </p:cNvPr>
          <p:cNvSpPr txBox="1">
            <a:spLocks/>
          </p:cNvSpPr>
          <p:nvPr/>
        </p:nvSpPr>
        <p:spPr>
          <a:xfrm>
            <a:off x="57837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khóm chuối</a:t>
            </a:r>
          </a:p>
        </p:txBody>
      </p:sp>
    </p:spTree>
    <p:extLst>
      <p:ext uri="{BB962C8B-B14F-4D97-AF65-F5344CB8AC3E}">
        <p14:creationId xmlns:p14="http://schemas.microsoft.com/office/powerpoint/2010/main" val="42589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C308E9-42AF-49F4-AFEC-ED1AF503B979}"/>
              </a:ext>
            </a:extLst>
          </p:cNvPr>
          <p:cNvSpPr txBox="1">
            <a:spLocks/>
          </p:cNvSpPr>
          <p:nvPr/>
        </p:nvSpPr>
        <p:spPr>
          <a:xfrm>
            <a:off x="83820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hoa bưởi</a:t>
            </a:r>
          </a:p>
        </p:txBody>
      </p:sp>
      <p:pic>
        <p:nvPicPr>
          <p:cNvPr id="2054" name="Picture 6" descr="Tháng Hai, hoa bưởi Diễn nở trắng một góc trời Hà Nội | VOV.VN">
            <a:extLst>
              <a:ext uri="{FF2B5EF4-FFF2-40B4-BE49-F238E27FC236}">
                <a16:creationId xmlns:a16="http://schemas.microsoft.com/office/drawing/2014/main" id="{CE3156C8-1F12-4D85-B396-CAD50CD0A9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7265"/>
          <a:stretch/>
        </p:blipFill>
        <p:spPr bwMode="auto">
          <a:xfrm>
            <a:off x="4572000" y="1044087"/>
            <a:ext cx="6858000" cy="4769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33+ Hình Ảnh Hoa Bưởi Đẹp Nhất Nổi Bật">
            <a:extLst>
              <a:ext uri="{FF2B5EF4-FFF2-40B4-BE49-F238E27FC236}">
                <a16:creationId xmlns:a16="http://schemas.microsoft.com/office/drawing/2014/main" id="{3B1EE320-04AF-40C4-9304-557A84C92B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5080" y="1044087"/>
            <a:ext cx="3084921" cy="22435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C308E9-42AF-49F4-AFEC-ED1AF503B979}"/>
              </a:ext>
            </a:extLst>
          </p:cNvPr>
          <p:cNvSpPr txBox="1">
            <a:spLocks/>
          </p:cNvSpPr>
          <p:nvPr/>
        </p:nvSpPr>
        <p:spPr>
          <a:xfrm>
            <a:off x="83820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đu đủ</a:t>
            </a:r>
          </a:p>
        </p:txBody>
      </p:sp>
      <p:pic>
        <p:nvPicPr>
          <p:cNvPr id="3076" name="Picture 4" descr="Cây đu đủ 5 nhánh ở miền Tây - VietNamNet">
            <a:extLst>
              <a:ext uri="{FF2B5EF4-FFF2-40B4-BE49-F238E27FC236}">
                <a16:creationId xmlns:a16="http://schemas.microsoft.com/office/drawing/2014/main" id="{758B7DA8-7344-4B4C-82C3-46E017DFD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55638"/>
            <a:ext cx="6468484" cy="5546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ây đủ đủ và 20 tác dụng tuyệt vời đến khó tin | 2bacsi">
            <a:extLst>
              <a:ext uri="{FF2B5EF4-FFF2-40B4-BE49-F238E27FC236}">
                <a16:creationId xmlns:a16="http://schemas.microsoft.com/office/drawing/2014/main" id="{98D57A77-8952-4606-BB80-73170247C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381000"/>
            <a:ext cx="3543300" cy="23622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66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ACF9407-F51B-47E9-9FE1-8C887926A52B}"/>
              </a:ext>
            </a:extLst>
          </p:cNvPr>
          <p:cNvGrpSpPr/>
          <p:nvPr/>
        </p:nvGrpSpPr>
        <p:grpSpPr>
          <a:xfrm>
            <a:off x="547285" y="467056"/>
            <a:ext cx="1956163" cy="640080"/>
            <a:chOff x="724247" y="1544462"/>
            <a:chExt cx="1470761" cy="480061"/>
          </a:xfrm>
        </p:grpSpPr>
        <p:sp>
          <p:nvSpPr>
            <p:cNvPr id="14" name="Rounded Rectangle 13">
              <a:extLst>
                <a:ext uri="{FF2B5EF4-FFF2-40B4-BE49-F238E27FC236}">
                  <a16:creationId xmlns:a16="http://schemas.microsoft.com/office/drawing/2014/main" id="{BA57DF09-8255-48C4-A906-2AEF4573E3E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5" name="Oval 14">
              <a:extLst>
                <a:ext uri="{FF2B5EF4-FFF2-40B4-BE49-F238E27FC236}">
                  <a16:creationId xmlns:a16="http://schemas.microsoft.com/office/drawing/2014/main" id="{D229B419-D467-4674-9F9A-A4CFACB20DB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pic>
        <p:nvPicPr>
          <p:cNvPr id="18" name="Picture 4">
            <a:extLst>
              <a:ext uri="{FF2B5EF4-FFF2-40B4-BE49-F238E27FC236}">
                <a16:creationId xmlns:a16="http://schemas.microsoft.com/office/drawing/2014/main" id="{155639A1-C1FB-4E0D-A919-1F76E19DF0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731279" y="1649482"/>
            <a:ext cx="14039850" cy="429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845A1114-7B6F-4AF1-81ED-424E19C2BF31}"/>
              </a:ext>
            </a:extLst>
          </p:cNvPr>
          <p:cNvSpPr txBox="1"/>
          <p:nvPr/>
        </p:nvSpPr>
        <p:spPr>
          <a:xfrm>
            <a:off x="-1371600" y="2354692"/>
            <a:ext cx="15334349" cy="1230908"/>
          </a:xfrm>
          <a:prstGeom prst="rect">
            <a:avLst/>
          </a:prstGeom>
          <a:noFill/>
        </p:spPr>
        <p:txBody>
          <a:bodyPr wrap="square" lIns="121725" tIns="60862" rIns="121725" bIns="60862" rtlCol="0">
            <a:spAutoFit/>
          </a:bodyPr>
          <a:lstStyle/>
          <a:p>
            <a:pPr algn="ctr">
              <a:buClr>
                <a:srgbClr val="000000"/>
              </a:buClr>
            </a:pPr>
            <a:r>
              <a:rPr lang="vi-VN" sz="7200" kern="0">
                <a:solidFill>
                  <a:srgbClr val="FF0000"/>
                </a:solidFill>
                <a:latin typeface="HP001 4 hàng" pitchFamily="34" charset="0"/>
                <a:cs typeface="Arial"/>
                <a:sym typeface="Arial"/>
              </a:rPr>
              <a:t>Đċ εim δưŴ hĝ vang</a:t>
            </a:r>
            <a:r>
              <a:rPr lang="en-US" sz="7200" kern="0">
                <a:solidFill>
                  <a:srgbClr val="FF0000"/>
                </a:solidFill>
                <a:latin typeface="HP001 4 hàng" pitchFamily="34" charset="0"/>
                <a:cs typeface="Arial"/>
                <a:sym typeface="Arial"/>
              </a:rPr>
              <a:t>.</a:t>
            </a:r>
            <a:endParaRPr lang="en-US" sz="7000" kern="0">
              <a:solidFill>
                <a:srgbClr val="7030A0"/>
              </a:solidFill>
              <a:latin typeface="HP001 4 hàng" pitchFamily="34" charset="0"/>
              <a:cs typeface="Arial"/>
              <a:sym typeface="Arial"/>
            </a:endParaRPr>
          </a:p>
        </p:txBody>
      </p:sp>
      <p:cxnSp>
        <p:nvCxnSpPr>
          <p:cNvPr id="22" name="Straight Connector 21">
            <a:extLst>
              <a:ext uri="{FF2B5EF4-FFF2-40B4-BE49-F238E27FC236}">
                <a16:creationId xmlns:a16="http://schemas.microsoft.com/office/drawing/2014/main" id="{B4DC803C-EACA-401F-B4E7-F298D45D96D0}"/>
              </a:ext>
            </a:extLst>
          </p:cNvPr>
          <p:cNvCxnSpPr>
            <a:cxnSpLocks/>
          </p:cNvCxnSpPr>
          <p:nvPr/>
        </p:nvCxnSpPr>
        <p:spPr>
          <a:xfrm>
            <a:off x="731279" y="1649482"/>
            <a:ext cx="0" cy="42941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52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7997" y="1676400"/>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44812" y="2360912"/>
            <a:ext cx="13499608" cy="1169353"/>
          </a:xfrm>
          <a:prstGeom prst="rect">
            <a:avLst/>
          </a:prstGeom>
          <a:noFill/>
        </p:spPr>
        <p:txBody>
          <a:bodyPr wrap="square" lIns="121725" tIns="60862" rIns="121725" bIns="60862" rtlCol="0">
            <a:spAutoFit/>
          </a:bodyPr>
          <a:lstStyle/>
          <a:p>
            <a:pPr algn="just">
              <a:buClr>
                <a:srgbClr val="000000"/>
              </a:buClr>
            </a:pPr>
            <a:r>
              <a:rPr lang="vi-VN" sz="6800" kern="0">
                <a:solidFill>
                  <a:srgbClr val="FF0000"/>
                </a:solidFill>
                <a:latin typeface="HP001 4 hàng" pitchFamily="34" charset="0"/>
                <a:cs typeface="Arial"/>
                <a:sym typeface="Arial"/>
              </a:rPr>
              <a:t> Đċ εim δưŴ hĝ vang</a:t>
            </a:r>
            <a:r>
              <a:rPr lang="en-US" sz="6800" kern="0">
                <a:solidFill>
                  <a:srgbClr val="FF0000"/>
                </a:solidFill>
                <a:latin typeface="HP001 4 hàng" pitchFamily="34" charset="0"/>
                <a:cs typeface="Arial"/>
                <a:sym typeface="Arial"/>
              </a:rPr>
              <a:t>.</a:t>
            </a:r>
          </a:p>
        </p:txBody>
      </p:sp>
      <p:grpSp>
        <p:nvGrpSpPr>
          <p:cNvPr id="9" name="Group 8"/>
          <p:cNvGrpSpPr/>
          <p:nvPr/>
        </p:nvGrpSpPr>
        <p:grpSpPr>
          <a:xfrm>
            <a:off x="667997" y="3753519"/>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a:extLst>
              <a:ext uri="{FF2B5EF4-FFF2-40B4-BE49-F238E27FC236}">
                <a16:creationId xmlns:a16="http://schemas.microsoft.com/office/drawing/2014/main" id="{AACF9407-F51B-47E9-9FE1-8C887926A52B}"/>
              </a:ext>
            </a:extLst>
          </p:cNvPr>
          <p:cNvGrpSpPr/>
          <p:nvPr/>
        </p:nvGrpSpPr>
        <p:grpSpPr>
          <a:xfrm>
            <a:off x="547285" y="467056"/>
            <a:ext cx="1956163" cy="640080"/>
            <a:chOff x="724247" y="1544462"/>
            <a:chExt cx="1470761" cy="480061"/>
          </a:xfrm>
        </p:grpSpPr>
        <p:sp>
          <p:nvSpPr>
            <p:cNvPr id="14" name="Rounded Rectangle 13">
              <a:extLst>
                <a:ext uri="{FF2B5EF4-FFF2-40B4-BE49-F238E27FC236}">
                  <a16:creationId xmlns:a16="http://schemas.microsoft.com/office/drawing/2014/main" id="{BA57DF09-8255-48C4-A906-2AEF4573E3E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5" name="Oval 14">
              <a:extLst>
                <a:ext uri="{FF2B5EF4-FFF2-40B4-BE49-F238E27FC236}">
                  <a16:creationId xmlns:a16="http://schemas.microsoft.com/office/drawing/2014/main" id="{D229B419-D467-4674-9F9A-A4CFACB20DB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spTree>
    <p:extLst>
      <p:ext uri="{BB962C8B-B14F-4D97-AF65-F5344CB8AC3E}">
        <p14:creationId xmlns:p14="http://schemas.microsoft.com/office/powerpoint/2010/main" val="1296372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mp4">
            <a:hlinkClick r:id="" action="ppaction://media"/>
            <a:extLst>
              <a:ext uri="{FF2B5EF4-FFF2-40B4-BE49-F238E27FC236}">
                <a16:creationId xmlns:a16="http://schemas.microsoft.com/office/drawing/2014/main" id="{3A6C9180-FD95-4BAB-AA91-27AFF3839D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0927" y="608879"/>
            <a:ext cx="6024055" cy="6024057"/>
          </a:xfrm>
          <a:prstGeom prst="rect">
            <a:avLst/>
          </a:prstGeom>
        </p:spPr>
      </p:pic>
    </p:spTree>
    <p:extLst>
      <p:ext uri="{BB962C8B-B14F-4D97-AF65-F5344CB8AC3E}">
        <p14:creationId xmlns:p14="http://schemas.microsoft.com/office/powerpoint/2010/main" val="423973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30"/>
        <p:cNvGrpSpPr/>
        <p:nvPr/>
      </p:nvGrpSpPr>
      <p:grpSpPr>
        <a:xfrm>
          <a:off x="0" y="0"/>
          <a:ext cx="0" cy="0"/>
          <a:chOff x="0" y="0"/>
          <a:chExt cx="0" cy="0"/>
        </a:xfrm>
      </p:grpSpPr>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4"/>
          <a:stretch>
            <a:fillRect/>
          </a:stretch>
        </p:blipFill>
        <p:spPr>
          <a:xfrm>
            <a:off x="7966842" y="3524677"/>
            <a:ext cx="2852488" cy="3380760"/>
          </a:xfrm>
          <a:prstGeom prst="rect">
            <a:avLst/>
          </a:prstGeom>
        </p:spPr>
      </p:pic>
      <p:pic>
        <p:nvPicPr>
          <p:cNvPr id="2" name="Picture 1">
            <a:extLst>
              <a:ext uri="{FF2B5EF4-FFF2-40B4-BE49-F238E27FC236}">
                <a16:creationId xmlns:a16="http://schemas.microsoft.com/office/drawing/2014/main" id="{943A6217-CA87-4B4C-62F8-CFD6973DB240}"/>
              </a:ext>
            </a:extLst>
          </p:cNvPr>
          <p:cNvPicPr>
            <a:picLocks noChangeAspect="1"/>
          </p:cNvPicPr>
          <p:nvPr/>
        </p:nvPicPr>
        <p:blipFill>
          <a:blip r:embed="rId5"/>
          <a:stretch>
            <a:fillRect/>
          </a:stretch>
        </p:blipFill>
        <p:spPr>
          <a:xfrm>
            <a:off x="335360" y="548680"/>
            <a:ext cx="6206266" cy="5553937"/>
          </a:xfrm>
          <a:prstGeom prst="rect">
            <a:avLst/>
          </a:prstGeom>
        </p:spPr>
      </p:pic>
    </p:spTree>
    <p:extLst>
      <p:ext uri="{BB962C8B-B14F-4D97-AF65-F5344CB8AC3E}">
        <p14:creationId xmlns:p14="http://schemas.microsoft.com/office/powerpoint/2010/main" val="2888555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0120618-2991-4967-95FE-DD05601B7C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8829"/>
          <a:stretch/>
        </p:blipFill>
        <p:spPr bwMode="auto">
          <a:xfrm>
            <a:off x="2847227" y="317651"/>
            <a:ext cx="6052775" cy="593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23E51EB-C40E-47CB-9FC6-16B5A8785DC9}"/>
              </a:ext>
            </a:extLst>
          </p:cNvPr>
          <p:cNvSpPr txBox="1"/>
          <p:nvPr/>
        </p:nvSpPr>
        <p:spPr>
          <a:xfrm>
            <a:off x="-2394387" y="1298503"/>
            <a:ext cx="15334349" cy="1661796"/>
          </a:xfrm>
          <a:prstGeom prst="rect">
            <a:avLst/>
          </a:prstGeom>
          <a:noFill/>
        </p:spPr>
        <p:txBody>
          <a:bodyPr wrap="square" lIns="121725" tIns="60862" rIns="121725" bIns="60862" rtlCol="0">
            <a:spAutoFit/>
          </a:bodyPr>
          <a:lstStyle/>
          <a:p>
            <a:pPr algn="ctr">
              <a:buClr>
                <a:srgbClr val="000000"/>
              </a:buClr>
            </a:pPr>
            <a:r>
              <a:rPr lang="vi-VN" sz="9800" kern="0">
                <a:solidFill>
                  <a:srgbClr val="FF0000"/>
                </a:solidFill>
                <a:latin typeface="HP001 4 hàng" pitchFamily="34" charset="0"/>
                <a:cs typeface="Arial"/>
                <a:sym typeface="Arial"/>
              </a:rPr>
              <a:t>Đċ</a:t>
            </a:r>
            <a:endParaRPr lang="en-US" sz="9800" kern="0">
              <a:solidFill>
                <a:srgbClr val="7030A0"/>
              </a:solidFill>
              <a:latin typeface="HP001 4 hàng" pitchFamily="34" charset="0"/>
              <a:cs typeface="Arial"/>
              <a:sym typeface="Arial"/>
            </a:endParaRPr>
          </a:p>
        </p:txBody>
      </p:sp>
    </p:spTree>
    <p:extLst>
      <p:ext uri="{BB962C8B-B14F-4D97-AF65-F5344CB8AC3E}">
        <p14:creationId xmlns:p14="http://schemas.microsoft.com/office/powerpoint/2010/main" val="1128837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26F2D-40E5-4441-B0AE-971E6C48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792" y="2033209"/>
            <a:ext cx="2654618" cy="3801056"/>
          </a:xfrm>
          <a:prstGeom prst="rect">
            <a:avLst/>
          </a:prstGeom>
        </p:spPr>
      </p:pic>
      <p:sp>
        <p:nvSpPr>
          <p:cNvPr id="3" name="TextBox 2">
            <a:extLst>
              <a:ext uri="{FF2B5EF4-FFF2-40B4-BE49-F238E27FC236}">
                <a16:creationId xmlns:a16="http://schemas.microsoft.com/office/drawing/2014/main" id="{F27E2E0C-E2E8-4149-9B3C-CAE3229F57FC}"/>
              </a:ext>
            </a:extLst>
          </p:cNvPr>
          <p:cNvSpPr txBox="1"/>
          <p:nvPr/>
        </p:nvSpPr>
        <p:spPr>
          <a:xfrm>
            <a:off x="2232524" y="5892321"/>
            <a:ext cx="2560810" cy="392516"/>
          </a:xfrm>
          <a:prstGeom prst="rect">
            <a:avLst/>
          </a:prstGeom>
          <a:solidFill>
            <a:srgbClr val="00B0F0"/>
          </a:solidFill>
        </p:spPr>
        <p:txBody>
          <a:bodyPr wrap="square" lIns="68681" tIns="34340" rIns="68681" bIns="34340" rtlCol="0">
            <a:spAutoFit/>
          </a:bodyPr>
          <a:lstStyle/>
          <a:p>
            <a:pPr algn="ctr">
              <a:buClr>
                <a:srgbClr val="000000"/>
              </a:buClr>
            </a:pPr>
            <a:r>
              <a:rPr lang="vi-VN" sz="2100" kern="0">
                <a:solidFill>
                  <a:srgbClr val="000000"/>
                </a:solidFill>
                <a:latin typeface="Arial-Rounded" pitchFamily="34" charset="0"/>
                <a:ea typeface="Arial-Rounded" pitchFamily="34" charset="0"/>
                <a:cs typeface="Arial-Rounded" pitchFamily="34" charset="0"/>
                <a:sym typeface="Arial"/>
              </a:rPr>
              <a:t>Trang </a:t>
            </a:r>
            <a:r>
              <a:rPr lang="en-US" sz="2100" kern="0">
                <a:solidFill>
                  <a:srgbClr val="000000"/>
                </a:solidFill>
                <a:latin typeface="Arial-Rounded" pitchFamily="34" charset="0"/>
                <a:ea typeface="Arial-Rounded" pitchFamily="34" charset="0"/>
                <a:cs typeface="Arial-Rounded" pitchFamily="34" charset="0"/>
                <a:sym typeface="Arial"/>
              </a:rPr>
              <a:t>44</a:t>
            </a:r>
            <a:r>
              <a:rPr lang="vi-VN" sz="2100" kern="0">
                <a:solidFill>
                  <a:srgbClr val="000000"/>
                </a:solidFill>
                <a:latin typeface="Arial-Rounded" pitchFamily="34" charset="0"/>
                <a:ea typeface="Arial-Rounded" pitchFamily="34" charset="0"/>
                <a:cs typeface="Arial-Rounded" pitchFamily="34" charset="0"/>
                <a:sym typeface="Arial"/>
              </a:rPr>
              <a:t> </a:t>
            </a:r>
            <a:endParaRPr lang="en-US" sz="2100" kern="0">
              <a:solidFill>
                <a:srgbClr val="000000"/>
              </a:solidFill>
              <a:latin typeface="Arial-Rounded" pitchFamily="34" charset="0"/>
              <a:ea typeface="Arial-Rounded" pitchFamily="34" charset="0"/>
              <a:cs typeface="Arial-Rounded" pitchFamily="34" charset="0"/>
              <a:sym typeface="Arial"/>
            </a:endParaRPr>
          </a:p>
        </p:txBody>
      </p:sp>
      <p:pic>
        <p:nvPicPr>
          <p:cNvPr id="4" name="Picture 6" descr="Free Simple Eraser Icon Image｜free Cartoon &amp;amp; Clipart - Eraser Clipart -  (480x480) Png Clipart Download">
            <a:extLst>
              <a:ext uri="{FF2B5EF4-FFF2-40B4-BE49-F238E27FC236}">
                <a16:creationId xmlns:a16="http://schemas.microsoft.com/office/drawing/2014/main" id="{414E7AE7-B8AA-4920-BACC-7472A8A66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9102" y="1313967"/>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PC\Pictures\Hình ảnh soạn giáo án\bút chì đẹp .jpg">
            <a:extLst>
              <a:ext uri="{FF2B5EF4-FFF2-40B4-BE49-F238E27FC236}">
                <a16:creationId xmlns:a16="http://schemas.microsoft.com/office/drawing/2014/main" id="{224D0639-B791-46B9-9AB1-D9203FD776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3716201" y="911391"/>
            <a:ext cx="865105" cy="86296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F37D366-EE52-4984-8050-99BAC9AB207B}"/>
              </a:ext>
            </a:extLst>
          </p:cNvPr>
          <p:cNvGrpSpPr/>
          <p:nvPr/>
        </p:nvGrpSpPr>
        <p:grpSpPr>
          <a:xfrm>
            <a:off x="547285" y="467056"/>
            <a:ext cx="1956163" cy="640080"/>
            <a:chOff x="724247" y="1544462"/>
            <a:chExt cx="1470761" cy="480061"/>
          </a:xfrm>
        </p:grpSpPr>
        <p:sp>
          <p:nvSpPr>
            <p:cNvPr id="7" name="Rounded Rectangle 13">
              <a:extLst>
                <a:ext uri="{FF2B5EF4-FFF2-40B4-BE49-F238E27FC236}">
                  <a16:creationId xmlns:a16="http://schemas.microsoft.com/office/drawing/2014/main" id="{394B6020-572D-4F75-A3DA-5FE513370DB8}"/>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8" name="Oval 7">
              <a:extLst>
                <a:ext uri="{FF2B5EF4-FFF2-40B4-BE49-F238E27FC236}">
                  <a16:creationId xmlns:a16="http://schemas.microsoft.com/office/drawing/2014/main" id="{8B95308A-EA29-4ECD-B8A6-7A06E5CC65D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pic>
        <p:nvPicPr>
          <p:cNvPr id="11" name="Picture 2">
            <a:extLst>
              <a:ext uri="{FF2B5EF4-FFF2-40B4-BE49-F238E27FC236}">
                <a16:creationId xmlns:a16="http://schemas.microsoft.com/office/drawing/2014/main" id="{9A956ED9-6AB9-499C-8453-DBEB4B865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170" t="21767" r="34084" b="19612"/>
          <a:stretch/>
        </p:blipFill>
        <p:spPr bwMode="auto">
          <a:xfrm>
            <a:off x="5410200" y="1076187"/>
            <a:ext cx="5066758" cy="526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706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33C300-0F4B-4C73-8AA7-DD843FF8B8C5}"/>
              </a:ext>
            </a:extLst>
          </p:cNvPr>
          <p:cNvGrpSpPr/>
          <p:nvPr/>
        </p:nvGrpSpPr>
        <p:grpSpPr>
          <a:xfrm>
            <a:off x="329871" y="1330478"/>
            <a:ext cx="11742783" cy="4606903"/>
            <a:chOff x="361149" y="331030"/>
            <a:chExt cx="11801102" cy="4629783"/>
          </a:xfrm>
        </p:grpSpPr>
        <p:pic>
          <p:nvPicPr>
            <p:cNvPr id="4" name="Picture 3">
              <a:extLst>
                <a:ext uri="{FF2B5EF4-FFF2-40B4-BE49-F238E27FC236}">
                  <a16:creationId xmlns:a16="http://schemas.microsoft.com/office/drawing/2014/main" id="{774E0E13-C176-4DEB-97C0-A72381BB551A}"/>
                </a:ext>
              </a:extLst>
            </p:cNvPr>
            <p:cNvPicPr>
              <a:picLocks noChangeAspect="1"/>
            </p:cNvPicPr>
            <p:nvPr/>
          </p:nvPicPr>
          <p:blipFill rotWithShape="1">
            <a:blip r:embed="rId2"/>
            <a:srcRect l="1" r="-1731" b="25277"/>
            <a:stretch/>
          </p:blipFill>
          <p:spPr>
            <a:xfrm>
              <a:off x="361149" y="331031"/>
              <a:ext cx="11801102" cy="4629782"/>
            </a:xfrm>
            <a:prstGeom prst="rect">
              <a:avLst/>
            </a:prstGeom>
          </p:spPr>
        </p:pic>
        <p:cxnSp>
          <p:nvCxnSpPr>
            <p:cNvPr id="5" name="Straight Connector 4">
              <a:extLst>
                <a:ext uri="{FF2B5EF4-FFF2-40B4-BE49-F238E27FC236}">
                  <a16:creationId xmlns:a16="http://schemas.microsoft.com/office/drawing/2014/main" id="{3301D2B6-907B-45FA-B2AC-A2FB27505AEA}"/>
                </a:ext>
              </a:extLst>
            </p:cNvPr>
            <p:cNvCxnSpPr/>
            <p:nvPr/>
          </p:nvCxnSpPr>
          <p:spPr>
            <a:xfrm>
              <a:off x="361149" y="331030"/>
              <a:ext cx="1684" cy="4629783"/>
            </a:xfrm>
            <a:prstGeom prst="line">
              <a:avLst/>
            </a:prstGeom>
            <a:ln w="76200" cmpd="dbl">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BF34FF1C-7B8F-4834-99A9-99B8648C066B}"/>
              </a:ext>
            </a:extLst>
          </p:cNvPr>
          <p:cNvSpPr txBox="1"/>
          <p:nvPr/>
        </p:nvSpPr>
        <p:spPr>
          <a:xfrm>
            <a:off x="422931" y="2441824"/>
            <a:ext cx="9559269" cy="738466"/>
          </a:xfrm>
          <a:prstGeom prst="rect">
            <a:avLst/>
          </a:prstGeom>
          <a:noFill/>
        </p:spPr>
        <p:txBody>
          <a:bodyPr wrap="square" lIns="121725" tIns="60862" rIns="121725" bIns="60862" rtlCol="0">
            <a:spAutoFit/>
          </a:bodyPr>
          <a:lstStyle/>
          <a:p>
            <a:pPr algn="just">
              <a:buClr>
                <a:srgbClr val="000000"/>
              </a:buClr>
            </a:pPr>
            <a:r>
              <a:rPr lang="vi-VN" sz="4000" kern="0">
                <a:solidFill>
                  <a:srgbClr val="000000"/>
                </a:solidFill>
                <a:latin typeface="HP001 4 hàng" pitchFamily="34" charset="0"/>
                <a:cs typeface="Arial"/>
                <a:sym typeface="Arial"/>
              </a:rPr>
              <a:t>Khắp </a:t>
            </a:r>
            <a:r>
              <a:rPr lang="el-GR" sz="4000" kern="0">
                <a:solidFill>
                  <a:srgbClr val="000000"/>
                </a:solidFill>
                <a:latin typeface="HP001 4 hàng" pitchFamily="34" charset="0"/>
                <a:cs typeface="Arial"/>
                <a:sym typeface="Arial"/>
              </a:rPr>
              <a:t>νΰ</a:t>
            </a:r>
            <a:r>
              <a:rPr lang="vi-VN" sz="4000" kern="0">
                <a:solidFill>
                  <a:srgbClr val="000000"/>
                </a:solidFill>
                <a:latin typeface="HP001 4 hàng" pitchFamily="34" charset="0"/>
                <a:cs typeface="Arial"/>
                <a:sym typeface="Arial"/>
              </a:rPr>
              <a:t>Ŋ, h</a:t>
            </a:r>
            <a:r>
              <a:rPr lang="el-GR" sz="4000" kern="0">
                <a:solidFill>
                  <a:srgbClr val="000000"/>
                </a:solidFill>
                <a:latin typeface="HP001 4 hàng" pitchFamily="34" charset="0"/>
                <a:cs typeface="Arial"/>
                <a:sym typeface="Arial"/>
              </a:rPr>
              <a:t>Ξ </a:t>
            </a:r>
            <a:r>
              <a:rPr lang="vi-VN" sz="4000" kern="0">
                <a:solidFill>
                  <a:srgbClr val="000000"/>
                </a:solidFill>
                <a:latin typeface="HP001 4 hàng" pitchFamily="34" charset="0"/>
                <a:cs typeface="Arial"/>
                <a:sym typeface="Arial"/>
              </a:rPr>
              <a:t>Ǉ</a:t>
            </a:r>
            <a:r>
              <a:rPr lang="vi-VN" sz="4000" kern="0">
                <a:solidFill>
                  <a:srgbClr val="000000"/>
                </a:solidFill>
                <a:latin typeface="HP001 4H" panose="020B0603050302020204" pitchFamily="34" charset="0"/>
                <a:cs typeface="Arial"/>
                <a:sym typeface="Arial"/>
              </a:rPr>
              <a:t>Ȋ</a:t>
            </a:r>
            <a:r>
              <a:rPr lang="vi-VN" sz="4000" kern="0">
                <a:solidFill>
                  <a:srgbClr val="000000"/>
                </a:solidFill>
                <a:latin typeface="HP001 4 hàng" pitchFamily="34" charset="0"/>
                <a:cs typeface="Arial"/>
                <a:sym typeface="Arial"/>
              </a:rPr>
              <a:t> hư</a:t>
            </a:r>
            <a:r>
              <a:rPr lang="el-GR" sz="4000" kern="0">
                <a:solidFill>
                  <a:srgbClr val="000000"/>
                </a:solidFill>
                <a:latin typeface="HP001 4 hàng" pitchFamily="34" charset="0"/>
                <a:cs typeface="Arial"/>
                <a:sym typeface="Arial"/>
              </a:rPr>
              <a:t>Ω</a:t>
            </a:r>
            <a:r>
              <a:rPr lang="vi-VN" sz="4000" kern="0">
                <a:solidFill>
                  <a:srgbClr val="000000"/>
                </a:solidFill>
                <a:latin typeface="HP001 4 hàng" pitchFamily="34" charset="0"/>
                <a:cs typeface="Arial"/>
                <a:sym typeface="Arial"/>
              </a:rPr>
              <a:t>g wgào wgạt</a:t>
            </a:r>
            <a:r>
              <a:rPr lang="en-US" sz="4000" kern="0">
                <a:solidFill>
                  <a:srgbClr val="000000"/>
                </a:solidFill>
                <a:latin typeface="HP001 4 hàng" pitchFamily="34" charset="0"/>
                <a:cs typeface="Arial"/>
                <a:sym typeface="Arial"/>
              </a:rPr>
              <a:t>.</a:t>
            </a:r>
          </a:p>
        </p:txBody>
      </p:sp>
      <p:cxnSp>
        <p:nvCxnSpPr>
          <p:cNvPr id="7" name="Straight Connector 6">
            <a:extLst>
              <a:ext uri="{FF2B5EF4-FFF2-40B4-BE49-F238E27FC236}">
                <a16:creationId xmlns:a16="http://schemas.microsoft.com/office/drawing/2014/main" id="{45CDB104-B624-4169-BFC1-D05C4979A37F}"/>
              </a:ext>
            </a:extLst>
          </p:cNvPr>
          <p:cNvCxnSpPr>
            <a:cxnSpLocks/>
          </p:cNvCxnSpPr>
          <p:nvPr/>
        </p:nvCxnSpPr>
        <p:spPr>
          <a:xfrm>
            <a:off x="329870" y="4412362"/>
            <a:ext cx="1154234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BC8F31-AF10-4E8B-BBF7-C4DBFB9730A5}"/>
              </a:ext>
            </a:extLst>
          </p:cNvPr>
          <p:cNvSpPr txBox="1"/>
          <p:nvPr/>
        </p:nvSpPr>
        <p:spPr>
          <a:xfrm>
            <a:off x="1029667" y="1639504"/>
            <a:ext cx="10566753" cy="706135"/>
          </a:xfrm>
          <a:prstGeom prst="rect">
            <a:avLst/>
          </a:prstGeom>
          <a:noFill/>
        </p:spPr>
        <p:txBody>
          <a:bodyPr wrap="square" rtlCol="0">
            <a:spAutoFit/>
          </a:bodyPr>
          <a:lstStyle/>
          <a:p>
            <a:pPr defTabSz="909811">
              <a:buClr>
                <a:srgbClr val="000000"/>
              </a:buClr>
            </a:pPr>
            <a:r>
              <a:rPr lang="en-VN" sz="3990" kern="0" dirty="0">
                <a:solidFill>
                  <a:srgbClr val="000000"/>
                </a:solidFill>
                <a:latin typeface="HP001 5 hàng" panose="020B0603050302020204" pitchFamily="34" charset="0"/>
                <a:cs typeface="HP001 5H Normal" panose="020B0603050302020204" pitchFamily="34" charset="0"/>
                <a:sym typeface="Arial"/>
              </a:rPr>
              <a:t>Thứ </a:t>
            </a:r>
            <a:r>
              <a:rPr lang="en-US" sz="3990" kern="0" dirty="0" err="1">
                <a:solidFill>
                  <a:srgbClr val="000000"/>
                </a:solidFill>
                <a:latin typeface="HP001 5 hàng" panose="020B0603050302020204" pitchFamily="34" charset="0"/>
                <a:cs typeface="HP001 5H Normal" panose="020B0603050302020204" pitchFamily="34" charset="0"/>
                <a:sym typeface="Arial"/>
              </a:rPr>
              <a:t>sáu</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w</a:t>
            </a:r>
            <a:r>
              <a:rPr lang="en-VN" sz="3990" kern="0" dirty="0">
                <a:solidFill>
                  <a:srgbClr val="000000"/>
                </a:solidFill>
                <a:latin typeface="HP001 5 hàng" panose="020B0603050302020204" pitchFamily="34" charset="0"/>
                <a:cs typeface="HP001 5H Normal" panose="020B0603050302020204" pitchFamily="34" charset="0"/>
                <a:sym typeface="Arial"/>
              </a:rPr>
              <a:t>gà</a:t>
            </a:r>
            <a:r>
              <a:rPr lang="en-US" sz="3990" kern="0" dirty="0">
                <a:solidFill>
                  <a:srgbClr val="000000"/>
                </a:solidFill>
                <a:latin typeface="HP001 5 hàng" panose="020B0603050302020204" pitchFamily="34" charset="0"/>
                <a:cs typeface="HP001 5H Normal" panose="020B0603050302020204" pitchFamily="34" charset="0"/>
                <a:sym typeface="Arial"/>
              </a:rPr>
              <a:t>ǀ</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l-GR" sz="3990" kern="0" dirty="0">
                <a:solidFill>
                  <a:srgbClr val="000000"/>
                </a:solidFill>
                <a:latin typeface="HP001 5 hàng" panose="020B0603050302020204" pitchFamily="34" charset="0"/>
                <a:cs typeface="HP001 5H Normal" panose="020B0603050302020204" pitchFamily="34" charset="0"/>
                <a:sym typeface="Arial"/>
              </a:rPr>
              <a:t>κ</a:t>
            </a:r>
            <a:r>
              <a:rPr lang="en-VN" sz="3990" kern="0" dirty="0">
                <a:solidFill>
                  <a:srgbClr val="000000"/>
                </a:solidFill>
                <a:latin typeface="HP001 5 hàng" panose="020B0603050302020204" pitchFamily="34" charset="0"/>
                <a:cs typeface="HP001 5H Normal" panose="020B0603050302020204" pitchFamily="34" charset="0"/>
                <a:sym typeface="Arial"/>
              </a:rPr>
              <a:t>án</a:t>
            </a:r>
            <a:r>
              <a:rPr lang="en-US" sz="3990" kern="0" dirty="0">
                <a:solidFill>
                  <a:srgbClr val="000000"/>
                </a:solidFill>
                <a:latin typeface="HP001 5 hàng" panose="020B0603050302020204" pitchFamily="34" charset="0"/>
                <a:cs typeface="HP001 5H Normal" panose="020B0603050302020204" pitchFamily="34" charset="0"/>
                <a:sym typeface="Arial"/>
              </a:rPr>
              <a:t>Ƒ</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w</a:t>
            </a:r>
            <a:r>
              <a:rPr lang="en-VN" sz="3990" kern="0" dirty="0">
                <a:solidFill>
                  <a:srgbClr val="000000"/>
                </a:solidFill>
                <a:latin typeface="HP001 5 hàng" panose="020B0603050302020204" pitchFamily="34" charset="0"/>
                <a:cs typeface="HP001 5H Normal" panose="020B0603050302020204" pitchFamily="34" charset="0"/>
                <a:sym typeface="Arial"/>
              </a:rPr>
              <a:t>ăm </a:t>
            </a:r>
            <a:r>
              <a:rPr lang="en-US" sz="3990" kern="0" dirty="0">
                <a:solidFill>
                  <a:srgbClr val="000000"/>
                </a:solidFill>
                <a:latin typeface="HP001 5 hàng" panose="020B0603050302020204" pitchFamily="34" charset="0"/>
                <a:cs typeface="HP001 5H Normal" panose="020B0603050302020204" pitchFamily="34" charset="0"/>
                <a:sym typeface="Arial"/>
              </a:rPr>
              <a:t>….</a:t>
            </a:r>
            <a:endParaRPr lang="en-VN" sz="3990" kern="0" dirty="0">
              <a:solidFill>
                <a:srgbClr val="000000"/>
              </a:solidFill>
              <a:latin typeface="HP001 5 hàng" panose="020B0603050302020204" pitchFamily="34" charset="0"/>
              <a:cs typeface="HP001 5H Normal" panose="020B0603050302020204" pitchFamily="34" charset="0"/>
              <a:sym typeface="Arial"/>
            </a:endParaRPr>
          </a:p>
        </p:txBody>
      </p:sp>
      <p:sp>
        <p:nvSpPr>
          <p:cNvPr id="10" name="TextBox 9">
            <a:extLst>
              <a:ext uri="{FF2B5EF4-FFF2-40B4-BE49-F238E27FC236}">
                <a16:creationId xmlns:a16="http://schemas.microsoft.com/office/drawing/2014/main" id="{BAB97D05-AEB2-4C60-9C80-D68764E5482A}"/>
              </a:ext>
            </a:extLst>
          </p:cNvPr>
          <p:cNvSpPr txBox="1"/>
          <p:nvPr/>
        </p:nvSpPr>
        <p:spPr>
          <a:xfrm>
            <a:off x="422931" y="3208477"/>
            <a:ext cx="10317916" cy="738466"/>
          </a:xfrm>
          <a:prstGeom prst="rect">
            <a:avLst/>
          </a:prstGeom>
          <a:noFill/>
        </p:spPr>
        <p:txBody>
          <a:bodyPr wrap="square" lIns="121725" tIns="60862" rIns="121725" bIns="60862" rtlCol="0">
            <a:spAutoFit/>
          </a:bodyPr>
          <a:lstStyle/>
          <a:p>
            <a:pPr algn="just">
              <a:buClr>
                <a:srgbClr val="000000"/>
              </a:buClr>
            </a:pPr>
            <a:r>
              <a:rPr lang="vi-VN" sz="4000" kern="0">
                <a:solidFill>
                  <a:srgbClr val="000000"/>
                </a:solidFill>
                <a:latin typeface="HP001 4 hàng" pitchFamily="34" charset="0"/>
                <a:cs typeface="Arial"/>
                <a:sym typeface="Arial"/>
              </a:rPr>
              <a:t>Khắp </a:t>
            </a:r>
            <a:r>
              <a:rPr lang="el-GR" sz="4000" kern="0">
                <a:solidFill>
                  <a:srgbClr val="000000"/>
                </a:solidFill>
                <a:latin typeface="HP001 4 hàng" pitchFamily="34" charset="0"/>
                <a:cs typeface="Arial"/>
                <a:sym typeface="Arial"/>
              </a:rPr>
              <a:t>νΰ</a:t>
            </a:r>
            <a:r>
              <a:rPr lang="vi-VN" sz="4000" kern="0">
                <a:solidFill>
                  <a:srgbClr val="000000"/>
                </a:solidFill>
                <a:latin typeface="HP001 4 hàng" pitchFamily="34" charset="0"/>
                <a:cs typeface="Arial"/>
                <a:sym typeface="Arial"/>
              </a:rPr>
              <a:t>Ŋ, h</a:t>
            </a:r>
            <a:r>
              <a:rPr lang="el-GR" sz="4000" kern="0">
                <a:solidFill>
                  <a:srgbClr val="000000"/>
                </a:solidFill>
                <a:latin typeface="HP001 4 hàng" pitchFamily="34" charset="0"/>
                <a:cs typeface="Arial"/>
                <a:sym typeface="Arial"/>
              </a:rPr>
              <a:t>Ξ </a:t>
            </a:r>
            <a:r>
              <a:rPr lang="vi-VN" sz="4000" kern="0">
                <a:solidFill>
                  <a:srgbClr val="000000"/>
                </a:solidFill>
                <a:latin typeface="HP001 4 hàng" pitchFamily="34" charset="0"/>
                <a:cs typeface="Arial"/>
                <a:sym typeface="Arial"/>
              </a:rPr>
              <a:t>Ǉ</a:t>
            </a:r>
            <a:r>
              <a:rPr lang="vi-VN" sz="4000" kern="0">
                <a:solidFill>
                  <a:srgbClr val="000000"/>
                </a:solidFill>
                <a:latin typeface="HP001 4H" panose="020B0603050302020204" pitchFamily="34" charset="0"/>
                <a:cs typeface="Arial"/>
                <a:sym typeface="Arial"/>
              </a:rPr>
              <a:t>Ȋ</a:t>
            </a:r>
            <a:r>
              <a:rPr lang="vi-VN" sz="4000" kern="0">
                <a:solidFill>
                  <a:srgbClr val="000000"/>
                </a:solidFill>
                <a:latin typeface="HP001 4 hàng" pitchFamily="34" charset="0"/>
                <a:cs typeface="Arial"/>
                <a:sym typeface="Arial"/>
              </a:rPr>
              <a:t> hư</a:t>
            </a:r>
            <a:r>
              <a:rPr lang="el-GR" sz="4000" kern="0">
                <a:solidFill>
                  <a:srgbClr val="000000"/>
                </a:solidFill>
                <a:latin typeface="HP001 4 hàng" pitchFamily="34" charset="0"/>
                <a:cs typeface="Arial"/>
                <a:sym typeface="Arial"/>
              </a:rPr>
              <a:t>Ω</a:t>
            </a:r>
            <a:r>
              <a:rPr lang="vi-VN" sz="4000" kern="0">
                <a:solidFill>
                  <a:srgbClr val="000000"/>
                </a:solidFill>
                <a:latin typeface="HP001 4 hàng" pitchFamily="34" charset="0"/>
                <a:cs typeface="Arial"/>
                <a:sym typeface="Arial"/>
              </a:rPr>
              <a:t>g wgào wgạt</a:t>
            </a:r>
            <a:r>
              <a:rPr lang="en-US" sz="4000" kern="0">
                <a:solidFill>
                  <a:srgbClr val="000000"/>
                </a:solidFill>
                <a:latin typeface="HP001 4 hàng" pitchFamily="34" charset="0"/>
                <a:cs typeface="Arial"/>
                <a:sym typeface="Arial"/>
              </a:rPr>
              <a:t>.</a:t>
            </a:r>
          </a:p>
        </p:txBody>
      </p:sp>
      <p:grpSp>
        <p:nvGrpSpPr>
          <p:cNvPr id="11" name="Group 10">
            <a:extLst>
              <a:ext uri="{FF2B5EF4-FFF2-40B4-BE49-F238E27FC236}">
                <a16:creationId xmlns:a16="http://schemas.microsoft.com/office/drawing/2014/main" id="{97FCA244-2C13-4B99-80F6-FC139E0E7DB8}"/>
              </a:ext>
            </a:extLst>
          </p:cNvPr>
          <p:cNvGrpSpPr/>
          <p:nvPr/>
        </p:nvGrpSpPr>
        <p:grpSpPr>
          <a:xfrm>
            <a:off x="509185" y="448005"/>
            <a:ext cx="1994263" cy="640080"/>
            <a:chOff x="695601" y="1530174"/>
            <a:chExt cx="1499407" cy="480061"/>
          </a:xfrm>
        </p:grpSpPr>
        <p:sp>
          <p:nvSpPr>
            <p:cNvPr id="12" name="Rounded Rectangle 13">
              <a:extLst>
                <a:ext uri="{FF2B5EF4-FFF2-40B4-BE49-F238E27FC236}">
                  <a16:creationId xmlns:a16="http://schemas.microsoft.com/office/drawing/2014/main" id="{E4A06D38-A70E-4287-9742-53AE32FC8BB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3" name="Oval 12">
              <a:extLst>
                <a:ext uri="{FF2B5EF4-FFF2-40B4-BE49-F238E27FC236}">
                  <a16:creationId xmlns:a16="http://schemas.microsoft.com/office/drawing/2014/main" id="{F617FFF0-98D1-42E6-AFB2-1245564A174C}"/>
                </a:ext>
              </a:extLst>
            </p:cNvPr>
            <p:cNvSpPr/>
            <p:nvPr/>
          </p:nvSpPr>
          <p:spPr>
            <a:xfrm>
              <a:off x="695601" y="1530174"/>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spTree>
    <p:extLst>
      <p:ext uri="{BB962C8B-B14F-4D97-AF65-F5344CB8AC3E}">
        <p14:creationId xmlns:p14="http://schemas.microsoft.com/office/powerpoint/2010/main" val="241252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artoon Images Of Santa Claus, Download Free Cartoon Images Of Santa  Claus png images, Free ClipArts on Clip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880" y="3356992"/>
            <a:ext cx="3196146" cy="32728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5488C50-E77C-A9AB-4ACE-023F0E8E6D51}"/>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02AE6CEF-2A73-07A6-3E0A-855FEBC0F5CD}"/>
              </a:ext>
            </a:extLst>
          </p:cNvPr>
          <p:cNvPicPr>
            <a:picLocks noChangeAspect="1"/>
          </p:cNvPicPr>
          <p:nvPr/>
        </p:nvPicPr>
        <p:blipFill>
          <a:blip r:embed="rId3"/>
          <a:stretch>
            <a:fillRect/>
          </a:stretch>
        </p:blipFill>
        <p:spPr>
          <a:xfrm>
            <a:off x="1991544" y="836712"/>
            <a:ext cx="8077900" cy="2938527"/>
          </a:xfrm>
          <a:prstGeom prst="rect">
            <a:avLst/>
          </a:prstGeom>
        </p:spPr>
      </p:pic>
    </p:spTree>
    <p:extLst>
      <p:ext uri="{BB962C8B-B14F-4D97-AF65-F5344CB8AC3E}">
        <p14:creationId xmlns:p14="http://schemas.microsoft.com/office/powerpoint/2010/main" val="226354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6284-69E1-43D3-A585-9C331BE6CE62}"/>
              </a:ext>
            </a:extLst>
          </p:cNvPr>
          <p:cNvSpPr>
            <a:spLocks noGrp="1"/>
          </p:cNvSpPr>
          <p:nvPr>
            <p:ph type="title"/>
          </p:nvPr>
        </p:nvSpPr>
        <p:spPr/>
        <p:txBody>
          <a:bodyPr/>
          <a:lstStyle/>
          <a:p>
            <a:endParaRPr lang="en-US"/>
          </a:p>
        </p:txBody>
      </p:sp>
      <p:pic>
        <p:nvPicPr>
          <p:cNvPr id="3" name="Chuột Nhà và Chuột Đồng - House Mouse and Field Mouse - Tiếng Việt 1- Kết nối tri thức với cuộc sống">
            <a:hlinkClick r:id="" action="ppaction://media"/>
            <a:extLst>
              <a:ext uri="{FF2B5EF4-FFF2-40B4-BE49-F238E27FC236}">
                <a16:creationId xmlns:a16="http://schemas.microsoft.com/office/drawing/2014/main" id="{71E40568-43C9-436C-BFE7-423F642DEEBC}"/>
              </a:ext>
            </a:extLst>
          </p:cNvPr>
          <p:cNvPicPr>
            <a:picLocks noChangeAspect="1"/>
          </p:cNvPicPr>
          <p:nvPr>
            <a:videoFile r:link="rId1"/>
            <p:extLst>
              <p:ext uri="{DAA4B4D4-6D71-4841-9C94-3DE7FCFB9230}">
                <p14:media xmlns:p14="http://schemas.microsoft.com/office/powerpoint/2010/main" r:embed="rId2">
                  <p14:trim st="6369"/>
                </p14:media>
              </p:ext>
            </p:extLst>
          </p:nvPr>
        </p:nvPicPr>
        <p:blipFill>
          <a:blip r:embed="rId4"/>
          <a:stretch>
            <a:fillRect/>
          </a:stretch>
        </p:blipFill>
        <p:spPr>
          <a:xfrm>
            <a:off x="15081" y="7939"/>
            <a:ext cx="12161838" cy="6840537"/>
          </a:xfrm>
          <a:prstGeom prst="rect">
            <a:avLst/>
          </a:prstGeom>
        </p:spPr>
      </p:pic>
      <p:grpSp>
        <p:nvGrpSpPr>
          <p:cNvPr id="4" name="Group 3">
            <a:extLst>
              <a:ext uri="{FF2B5EF4-FFF2-40B4-BE49-F238E27FC236}">
                <a16:creationId xmlns:a16="http://schemas.microsoft.com/office/drawing/2014/main" id="{5BE8B251-63D2-4F44-AEB4-B249B517D966}"/>
              </a:ext>
            </a:extLst>
          </p:cNvPr>
          <p:cNvGrpSpPr/>
          <p:nvPr/>
        </p:nvGrpSpPr>
        <p:grpSpPr>
          <a:xfrm>
            <a:off x="47903" y="273570"/>
            <a:ext cx="3357271" cy="750390"/>
            <a:chOff x="645357" y="1533317"/>
            <a:chExt cx="2524201" cy="562794"/>
          </a:xfrm>
        </p:grpSpPr>
        <p:sp>
          <p:nvSpPr>
            <p:cNvPr id="5" name="Rounded Rectangle 13">
              <a:extLst>
                <a:ext uri="{FF2B5EF4-FFF2-40B4-BE49-F238E27FC236}">
                  <a16:creationId xmlns:a16="http://schemas.microsoft.com/office/drawing/2014/main" id="{2A9A828B-5CD1-48CD-BCDB-013CDEC1153A}"/>
                </a:ext>
              </a:extLst>
            </p:cNvPr>
            <p:cNvSpPr/>
            <p:nvPr/>
          </p:nvSpPr>
          <p:spPr>
            <a:xfrm>
              <a:off x="815005" y="1563010"/>
              <a:ext cx="2354553" cy="5331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Kể chuyện</a:t>
              </a:r>
            </a:p>
          </p:txBody>
        </p:sp>
        <p:sp>
          <p:nvSpPr>
            <p:cNvPr id="6" name="Oval 5">
              <a:extLst>
                <a:ext uri="{FF2B5EF4-FFF2-40B4-BE49-F238E27FC236}">
                  <a16:creationId xmlns:a16="http://schemas.microsoft.com/office/drawing/2014/main" id="{AEB25DAB-F17D-480D-947C-E9EBB85E1F75}"/>
                </a:ext>
              </a:extLst>
            </p:cNvPr>
            <p:cNvSpPr/>
            <p:nvPr/>
          </p:nvSpPr>
          <p:spPr>
            <a:xfrm>
              <a:off x="645357" y="1533317"/>
              <a:ext cx="554679" cy="5533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3</a:t>
              </a:r>
            </a:p>
          </p:txBody>
        </p:sp>
      </p:grpSp>
    </p:spTree>
    <p:extLst>
      <p:ext uri="{BB962C8B-B14F-4D97-AF65-F5344CB8AC3E}">
        <p14:creationId xmlns:p14="http://schemas.microsoft.com/office/powerpoint/2010/main" val="142350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472" y="548680"/>
            <a:ext cx="9505056" cy="646331"/>
          </a:xfrm>
          <a:prstGeom prst="rect">
            <a:avLst/>
          </a:prstGeom>
          <a:noFill/>
        </p:spPr>
        <p:txBody>
          <a:bodyPr wrap="square" rtlCol="0">
            <a:spAutoFit/>
          </a:bodyPr>
          <a:lstStyle/>
          <a:p>
            <a:pPr>
              <a:buClr>
                <a:srgbClr val="000000"/>
              </a:buCl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Vì sao chuột nhà rủ chuột đồng lên thành phố</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8" name="Picture 7"/>
          <p:cNvPicPr>
            <a:picLocks noChangeAspect="1"/>
          </p:cNvPicPr>
          <p:nvPr/>
        </p:nvPicPr>
        <p:blipFill rotWithShape="1">
          <a:blip r:embed="rId3"/>
          <a:srcRect l="7385" t="5047" r="53121" b="3233"/>
          <a:stretch/>
        </p:blipFill>
        <p:spPr>
          <a:xfrm>
            <a:off x="911424" y="1340768"/>
            <a:ext cx="5086385" cy="4536504"/>
          </a:xfrm>
          <a:prstGeom prst="rect">
            <a:avLst/>
          </a:prstGeom>
        </p:spPr>
      </p:pic>
      <p:sp>
        <p:nvSpPr>
          <p:cNvPr id="2" name="Rectangle: Rounded Corners 1">
            <a:extLst>
              <a:ext uri="{FF2B5EF4-FFF2-40B4-BE49-F238E27FC236}">
                <a16:creationId xmlns:a16="http://schemas.microsoft.com/office/drawing/2014/main" id="{FED275BD-279A-31CA-B3E0-F3230B25437E}"/>
              </a:ext>
            </a:extLst>
          </p:cNvPr>
          <p:cNvSpPr/>
          <p:nvPr/>
        </p:nvSpPr>
        <p:spPr>
          <a:xfrm>
            <a:off x="6312024" y="2204864"/>
            <a:ext cx="4968552" cy="29523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Chuột nhà rủ chuột đồng lên thành phố vì thấy thức ăn ở quê không sạch sẽ và ngon như ở thành phố</a:t>
            </a:r>
            <a:endParaRPr lang="en-US" sz="3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259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472" y="404664"/>
            <a:ext cx="8469200" cy="1200329"/>
          </a:xfrm>
          <a:prstGeom prst="rect">
            <a:avLst/>
          </a:prstGeom>
          <a:noFill/>
        </p:spPr>
        <p:txBody>
          <a:bodyPr wrap="square" rtlCol="0">
            <a:spAutoFit/>
          </a:bodyPr>
          <a:lstStyle/>
          <a:p>
            <a:pPr algn="ctr">
              <a:buClr>
                <a:srgbClr val="000000"/>
              </a:buCl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Tối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tiên</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kiếm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ăn trên thành phố, chúng gặp chuyện gì</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49753" t="4985" r="2652" b="3122"/>
          <a:stretch/>
        </p:blipFill>
        <p:spPr>
          <a:xfrm>
            <a:off x="767408" y="1844824"/>
            <a:ext cx="5455695" cy="4032448"/>
          </a:xfrm>
          <a:prstGeom prst="rect">
            <a:avLst/>
          </a:prstGeom>
        </p:spPr>
      </p:pic>
      <p:sp>
        <p:nvSpPr>
          <p:cNvPr id="5" name="Rectangle: Rounded Corners 4">
            <a:extLst>
              <a:ext uri="{FF2B5EF4-FFF2-40B4-BE49-F238E27FC236}">
                <a16:creationId xmlns:a16="http://schemas.microsoft.com/office/drawing/2014/main" id="{E3BB6F51-8007-62B5-831E-082C7078CFDB}"/>
              </a:ext>
            </a:extLst>
          </p:cNvPr>
          <p:cNvSpPr/>
          <p:nvPr/>
        </p:nvSpPr>
        <p:spPr>
          <a:xfrm>
            <a:off x="6312024" y="2204864"/>
            <a:ext cx="4968552" cy="29523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Tối đầu tiên kiếm ăn trên thành phố, chuột nhà và chuột đồng bị mèo rượt đuổi.</a:t>
            </a:r>
            <a:endParaRPr lang="en-US"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867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9576" y="620688"/>
            <a:ext cx="7620000" cy="1200329"/>
          </a:xfrm>
          <a:prstGeom prst="rect">
            <a:avLst/>
          </a:prstGeom>
          <a:noFill/>
        </p:spPr>
        <p:txBody>
          <a:bodyPr wrap="square" rtlCol="0">
            <a:spAutoFit/>
          </a:bodyPr>
          <a:lstStyle/>
          <a:p>
            <a:pPr algn="ctr">
              <a:buClr>
                <a:srgbClr val="000000"/>
              </a:buCl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 gì xảy ra khi chúng mò đến kho thực phẩm</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5441" t="5060" r="50244" b="1161"/>
          <a:stretch/>
        </p:blipFill>
        <p:spPr>
          <a:xfrm>
            <a:off x="695400" y="2060848"/>
            <a:ext cx="4758577" cy="4104456"/>
          </a:xfrm>
          <a:prstGeom prst="rect">
            <a:avLst/>
          </a:prstGeom>
        </p:spPr>
      </p:pic>
      <p:sp>
        <p:nvSpPr>
          <p:cNvPr id="2" name="Rectangle: Rounded Corners 1">
            <a:extLst>
              <a:ext uri="{FF2B5EF4-FFF2-40B4-BE49-F238E27FC236}">
                <a16:creationId xmlns:a16="http://schemas.microsoft.com/office/drawing/2014/main" id="{CA115FFB-97F1-7B42-EA60-9180DA76E258}"/>
              </a:ext>
            </a:extLst>
          </p:cNvPr>
          <p:cNvSpPr/>
          <p:nvPr/>
        </p:nvSpPr>
        <p:spPr>
          <a:xfrm>
            <a:off x="6312024" y="2204864"/>
            <a:ext cx="4968552" cy="29523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Khi mò đến kho thực phẩm, hai chú chuột lại gặp phải một con chó dữ dằn mà chủ nhà dẫn tới</a:t>
            </a:r>
            <a:r>
              <a:rPr lang="en-US"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770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5520" y="548680"/>
            <a:ext cx="8784976" cy="707886"/>
          </a:xfrm>
          <a:prstGeom prst="rect">
            <a:avLst/>
          </a:prstGeom>
          <a:noFill/>
        </p:spPr>
        <p:txBody>
          <a:bodyPr wrap="square" rtlCol="0">
            <a:spAutoFit/>
          </a:bodyPr>
          <a:lstStyle/>
          <a:p>
            <a:pPr>
              <a:buClr>
                <a:srgbClr val="000000"/>
              </a:buClr>
            </a:pPr>
            <a:r>
              <a:rPr lang="en-US"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Chia tay chuột nhà, chuột đồng nói gì</a:t>
            </a: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52736" t="5124" r="7910" b="7745"/>
          <a:stretch/>
        </p:blipFill>
        <p:spPr>
          <a:xfrm>
            <a:off x="911424" y="1628800"/>
            <a:ext cx="4536504" cy="4046070"/>
          </a:xfrm>
          <a:prstGeom prst="rect">
            <a:avLst/>
          </a:prstGeom>
        </p:spPr>
      </p:pic>
      <p:sp>
        <p:nvSpPr>
          <p:cNvPr id="2" name="Rectangle: Rounded Corners 1">
            <a:extLst>
              <a:ext uri="{FF2B5EF4-FFF2-40B4-BE49-F238E27FC236}">
                <a16:creationId xmlns:a16="http://schemas.microsoft.com/office/drawing/2014/main" id="{2644F9BE-A63D-FF01-392E-813C133F4D8E}"/>
              </a:ext>
            </a:extLst>
          </p:cNvPr>
          <p:cNvSpPr/>
          <p:nvPr/>
        </p:nvSpPr>
        <p:spPr>
          <a:xfrm>
            <a:off x="5807968" y="1412776"/>
            <a:ext cx="5976664" cy="432048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Chia tay chuột nhà, chuột đồng nói thà về quê ăn những thứ thức ăn do chính mình làm ra còn hơn. Ở thành phố đồ ăn ngon nhưng không phải của mình. </a:t>
            </a:r>
            <a:endParaRPr lang="en-US"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04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23612" y="388496"/>
            <a:ext cx="6847556" cy="583558"/>
          </a:xfrm>
          <a:prstGeom prst="rect">
            <a:avLst/>
          </a:prstGeom>
          <a:noFill/>
        </p:spPr>
        <p:txBody>
          <a:bodyPr wrap="square" rtlCol="0">
            <a:spAutoFit/>
          </a:bodyPr>
          <a:lstStyle/>
          <a:p>
            <a:pPr algn="ctr">
              <a:buClr>
                <a:srgbClr val="000000"/>
              </a:buClr>
            </a:pPr>
            <a:r>
              <a:rPr lang="en-US" sz="3192"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Chuột nhà và chuột đồng</a:t>
            </a:r>
          </a:p>
        </p:txBody>
      </p:sp>
      <p:pic>
        <p:nvPicPr>
          <p:cNvPr id="8" name="Picture 7"/>
          <p:cNvPicPr>
            <a:picLocks noChangeAspect="1"/>
          </p:cNvPicPr>
          <p:nvPr/>
        </p:nvPicPr>
        <p:blipFill rotWithShape="1">
          <a:blip r:embed="rId2"/>
          <a:srcRect l="7385" t="5047" r="53121" b="3233"/>
          <a:stretch/>
        </p:blipFill>
        <p:spPr>
          <a:xfrm>
            <a:off x="2869836" y="1127747"/>
            <a:ext cx="2696672" cy="2405139"/>
          </a:xfrm>
          <a:prstGeom prst="rect">
            <a:avLst/>
          </a:prstGeom>
        </p:spPr>
      </p:pic>
      <p:pic>
        <p:nvPicPr>
          <p:cNvPr id="9" name="Picture 8"/>
          <p:cNvPicPr>
            <a:picLocks noChangeAspect="1"/>
          </p:cNvPicPr>
          <p:nvPr/>
        </p:nvPicPr>
        <p:blipFill rotWithShape="1">
          <a:blip r:embed="rId2"/>
          <a:srcRect l="49753" t="4985" r="2652" b="3122"/>
          <a:stretch/>
        </p:blipFill>
        <p:spPr>
          <a:xfrm>
            <a:off x="5902239" y="1127747"/>
            <a:ext cx="3254030" cy="2405139"/>
          </a:xfrm>
          <a:prstGeom prst="rect">
            <a:avLst/>
          </a:prstGeom>
        </p:spPr>
      </p:pic>
      <p:pic>
        <p:nvPicPr>
          <p:cNvPr id="10" name="Picture 9"/>
          <p:cNvPicPr>
            <a:picLocks noChangeAspect="1"/>
          </p:cNvPicPr>
          <p:nvPr/>
        </p:nvPicPr>
        <p:blipFill rotWithShape="1">
          <a:blip r:embed="rId3"/>
          <a:srcRect l="5110" t="5060" r="50244" b="1161"/>
          <a:stretch/>
        </p:blipFill>
        <p:spPr>
          <a:xfrm>
            <a:off x="2873601" y="3876562"/>
            <a:ext cx="3028638" cy="2592943"/>
          </a:xfrm>
          <a:prstGeom prst="rect">
            <a:avLst/>
          </a:prstGeom>
        </p:spPr>
      </p:pic>
      <p:pic>
        <p:nvPicPr>
          <p:cNvPr id="11" name="Picture 10"/>
          <p:cNvPicPr>
            <a:picLocks noChangeAspect="1"/>
          </p:cNvPicPr>
          <p:nvPr/>
        </p:nvPicPr>
        <p:blipFill rotWithShape="1">
          <a:blip r:embed="rId3"/>
          <a:srcRect l="52736" t="5124" r="7910" b="7745"/>
          <a:stretch/>
        </p:blipFill>
        <p:spPr>
          <a:xfrm>
            <a:off x="6474496" y="3876562"/>
            <a:ext cx="2696672" cy="2405139"/>
          </a:xfrm>
          <a:prstGeom prst="rect">
            <a:avLst/>
          </a:prstGeom>
        </p:spPr>
      </p:pic>
    </p:spTree>
    <p:extLst>
      <p:ext uri="{BB962C8B-B14F-4D97-AF65-F5344CB8AC3E}">
        <p14:creationId xmlns:p14="http://schemas.microsoft.com/office/powerpoint/2010/main" val="39494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1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841618" y="5753151"/>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69104" y="1196527"/>
            <a:ext cx="10145171" cy="995563"/>
            <a:chOff x="1178806" y="475819"/>
            <a:chExt cx="10131100" cy="1526468"/>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chemeClr val="tx1"/>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237069" y="586572"/>
              <a:ext cx="10043515" cy="1415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 </a:t>
              </a:r>
              <a:r>
                <a:rPr lang="en-US" sz="5400"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Arial"/>
                </a:rPr>
                <a:t>c</a:t>
              </a:r>
              <a:r>
                <a:rPr kumimoji="0" lang="en-US" sz="5400" b="0" i="0" u="none" strike="noStrike" kern="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ười</a:t>
              </a:r>
              <a:endParaRPr kumimoji="0" lang="en-US" sz="54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ươi</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uôm</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5"/>
              <a:chExt cx="3319086"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5"/>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39" y="3454743"/>
                  <a:ext cx="748245" cy="806078"/>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ươm</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6283" y="2696859"/>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2667" y="5352213"/>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036" y="5996094"/>
            <a:ext cx="487363" cy="487363"/>
          </a:xfrm>
          <a:prstGeom prst="rect">
            <a:avLst/>
          </a:prstGeom>
        </p:spPr>
      </p:pic>
      <p:pic>
        <p:nvPicPr>
          <p:cNvPr id="225" name="图片 4">
            <a:extLst>
              <a:ext uri="{FF2B5EF4-FFF2-40B4-BE49-F238E27FC236}">
                <a16:creationId xmlns:a16="http://schemas.microsoft.com/office/drawing/2014/main" id="{9425E240-9D2E-4C1E-8C84-3E2958A1292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149525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8085" fill="hold"/>
                                        <p:tgtEl>
                                          <p:spTgt spid="224"/>
                                        </p:tgtEl>
                                      </p:cBhvr>
                                    </p:cmd>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8150" fill="hold"/>
                                        <p:tgtEl>
                                          <p:spTgt spid="183"/>
                                        </p:tgtEl>
                                      </p:cBhvr>
                                    </p:cmd>
                                  </p:childTnLst>
                                </p:cTn>
                              </p:par>
                              <p:par>
                                <p:cTn id="40" presetID="10" presetClass="entr" presetSubtype="0" fill="hold" nodeType="withEffect">
                                  <p:stCondLst>
                                    <p:cond delay="0"/>
                                  </p:stCondLst>
                                  <p:childTnLst>
                                    <p:set>
                                      <p:cBhvr>
                                        <p:cTn id="41" dur="1" fill="hold">
                                          <p:stCondLst>
                                            <p:cond delay="0"/>
                                          </p:stCondLst>
                                        </p:cTn>
                                        <p:tgtEl>
                                          <p:spTgt spid="239"/>
                                        </p:tgtEl>
                                        <p:attrNameLst>
                                          <p:attrName>style.visibility</p:attrName>
                                        </p:attrNameLst>
                                      </p:cBhvr>
                                      <p:to>
                                        <p:strVal val="visible"/>
                                      </p:to>
                                    </p:set>
                                    <p:animEffect transition="in" filter="fade">
                                      <p:cBhvr>
                                        <p:cTn id="42" dur="500"/>
                                        <p:tgtEl>
                                          <p:spTgt spid="239"/>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withEffect">
                                  <p:stCondLst>
                                    <p:cond delay="0"/>
                                  </p:stCondLst>
                                  <p:childTnLst>
                                    <p:cmd type="call" cmd="playFrom(0.0)">
                                      <p:cBhvr>
                                        <p:cTn id="47" dur="8150" fill="hold"/>
                                        <p:tgtEl>
                                          <p:spTgt spid="223"/>
                                        </p:tgtEl>
                                      </p:cBhvr>
                                    </p:cmd>
                                  </p:childTnLst>
                                </p:cTn>
                              </p:par>
                              <p:par>
                                <p:cTn id="48" presetID="10" presetClass="entr" presetSubtype="0" fill="hold" nodeType="withEffect">
                                  <p:stCondLst>
                                    <p:cond delay="0"/>
                                  </p:stCondLst>
                                  <p:childTnLst>
                                    <p:set>
                                      <p:cBhvr>
                                        <p:cTn id="49" dur="1" fill="hold">
                                          <p:stCondLst>
                                            <p:cond delay="0"/>
                                          </p:stCondLst>
                                        </p:cTn>
                                        <p:tgtEl>
                                          <p:spTgt spid="237"/>
                                        </p:tgtEl>
                                        <p:attrNameLst>
                                          <p:attrName>style.visibility</p:attrName>
                                        </p:attrNameLst>
                                      </p:cBhvr>
                                      <p:to>
                                        <p:strVal val="visible"/>
                                      </p:to>
                                    </p:set>
                                    <p:animEffect transition="in" filter="fade">
                                      <p:cBhvr>
                                        <p:cTn id="50" dur="500"/>
                                        <p:tgtEl>
                                          <p:spTgt spid="237"/>
                                        </p:tgtEl>
                                      </p:cBhvr>
                                    </p:animEffect>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181"/>
                </p:tgtEl>
              </p:cMediaNode>
            </p:audio>
            <p:audio>
              <p:cMediaNode vol="80000">
                <p:cTn id="52" fill="hold" display="0">
                  <p:stCondLst>
                    <p:cond delay="indefinite"/>
                  </p:stCondLst>
                  <p:endCondLst>
                    <p:cond evt="onStopAudio" delay="0">
                      <p:tgtEl>
                        <p:sldTgt/>
                      </p:tgtEl>
                    </p:cond>
                  </p:endCondLst>
                </p:cTn>
                <p:tgtEl>
                  <p:spTgt spid="182"/>
                </p:tgtEl>
              </p:cMediaNode>
            </p:audio>
            <p:audio>
              <p:cMediaNode vol="80000">
                <p:cTn id="53" fill="hold" display="0">
                  <p:stCondLst>
                    <p:cond delay="indefinite"/>
                  </p:stCondLst>
                  <p:endCondLst>
                    <p:cond evt="onStopAudio" delay="0">
                      <p:tgtEl>
                        <p:sldTgt/>
                      </p:tgtEl>
                    </p:cond>
                  </p:endCondLst>
                </p:cTn>
                <p:tgtEl>
                  <p:spTgt spid="183"/>
                </p:tgtEl>
              </p:cMediaNode>
            </p:audio>
            <p:audio>
              <p:cMediaNode vol="80000">
                <p:cTn id="54" fill="hold" display="0">
                  <p:stCondLst>
                    <p:cond delay="indefinite"/>
                  </p:stCondLst>
                  <p:endCondLst>
                    <p:cond evt="onStopAudio" delay="0">
                      <p:tgtEl>
                        <p:sldTgt/>
                      </p:tgtEl>
                    </p:cond>
                  </p:endCondLst>
                </p:cTn>
                <p:tgtEl>
                  <p:spTgt spid="223"/>
                </p:tgtEl>
              </p:cMediaNode>
            </p:audio>
            <p:audio>
              <p:cMediaNode vol="80000">
                <p:cTn id="55" fill="hold" display="0">
                  <p:stCondLst>
                    <p:cond delay="indefinite"/>
                  </p:stCondLst>
                  <p:endCondLst>
                    <p:cond evt="onStopAudio" delay="0">
                      <p:tgtEl>
                        <p:sldTgt/>
                      </p:tgtEl>
                    </p:cond>
                  </p:endCondLst>
                </p:cTn>
                <p:tgtEl>
                  <p:spTgt spid="2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7DC3E3-D4A9-4330-A20E-4959B3006B04}"/>
              </a:ext>
            </a:extLst>
          </p:cNvPr>
          <p:cNvSpPr txBox="1">
            <a:spLocks/>
          </p:cNvSpPr>
          <p:nvPr/>
        </p:nvSpPr>
        <p:spPr>
          <a:xfrm>
            <a:off x="1143000" y="2007720"/>
            <a:ext cx="10246588" cy="2842560"/>
          </a:xfrm>
          <a:prstGeom prst="rect">
            <a:avLst/>
          </a:prstGeo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US" sz="4400" u="sng" kern="0" dirty="0" err="1">
                <a:solidFill>
                  <a:srgbClr val="002060"/>
                </a:solidFill>
                <a:latin typeface="Arial-Rounded" pitchFamily="34" charset="0"/>
                <a:ea typeface="Arial-Rounded" pitchFamily="34" charset="0"/>
                <a:cs typeface="Arial-Rounded" pitchFamily="34" charset="0"/>
              </a:rPr>
              <a:t>Bài</a:t>
            </a:r>
            <a:r>
              <a:rPr lang="en-US" sz="4400" u="sng" kern="0" dirty="0">
                <a:solidFill>
                  <a:srgbClr val="002060"/>
                </a:solidFill>
                <a:latin typeface="Arial-Rounded" pitchFamily="34" charset="0"/>
                <a:ea typeface="Arial-Rounded" pitchFamily="34" charset="0"/>
                <a:cs typeface="Arial-Rounded" pitchFamily="34" charset="0"/>
              </a:rPr>
              <a:t> </a:t>
            </a:r>
            <a:r>
              <a:rPr lang="en-US" sz="4400" u="sng" kern="0" dirty="0" err="1">
                <a:solidFill>
                  <a:srgbClr val="002060"/>
                </a:solidFill>
                <a:latin typeface="Arial-Rounded" pitchFamily="34" charset="0"/>
                <a:ea typeface="Arial-Rounded" pitchFamily="34" charset="0"/>
                <a:cs typeface="Arial-Rounded" pitchFamily="34" charset="0"/>
              </a:rPr>
              <a:t>học</a:t>
            </a:r>
            <a:r>
              <a:rPr lang="en-US" sz="4400" u="sng" kern="0" dirty="0">
                <a:solidFill>
                  <a:srgbClr val="002060"/>
                </a:solidFill>
                <a:latin typeface="Arial-Rounded" pitchFamily="34" charset="0"/>
                <a:ea typeface="Arial-Rounded" pitchFamily="34" charset="0"/>
                <a:cs typeface="Arial-Rounded" pitchFamily="34" charset="0"/>
              </a:rPr>
              <a:t>: </a:t>
            </a:r>
            <a:br>
              <a:rPr lang="en-US" sz="4400" u="sng" kern="0" dirty="0">
                <a:solidFill>
                  <a:srgbClr val="002060"/>
                </a:solidFill>
                <a:latin typeface="Arial-Rounded" pitchFamily="34" charset="0"/>
                <a:ea typeface="Arial-Rounded" pitchFamily="34" charset="0"/>
                <a:cs typeface="Arial-Rounded" pitchFamily="34" charset="0"/>
              </a:rPr>
            </a:br>
            <a:r>
              <a:rPr lang="en-US" sz="4400" kern="0" dirty="0" err="1">
                <a:solidFill>
                  <a:srgbClr val="FFFFFF"/>
                </a:solidFill>
                <a:latin typeface="Arial-Rounded" pitchFamily="34" charset="0"/>
                <a:ea typeface="Arial-Rounded" pitchFamily="34" charset="0"/>
                <a:cs typeface="Arial-Rounded" pitchFamily="34" charset="0"/>
              </a:rPr>
              <a:t>Nên</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trân</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trọng</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cuộc</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sống</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tự</a:t>
            </a:r>
            <a:r>
              <a:rPr lang="en-US" sz="4400" kern="0" dirty="0">
                <a:solidFill>
                  <a:srgbClr val="FFFFFF"/>
                </a:solidFill>
                <a:latin typeface="Arial-Rounded" pitchFamily="34" charset="0"/>
                <a:ea typeface="Arial-Rounded" pitchFamily="34" charset="0"/>
                <a:cs typeface="Arial-Rounded" pitchFamily="34" charset="0"/>
              </a:rPr>
              <a:t> do, </a:t>
            </a:r>
            <a:r>
              <a:rPr lang="en-US" sz="4400" kern="0" dirty="0" err="1">
                <a:solidFill>
                  <a:srgbClr val="FFFFFF"/>
                </a:solidFill>
                <a:latin typeface="Arial-Rounded" pitchFamily="34" charset="0"/>
                <a:ea typeface="Arial-Rounded" pitchFamily="34" charset="0"/>
                <a:cs typeface="Arial-Rounded" pitchFamily="34" charset="0"/>
              </a:rPr>
              <a:t>tự</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chủ</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và</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yêu</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quý</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những</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gì</a:t>
            </a:r>
            <a:r>
              <a:rPr lang="en-US" sz="4400" kern="0" dirty="0">
                <a:solidFill>
                  <a:srgbClr val="FFFFFF"/>
                </a:solidFill>
                <a:latin typeface="Arial-Rounded" pitchFamily="34" charset="0"/>
                <a:ea typeface="Arial-Rounded" pitchFamily="34" charset="0"/>
                <a:cs typeface="Arial-Rounded" pitchFamily="34" charset="0"/>
              </a:rPr>
              <a:t> do </a:t>
            </a:r>
            <a:r>
              <a:rPr lang="en-US" sz="4400" kern="0" dirty="0" err="1">
                <a:solidFill>
                  <a:srgbClr val="FFFFFF"/>
                </a:solidFill>
                <a:latin typeface="Arial-Rounded" pitchFamily="34" charset="0"/>
                <a:ea typeface="Arial-Rounded" pitchFamily="34" charset="0"/>
                <a:cs typeface="Arial-Rounded" pitchFamily="34" charset="0"/>
              </a:rPr>
              <a:t>mình</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làm</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ra.</a:t>
            </a:r>
            <a:endParaRPr lang="en-US" sz="4400" kern="0" dirty="0">
              <a:solidFill>
                <a:srgbClr val="FFFFFF"/>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4392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99392C6-494A-4B59-A6A2-4DDD7D22A582}"/>
              </a:ext>
            </a:extLst>
          </p:cNvPr>
          <p:cNvSpPr txBox="1"/>
          <p:nvPr/>
        </p:nvSpPr>
        <p:spPr>
          <a:xfrm>
            <a:off x="4637686" y="489390"/>
            <a:ext cx="2916628" cy="584775"/>
          </a:xfrm>
          <a:prstGeom prst="rect">
            <a:avLst/>
          </a:prstGeom>
          <a:solidFill>
            <a:schemeClr val="accent3">
              <a:lumMod val="40000"/>
              <a:lumOff val="60000"/>
            </a:schemeClr>
          </a:solidFill>
        </p:spPr>
        <p:txBody>
          <a:bodyPr wrap="square" rtlCol="0">
            <a:spAutoFit/>
          </a:bodyPr>
          <a:lstStyle/>
          <a:p>
            <a:pPr algn="ctr">
              <a:buClr>
                <a:srgbClr val="000000"/>
              </a:buClr>
            </a:pPr>
            <a:r>
              <a:rPr lang="en-US" sz="3200" kern="0">
                <a:solidFill>
                  <a:srgbClr val="000000"/>
                </a:solidFill>
                <a:latin typeface="Arial"/>
                <a:cs typeface="Arial"/>
                <a:sym typeface="Arial"/>
              </a:rPr>
              <a:t>CỦNG CỐ</a:t>
            </a:r>
            <a:endParaRPr lang="vi-VN" sz="3200" kern="0" dirty="0">
              <a:solidFill>
                <a:srgbClr val="000000"/>
              </a:solidFill>
              <a:latin typeface="Arial"/>
              <a:cs typeface="Arial"/>
              <a:sym typeface="Arial"/>
            </a:endParaRPr>
          </a:p>
        </p:txBody>
      </p:sp>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900" kern="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6CCBA2AC-F27D-44D0-85BE-3F3C717BA49C}"/>
              </a:ext>
            </a:extLst>
          </p:cNvPr>
          <p:cNvSpPr/>
          <p:nvPr/>
        </p:nvSpPr>
        <p:spPr>
          <a:xfrm>
            <a:off x="1219359" y="1170695"/>
            <a:ext cx="9753285" cy="1477130"/>
          </a:xfrm>
          <a:prstGeom prst="rect">
            <a:avLst/>
          </a:prstGeom>
          <a:solidFill>
            <a:schemeClr val="bg1"/>
          </a:solidFill>
        </p:spPr>
        <p:txBody>
          <a:bodyPr wrap="square" lIns="121725" tIns="60862" rIns="121725" bIns="60862">
            <a:spAutoFit/>
          </a:bodyPr>
          <a:lstStyle/>
          <a:p>
            <a:pPr algn="ctr">
              <a:buClr>
                <a:srgbClr val="000000"/>
              </a:buClr>
            </a:pPr>
            <a:r>
              <a:rPr lang="en-US" sz="44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Khi về quê thăm chuột đồng, chuột nhà có thái độ gì?</a:t>
            </a:r>
            <a:endPar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37D5F15-8526-465C-A5BA-423D722243C4}"/>
              </a:ext>
            </a:extLst>
          </p:cNvPr>
          <p:cNvSpPr/>
          <p:nvPr/>
        </p:nvSpPr>
        <p:spPr>
          <a:xfrm>
            <a:off x="1685726" y="2923296"/>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a:t>
            </a:r>
            <a:r>
              <a:rPr lang="vi-VN"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Chê bai thức ăn và cuộc sống của chuột đồng.</a:t>
            </a:r>
            <a:endParaRPr lang="vi-V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7E571C9-3B73-4FE8-86A6-3C6A708FFBB5}"/>
              </a:ext>
            </a:extLst>
          </p:cNvPr>
          <p:cNvSpPr/>
          <p:nvPr/>
        </p:nvSpPr>
        <p:spPr>
          <a:xfrm>
            <a:off x="1685726" y="416652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Thích cuộc sống ở quê nên muốn ở lại nhà chuột đồng luôn.</a:t>
            </a:r>
            <a:endParaRPr lang="en-US"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7">
            <a:extLst>
              <a:ext uri="{FF2B5EF4-FFF2-40B4-BE49-F238E27FC236}">
                <a16:creationId xmlns:a16="http://schemas.microsoft.com/office/drawing/2014/main" id="{B66B4824-2C83-410D-AB61-F42A86DFA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3207" y="2989327"/>
            <a:ext cx="798097" cy="782741"/>
          </a:xfrm>
          <a:prstGeom prst="rect">
            <a:avLst/>
          </a:prstGeom>
        </p:spPr>
      </p:pic>
      <p:pic>
        <p:nvPicPr>
          <p:cNvPr id="9" name="Picture 8">
            <a:extLst>
              <a:ext uri="{FF2B5EF4-FFF2-40B4-BE49-F238E27FC236}">
                <a16:creationId xmlns:a16="http://schemas.microsoft.com/office/drawing/2014/main" id="{E0379F05-CC41-4F57-A0B0-1ABFBB3DD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291" y="4242921"/>
            <a:ext cx="807556" cy="778352"/>
          </a:xfrm>
          <a:prstGeom prst="rect">
            <a:avLst/>
          </a:prstGeom>
        </p:spPr>
      </p:pic>
      <p:sp>
        <p:nvSpPr>
          <p:cNvPr id="10" name="Rectangle 9">
            <a:extLst>
              <a:ext uri="{FF2B5EF4-FFF2-40B4-BE49-F238E27FC236}">
                <a16:creationId xmlns:a16="http://schemas.microsoft.com/office/drawing/2014/main" id="{D3A4E238-7D5F-4F53-B7C1-6BF90A0916EF}"/>
              </a:ext>
            </a:extLst>
          </p:cNvPr>
          <p:cNvSpPr/>
          <p:nvPr/>
        </p:nvSpPr>
        <p:spPr>
          <a:xfrm>
            <a:off x="1690695" y="543789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Thương chuột đồng và cho chuột đồng nhiều thức ăn ngon.</a:t>
            </a:r>
            <a:endParaRPr lang="en-US"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a:extLst>
              <a:ext uri="{FF2B5EF4-FFF2-40B4-BE49-F238E27FC236}">
                <a16:creationId xmlns:a16="http://schemas.microsoft.com/office/drawing/2014/main" id="{E897B070-10DF-4B7F-98E9-5E4B4615F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291" y="5520942"/>
            <a:ext cx="807556" cy="778352"/>
          </a:xfrm>
          <a:prstGeom prst="rect">
            <a:avLst/>
          </a:prstGeom>
        </p:spPr>
      </p:pic>
    </p:spTree>
    <p:extLst>
      <p:ext uri="{BB962C8B-B14F-4D97-AF65-F5344CB8AC3E}">
        <p14:creationId xmlns:p14="http://schemas.microsoft.com/office/powerpoint/2010/main" val="18893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250" fill="hold"/>
                                        <p:tgtEl>
                                          <p:spTgt spid="8"/>
                                        </p:tgtEl>
                                        <p:attrNameLst>
                                          <p:attrName>ppt_w</p:attrName>
                                        </p:attrNameLst>
                                      </p:cBhvr>
                                      <p:tavLst>
                                        <p:tav tm="0">
                                          <p:val>
                                            <p:strVal val="4*#ppt_w"/>
                                          </p:val>
                                        </p:tav>
                                        <p:tav tm="100000">
                                          <p:val>
                                            <p:strVal val="#ppt_w"/>
                                          </p:val>
                                        </p:tav>
                                      </p:tavLst>
                                    </p:anim>
                                    <p:anim calcmode="lin" valueType="num">
                                      <p:cBhvr>
                                        <p:cTn id="3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7"/>
                                        </p:tgtEl>
                                        <p:attrNameLst>
                                          <p:attrName>fillcolor</p:attrName>
                                        </p:attrNameLst>
                                      </p:cBhvr>
                                      <p:to>
                                        <a:schemeClr val="accent1"/>
                                      </p:to>
                                    </p:animClr>
                                    <p:set>
                                      <p:cBhvr>
                                        <p:cTn id="47" dur="250" fill="hold"/>
                                        <p:tgtEl>
                                          <p:spTgt spid="7"/>
                                        </p:tgtEl>
                                        <p:attrNameLst>
                                          <p:attrName>fill.type</p:attrName>
                                        </p:attrNameLst>
                                      </p:cBhvr>
                                      <p:to>
                                        <p:strVal val="solid"/>
                                      </p:to>
                                    </p:set>
                                    <p:set>
                                      <p:cBhvr>
                                        <p:cTn id="48" dur="250" fill="hold"/>
                                        <p:tgtEl>
                                          <p:spTgt spid="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250" fill="hold"/>
                                        <p:tgtEl>
                                          <p:spTgt spid="9"/>
                                        </p:tgtEl>
                                        <p:attrNameLst>
                                          <p:attrName>ppt_w</p:attrName>
                                        </p:attrNameLst>
                                      </p:cBhvr>
                                      <p:tavLst>
                                        <p:tav tm="0">
                                          <p:val>
                                            <p:strVal val="4*#ppt_w"/>
                                          </p:val>
                                        </p:tav>
                                        <p:tav tm="100000">
                                          <p:val>
                                            <p:strVal val="#ppt_w"/>
                                          </p:val>
                                        </p:tav>
                                      </p:tavLst>
                                    </p:anim>
                                    <p:anim calcmode="lin" valueType="num">
                                      <p:cBhvr>
                                        <p:cTn id="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0"/>
                                        </p:tgtEl>
                                        <p:attrNameLst>
                                          <p:attrName>fillcolor</p:attrName>
                                        </p:attrNameLst>
                                      </p:cBhvr>
                                      <p:to>
                                        <a:schemeClr val="accent1"/>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0"/>
                                        </p:tgtEl>
                                        <p:attrNameLst>
                                          <p:attrName>fillcolor</p:attrName>
                                        </p:attrNameLst>
                                      </p:cBhvr>
                                      <p:to>
                                        <a:schemeClr val="accent1"/>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1"/>
                                        </p:tgtEl>
                                        <p:attrNameLst>
                                          <p:attrName>style.visibility</p:attrName>
                                        </p:attrNameLst>
                                      </p:cBhvr>
                                      <p:to>
                                        <p:strVal val="visible"/>
                                      </p:to>
                                    </p:set>
                                    <p:anim calcmode="lin" valueType="num">
                                      <p:cBhvr>
                                        <p:cTn id="66" dur="250" fill="hold"/>
                                        <p:tgtEl>
                                          <p:spTgt spid="11"/>
                                        </p:tgtEl>
                                        <p:attrNameLst>
                                          <p:attrName>ppt_w</p:attrName>
                                        </p:attrNameLst>
                                      </p:cBhvr>
                                      <p:tavLst>
                                        <p:tav tm="0">
                                          <p:val>
                                            <p:strVal val="4*#ppt_w"/>
                                          </p:val>
                                        </p:tav>
                                        <p:tav tm="100000">
                                          <p:val>
                                            <p:strVal val="#ppt_w"/>
                                          </p:val>
                                        </p:tav>
                                      </p:tavLst>
                                    </p:anim>
                                    <p:anim calcmode="lin" valueType="num">
                                      <p:cBhvr>
                                        <p:cTn id="6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900" kern="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6CCBA2AC-F27D-44D0-85BE-3F3C717BA49C}"/>
              </a:ext>
            </a:extLst>
          </p:cNvPr>
          <p:cNvSpPr/>
          <p:nvPr/>
        </p:nvSpPr>
        <p:spPr>
          <a:xfrm>
            <a:off x="1219358" y="2590800"/>
            <a:ext cx="9753285" cy="1477130"/>
          </a:xfrm>
          <a:prstGeom prst="rect">
            <a:avLst/>
          </a:prstGeom>
          <a:solidFill>
            <a:schemeClr val="bg1"/>
          </a:solidFill>
        </p:spPr>
        <p:txBody>
          <a:bodyPr wrap="square" lIns="121725" tIns="60862" rIns="121725" bIns="60862">
            <a:spAutoFit/>
          </a:bodyPr>
          <a:lstStyle/>
          <a:p>
            <a:pPr algn="ctr">
              <a:buClr>
                <a:srgbClr val="000000"/>
              </a:buClr>
            </a:pPr>
            <a:r>
              <a:rPr lang="en-US" sz="44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Nếu muốn nhắn nhủ tới chuột đồng và chuột nhà, em sẽ nhắn nhủ điều gì?</a:t>
            </a:r>
            <a:endPar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49235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A20F983-334C-4221-848C-7769475CD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937" t="75520"/>
          <a:stretch/>
        </p:blipFill>
        <p:spPr>
          <a:xfrm rot="1473777">
            <a:off x="2941182" y="529685"/>
            <a:ext cx="1632696" cy="826351"/>
          </a:xfrm>
          <a:prstGeom prst="rect">
            <a:avLst/>
          </a:prstGeom>
        </p:spPr>
      </p:pic>
      <p:pic>
        <p:nvPicPr>
          <p:cNvPr id="4" name="Picture 3"/>
          <p:cNvPicPr>
            <a:picLocks noChangeAspect="1"/>
          </p:cNvPicPr>
          <p:nvPr/>
        </p:nvPicPr>
        <p:blipFill>
          <a:blip r:embed="rId4"/>
          <a:stretch>
            <a:fillRect/>
          </a:stretch>
        </p:blipFill>
        <p:spPr>
          <a:xfrm>
            <a:off x="449324" y="227725"/>
            <a:ext cx="8266251" cy="3906125"/>
          </a:xfrm>
          <a:prstGeom prst="rect">
            <a:avLst/>
          </a:prstGeom>
        </p:spPr>
      </p:pic>
    </p:spTree>
    <p:extLst>
      <p:ext uri="{BB962C8B-B14F-4D97-AF65-F5344CB8AC3E}">
        <p14:creationId xmlns:p14="http://schemas.microsoft.com/office/powerpoint/2010/main" val="3142442559"/>
      </p:ext>
    </p:extLst>
  </p:cSld>
  <p:clrMapOvr>
    <a:masterClrMapping/>
  </p:clrMapOvr>
  <mc:AlternateContent xmlns:mc="http://schemas.openxmlformats.org/markup-compatibility/2006" xmlns:p14="http://schemas.microsoft.com/office/powerpoint/2010/main">
    <mc:Choice Requires="p14">
      <p:transition spd="slow">
        <p14:glitter di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55440" y="1196527"/>
            <a:ext cx="10158835" cy="981529"/>
            <a:chOff x="1165161" y="475819"/>
            <a:chExt cx="10144745"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rgbClr val="002060"/>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65161" y="696980"/>
              <a:ext cx="10043515" cy="1179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FFFBF8"/>
                  </a:solidFill>
                  <a:latin typeface="Arial-Rounded" panose="020B0500000000000000" pitchFamily="34" charset="0"/>
                  <a:ea typeface="Arial-Rounded" panose="020B0500000000000000" pitchFamily="34" charset="0"/>
                  <a:cs typeface="Arial-Rounded" panose="020B0500000000000000" pitchFamily="34" charset="0"/>
                  <a:sym typeface="Arial"/>
                </a:rPr>
                <a:t>ố</a:t>
              </a:r>
              <a:r>
                <a:rPr kumimoji="0" lang="en-US" sz="4400" b="0" i="0" u="none" strike="noStrike" kern="0" cap="none" spc="0" normalizeH="0" baseline="0" noProof="0" dirty="0">
                  <a:ln>
                    <a:noFill/>
                  </a:ln>
                  <a:solidFill>
                    <a:srgbClr val="FFFBF8"/>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 b….</a:t>
              </a: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ươm</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ươi</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ươu</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345783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911424" y="1195614"/>
            <a:ext cx="10733086" cy="1139397"/>
            <a:chOff x="980799" y="475819"/>
            <a:chExt cx="10718199" cy="1747003"/>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995305" y="475819"/>
              <a:ext cx="10703693" cy="1747003"/>
            </a:xfrm>
            <a:custGeom>
              <a:avLst/>
              <a:gdLst>
                <a:gd name="connsiteX0" fmla="*/ 0 w 10703693"/>
                <a:gd name="connsiteY0" fmla="*/ 291173 h 1747003"/>
                <a:gd name="connsiteX1" fmla="*/ 291173 w 10703693"/>
                <a:gd name="connsiteY1" fmla="*/ 0 h 1747003"/>
                <a:gd name="connsiteX2" fmla="*/ 886546 w 10703693"/>
                <a:gd name="connsiteY2" fmla="*/ 0 h 1747003"/>
                <a:gd name="connsiteX3" fmla="*/ 1583133 w 10703693"/>
                <a:gd name="connsiteY3" fmla="*/ 0 h 1747003"/>
                <a:gd name="connsiteX4" fmla="*/ 2077293 w 10703693"/>
                <a:gd name="connsiteY4" fmla="*/ 0 h 1747003"/>
                <a:gd name="connsiteX5" fmla="*/ 2369026 w 10703693"/>
                <a:gd name="connsiteY5" fmla="*/ 0 h 1747003"/>
                <a:gd name="connsiteX6" fmla="*/ 2660759 w 10703693"/>
                <a:gd name="connsiteY6" fmla="*/ 0 h 1747003"/>
                <a:gd name="connsiteX7" fmla="*/ 3053705 w 10703693"/>
                <a:gd name="connsiteY7" fmla="*/ 0 h 1747003"/>
                <a:gd name="connsiteX8" fmla="*/ 3851506 w 10703693"/>
                <a:gd name="connsiteY8" fmla="*/ 0 h 1747003"/>
                <a:gd name="connsiteX9" fmla="*/ 4244452 w 10703693"/>
                <a:gd name="connsiteY9" fmla="*/ 0 h 1747003"/>
                <a:gd name="connsiteX10" fmla="*/ 4536185 w 10703693"/>
                <a:gd name="connsiteY10" fmla="*/ 0 h 1747003"/>
                <a:gd name="connsiteX11" fmla="*/ 4827918 w 10703693"/>
                <a:gd name="connsiteY11" fmla="*/ 0 h 1747003"/>
                <a:gd name="connsiteX12" fmla="*/ 5423291 w 10703693"/>
                <a:gd name="connsiteY12" fmla="*/ 0 h 1747003"/>
                <a:gd name="connsiteX13" fmla="*/ 5715024 w 10703693"/>
                <a:gd name="connsiteY13" fmla="*/ 0 h 1747003"/>
                <a:gd name="connsiteX14" fmla="*/ 6310398 w 10703693"/>
                <a:gd name="connsiteY14" fmla="*/ 0 h 1747003"/>
                <a:gd name="connsiteX15" fmla="*/ 7006984 w 10703693"/>
                <a:gd name="connsiteY15" fmla="*/ 0 h 1747003"/>
                <a:gd name="connsiteX16" fmla="*/ 7804785 w 10703693"/>
                <a:gd name="connsiteY16" fmla="*/ 0 h 1747003"/>
                <a:gd name="connsiteX17" fmla="*/ 8501372 w 10703693"/>
                <a:gd name="connsiteY17" fmla="*/ 0 h 1747003"/>
                <a:gd name="connsiteX18" fmla="*/ 8894318 w 10703693"/>
                <a:gd name="connsiteY18" fmla="*/ 0 h 1747003"/>
                <a:gd name="connsiteX19" fmla="*/ 9489691 w 10703693"/>
                <a:gd name="connsiteY19" fmla="*/ 0 h 1747003"/>
                <a:gd name="connsiteX20" fmla="*/ 10412520 w 10703693"/>
                <a:gd name="connsiteY20" fmla="*/ 0 h 1747003"/>
                <a:gd name="connsiteX21" fmla="*/ 10703693 w 10703693"/>
                <a:gd name="connsiteY21" fmla="*/ 291173 h 1747003"/>
                <a:gd name="connsiteX22" fmla="*/ 10703693 w 10703693"/>
                <a:gd name="connsiteY22" fmla="*/ 861855 h 1747003"/>
                <a:gd name="connsiteX23" fmla="*/ 10703693 w 10703693"/>
                <a:gd name="connsiteY23" fmla="*/ 1455830 h 1747003"/>
                <a:gd name="connsiteX24" fmla="*/ 10412520 w 10703693"/>
                <a:gd name="connsiteY24" fmla="*/ 1747003 h 1747003"/>
                <a:gd name="connsiteX25" fmla="*/ 9918360 w 10703693"/>
                <a:gd name="connsiteY25" fmla="*/ 1747003 h 1747003"/>
                <a:gd name="connsiteX26" fmla="*/ 9322987 w 10703693"/>
                <a:gd name="connsiteY26" fmla="*/ 1747003 h 1747003"/>
                <a:gd name="connsiteX27" fmla="*/ 8828827 w 10703693"/>
                <a:gd name="connsiteY27" fmla="*/ 1747003 h 1747003"/>
                <a:gd name="connsiteX28" fmla="*/ 8233454 w 10703693"/>
                <a:gd name="connsiteY28" fmla="*/ 1747003 h 1747003"/>
                <a:gd name="connsiteX29" fmla="*/ 7739294 w 10703693"/>
                <a:gd name="connsiteY29" fmla="*/ 1747003 h 1747003"/>
                <a:gd name="connsiteX30" fmla="*/ 7245134 w 10703693"/>
                <a:gd name="connsiteY30" fmla="*/ 1747003 h 1747003"/>
                <a:gd name="connsiteX31" fmla="*/ 6649760 w 10703693"/>
                <a:gd name="connsiteY31" fmla="*/ 1747003 h 1747003"/>
                <a:gd name="connsiteX32" fmla="*/ 6358027 w 10703693"/>
                <a:gd name="connsiteY32" fmla="*/ 1747003 h 1747003"/>
                <a:gd name="connsiteX33" fmla="*/ 5560227 w 10703693"/>
                <a:gd name="connsiteY33" fmla="*/ 1747003 h 1747003"/>
                <a:gd name="connsiteX34" fmla="*/ 4863640 w 10703693"/>
                <a:gd name="connsiteY34" fmla="*/ 1747003 h 1747003"/>
                <a:gd name="connsiteX35" fmla="*/ 4065840 w 10703693"/>
                <a:gd name="connsiteY35" fmla="*/ 1747003 h 1747003"/>
                <a:gd name="connsiteX36" fmla="*/ 3268040 w 10703693"/>
                <a:gd name="connsiteY36" fmla="*/ 1747003 h 1747003"/>
                <a:gd name="connsiteX37" fmla="*/ 2571453 w 10703693"/>
                <a:gd name="connsiteY37" fmla="*/ 1747003 h 1747003"/>
                <a:gd name="connsiteX38" fmla="*/ 2279720 w 10703693"/>
                <a:gd name="connsiteY38" fmla="*/ 1747003 h 1747003"/>
                <a:gd name="connsiteX39" fmla="*/ 1785560 w 10703693"/>
                <a:gd name="connsiteY39" fmla="*/ 1747003 h 1747003"/>
                <a:gd name="connsiteX40" fmla="*/ 1392614 w 10703693"/>
                <a:gd name="connsiteY40" fmla="*/ 1747003 h 1747003"/>
                <a:gd name="connsiteX41" fmla="*/ 291173 w 10703693"/>
                <a:gd name="connsiteY41" fmla="*/ 1747003 h 1747003"/>
                <a:gd name="connsiteX42" fmla="*/ 0 w 10703693"/>
                <a:gd name="connsiteY42" fmla="*/ 1455830 h 1747003"/>
                <a:gd name="connsiteX43" fmla="*/ 0 w 10703693"/>
                <a:gd name="connsiteY43" fmla="*/ 908441 h 1747003"/>
                <a:gd name="connsiteX44" fmla="*/ 0 w 10703693"/>
                <a:gd name="connsiteY44" fmla="*/ 291173 h 174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3693" h="1747003" fill="none" extrusionOk="0">
                  <a:moveTo>
                    <a:pt x="0" y="291173"/>
                  </a:moveTo>
                  <a:cubicBezTo>
                    <a:pt x="3394" y="152145"/>
                    <a:pt x="127742" y="-15029"/>
                    <a:pt x="291173" y="0"/>
                  </a:cubicBezTo>
                  <a:cubicBezTo>
                    <a:pt x="451654" y="-49527"/>
                    <a:pt x="762791" y="64273"/>
                    <a:pt x="886546" y="0"/>
                  </a:cubicBezTo>
                  <a:cubicBezTo>
                    <a:pt x="1010301" y="-64273"/>
                    <a:pt x="1258945" y="72240"/>
                    <a:pt x="1583133" y="0"/>
                  </a:cubicBezTo>
                  <a:cubicBezTo>
                    <a:pt x="1907321" y="-72240"/>
                    <a:pt x="1917155" y="36935"/>
                    <a:pt x="2077293" y="0"/>
                  </a:cubicBezTo>
                  <a:cubicBezTo>
                    <a:pt x="2237431" y="-36935"/>
                    <a:pt x="2265656" y="1784"/>
                    <a:pt x="2369026" y="0"/>
                  </a:cubicBezTo>
                  <a:cubicBezTo>
                    <a:pt x="2472396" y="-1784"/>
                    <a:pt x="2598806" y="25605"/>
                    <a:pt x="2660759" y="0"/>
                  </a:cubicBezTo>
                  <a:cubicBezTo>
                    <a:pt x="2722712" y="-25605"/>
                    <a:pt x="2890287" y="43755"/>
                    <a:pt x="3053705" y="0"/>
                  </a:cubicBezTo>
                  <a:cubicBezTo>
                    <a:pt x="3217123" y="-43755"/>
                    <a:pt x="3509775" y="63647"/>
                    <a:pt x="3851506" y="0"/>
                  </a:cubicBezTo>
                  <a:cubicBezTo>
                    <a:pt x="4193237" y="-63647"/>
                    <a:pt x="4097048" y="2659"/>
                    <a:pt x="4244452" y="0"/>
                  </a:cubicBezTo>
                  <a:cubicBezTo>
                    <a:pt x="4391856" y="-2659"/>
                    <a:pt x="4442785" y="6318"/>
                    <a:pt x="4536185" y="0"/>
                  </a:cubicBezTo>
                  <a:cubicBezTo>
                    <a:pt x="4629585" y="-6318"/>
                    <a:pt x="4705742" y="7455"/>
                    <a:pt x="4827918" y="0"/>
                  </a:cubicBezTo>
                  <a:cubicBezTo>
                    <a:pt x="4950094" y="-7455"/>
                    <a:pt x="5244236" y="27215"/>
                    <a:pt x="5423291" y="0"/>
                  </a:cubicBezTo>
                  <a:cubicBezTo>
                    <a:pt x="5602346" y="-27215"/>
                    <a:pt x="5641188" y="15440"/>
                    <a:pt x="5715024" y="0"/>
                  </a:cubicBezTo>
                  <a:cubicBezTo>
                    <a:pt x="5788860" y="-15440"/>
                    <a:pt x="6140985" y="62563"/>
                    <a:pt x="6310398" y="0"/>
                  </a:cubicBezTo>
                  <a:cubicBezTo>
                    <a:pt x="6479811" y="-62563"/>
                    <a:pt x="6690593" y="12487"/>
                    <a:pt x="7006984" y="0"/>
                  </a:cubicBezTo>
                  <a:cubicBezTo>
                    <a:pt x="7323375" y="-12487"/>
                    <a:pt x="7471976" y="38439"/>
                    <a:pt x="7804785" y="0"/>
                  </a:cubicBezTo>
                  <a:cubicBezTo>
                    <a:pt x="8137594" y="-38439"/>
                    <a:pt x="8257284" y="66971"/>
                    <a:pt x="8501372" y="0"/>
                  </a:cubicBezTo>
                  <a:cubicBezTo>
                    <a:pt x="8745460" y="-66971"/>
                    <a:pt x="8787756" y="42308"/>
                    <a:pt x="8894318" y="0"/>
                  </a:cubicBezTo>
                  <a:cubicBezTo>
                    <a:pt x="9000880" y="-42308"/>
                    <a:pt x="9271977" y="28294"/>
                    <a:pt x="9489691" y="0"/>
                  </a:cubicBezTo>
                  <a:cubicBezTo>
                    <a:pt x="9707405" y="-28294"/>
                    <a:pt x="10132813" y="76262"/>
                    <a:pt x="10412520" y="0"/>
                  </a:cubicBezTo>
                  <a:cubicBezTo>
                    <a:pt x="10571691" y="7135"/>
                    <a:pt x="10699959" y="131317"/>
                    <a:pt x="10703693" y="291173"/>
                  </a:cubicBezTo>
                  <a:cubicBezTo>
                    <a:pt x="10743931" y="551431"/>
                    <a:pt x="10641113" y="617228"/>
                    <a:pt x="10703693" y="861855"/>
                  </a:cubicBezTo>
                  <a:cubicBezTo>
                    <a:pt x="10766273" y="1106482"/>
                    <a:pt x="10680566" y="1225164"/>
                    <a:pt x="10703693" y="1455830"/>
                  </a:cubicBezTo>
                  <a:cubicBezTo>
                    <a:pt x="10711424" y="1619677"/>
                    <a:pt x="10569797" y="1745545"/>
                    <a:pt x="10412520" y="1747003"/>
                  </a:cubicBezTo>
                  <a:cubicBezTo>
                    <a:pt x="10290958" y="1775109"/>
                    <a:pt x="10119206" y="1695671"/>
                    <a:pt x="9918360" y="1747003"/>
                  </a:cubicBezTo>
                  <a:cubicBezTo>
                    <a:pt x="9717514" y="1798335"/>
                    <a:pt x="9529555" y="1690916"/>
                    <a:pt x="9322987" y="1747003"/>
                  </a:cubicBezTo>
                  <a:cubicBezTo>
                    <a:pt x="9116419" y="1803090"/>
                    <a:pt x="8964975" y="1688310"/>
                    <a:pt x="8828827" y="1747003"/>
                  </a:cubicBezTo>
                  <a:cubicBezTo>
                    <a:pt x="8692679" y="1805696"/>
                    <a:pt x="8422938" y="1710163"/>
                    <a:pt x="8233454" y="1747003"/>
                  </a:cubicBezTo>
                  <a:cubicBezTo>
                    <a:pt x="8043970" y="1783843"/>
                    <a:pt x="7904854" y="1708786"/>
                    <a:pt x="7739294" y="1747003"/>
                  </a:cubicBezTo>
                  <a:cubicBezTo>
                    <a:pt x="7573734" y="1785220"/>
                    <a:pt x="7399747" y="1728110"/>
                    <a:pt x="7245134" y="1747003"/>
                  </a:cubicBezTo>
                  <a:cubicBezTo>
                    <a:pt x="7090521" y="1765896"/>
                    <a:pt x="6796353" y="1677771"/>
                    <a:pt x="6649760" y="1747003"/>
                  </a:cubicBezTo>
                  <a:cubicBezTo>
                    <a:pt x="6503167" y="1816235"/>
                    <a:pt x="6431356" y="1744597"/>
                    <a:pt x="6358027" y="1747003"/>
                  </a:cubicBezTo>
                  <a:cubicBezTo>
                    <a:pt x="6284698" y="1749409"/>
                    <a:pt x="5876397" y="1669160"/>
                    <a:pt x="5560227" y="1747003"/>
                  </a:cubicBezTo>
                  <a:cubicBezTo>
                    <a:pt x="5244057" y="1824846"/>
                    <a:pt x="5147616" y="1709386"/>
                    <a:pt x="4863640" y="1747003"/>
                  </a:cubicBezTo>
                  <a:cubicBezTo>
                    <a:pt x="4579664" y="1784620"/>
                    <a:pt x="4425188" y="1700270"/>
                    <a:pt x="4065840" y="1747003"/>
                  </a:cubicBezTo>
                  <a:cubicBezTo>
                    <a:pt x="3706492" y="1793736"/>
                    <a:pt x="3602318" y="1685711"/>
                    <a:pt x="3268040" y="1747003"/>
                  </a:cubicBezTo>
                  <a:cubicBezTo>
                    <a:pt x="2933762" y="1808295"/>
                    <a:pt x="2779497" y="1728767"/>
                    <a:pt x="2571453" y="1747003"/>
                  </a:cubicBezTo>
                  <a:cubicBezTo>
                    <a:pt x="2363409" y="1765239"/>
                    <a:pt x="2420553" y="1733137"/>
                    <a:pt x="2279720" y="1747003"/>
                  </a:cubicBezTo>
                  <a:cubicBezTo>
                    <a:pt x="2138887" y="1760869"/>
                    <a:pt x="1951568" y="1740639"/>
                    <a:pt x="1785560" y="1747003"/>
                  </a:cubicBezTo>
                  <a:cubicBezTo>
                    <a:pt x="1619552" y="1753367"/>
                    <a:pt x="1577700" y="1712655"/>
                    <a:pt x="1392614" y="1747003"/>
                  </a:cubicBezTo>
                  <a:cubicBezTo>
                    <a:pt x="1207528" y="1781351"/>
                    <a:pt x="668320" y="1623769"/>
                    <a:pt x="291173" y="1747003"/>
                  </a:cubicBezTo>
                  <a:cubicBezTo>
                    <a:pt x="85992" y="1728912"/>
                    <a:pt x="8254" y="1644507"/>
                    <a:pt x="0" y="1455830"/>
                  </a:cubicBezTo>
                  <a:cubicBezTo>
                    <a:pt x="-38560" y="1291249"/>
                    <a:pt x="15286" y="1137488"/>
                    <a:pt x="0" y="908441"/>
                  </a:cubicBezTo>
                  <a:cubicBezTo>
                    <a:pt x="-15286" y="679394"/>
                    <a:pt x="31017" y="533589"/>
                    <a:pt x="0" y="291173"/>
                  </a:cubicBezTo>
                  <a:close/>
                </a:path>
                <a:path w="10703693" h="1747003" stroke="0" extrusionOk="0">
                  <a:moveTo>
                    <a:pt x="0" y="291173"/>
                  </a:moveTo>
                  <a:cubicBezTo>
                    <a:pt x="-16396" y="131978"/>
                    <a:pt x="131897" y="-15880"/>
                    <a:pt x="291173" y="0"/>
                  </a:cubicBezTo>
                  <a:cubicBezTo>
                    <a:pt x="470262" y="-702"/>
                    <a:pt x="729709" y="75008"/>
                    <a:pt x="987760" y="0"/>
                  </a:cubicBezTo>
                  <a:cubicBezTo>
                    <a:pt x="1245811" y="-75008"/>
                    <a:pt x="1437464" y="22745"/>
                    <a:pt x="1583133" y="0"/>
                  </a:cubicBezTo>
                  <a:cubicBezTo>
                    <a:pt x="1728802" y="-22745"/>
                    <a:pt x="1987022" y="66146"/>
                    <a:pt x="2178507" y="0"/>
                  </a:cubicBezTo>
                  <a:cubicBezTo>
                    <a:pt x="2369992" y="-66146"/>
                    <a:pt x="2544979" y="52531"/>
                    <a:pt x="2672666" y="0"/>
                  </a:cubicBezTo>
                  <a:cubicBezTo>
                    <a:pt x="2800353" y="-52531"/>
                    <a:pt x="3185840" y="76362"/>
                    <a:pt x="3369253" y="0"/>
                  </a:cubicBezTo>
                  <a:cubicBezTo>
                    <a:pt x="3552666" y="-76362"/>
                    <a:pt x="3735764" y="10450"/>
                    <a:pt x="3863413" y="0"/>
                  </a:cubicBezTo>
                  <a:cubicBezTo>
                    <a:pt x="3991062" y="-10450"/>
                    <a:pt x="4081433" y="8160"/>
                    <a:pt x="4256360" y="0"/>
                  </a:cubicBezTo>
                  <a:cubicBezTo>
                    <a:pt x="4431287" y="-8160"/>
                    <a:pt x="4523543" y="40246"/>
                    <a:pt x="4649306" y="0"/>
                  </a:cubicBezTo>
                  <a:cubicBezTo>
                    <a:pt x="4775069" y="-40246"/>
                    <a:pt x="4848726" y="16732"/>
                    <a:pt x="4941039" y="0"/>
                  </a:cubicBezTo>
                  <a:cubicBezTo>
                    <a:pt x="5033352" y="-16732"/>
                    <a:pt x="5302091" y="40778"/>
                    <a:pt x="5536412" y="0"/>
                  </a:cubicBezTo>
                  <a:cubicBezTo>
                    <a:pt x="5770733" y="-40778"/>
                    <a:pt x="5994483" y="33174"/>
                    <a:pt x="6232999" y="0"/>
                  </a:cubicBezTo>
                  <a:cubicBezTo>
                    <a:pt x="6471515" y="-33174"/>
                    <a:pt x="6652150" y="28385"/>
                    <a:pt x="6828372" y="0"/>
                  </a:cubicBezTo>
                  <a:cubicBezTo>
                    <a:pt x="7004594" y="-28385"/>
                    <a:pt x="7441701" y="78697"/>
                    <a:pt x="7626173" y="0"/>
                  </a:cubicBezTo>
                  <a:cubicBezTo>
                    <a:pt x="7810645" y="-78697"/>
                    <a:pt x="8042250" y="49175"/>
                    <a:pt x="8322760" y="0"/>
                  </a:cubicBezTo>
                  <a:cubicBezTo>
                    <a:pt x="8603270" y="-49175"/>
                    <a:pt x="8521081" y="13359"/>
                    <a:pt x="8715706" y="0"/>
                  </a:cubicBezTo>
                  <a:cubicBezTo>
                    <a:pt x="8910331" y="-13359"/>
                    <a:pt x="8917336" y="693"/>
                    <a:pt x="9007439" y="0"/>
                  </a:cubicBezTo>
                  <a:cubicBezTo>
                    <a:pt x="9097542" y="-693"/>
                    <a:pt x="9461819" y="41812"/>
                    <a:pt x="9602812" y="0"/>
                  </a:cubicBezTo>
                  <a:cubicBezTo>
                    <a:pt x="9743805" y="-41812"/>
                    <a:pt x="9789015" y="2636"/>
                    <a:pt x="9894545" y="0"/>
                  </a:cubicBezTo>
                  <a:cubicBezTo>
                    <a:pt x="10000075" y="-2636"/>
                    <a:pt x="10219947" y="2419"/>
                    <a:pt x="10412520" y="0"/>
                  </a:cubicBezTo>
                  <a:cubicBezTo>
                    <a:pt x="10593925" y="12553"/>
                    <a:pt x="10732014" y="145772"/>
                    <a:pt x="10703693" y="291173"/>
                  </a:cubicBezTo>
                  <a:cubicBezTo>
                    <a:pt x="10751598" y="493547"/>
                    <a:pt x="10639375" y="733699"/>
                    <a:pt x="10703693" y="885148"/>
                  </a:cubicBezTo>
                  <a:cubicBezTo>
                    <a:pt x="10768011" y="1036598"/>
                    <a:pt x="10684103" y="1187498"/>
                    <a:pt x="10703693" y="1455830"/>
                  </a:cubicBezTo>
                  <a:cubicBezTo>
                    <a:pt x="10732035" y="1646514"/>
                    <a:pt x="10566383" y="1757204"/>
                    <a:pt x="10412520" y="1747003"/>
                  </a:cubicBezTo>
                  <a:cubicBezTo>
                    <a:pt x="10185493" y="1772544"/>
                    <a:pt x="10040488" y="1740512"/>
                    <a:pt x="9918360" y="1747003"/>
                  </a:cubicBezTo>
                  <a:cubicBezTo>
                    <a:pt x="9796232" y="1753494"/>
                    <a:pt x="9598828" y="1687391"/>
                    <a:pt x="9322987" y="1747003"/>
                  </a:cubicBezTo>
                  <a:cubicBezTo>
                    <a:pt x="9047146" y="1806615"/>
                    <a:pt x="8698350" y="1723818"/>
                    <a:pt x="8525186" y="1747003"/>
                  </a:cubicBezTo>
                  <a:cubicBezTo>
                    <a:pt x="8352022" y="1770188"/>
                    <a:pt x="8255580" y="1733389"/>
                    <a:pt x="8132240" y="1747003"/>
                  </a:cubicBezTo>
                  <a:cubicBezTo>
                    <a:pt x="8008900" y="1760617"/>
                    <a:pt x="7814130" y="1723977"/>
                    <a:pt x="7638080" y="1747003"/>
                  </a:cubicBezTo>
                  <a:cubicBezTo>
                    <a:pt x="7462030" y="1770029"/>
                    <a:pt x="7080024" y="1668673"/>
                    <a:pt x="6840280" y="1747003"/>
                  </a:cubicBezTo>
                  <a:cubicBezTo>
                    <a:pt x="6600536" y="1825333"/>
                    <a:pt x="6653485" y="1716008"/>
                    <a:pt x="6548547" y="1747003"/>
                  </a:cubicBezTo>
                  <a:cubicBezTo>
                    <a:pt x="6443609" y="1777998"/>
                    <a:pt x="6023874" y="1745955"/>
                    <a:pt x="5750747" y="1747003"/>
                  </a:cubicBezTo>
                  <a:cubicBezTo>
                    <a:pt x="5477620" y="1748051"/>
                    <a:pt x="5573753" y="1724159"/>
                    <a:pt x="5459014" y="1747003"/>
                  </a:cubicBezTo>
                  <a:cubicBezTo>
                    <a:pt x="5344275" y="1769847"/>
                    <a:pt x="4833574" y="1731654"/>
                    <a:pt x="4661213" y="1747003"/>
                  </a:cubicBezTo>
                  <a:cubicBezTo>
                    <a:pt x="4488852" y="1762352"/>
                    <a:pt x="4114693" y="1726763"/>
                    <a:pt x="3964627" y="1747003"/>
                  </a:cubicBezTo>
                  <a:cubicBezTo>
                    <a:pt x="3814561" y="1767243"/>
                    <a:pt x="3617603" y="1710997"/>
                    <a:pt x="3369253" y="1747003"/>
                  </a:cubicBezTo>
                  <a:cubicBezTo>
                    <a:pt x="3120903" y="1783009"/>
                    <a:pt x="3169326" y="1743836"/>
                    <a:pt x="2976307" y="1747003"/>
                  </a:cubicBezTo>
                  <a:cubicBezTo>
                    <a:pt x="2783288" y="1750170"/>
                    <a:pt x="2703729" y="1703772"/>
                    <a:pt x="2482147" y="1747003"/>
                  </a:cubicBezTo>
                  <a:cubicBezTo>
                    <a:pt x="2260565" y="1790234"/>
                    <a:pt x="2132814" y="1734234"/>
                    <a:pt x="1886774" y="1747003"/>
                  </a:cubicBezTo>
                  <a:cubicBezTo>
                    <a:pt x="1640734" y="1759772"/>
                    <a:pt x="1342828" y="1717061"/>
                    <a:pt x="1190187" y="1747003"/>
                  </a:cubicBezTo>
                  <a:cubicBezTo>
                    <a:pt x="1037546" y="1776945"/>
                    <a:pt x="654155" y="1699034"/>
                    <a:pt x="291173" y="1747003"/>
                  </a:cubicBezTo>
                  <a:cubicBezTo>
                    <a:pt x="145847" y="1751139"/>
                    <a:pt x="41797" y="1614064"/>
                    <a:pt x="0" y="1455830"/>
                  </a:cubicBezTo>
                  <a:cubicBezTo>
                    <a:pt x="-37285" y="1181153"/>
                    <a:pt x="71651" y="1123377"/>
                    <a:pt x="0" y="850208"/>
                  </a:cubicBezTo>
                  <a:cubicBezTo>
                    <a:pt x="-71651" y="577039"/>
                    <a:pt x="65214" y="434758"/>
                    <a:pt x="0" y="291173"/>
                  </a:cubicBezTo>
                  <a:close/>
                </a:path>
              </a:pathLst>
            </a:custGeom>
            <a:solidFill>
              <a:srgbClr val="00B050"/>
            </a:solidFill>
            <a:ln w="38100">
              <a:solidFill>
                <a:srgbClr val="FF0000"/>
              </a:solidFill>
              <a:prstDash val="sysDash"/>
              <a:extLst>
                <a:ext uri="{C807C97D-BFC1-408E-A445-0C87EB9F89A2}">
                  <ask:lineSketchStyleProps xmln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980799" y="587972"/>
              <a:ext cx="10430647" cy="15572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a:noFill/>
                  </a:ln>
                  <a:solidFill>
                    <a:srgbClr val="FFFBF8"/>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quả</a:t>
              </a:r>
              <a:r>
                <a:rPr kumimoji="0" lang="en-US" sz="6000" b="0" i="0" u="none" strike="noStrike" kern="0" cap="none" spc="0" normalizeH="0" baseline="0" noProof="0" dirty="0">
                  <a:ln>
                    <a:noFill/>
                  </a:ln>
                  <a:solidFill>
                    <a:srgbClr val="FFFBF8"/>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t>
              </a: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ươm</a:t>
              </a:r>
              <a:endParaRPr kumimoji="0" lang="en-US" sz="5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ươi</a:t>
              </a:r>
              <a:endParaRPr kumimoji="0" lang="en-US" sz="5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7262120"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ương</a:t>
              </a:r>
              <a:endParaRPr kumimoji="0" lang="en-US" sz="5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
        <p:nvSpPr>
          <p:cNvPr id="3" name="TextBox 2">
            <a:extLst>
              <a:ext uri="{FF2B5EF4-FFF2-40B4-BE49-F238E27FC236}">
                <a16:creationId xmlns:a16="http://schemas.microsoft.com/office/drawing/2014/main" id="{00EE1F2D-93DC-AE85-366B-1C1B3776C1F8}"/>
              </a:ext>
            </a:extLst>
          </p:cNvPr>
          <p:cNvSpPr txBox="1"/>
          <p:nvPr/>
        </p:nvSpPr>
        <p:spPr>
          <a:xfrm>
            <a:off x="6888088" y="1340768"/>
            <a:ext cx="288032"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63918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5" name="Title 1">
            <a:extLst>
              <a:ext uri="{FF2B5EF4-FFF2-40B4-BE49-F238E27FC236}">
                <a16:creationId xmlns:a16="http://schemas.microsoft.com/office/drawing/2014/main" id="{44DDC7F8-E092-6417-E8A1-958257EB817A}"/>
              </a:ext>
            </a:extLst>
          </p:cNvPr>
          <p:cNvSpPr txBox="1">
            <a:spLocks/>
          </p:cNvSpPr>
          <p:nvPr/>
        </p:nvSpPr>
        <p:spPr>
          <a:xfrm>
            <a:off x="3215680" y="1916832"/>
            <a:ext cx="5905003"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7200" b="1" dirty="0">
                <a:ln w="0"/>
                <a:solidFill>
                  <a:srgbClr val="E709C7"/>
                </a:solidFill>
                <a:effectLst>
                  <a:outerShdw blurRad="38100" dist="19050" dir="2700000" algn="tl" rotWithShape="0">
                    <a:schemeClr val="dk1">
                      <a:alpha val="40000"/>
                    </a:schemeClr>
                  </a:outerShdw>
                </a:effectLst>
                <a:latin typeface="Arial-Rounded" pitchFamily="34" charset="0"/>
                <a:ea typeface="Arial-Rounded" pitchFamily="34" charset="0"/>
                <a:cs typeface="Arial-Rounded" pitchFamily="34" charset="0"/>
              </a:rPr>
              <a:t>ÔN TẬP</a:t>
            </a:r>
          </a:p>
          <a:p>
            <a:pPr algn="ctr">
              <a:lnSpc>
                <a:spcPct val="120000"/>
              </a:lnSpc>
            </a:pPr>
            <a:r>
              <a:rPr lang="en-US" sz="7200" b="1" dirty="0">
                <a:ln w="0"/>
                <a:solidFill>
                  <a:srgbClr val="E709C7"/>
                </a:solidFill>
                <a:effectLst>
                  <a:outerShdw blurRad="38100" dist="19050" dir="2700000" algn="tl" rotWithShape="0">
                    <a:schemeClr val="dk1">
                      <a:alpha val="40000"/>
                    </a:schemeClr>
                  </a:outerShdw>
                </a:effectLst>
                <a:latin typeface="Arial-Rounded" pitchFamily="34" charset="0"/>
                <a:ea typeface="Arial-Rounded" pitchFamily="34" charset="0"/>
                <a:cs typeface="Arial-Rounded" pitchFamily="34" charset="0"/>
              </a:rPr>
              <a:t>VÀ KỂ CHUYỆN</a:t>
            </a:r>
          </a:p>
        </p:txBody>
      </p:sp>
      <p:sp>
        <p:nvSpPr>
          <p:cNvPr id="7" name="Rounded Rectangle 3">
            <a:extLst>
              <a:ext uri="{FF2B5EF4-FFF2-40B4-BE49-F238E27FC236}">
                <a16:creationId xmlns:a16="http://schemas.microsoft.com/office/drawing/2014/main" id="{0A4ACCF6-8282-B24D-0198-4FBD237C7D72}"/>
              </a:ext>
            </a:extLst>
          </p:cNvPr>
          <p:cNvSpPr/>
          <p:nvPr/>
        </p:nvSpPr>
        <p:spPr>
          <a:xfrm>
            <a:off x="5303912" y="620688"/>
            <a:ext cx="1876390" cy="5844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dirty="0" err="1">
                <a:solidFill>
                  <a:srgbClr val="FFFFFF"/>
                </a:solidFill>
                <a:latin typeface="Arial-Rounded" pitchFamily="34" charset="0"/>
                <a:ea typeface="Arial-Rounded" pitchFamily="34" charset="0"/>
                <a:cs typeface="Arial-Rounded" pitchFamily="34" charset="0"/>
                <a:sym typeface="Arial"/>
              </a:rPr>
              <a:t>Bài</a:t>
            </a:r>
            <a:r>
              <a:rPr lang="en-US" sz="3700" kern="0" dirty="0">
                <a:solidFill>
                  <a:srgbClr val="FFFFFF"/>
                </a:solidFill>
                <a:latin typeface="Arial-Rounded" pitchFamily="34" charset="0"/>
                <a:ea typeface="Arial-Rounded" pitchFamily="34" charset="0"/>
                <a:cs typeface="Arial-Rounded" pitchFamily="34" charset="0"/>
                <a:sym typeface="Arial"/>
              </a:rPr>
              <a:t> 70</a:t>
            </a:r>
          </a:p>
        </p:txBody>
      </p:sp>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artoon Images Of Santa Claus, Download Free Cartoon Images Of Santa  Claus png images, Free ClipArts on Clip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880" y="3356992"/>
            <a:ext cx="3196146" cy="32728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8D1E30-630F-806D-5F12-7207AAF152A2}"/>
              </a:ext>
            </a:extLst>
          </p:cNvPr>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id="{3E0CB5EC-FB1E-79A0-1B03-D3A01DFE2BFF}"/>
              </a:ext>
            </a:extLst>
          </p:cNvPr>
          <p:cNvPicPr>
            <a:picLocks noChangeAspect="1"/>
          </p:cNvPicPr>
          <p:nvPr/>
        </p:nvPicPr>
        <p:blipFill>
          <a:blip r:embed="rId3"/>
          <a:stretch>
            <a:fillRect/>
          </a:stretch>
        </p:blipFill>
        <p:spPr>
          <a:xfrm>
            <a:off x="1991544" y="620688"/>
            <a:ext cx="8077900" cy="2938527"/>
          </a:xfrm>
          <a:prstGeom prst="rect">
            <a:avLst/>
          </a:prstGeom>
        </p:spPr>
      </p:pic>
    </p:spTree>
    <p:extLst>
      <p:ext uri="{BB962C8B-B14F-4D97-AF65-F5344CB8AC3E}">
        <p14:creationId xmlns:p14="http://schemas.microsoft.com/office/powerpoint/2010/main" val="31873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6" name="Table 5">
            <a:extLst>
              <a:ext uri="{FF2B5EF4-FFF2-40B4-BE49-F238E27FC236}">
                <a16:creationId xmlns:a16="http://schemas.microsoft.com/office/drawing/2014/main" id="{83B62152-D74C-424B-8A19-C11948F7EBF8}"/>
              </a:ext>
            </a:extLst>
          </p:cNvPr>
          <p:cNvGraphicFramePr>
            <a:graphicFrameLocks noGrp="1"/>
          </p:cNvGraphicFramePr>
          <p:nvPr/>
        </p:nvGraphicFramePr>
        <p:xfrm>
          <a:off x="1828800" y="2362200"/>
          <a:ext cx="8090268" cy="1762394"/>
        </p:xfrm>
        <a:graphic>
          <a:graphicData uri="http://schemas.openxmlformats.org/drawingml/2006/table">
            <a:tbl>
              <a:tblPr firstRow="1" bandRow="1">
                <a:tableStyleId>{5C22544A-7EE6-4342-B048-85BDC9FD1C3A}</a:tableStyleId>
              </a:tblPr>
              <a:tblGrid>
                <a:gridCol w="1348378">
                  <a:extLst>
                    <a:ext uri="{9D8B030D-6E8A-4147-A177-3AD203B41FA5}">
                      <a16:colId xmlns:a16="http://schemas.microsoft.com/office/drawing/2014/main" val="20000"/>
                    </a:ext>
                  </a:extLst>
                </a:gridCol>
                <a:gridCol w="1348378">
                  <a:extLst>
                    <a:ext uri="{9D8B030D-6E8A-4147-A177-3AD203B41FA5}">
                      <a16:colId xmlns:a16="http://schemas.microsoft.com/office/drawing/2014/main" val="20001"/>
                    </a:ext>
                  </a:extLst>
                </a:gridCol>
                <a:gridCol w="1348378">
                  <a:extLst>
                    <a:ext uri="{9D8B030D-6E8A-4147-A177-3AD203B41FA5}">
                      <a16:colId xmlns:a16="http://schemas.microsoft.com/office/drawing/2014/main" val="20002"/>
                    </a:ext>
                  </a:extLst>
                </a:gridCol>
                <a:gridCol w="1348378">
                  <a:extLst>
                    <a:ext uri="{9D8B030D-6E8A-4147-A177-3AD203B41FA5}">
                      <a16:colId xmlns:a16="http://schemas.microsoft.com/office/drawing/2014/main" val="20003"/>
                    </a:ext>
                  </a:extLst>
                </a:gridCol>
                <a:gridCol w="1348378">
                  <a:extLst>
                    <a:ext uri="{9D8B030D-6E8A-4147-A177-3AD203B41FA5}">
                      <a16:colId xmlns:a16="http://schemas.microsoft.com/office/drawing/2014/main" val="20004"/>
                    </a:ext>
                  </a:extLst>
                </a:gridCol>
                <a:gridCol w="1348378">
                  <a:extLst>
                    <a:ext uri="{9D8B030D-6E8A-4147-A177-3AD203B41FA5}">
                      <a16:colId xmlns:a16="http://schemas.microsoft.com/office/drawing/2014/main" val="20005"/>
                    </a:ext>
                  </a:extLst>
                </a:gridCol>
              </a:tblGrid>
              <a:tr h="88119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8119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bl>
          </a:graphicData>
        </a:graphic>
      </p:graphicFrame>
      <p:sp>
        <p:nvSpPr>
          <p:cNvPr id="7" name="Title 1">
            <a:extLst>
              <a:ext uri="{FF2B5EF4-FFF2-40B4-BE49-F238E27FC236}">
                <a16:creationId xmlns:a16="http://schemas.microsoft.com/office/drawing/2014/main" id="{F1481F4B-F98E-40B4-893C-6D62AFA063EC}"/>
              </a:ext>
            </a:extLst>
          </p:cNvPr>
          <p:cNvSpPr txBox="1">
            <a:spLocks/>
          </p:cNvSpPr>
          <p:nvPr/>
        </p:nvSpPr>
        <p:spPr>
          <a:xfrm>
            <a:off x="179727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8" name="Title 1">
            <a:extLst>
              <a:ext uri="{FF2B5EF4-FFF2-40B4-BE49-F238E27FC236}">
                <a16:creationId xmlns:a16="http://schemas.microsoft.com/office/drawing/2014/main" id="{CA433926-69D1-4B25-B1A8-56EA3D798C87}"/>
              </a:ext>
            </a:extLst>
          </p:cNvPr>
          <p:cNvSpPr txBox="1">
            <a:spLocks/>
          </p:cNvSpPr>
          <p:nvPr/>
        </p:nvSpPr>
        <p:spPr>
          <a:xfrm>
            <a:off x="3141825"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c</a:t>
            </a:r>
          </a:p>
        </p:txBody>
      </p:sp>
      <p:sp>
        <p:nvSpPr>
          <p:cNvPr id="9" name="Title 1">
            <a:extLst>
              <a:ext uri="{FF2B5EF4-FFF2-40B4-BE49-F238E27FC236}">
                <a16:creationId xmlns:a16="http://schemas.microsoft.com/office/drawing/2014/main" id="{BEE07E88-335D-4131-9F2A-970BF868E966}"/>
              </a:ext>
            </a:extLst>
          </p:cNvPr>
          <p:cNvSpPr txBox="1">
            <a:spLocks/>
          </p:cNvSpPr>
          <p:nvPr/>
        </p:nvSpPr>
        <p:spPr>
          <a:xfrm>
            <a:off x="4486379"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m</a:t>
            </a:r>
          </a:p>
        </p:txBody>
      </p:sp>
      <p:sp>
        <p:nvSpPr>
          <p:cNvPr id="10" name="Title 1">
            <a:extLst>
              <a:ext uri="{FF2B5EF4-FFF2-40B4-BE49-F238E27FC236}">
                <a16:creationId xmlns:a16="http://schemas.microsoft.com/office/drawing/2014/main" id="{6E95F9A4-F15D-44F7-B413-4A4226EBCF19}"/>
              </a:ext>
            </a:extLst>
          </p:cNvPr>
          <p:cNvSpPr txBox="1">
            <a:spLocks/>
          </p:cNvSpPr>
          <p:nvPr/>
        </p:nvSpPr>
        <p:spPr>
          <a:xfrm>
            <a:off x="5830933"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a:t>
            </a:r>
          </a:p>
        </p:txBody>
      </p:sp>
      <p:sp>
        <p:nvSpPr>
          <p:cNvPr id="11" name="Title 1">
            <a:extLst>
              <a:ext uri="{FF2B5EF4-FFF2-40B4-BE49-F238E27FC236}">
                <a16:creationId xmlns:a16="http://schemas.microsoft.com/office/drawing/2014/main" id="{7A0BBBD8-D81C-4D9C-BEF4-D19D8188F6F4}"/>
              </a:ext>
            </a:extLst>
          </p:cNvPr>
          <p:cNvSpPr txBox="1">
            <a:spLocks/>
          </p:cNvSpPr>
          <p:nvPr/>
        </p:nvSpPr>
        <p:spPr>
          <a:xfrm>
            <a:off x="7175487"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t</a:t>
            </a:r>
          </a:p>
        </p:txBody>
      </p:sp>
      <p:sp>
        <p:nvSpPr>
          <p:cNvPr id="12" name="Title 1">
            <a:extLst>
              <a:ext uri="{FF2B5EF4-FFF2-40B4-BE49-F238E27FC236}">
                <a16:creationId xmlns:a16="http://schemas.microsoft.com/office/drawing/2014/main" id="{6A27FB43-101F-47C2-A675-0E4CC1AAE342}"/>
              </a:ext>
            </a:extLst>
          </p:cNvPr>
          <p:cNvSpPr txBox="1">
            <a:spLocks/>
          </p:cNvSpPr>
          <p:nvPr/>
        </p:nvSpPr>
        <p:spPr>
          <a:xfrm>
            <a:off x="8520041"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ng</a:t>
            </a:r>
          </a:p>
        </p:txBody>
      </p:sp>
      <p:sp>
        <p:nvSpPr>
          <p:cNvPr id="13" name="Title 1">
            <a:extLst>
              <a:ext uri="{FF2B5EF4-FFF2-40B4-BE49-F238E27FC236}">
                <a16:creationId xmlns:a16="http://schemas.microsoft.com/office/drawing/2014/main" id="{47B45C6F-663F-4C2F-934B-81C984565650}"/>
              </a:ext>
            </a:extLst>
          </p:cNvPr>
          <p:cNvSpPr txBox="1">
            <a:spLocks/>
          </p:cNvSpPr>
          <p:nvPr/>
        </p:nvSpPr>
        <p:spPr>
          <a:xfrm>
            <a:off x="3126058"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uôc</a:t>
            </a:r>
          </a:p>
        </p:txBody>
      </p:sp>
      <p:sp>
        <p:nvSpPr>
          <p:cNvPr id="14" name="Title 1">
            <a:extLst>
              <a:ext uri="{FF2B5EF4-FFF2-40B4-BE49-F238E27FC236}">
                <a16:creationId xmlns:a16="http://schemas.microsoft.com/office/drawing/2014/main" id="{BB0DDD62-A76C-4E68-B80E-B89CCCBAB317}"/>
              </a:ext>
            </a:extLst>
          </p:cNvPr>
          <p:cNvSpPr txBox="1">
            <a:spLocks/>
          </p:cNvSpPr>
          <p:nvPr/>
        </p:nvSpPr>
        <p:spPr>
          <a:xfrm>
            <a:off x="4454846"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uôm</a:t>
            </a:r>
          </a:p>
        </p:txBody>
      </p:sp>
      <p:sp>
        <p:nvSpPr>
          <p:cNvPr id="15" name="Title 1">
            <a:extLst>
              <a:ext uri="{FF2B5EF4-FFF2-40B4-BE49-F238E27FC236}">
                <a16:creationId xmlns:a16="http://schemas.microsoft.com/office/drawing/2014/main" id="{B1685B61-25D1-443F-A829-F17AA82CCB04}"/>
              </a:ext>
            </a:extLst>
          </p:cNvPr>
          <p:cNvSpPr txBox="1">
            <a:spLocks/>
          </p:cNvSpPr>
          <p:nvPr/>
        </p:nvSpPr>
        <p:spPr>
          <a:xfrm>
            <a:off x="5830932"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a:t>
            </a:r>
          </a:p>
        </p:txBody>
      </p:sp>
      <p:sp>
        <p:nvSpPr>
          <p:cNvPr id="16" name="Title 1">
            <a:extLst>
              <a:ext uri="{FF2B5EF4-FFF2-40B4-BE49-F238E27FC236}">
                <a16:creationId xmlns:a16="http://schemas.microsoft.com/office/drawing/2014/main" id="{4AB08E38-5665-42DA-A41F-5E583E4A530A}"/>
              </a:ext>
            </a:extLst>
          </p:cNvPr>
          <p:cNvSpPr txBox="1">
            <a:spLocks/>
          </p:cNvSpPr>
          <p:nvPr/>
        </p:nvSpPr>
        <p:spPr>
          <a:xfrm>
            <a:off x="715972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uôt</a:t>
            </a:r>
          </a:p>
        </p:txBody>
      </p:sp>
      <p:sp>
        <p:nvSpPr>
          <p:cNvPr id="17" name="Title 1">
            <a:extLst>
              <a:ext uri="{FF2B5EF4-FFF2-40B4-BE49-F238E27FC236}">
                <a16:creationId xmlns:a16="http://schemas.microsoft.com/office/drawing/2014/main" id="{A71EE678-C47E-4B92-B395-D09672180E3D}"/>
              </a:ext>
            </a:extLst>
          </p:cNvPr>
          <p:cNvSpPr txBox="1">
            <a:spLocks/>
          </p:cNvSpPr>
          <p:nvPr/>
        </p:nvSpPr>
        <p:spPr>
          <a:xfrm>
            <a:off x="852004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uông</a:t>
            </a:r>
          </a:p>
        </p:txBody>
      </p:sp>
    </p:spTree>
    <p:extLst>
      <p:ext uri="{BB962C8B-B14F-4D97-AF65-F5344CB8AC3E}">
        <p14:creationId xmlns:p14="http://schemas.microsoft.com/office/powerpoint/2010/main" val="181229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18" name="Table 17">
            <a:extLst>
              <a:ext uri="{FF2B5EF4-FFF2-40B4-BE49-F238E27FC236}">
                <a16:creationId xmlns:a16="http://schemas.microsoft.com/office/drawing/2014/main" id="{EB2CF6C3-05A0-4F1C-87F7-234AF95D82E5}"/>
              </a:ext>
            </a:extLst>
          </p:cNvPr>
          <p:cNvGraphicFramePr>
            <a:graphicFrameLocks noGrp="1"/>
          </p:cNvGraphicFramePr>
          <p:nvPr/>
        </p:nvGraphicFramePr>
        <p:xfrm>
          <a:off x="3962401" y="2153885"/>
          <a:ext cx="3625965" cy="2550231"/>
        </p:xfrm>
        <a:graphic>
          <a:graphicData uri="http://schemas.openxmlformats.org/drawingml/2006/table">
            <a:tbl>
              <a:tblPr firstRow="1" bandRow="1">
                <a:tableStyleId>{5C22544A-7EE6-4342-B048-85BDC9FD1C3A}</a:tableStyleId>
              </a:tblPr>
              <a:tblGrid>
                <a:gridCol w="1208655">
                  <a:extLst>
                    <a:ext uri="{9D8B030D-6E8A-4147-A177-3AD203B41FA5}">
                      <a16:colId xmlns:a16="http://schemas.microsoft.com/office/drawing/2014/main" val="20000"/>
                    </a:ext>
                  </a:extLst>
                </a:gridCol>
                <a:gridCol w="1208655">
                  <a:extLst>
                    <a:ext uri="{9D8B030D-6E8A-4147-A177-3AD203B41FA5}">
                      <a16:colId xmlns:a16="http://schemas.microsoft.com/office/drawing/2014/main" val="20001"/>
                    </a:ext>
                  </a:extLst>
                </a:gridCol>
                <a:gridCol w="1208655">
                  <a:extLst>
                    <a:ext uri="{9D8B030D-6E8A-4147-A177-3AD203B41FA5}">
                      <a16:colId xmlns:a16="http://schemas.microsoft.com/office/drawing/2014/main" val="20002"/>
                    </a:ext>
                  </a:extLst>
                </a:gridCol>
              </a:tblGrid>
              <a:tr h="85007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2"/>
                  </a:ext>
                </a:extLst>
              </a:tr>
            </a:tbl>
          </a:graphicData>
        </a:graphic>
      </p:graphicFrame>
      <p:sp>
        <p:nvSpPr>
          <p:cNvPr id="19" name="Title 1">
            <a:extLst>
              <a:ext uri="{FF2B5EF4-FFF2-40B4-BE49-F238E27FC236}">
                <a16:creationId xmlns:a16="http://schemas.microsoft.com/office/drawing/2014/main" id="{87AF77FA-017C-45E2-9839-8240DB6417D9}"/>
              </a:ext>
            </a:extLst>
          </p:cNvPr>
          <p:cNvSpPr txBox="1">
            <a:spLocks/>
          </p:cNvSpPr>
          <p:nvPr/>
        </p:nvSpPr>
        <p:spPr>
          <a:xfrm>
            <a:off x="3856543" y="30841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20" name="Title 1">
            <a:extLst>
              <a:ext uri="{FF2B5EF4-FFF2-40B4-BE49-F238E27FC236}">
                <a16:creationId xmlns:a16="http://schemas.microsoft.com/office/drawing/2014/main" id="{E61B3937-784C-4EAA-A4A8-09865BDC470B}"/>
              </a:ext>
            </a:extLst>
          </p:cNvPr>
          <p:cNvSpPr txBox="1">
            <a:spLocks/>
          </p:cNvSpPr>
          <p:nvPr/>
        </p:nvSpPr>
        <p:spPr>
          <a:xfrm>
            <a:off x="385654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a:t>
            </a:r>
          </a:p>
        </p:txBody>
      </p:sp>
      <p:sp>
        <p:nvSpPr>
          <p:cNvPr id="21" name="Title 1">
            <a:extLst>
              <a:ext uri="{FF2B5EF4-FFF2-40B4-BE49-F238E27FC236}">
                <a16:creationId xmlns:a16="http://schemas.microsoft.com/office/drawing/2014/main" id="{3E9EC176-3611-4015-A890-4C5BA11B1345}"/>
              </a:ext>
            </a:extLst>
          </p:cNvPr>
          <p:cNvSpPr txBox="1">
            <a:spLocks/>
          </p:cNvSpPr>
          <p:nvPr/>
        </p:nvSpPr>
        <p:spPr>
          <a:xfrm>
            <a:off x="5071714" y="228651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i</a:t>
            </a:r>
          </a:p>
        </p:txBody>
      </p:sp>
      <p:sp>
        <p:nvSpPr>
          <p:cNvPr id="22" name="Title 1">
            <a:extLst>
              <a:ext uri="{FF2B5EF4-FFF2-40B4-BE49-F238E27FC236}">
                <a16:creationId xmlns:a16="http://schemas.microsoft.com/office/drawing/2014/main" id="{607C7300-A5BE-43FA-9575-CAB2698C33C0}"/>
              </a:ext>
            </a:extLst>
          </p:cNvPr>
          <p:cNvSpPr txBox="1">
            <a:spLocks/>
          </p:cNvSpPr>
          <p:nvPr/>
        </p:nvSpPr>
        <p:spPr>
          <a:xfrm>
            <a:off x="6273276" y="222871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a:t>
            </a:r>
          </a:p>
        </p:txBody>
      </p:sp>
      <p:cxnSp>
        <p:nvCxnSpPr>
          <p:cNvPr id="23" name="Straight Connector 22">
            <a:extLst>
              <a:ext uri="{FF2B5EF4-FFF2-40B4-BE49-F238E27FC236}">
                <a16:creationId xmlns:a16="http://schemas.microsoft.com/office/drawing/2014/main" id="{2FCEF9C7-FD4D-423F-ADB2-E25B3ABB3E9F}"/>
              </a:ext>
            </a:extLst>
          </p:cNvPr>
          <p:cNvCxnSpPr/>
          <p:nvPr/>
        </p:nvCxnSpPr>
        <p:spPr>
          <a:xfrm>
            <a:off x="6352105" y="3010528"/>
            <a:ext cx="1236838" cy="7975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BD1004-07FB-44D7-8BD2-4397D0414C99}"/>
              </a:ext>
            </a:extLst>
          </p:cNvPr>
          <p:cNvCxnSpPr/>
          <p:nvPr/>
        </p:nvCxnSpPr>
        <p:spPr>
          <a:xfrm flipH="1">
            <a:off x="6352105" y="3054542"/>
            <a:ext cx="1236838" cy="785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C99D7BA-A319-42E6-9833-E4820317EBC6}"/>
              </a:ext>
            </a:extLst>
          </p:cNvPr>
          <p:cNvSpPr txBox="1">
            <a:spLocks/>
          </p:cNvSpPr>
          <p:nvPr/>
        </p:nvSpPr>
        <p:spPr>
          <a:xfrm>
            <a:off x="5026430" y="307753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uôi</a:t>
            </a:r>
          </a:p>
        </p:txBody>
      </p:sp>
      <p:sp>
        <p:nvSpPr>
          <p:cNvPr id="26" name="Title 1">
            <a:extLst>
              <a:ext uri="{FF2B5EF4-FFF2-40B4-BE49-F238E27FC236}">
                <a16:creationId xmlns:a16="http://schemas.microsoft.com/office/drawing/2014/main" id="{6E034C50-A7B4-4155-AA82-FE53FDF87D39}"/>
              </a:ext>
            </a:extLst>
          </p:cNvPr>
          <p:cNvSpPr txBox="1">
            <a:spLocks/>
          </p:cNvSpPr>
          <p:nvPr/>
        </p:nvSpPr>
        <p:spPr>
          <a:xfrm>
            <a:off x="507171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ươi</a:t>
            </a:r>
          </a:p>
        </p:txBody>
      </p:sp>
      <p:sp>
        <p:nvSpPr>
          <p:cNvPr id="27" name="Title 1">
            <a:extLst>
              <a:ext uri="{FF2B5EF4-FFF2-40B4-BE49-F238E27FC236}">
                <a16:creationId xmlns:a16="http://schemas.microsoft.com/office/drawing/2014/main" id="{30ED858E-C49E-4E5E-AF88-6C0C2FA21D38}"/>
              </a:ext>
            </a:extLst>
          </p:cNvPr>
          <p:cNvSpPr txBox="1">
            <a:spLocks/>
          </p:cNvSpPr>
          <p:nvPr/>
        </p:nvSpPr>
        <p:spPr>
          <a:xfrm>
            <a:off x="6245346"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ươu</a:t>
            </a:r>
          </a:p>
        </p:txBody>
      </p:sp>
    </p:spTree>
    <p:extLst>
      <p:ext uri="{BB962C8B-B14F-4D97-AF65-F5344CB8AC3E}">
        <p14:creationId xmlns:p14="http://schemas.microsoft.com/office/powerpoint/2010/main" val="26551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5" grpId="0"/>
      <p:bldP spid="26"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7">
      <a:dk1>
        <a:sysClr val="windowText" lastClr="000000"/>
      </a:dk1>
      <a:lt1>
        <a:sysClr val="window" lastClr="FFFFFF"/>
      </a:lt1>
      <a:dk2>
        <a:srgbClr val="1F497D"/>
      </a:dk2>
      <a:lt2>
        <a:srgbClr val="EEECE1"/>
      </a:lt2>
      <a:accent1>
        <a:srgbClr val="CB793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43">
      <a:majorFont>
        <a:latin typeface="思源黑体"/>
        <a:ea typeface="字魂70号-灵悦黑体"/>
        <a:cs typeface=""/>
      </a:majorFont>
      <a:minorFont>
        <a:latin typeface="思源黑体"/>
        <a:ea typeface="字魂70号-灵悦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B793B">
            <a:alpha val="44000"/>
          </a:srgbClr>
        </a:solidFill>
      </a:spPr>
      <a:bodyPr rtlCol="0" anchor="ctr"/>
      <a:lstStyle>
        <a:defPPr algn="ctr">
          <a:defRPr sz="3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538</Words>
  <Application>Microsoft Office PowerPoint</Application>
  <PresentationFormat>Widescreen</PresentationFormat>
  <Paragraphs>125</Paragraphs>
  <Slides>33</Slides>
  <Notes>14</Notes>
  <HiddenSlides>0</HiddenSlides>
  <MMClips>17</MMClips>
  <ScaleCrop>false</ScaleCrop>
  <HeadingPairs>
    <vt:vector size="6" baseType="variant">
      <vt:variant>
        <vt:lpstr>Fonts Used</vt:lpstr>
      </vt:variant>
      <vt:variant>
        <vt:i4>25</vt:i4>
      </vt:variant>
      <vt:variant>
        <vt:lpstr>Theme</vt:lpstr>
      </vt:variant>
      <vt:variant>
        <vt:i4>10</vt:i4>
      </vt:variant>
      <vt:variant>
        <vt:lpstr>Slide Titles</vt:lpstr>
      </vt:variant>
      <vt:variant>
        <vt:i4>33</vt:i4>
      </vt:variant>
    </vt:vector>
  </HeadingPairs>
  <TitlesOfParts>
    <vt:vector size="68" baseType="lpstr">
      <vt:lpstr>宋体</vt:lpstr>
      <vt:lpstr>.VnArial</vt:lpstr>
      <vt:lpstr>Abril Fatface</vt:lpstr>
      <vt:lpstr>Aldrich</vt:lpstr>
      <vt:lpstr>Arial</vt:lpstr>
      <vt:lpstr>Arial Rounded MT Bold</vt:lpstr>
      <vt:lpstr>Arial-Rounded</vt:lpstr>
      <vt:lpstr>Bebas Neue</vt:lpstr>
      <vt:lpstr>Calibri</vt:lpstr>
      <vt:lpstr>Calibri Light</vt:lpstr>
      <vt:lpstr>等线</vt:lpstr>
      <vt:lpstr>Dosis</vt:lpstr>
      <vt:lpstr>Fira Sans Extra Condensed Medium</vt:lpstr>
      <vt:lpstr>HP001 4 hàng</vt:lpstr>
      <vt:lpstr>HP001 4H</vt:lpstr>
      <vt:lpstr>HP001 5 hàng</vt:lpstr>
      <vt:lpstr>HP001 5H Normal</vt:lpstr>
      <vt:lpstr>Quicksand</vt:lpstr>
      <vt:lpstr>Roboto Condensed Light</vt:lpstr>
      <vt:lpstr>黑体</vt:lpstr>
      <vt:lpstr>Source Sans Pro</vt:lpstr>
      <vt:lpstr>Titan One</vt:lpstr>
      <vt:lpstr>字魂105号-简雅黑</vt:lpstr>
      <vt:lpstr>字魂70号-灵悦黑体</vt:lpstr>
      <vt:lpstr>思源黑体</vt:lpstr>
      <vt:lpstr>Office Theme</vt:lpstr>
      <vt:lpstr>Office 主题​​</vt:lpstr>
      <vt:lpstr>Office 主题</vt:lpstr>
      <vt:lpstr>Custom Design</vt:lpstr>
      <vt:lpstr>1_Office 主题​​</vt:lpstr>
      <vt:lpstr>1_Office Theme</vt:lpstr>
      <vt:lpstr>Pre-K for Christian Schools: God Created Families to Love One Another by Slidesgo</vt:lpstr>
      <vt:lpstr>SlidesMania</vt:lpstr>
      <vt:lpstr>1_SlidesMania</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28</cp:revision>
  <dcterms:created xsi:type="dcterms:W3CDTF">2020-08-22T03:04:00Z</dcterms:created>
  <dcterms:modified xsi:type="dcterms:W3CDTF">2026-04-28T09:46:06Z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