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4" r:id="rId3"/>
    <p:sldMasterId id="2147483748" r:id="rId4"/>
    <p:sldMasterId id="2147483770" r:id="rId5"/>
    <p:sldMasterId id="2147483796" r:id="rId6"/>
  </p:sldMasterIdLst>
  <p:notesMasterIdLst>
    <p:notesMasterId r:id="rId43"/>
  </p:notesMasterIdLst>
  <p:sldIdLst>
    <p:sldId id="2007577134" r:id="rId7"/>
    <p:sldId id="2007577133" r:id="rId8"/>
    <p:sldId id="2007577142" r:id="rId9"/>
    <p:sldId id="2007577135" r:id="rId10"/>
    <p:sldId id="2007577137" r:id="rId11"/>
    <p:sldId id="392" r:id="rId12"/>
    <p:sldId id="402" r:id="rId13"/>
    <p:sldId id="2007577122" r:id="rId14"/>
    <p:sldId id="380" r:id="rId15"/>
    <p:sldId id="336" r:id="rId16"/>
    <p:sldId id="263" r:id="rId17"/>
    <p:sldId id="282" r:id="rId18"/>
    <p:sldId id="283" r:id="rId19"/>
    <p:sldId id="284" r:id="rId20"/>
    <p:sldId id="264" r:id="rId21"/>
    <p:sldId id="372" r:id="rId22"/>
    <p:sldId id="2007577130" r:id="rId23"/>
    <p:sldId id="2007577131" r:id="rId24"/>
    <p:sldId id="2007577136" r:id="rId25"/>
    <p:sldId id="350" r:id="rId26"/>
    <p:sldId id="267" r:id="rId27"/>
    <p:sldId id="357" r:id="rId28"/>
    <p:sldId id="355" r:id="rId29"/>
    <p:sldId id="2007577123" r:id="rId30"/>
    <p:sldId id="2007577124" r:id="rId31"/>
    <p:sldId id="2007577125" r:id="rId32"/>
    <p:sldId id="2007577126" r:id="rId33"/>
    <p:sldId id="2007577127" r:id="rId34"/>
    <p:sldId id="338" r:id="rId35"/>
    <p:sldId id="403" r:id="rId36"/>
    <p:sldId id="386" r:id="rId37"/>
    <p:sldId id="326" r:id="rId38"/>
    <p:sldId id="274" r:id="rId39"/>
    <p:sldId id="295" r:id="rId40"/>
    <p:sldId id="277" r:id="rId41"/>
    <p:sldId id="2007577141" r:id="rId4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01358-275E-40CA-9DD4-C656B977E956}"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98065-FFE3-4DA8-AC82-96E3CB8BA1B8}" type="slidenum">
              <a:rPr lang="en-US" smtClean="0"/>
              <a:t>‹#›</a:t>
            </a:fld>
            <a:endParaRPr lang="en-US"/>
          </a:p>
        </p:txBody>
      </p:sp>
    </p:spTree>
    <p:extLst>
      <p:ext uri="{BB962C8B-B14F-4D97-AF65-F5344CB8AC3E}">
        <p14:creationId xmlns:p14="http://schemas.microsoft.com/office/powerpoint/2010/main" val="57716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21373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94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Ngày luyện một nhóm chữ</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1711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Cuốc:</a:t>
            </a:r>
            <a:r>
              <a:rPr lang="en-US" baseline="0"/>
              <a:t> danh từ và động từ</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712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6B666BC8-EA62-BB1D-5D9F-91982CC621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0"/>
            <a:ext cx="1618953" cy="16189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844BEF99-F034-278D-5AFF-2877A1B956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44400" y="5029200"/>
            <a:ext cx="1618953" cy="1618953"/>
          </a:xfrm>
          <a:prstGeom prst="rect">
            <a:avLst/>
          </a:prstGeom>
        </p:spPr>
      </p:pic>
    </p:spTree>
    <p:extLst>
      <p:ext uri="{BB962C8B-B14F-4D97-AF65-F5344CB8AC3E}">
        <p14:creationId xmlns:p14="http://schemas.microsoft.com/office/powerpoint/2010/main" val="3813220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1433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1208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1213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2344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99313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900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51378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3771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8670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4586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8169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1499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6665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8598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25023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95116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4065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14024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76276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7770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50321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09894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34124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45055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1317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55574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109715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36140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61203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61958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72862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55381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322400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950862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031143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344452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388073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798150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351738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871424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882021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654121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261535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6614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47832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306781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74621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584586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000068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0759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30873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25442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6239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744328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2798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9856188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9023533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768485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720689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5609099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179262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47170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952606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73391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95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87657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78640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409439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3401205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147519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795668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45340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6167921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42407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49032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4/29/2026</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7028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2798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456731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497265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626098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469422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6456517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497659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558210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6746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8725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21108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237469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8986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heme" Target="../theme/theme5.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
        <p:nvSpPr>
          <p:cNvPr id="7" name="Title Placeholder 1">
            <a:extLst>
              <a:ext uri="{FF2B5EF4-FFF2-40B4-BE49-F238E27FC236}">
                <a16:creationId xmlns:a16="http://schemas.microsoft.com/office/drawing/2014/main" id="{2D78E697-83E0-63CF-AFA5-8FD84E5D3BEA}"/>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79AAABB9-5AEF-0F9D-94F7-A14095300F3B}"/>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A94A87DC-18A4-20D8-C907-C6F6F80C2BD9}"/>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vi-V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4/29/2026</a:t>
            </a:fld>
            <a:endParaRPr lang="en-US"/>
          </a:p>
        </p:txBody>
      </p:sp>
      <p:sp>
        <p:nvSpPr>
          <p:cNvPr id="10" name="Slide Number Placeholder 5">
            <a:extLst>
              <a:ext uri="{FF2B5EF4-FFF2-40B4-BE49-F238E27FC236}">
                <a16:creationId xmlns:a16="http://schemas.microsoft.com/office/drawing/2014/main" id="{E4171E9D-390B-EFCE-A555-FF0DF7A81BB7}"/>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图片 3">
            <a:extLst>
              <a:ext uri="{FF2B5EF4-FFF2-40B4-BE49-F238E27FC236}">
                <a16:creationId xmlns:a16="http://schemas.microsoft.com/office/drawing/2014/main" id="{25DDE686-42E6-2834-8B8D-1CC0BB11AF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12" name="矩形 1">
            <a:extLst>
              <a:ext uri="{FF2B5EF4-FFF2-40B4-BE49-F238E27FC236}">
                <a16:creationId xmlns:a16="http://schemas.microsoft.com/office/drawing/2014/main" id="{EA84C2A5-6B7D-0690-35D0-FDB4BB9A0873}"/>
              </a:ext>
            </a:extLst>
          </p:cNvPr>
          <p:cNvSpPr/>
          <p:nvPr userDrawn="1"/>
        </p:nvSpPr>
        <p:spPr>
          <a:xfrm>
            <a:off x="465992" y="381000"/>
            <a:ext cx="11298116" cy="617220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19537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itle Placeholder 1">
            <a:extLst>
              <a:ext uri="{FF2B5EF4-FFF2-40B4-BE49-F238E27FC236}">
                <a16:creationId xmlns:a16="http://schemas.microsoft.com/office/drawing/2014/main" id="{8248A5C1-18B6-E8D8-610D-9ED3B046914F}"/>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E91B71DA-DAA0-AF26-B4C2-66649E33195A}"/>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F2D0FD7D-A218-DE25-4331-953BAF12130D}"/>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vi-V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4/29/2026</a:t>
            </a:fld>
            <a:endParaRPr lang="en-US"/>
          </a:p>
        </p:txBody>
      </p:sp>
      <p:sp>
        <p:nvSpPr>
          <p:cNvPr id="10" name="Slide Number Placeholder 5">
            <a:extLst>
              <a:ext uri="{FF2B5EF4-FFF2-40B4-BE49-F238E27FC236}">
                <a16:creationId xmlns:a16="http://schemas.microsoft.com/office/drawing/2014/main" id="{28C4CF82-DA2B-8D9C-5BF3-1C70E97807DF}"/>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图片 3">
            <a:extLst>
              <a:ext uri="{FF2B5EF4-FFF2-40B4-BE49-F238E27FC236}">
                <a16:creationId xmlns:a16="http://schemas.microsoft.com/office/drawing/2014/main" id="{C85F8248-B90E-7AF6-9DF6-3D721418C8B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12" name="矩形 1">
            <a:extLst>
              <a:ext uri="{FF2B5EF4-FFF2-40B4-BE49-F238E27FC236}">
                <a16:creationId xmlns:a16="http://schemas.microsoft.com/office/drawing/2014/main" id="{C3A9B704-CA1B-3BA4-F412-8434E86D7BC3}"/>
              </a:ext>
            </a:extLst>
          </p:cNvPr>
          <p:cNvSpPr/>
          <p:nvPr userDrawn="1"/>
        </p:nvSpPr>
        <p:spPr>
          <a:xfrm>
            <a:off x="465992" y="381000"/>
            <a:ext cx="11298116" cy="617220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698055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图片 3">
            <a:extLst>
              <a:ext uri="{FF2B5EF4-FFF2-40B4-BE49-F238E27FC236}">
                <a16:creationId xmlns:a16="http://schemas.microsoft.com/office/drawing/2014/main" id="{C91C3EA8-C9A1-AD99-0E22-F73E94D4085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9E82C3BF-29DF-BFD7-2445-A4E4889F5538}"/>
              </a:ext>
            </a:extLst>
          </p:cNvPr>
          <p:cNvSpPr/>
          <p:nvPr userDrawn="1"/>
        </p:nvSpPr>
        <p:spPr>
          <a:xfrm>
            <a:off x="304800" y="381000"/>
            <a:ext cx="11582400" cy="617220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7154888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5194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1566299"/>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6017725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jpeg"/><Relationship Id="rId1" Type="http://schemas.openxmlformats.org/officeDocument/2006/relationships/slideLayout" Target="../slideLayouts/slideLayout2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xml"/><Relationship Id="rId7"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9.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4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8.xml"/><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slideLayout" Target="../slideLayouts/slideLayout60.xml"/><Relationship Id="rId4" Type="http://schemas.openxmlformats.org/officeDocument/2006/relationships/audio" Target="../media/media3.mp3"/></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E862544D-6EFC-FF7E-A75B-8888F6A93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1D45B288-7FB1-49FB-56A6-1421B4A504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10" name="Picture 9" descr="A close up of a text&#10;&#10;AI-generated content may be incorrect.">
            <a:extLst>
              <a:ext uri="{FF2B5EF4-FFF2-40B4-BE49-F238E27FC236}">
                <a16:creationId xmlns:a16="http://schemas.microsoft.com/office/drawing/2014/main" id="{49085BC6-B445-5B36-AA3F-0221537351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1447800"/>
            <a:ext cx="6672498" cy="2323385"/>
          </a:xfrm>
          <a:prstGeom prst="rect">
            <a:avLst/>
          </a:prstGeom>
        </p:spPr>
      </p:pic>
    </p:spTree>
    <p:extLst>
      <p:ext uri="{BB962C8B-B14F-4D97-AF65-F5344CB8AC3E}">
        <p14:creationId xmlns:p14="http://schemas.microsoft.com/office/powerpoint/2010/main" val="49815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1776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bước</a:t>
            </a:r>
          </a:p>
        </p:txBody>
      </p:sp>
      <p:sp>
        <p:nvSpPr>
          <p:cNvPr id="5" name="Title 1"/>
          <p:cNvSpPr txBox="1">
            <a:spLocks/>
          </p:cNvSpPr>
          <p:nvPr/>
        </p:nvSpPr>
        <p:spPr>
          <a:xfrm>
            <a:off x="3488407" y="1776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lược</a:t>
            </a:r>
          </a:p>
        </p:txBody>
      </p:sp>
      <p:sp>
        <p:nvSpPr>
          <p:cNvPr id="7" name="Title 1"/>
          <p:cNvSpPr txBox="1">
            <a:spLocks/>
          </p:cNvSpPr>
          <p:nvPr/>
        </p:nvSpPr>
        <p:spPr>
          <a:xfrm>
            <a:off x="6201633" y="1776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ngược</a:t>
            </a:r>
          </a:p>
        </p:txBody>
      </p:sp>
      <p:sp>
        <p:nvSpPr>
          <p:cNvPr id="8" name="Title 1"/>
          <p:cNvSpPr txBox="1">
            <a:spLocks/>
          </p:cNvSpPr>
          <p:nvPr/>
        </p:nvSpPr>
        <p:spPr>
          <a:xfrm>
            <a:off x="1268814"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ươc</a:t>
            </a:r>
          </a:p>
        </p:txBody>
      </p:sp>
      <p:sp>
        <p:nvSpPr>
          <p:cNvPr id="11" name="Title 1"/>
          <p:cNvSpPr txBox="1">
            <a:spLocks/>
          </p:cNvSpPr>
          <p:nvPr/>
        </p:nvSpPr>
        <p:spPr>
          <a:xfrm>
            <a:off x="4014653" y="1600200"/>
            <a:ext cx="145035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ươc</a:t>
            </a:r>
          </a:p>
        </p:txBody>
      </p:sp>
      <p:sp>
        <p:nvSpPr>
          <p:cNvPr id="13" name="Title 1"/>
          <p:cNvSpPr txBox="1">
            <a:spLocks/>
          </p:cNvSpPr>
          <p:nvPr/>
        </p:nvSpPr>
        <p:spPr>
          <a:xfrm>
            <a:off x="6989082"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ươc</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7" name="Title 1"/>
          <p:cNvSpPr txBox="1">
            <a:spLocks/>
          </p:cNvSpPr>
          <p:nvPr/>
        </p:nvSpPr>
        <p:spPr>
          <a:xfrm>
            <a:off x="8877857" y="1776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nước</a:t>
            </a:r>
          </a:p>
        </p:txBody>
      </p:sp>
      <p:sp>
        <p:nvSpPr>
          <p:cNvPr id="18" name="Title 1"/>
          <p:cNvSpPr txBox="1">
            <a:spLocks/>
          </p:cNvSpPr>
          <p:nvPr/>
        </p:nvSpPr>
        <p:spPr>
          <a:xfrm>
            <a:off x="9575075"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ươc</a:t>
            </a:r>
          </a:p>
        </p:txBody>
      </p:sp>
      <p:sp>
        <p:nvSpPr>
          <p:cNvPr id="22" name="Title 1"/>
          <p:cNvSpPr txBox="1">
            <a:spLocks/>
          </p:cNvSpPr>
          <p:nvPr/>
        </p:nvSpPr>
        <p:spPr>
          <a:xfrm>
            <a:off x="570412" y="3091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lướt</a:t>
            </a:r>
          </a:p>
        </p:txBody>
      </p:sp>
      <p:sp>
        <p:nvSpPr>
          <p:cNvPr id="23" name="Title 1"/>
          <p:cNvSpPr txBox="1">
            <a:spLocks/>
          </p:cNvSpPr>
          <p:nvPr/>
        </p:nvSpPr>
        <p:spPr>
          <a:xfrm>
            <a:off x="3429001" y="3091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lượt</a:t>
            </a:r>
          </a:p>
        </p:txBody>
      </p:sp>
      <p:sp>
        <p:nvSpPr>
          <p:cNvPr id="24" name="Title 1"/>
          <p:cNvSpPr txBox="1">
            <a:spLocks/>
          </p:cNvSpPr>
          <p:nvPr/>
        </p:nvSpPr>
        <p:spPr>
          <a:xfrm>
            <a:off x="6096001" y="3091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mướt</a:t>
            </a:r>
          </a:p>
        </p:txBody>
      </p:sp>
      <p:sp>
        <p:nvSpPr>
          <p:cNvPr id="25" name="Title 1"/>
          <p:cNvSpPr txBox="1">
            <a:spLocks/>
          </p:cNvSpPr>
          <p:nvPr/>
        </p:nvSpPr>
        <p:spPr>
          <a:xfrm>
            <a:off x="1143001" y="2914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ươt</a:t>
            </a:r>
          </a:p>
        </p:txBody>
      </p:sp>
      <p:sp>
        <p:nvSpPr>
          <p:cNvPr id="26" name="Title 1"/>
          <p:cNvSpPr txBox="1">
            <a:spLocks/>
          </p:cNvSpPr>
          <p:nvPr/>
        </p:nvSpPr>
        <p:spPr>
          <a:xfrm>
            <a:off x="3942184" y="2914874"/>
            <a:ext cx="145035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ươt</a:t>
            </a:r>
          </a:p>
        </p:txBody>
      </p:sp>
      <p:sp>
        <p:nvSpPr>
          <p:cNvPr id="27" name="Title 1"/>
          <p:cNvSpPr txBox="1">
            <a:spLocks/>
          </p:cNvSpPr>
          <p:nvPr/>
        </p:nvSpPr>
        <p:spPr>
          <a:xfrm>
            <a:off x="6778946" y="2914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ươt</a:t>
            </a:r>
          </a:p>
        </p:txBody>
      </p:sp>
      <p:sp>
        <p:nvSpPr>
          <p:cNvPr id="28" name="Title 1"/>
          <p:cNvSpPr txBox="1">
            <a:spLocks/>
          </p:cNvSpPr>
          <p:nvPr/>
        </p:nvSpPr>
        <p:spPr>
          <a:xfrm>
            <a:off x="8876212" y="3091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mượt</a:t>
            </a:r>
          </a:p>
        </p:txBody>
      </p:sp>
      <p:sp>
        <p:nvSpPr>
          <p:cNvPr id="29" name="Title 1"/>
          <p:cNvSpPr txBox="1">
            <a:spLocks/>
          </p:cNvSpPr>
          <p:nvPr/>
        </p:nvSpPr>
        <p:spPr>
          <a:xfrm>
            <a:off x="9671323" y="2914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ươt</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572057" y="43911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bước</a:t>
            </a:r>
          </a:p>
        </p:txBody>
      </p:sp>
      <p:sp>
        <p:nvSpPr>
          <p:cNvPr id="28" name="Title 1"/>
          <p:cNvSpPr txBox="1">
            <a:spLocks/>
          </p:cNvSpPr>
          <p:nvPr/>
        </p:nvSpPr>
        <p:spPr>
          <a:xfrm>
            <a:off x="3488407" y="439116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lược</a:t>
            </a:r>
          </a:p>
        </p:txBody>
      </p:sp>
      <p:sp>
        <p:nvSpPr>
          <p:cNvPr id="29" name="Title 1"/>
          <p:cNvSpPr txBox="1">
            <a:spLocks/>
          </p:cNvSpPr>
          <p:nvPr/>
        </p:nvSpPr>
        <p:spPr>
          <a:xfrm>
            <a:off x="6201633" y="439116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ngược</a:t>
            </a:r>
          </a:p>
        </p:txBody>
      </p:sp>
      <p:sp>
        <p:nvSpPr>
          <p:cNvPr id="30" name="Title 1"/>
          <p:cNvSpPr txBox="1">
            <a:spLocks/>
          </p:cNvSpPr>
          <p:nvPr/>
        </p:nvSpPr>
        <p:spPr>
          <a:xfrm>
            <a:off x="8877857" y="43911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nước</a:t>
            </a:r>
          </a:p>
        </p:txBody>
      </p:sp>
      <p:sp>
        <p:nvSpPr>
          <p:cNvPr id="31" name="Title 1"/>
          <p:cNvSpPr txBox="1">
            <a:spLocks/>
          </p:cNvSpPr>
          <p:nvPr/>
        </p:nvSpPr>
        <p:spPr>
          <a:xfrm>
            <a:off x="570412"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lướt</a:t>
            </a:r>
          </a:p>
        </p:txBody>
      </p:sp>
      <p:sp>
        <p:nvSpPr>
          <p:cNvPr id="47" name="Title 1"/>
          <p:cNvSpPr txBox="1">
            <a:spLocks/>
          </p:cNvSpPr>
          <p:nvPr/>
        </p:nvSpPr>
        <p:spPr>
          <a:xfrm>
            <a:off x="3429001" y="5705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lượt</a:t>
            </a:r>
          </a:p>
        </p:txBody>
      </p:sp>
      <p:sp>
        <p:nvSpPr>
          <p:cNvPr id="48" name="Title 1"/>
          <p:cNvSpPr txBox="1">
            <a:spLocks/>
          </p:cNvSpPr>
          <p:nvPr/>
        </p:nvSpPr>
        <p:spPr>
          <a:xfrm>
            <a:off x="6096001" y="5705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mướt</a:t>
            </a:r>
          </a:p>
        </p:txBody>
      </p:sp>
      <p:sp>
        <p:nvSpPr>
          <p:cNvPr id="49" name="Title 1"/>
          <p:cNvSpPr txBox="1">
            <a:spLocks/>
          </p:cNvSpPr>
          <p:nvPr/>
        </p:nvSpPr>
        <p:spPr>
          <a:xfrm>
            <a:off x="8876212"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mượt</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3668"/>
            <a:ext cx="5245310" cy="47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93473" y="5537409"/>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thước kẻ</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Title 1"/>
          <p:cNvSpPr txBox="1">
            <a:spLocks/>
          </p:cNvSpPr>
          <p:nvPr/>
        </p:nvSpPr>
        <p:spPr>
          <a:xfrm>
            <a:off x="4845048" y="5537409"/>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ươc</a:t>
            </a:r>
          </a:p>
        </p:txBody>
      </p:sp>
      <p:pic>
        <p:nvPicPr>
          <p:cNvPr id="1026" name="Picture 2" descr="Thước kẻ học sinh, thước kẻ hoạt hình ngộ nghĩnh, dài 15cm">
            <a:extLst>
              <a:ext uri="{FF2B5EF4-FFF2-40B4-BE49-F238E27FC236}">
                <a16:creationId xmlns:a16="http://schemas.microsoft.com/office/drawing/2014/main" id="{7A62F697-4E28-7185-5FE9-C387302BA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60960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32058" y="5439506"/>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dược sĩ</a:t>
            </a:r>
          </a:p>
        </p:txBody>
      </p:sp>
      <p:sp>
        <p:nvSpPr>
          <p:cNvPr id="6" name="Title 1"/>
          <p:cNvSpPr txBox="1">
            <a:spLocks/>
          </p:cNvSpPr>
          <p:nvPr/>
        </p:nvSpPr>
        <p:spPr>
          <a:xfrm>
            <a:off x="4406538" y="5439505"/>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ươc</a:t>
            </a:r>
          </a:p>
        </p:txBody>
      </p:sp>
      <p:pic>
        <p:nvPicPr>
          <p:cNvPr id="3074" name="Picture 2" descr="Dược sĩ Trung học là gì? Cơ hội nghề nghiệp Dược sĩ Trung học khi 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44917"/>
            <a:ext cx="7696200" cy="434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lướt ván</a:t>
            </a:r>
          </a:p>
        </p:txBody>
      </p:sp>
      <p:sp>
        <p:nvSpPr>
          <p:cNvPr id="5" name="Title 1"/>
          <p:cNvSpPr txBox="1">
            <a:spLocks/>
          </p:cNvSpPr>
          <p:nvPr/>
        </p:nvSpPr>
        <p:spPr>
          <a:xfrm>
            <a:off x="3318294"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ươt</a:t>
            </a:r>
          </a:p>
        </p:txBody>
      </p:sp>
      <p:pic>
        <p:nvPicPr>
          <p:cNvPr id="4098" name="Picture 2" descr="LƯỚT SÓNG CHƯA BAO GIỜ LÀ ĐIỀU DỄ DÀNG ĐẾN THẾ!!!"/>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058" y="253162"/>
            <a:ext cx="7344599" cy="489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3528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dược sĩ</a:t>
            </a:r>
          </a:p>
        </p:txBody>
      </p:sp>
      <p:sp>
        <p:nvSpPr>
          <p:cNvPr id="16" name="Title 1"/>
          <p:cNvSpPr txBox="1">
            <a:spLocks/>
          </p:cNvSpPr>
          <p:nvPr/>
        </p:nvSpPr>
        <p:spPr>
          <a:xfrm>
            <a:off x="-3048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thước kẻ</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lướt ván</a:t>
            </a:r>
          </a:p>
        </p:txBody>
      </p:sp>
      <p:pic>
        <p:nvPicPr>
          <p:cNvPr id="11" name="Picture 2" descr="LƯỚT SÓNG CHƯA BAO GIỜ LÀ ĐIỀU DỄ DÀNG ĐẾN THẾ!!!"/>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0229" y="1828801"/>
            <a:ext cx="3516343" cy="2343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ược sĩ Trung học là gì? Cơ hội nghề nghiệp Dược sĩ Trung học khi 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2181" y="1828801"/>
            <a:ext cx="4136778" cy="23350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hước kẻ sumikko TH12 thước kẻ cute thước kẻ dễ thương 12 cm | Shopee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5171" y="1807235"/>
            <a:ext cx="2300510" cy="230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365036" y="5747418"/>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dược sĩ</a:t>
            </a:r>
          </a:p>
        </p:txBody>
      </p:sp>
      <p:sp>
        <p:nvSpPr>
          <p:cNvPr id="16" name="Title 1"/>
          <p:cNvSpPr txBox="1">
            <a:spLocks/>
          </p:cNvSpPr>
          <p:nvPr/>
        </p:nvSpPr>
        <p:spPr>
          <a:xfrm>
            <a:off x="-292564" y="5747418"/>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thước kẻ</a:t>
            </a:r>
          </a:p>
        </p:txBody>
      </p:sp>
      <p:sp>
        <p:nvSpPr>
          <p:cNvPr id="17" name="Title 1"/>
          <p:cNvSpPr txBox="1">
            <a:spLocks/>
          </p:cNvSpPr>
          <p:nvPr/>
        </p:nvSpPr>
        <p:spPr>
          <a:xfrm>
            <a:off x="7327436" y="5747418"/>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lướt ván</a:t>
            </a:r>
          </a:p>
        </p:txBody>
      </p:sp>
      <p:sp>
        <p:nvSpPr>
          <p:cNvPr id="22" name="Title 1"/>
          <p:cNvSpPr txBox="1">
            <a:spLocks/>
          </p:cNvSpPr>
          <p:nvPr/>
        </p:nvSpPr>
        <p:spPr>
          <a:xfrm>
            <a:off x="572057" y="39043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bước</a:t>
            </a:r>
          </a:p>
        </p:txBody>
      </p:sp>
      <p:sp>
        <p:nvSpPr>
          <p:cNvPr id="23" name="Title 1"/>
          <p:cNvSpPr txBox="1">
            <a:spLocks/>
          </p:cNvSpPr>
          <p:nvPr/>
        </p:nvSpPr>
        <p:spPr>
          <a:xfrm>
            <a:off x="3488407" y="390436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lược</a:t>
            </a:r>
          </a:p>
        </p:txBody>
      </p:sp>
      <p:sp>
        <p:nvSpPr>
          <p:cNvPr id="24" name="Title 1"/>
          <p:cNvSpPr txBox="1">
            <a:spLocks/>
          </p:cNvSpPr>
          <p:nvPr/>
        </p:nvSpPr>
        <p:spPr>
          <a:xfrm>
            <a:off x="6201633" y="390436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ngược</a:t>
            </a:r>
          </a:p>
        </p:txBody>
      </p:sp>
      <p:sp>
        <p:nvSpPr>
          <p:cNvPr id="25" name="Title 1"/>
          <p:cNvSpPr txBox="1">
            <a:spLocks/>
          </p:cNvSpPr>
          <p:nvPr/>
        </p:nvSpPr>
        <p:spPr>
          <a:xfrm>
            <a:off x="8877857" y="39043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nước</a:t>
            </a:r>
          </a:p>
        </p:txBody>
      </p:sp>
      <p:sp>
        <p:nvSpPr>
          <p:cNvPr id="26" name="Title 1"/>
          <p:cNvSpPr txBox="1">
            <a:spLocks/>
          </p:cNvSpPr>
          <p:nvPr/>
        </p:nvSpPr>
        <p:spPr>
          <a:xfrm>
            <a:off x="570412" y="473820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lướt</a:t>
            </a:r>
          </a:p>
        </p:txBody>
      </p:sp>
      <p:sp>
        <p:nvSpPr>
          <p:cNvPr id="27" name="Title 1"/>
          <p:cNvSpPr txBox="1">
            <a:spLocks/>
          </p:cNvSpPr>
          <p:nvPr/>
        </p:nvSpPr>
        <p:spPr>
          <a:xfrm>
            <a:off x="3429001" y="473820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lượt</a:t>
            </a:r>
          </a:p>
        </p:txBody>
      </p:sp>
      <p:sp>
        <p:nvSpPr>
          <p:cNvPr id="35" name="Title 1"/>
          <p:cNvSpPr txBox="1">
            <a:spLocks/>
          </p:cNvSpPr>
          <p:nvPr/>
        </p:nvSpPr>
        <p:spPr>
          <a:xfrm>
            <a:off x="6096001" y="473820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mướt</a:t>
            </a:r>
          </a:p>
        </p:txBody>
      </p:sp>
      <p:sp>
        <p:nvSpPr>
          <p:cNvPr id="36" name="Title 1"/>
          <p:cNvSpPr txBox="1">
            <a:spLocks/>
          </p:cNvSpPr>
          <p:nvPr/>
        </p:nvSpPr>
        <p:spPr>
          <a:xfrm>
            <a:off x="8876212" y="473820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mượt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52400"/>
            <a:ext cx="4463664" cy="407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6" name="组合 25"/>
          <p:cNvGrpSpPr/>
          <p:nvPr/>
        </p:nvGrpSpPr>
        <p:grpSpPr>
          <a:xfrm>
            <a:off x="805651" y="1646892"/>
            <a:ext cx="5121139" cy="4275049"/>
            <a:chOff x="634201" y="1646892"/>
            <a:chExt cx="3480599" cy="4275049"/>
          </a:xfrm>
        </p:grpSpPr>
        <p:grpSp>
          <p:nvGrpSpPr>
            <p:cNvPr id="5" name="组合 4"/>
            <p:cNvGrpSpPr/>
            <p:nvPr/>
          </p:nvGrpSpPr>
          <p:grpSpPr>
            <a:xfrm>
              <a:off x="634201" y="1934300"/>
              <a:ext cx="3480599" cy="3987641"/>
              <a:chOff x="1249363" y="868048"/>
              <a:chExt cx="9126536" cy="5353344"/>
            </a:xfrm>
            <a:effectLst>
              <a:outerShdw blurRad="50800" dist="38100" dir="2700000" algn="tl" rotWithShape="0">
                <a:prstClr val="black">
                  <a:alpha val="40000"/>
                </a:prstClr>
              </a:outerShdw>
            </a:effectLst>
          </p:grpSpPr>
          <p:sp>
            <p:nvSpPr>
              <p:cNvPr id="6" name="矩形 5"/>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Arial" panose="020B0604020202020204"/>
                  <a:ea typeface="黑体" panose="02010609060101010101" pitchFamily="49" charset="-122"/>
                  <a:cs typeface="+mn-cs"/>
                </a:endParaRPr>
              </a:p>
            </p:txBody>
          </p:sp>
          <p:sp>
            <p:nvSpPr>
              <p:cNvPr id="7" name="矩形 6"/>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Arial" panose="020B0604020202020204"/>
                  <a:ea typeface="黑体" panose="02010609060101010101" pitchFamily="49" charset="-122"/>
                  <a:cs typeface="+mn-cs"/>
                </a:endParaRPr>
              </a:p>
            </p:txBody>
          </p:sp>
        </p:grpSp>
        <p:sp>
          <p:nvSpPr>
            <p:cNvPr id="13" name="椭圆 12"/>
            <p:cNvSpPr/>
            <p:nvPr/>
          </p:nvSpPr>
          <p:spPr>
            <a:xfrm>
              <a:off x="2060829" y="1646892"/>
              <a:ext cx="569518" cy="71530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Arial" panose="020B0604020202020204"/>
                <a:ea typeface="黑体" panose="02010609060101010101" pitchFamily="49" charset="-122"/>
                <a:cs typeface="+mn-cs"/>
              </a:endParaRPr>
            </a:p>
          </p:txBody>
        </p:sp>
      </p:grpSp>
      <p:grpSp>
        <p:nvGrpSpPr>
          <p:cNvPr id="24" name="组合 23"/>
          <p:cNvGrpSpPr/>
          <p:nvPr/>
        </p:nvGrpSpPr>
        <p:grpSpPr>
          <a:xfrm>
            <a:off x="6265213" y="1646892"/>
            <a:ext cx="5410062" cy="4275049"/>
            <a:chOff x="8366125" y="1646892"/>
            <a:chExt cx="3480599" cy="4275049"/>
          </a:xfrm>
        </p:grpSpPr>
        <p:grpSp>
          <p:nvGrpSpPr>
            <p:cNvPr id="20" name="组合 19"/>
            <p:cNvGrpSpPr/>
            <p:nvPr/>
          </p:nvGrpSpPr>
          <p:grpSpPr>
            <a:xfrm>
              <a:off x="8366125" y="1934300"/>
              <a:ext cx="3480599" cy="3987641"/>
              <a:chOff x="1249363" y="868048"/>
              <a:chExt cx="9126536" cy="5353344"/>
            </a:xfrm>
            <a:effectLst>
              <a:outerShdw blurRad="50800" dist="38100" dir="2700000" algn="tl" rotWithShape="0">
                <a:prstClr val="black">
                  <a:alpha val="40000"/>
                </a:prstClr>
              </a:outerShdw>
            </a:effectLst>
          </p:grpSpPr>
          <p:sp>
            <p:nvSpPr>
              <p:cNvPr id="21" name="矩形 20"/>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Arial" panose="020B0604020202020204"/>
                  <a:ea typeface="黑体" panose="02010609060101010101" pitchFamily="49" charset="-122"/>
                  <a:cs typeface="+mn-cs"/>
                </a:endParaRPr>
              </a:p>
            </p:txBody>
          </p:sp>
          <p:sp>
            <p:nvSpPr>
              <p:cNvPr id="22" name="矩形 21"/>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Arial" panose="020B0604020202020204"/>
                  <a:ea typeface="黑体" panose="02010609060101010101" pitchFamily="49" charset="-122"/>
                  <a:cs typeface="+mn-cs"/>
                </a:endParaRPr>
              </a:p>
            </p:txBody>
          </p:sp>
        </p:grpSp>
        <p:sp>
          <p:nvSpPr>
            <p:cNvPr id="23" name="椭圆 22"/>
            <p:cNvSpPr/>
            <p:nvPr/>
          </p:nvSpPr>
          <p:spPr>
            <a:xfrm>
              <a:off x="9792753" y="1646892"/>
              <a:ext cx="569518" cy="79150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Arial" panose="020B0604020202020204"/>
                <a:ea typeface="黑体" panose="02010609060101010101" pitchFamily="49" charset="-122"/>
                <a:cs typeface="+mn-cs"/>
              </a:endParaRPr>
            </a:p>
          </p:txBody>
        </p:sp>
      </p:grpSp>
      <p:sp>
        <p:nvSpPr>
          <p:cNvPr id="31" name="TextBox 30">
            <a:extLst>
              <a:ext uri="{FF2B5EF4-FFF2-40B4-BE49-F238E27FC236}">
                <a16:creationId xmlns:a16="http://schemas.microsoft.com/office/drawing/2014/main" id="{0F5F312F-2280-4479-A9F9-E55CEEAD2797}"/>
              </a:ext>
            </a:extLst>
          </p:cNvPr>
          <p:cNvSpPr txBox="1"/>
          <p:nvPr/>
        </p:nvSpPr>
        <p:spPr>
          <a:xfrm>
            <a:off x="1517594" y="2754049"/>
            <a:ext cx="36844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xếp</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normalizeH="0" baseline="0" noProof="0" dirty="0" err="1">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ươc</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61EE4616-27E6-46B6-A23B-632174DBA35D}"/>
              </a:ext>
            </a:extLst>
          </p:cNvPr>
          <p:cNvSpPr txBox="1"/>
          <p:nvPr/>
        </p:nvSpPr>
        <p:spPr>
          <a:xfrm>
            <a:off x="7033071" y="2800899"/>
            <a:ext cx="378446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xếp</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normalizeH="0" baseline="0" noProof="0" dirty="0" err="1">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ươt</a:t>
            </a:r>
            <a:r>
              <a:rPr kumimoji="0" lang="en-US" sz="4000" b="1" i="0" u="none" strike="noStrike" kern="0" normalizeH="0" baseline="0" noProof="0" dirty="0">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4000" i="0" u="none" strike="noStrike" kern="0" normalizeH="0" baseline="0" noProof="0" dirty="0">
              <a:ln w="0"/>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3984BB2D-9EFC-451D-B111-16A001F57DD8}"/>
              </a:ext>
            </a:extLst>
          </p:cNvPr>
          <p:cNvSpPr txBox="1"/>
          <p:nvPr/>
        </p:nvSpPr>
        <p:spPr>
          <a:xfrm>
            <a:off x="3581401" y="733747"/>
            <a:ext cx="5943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0"/>
                <a:solidFill>
                  <a:srgbClr val="7030A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800" b="1" i="0" u="none" strike="noStrike" kern="1200" normalizeH="0" baseline="0" noProof="0" dirty="0">
                <a:ln w="0"/>
                <a:solidFill>
                  <a:srgbClr val="7030A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normalizeH="0" baseline="0" noProof="0" dirty="0" err="1">
                <a:ln w="0"/>
                <a:solidFill>
                  <a:srgbClr val="7030A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800" b="1" i="0" u="none" strike="noStrike" kern="1200" normalizeH="0" baseline="0" noProof="0" dirty="0">
                <a:ln w="0"/>
                <a:solidFill>
                  <a:srgbClr val="7030A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normalizeH="0" baseline="0" noProof="0" dirty="0" err="1">
                <a:ln w="0"/>
                <a:solidFill>
                  <a:srgbClr val="7030A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thi</a:t>
            </a:r>
            <a:r>
              <a:rPr kumimoji="0" lang="en-US" sz="4800" b="1" i="0" u="none" strike="noStrike" kern="1200" normalizeH="0" baseline="0" noProof="0" dirty="0">
                <a:ln w="0"/>
                <a:solidFill>
                  <a:srgbClr val="7030A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normalizeH="0" baseline="0" noProof="0" dirty="0" err="1">
                <a:ln w="0"/>
                <a:solidFill>
                  <a:srgbClr val="7030A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tài</a:t>
            </a:r>
            <a:r>
              <a:rPr kumimoji="0" lang="en-US" sz="4800" b="1" i="0" u="none" strike="noStrike" kern="1200" normalizeH="0" baseline="0" noProof="0" dirty="0">
                <a:ln w="0"/>
                <a:solidFill>
                  <a:srgbClr val="7030A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normalizeH="0" baseline="0" noProof="0" dirty="0" err="1">
                <a:ln w="0"/>
                <a:solidFill>
                  <a:srgbClr val="7030A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nhé</a:t>
            </a:r>
            <a:endParaRPr kumimoji="0" lang="en-US" sz="4800" b="1" i="0" u="none" strike="noStrike" kern="1200" normalizeH="0" baseline="0" noProof="0" dirty="0">
              <a:ln w="0"/>
              <a:solidFill>
                <a:srgbClr val="7030A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46675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6095999" y="761707"/>
            <a:ext cx="5611367" cy="6020093"/>
          </a:xfrm>
          <a:prstGeom prst="rect">
            <a:avLst/>
          </a:prstGeom>
        </p:spPr>
      </p:pic>
      <p:pic>
        <p:nvPicPr>
          <p:cNvPr id="5" name="PA_图片 4"/>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84632" y="761707"/>
            <a:ext cx="5154168" cy="6020093"/>
          </a:xfrm>
          <a:prstGeom prst="rect">
            <a:avLst/>
          </a:prstGeom>
        </p:spPr>
      </p:pic>
      <p:pic>
        <p:nvPicPr>
          <p:cNvPr id="12" name="PA_图片 11"/>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041193" y="-228600"/>
            <a:ext cx="3714501" cy="3714501"/>
          </a:xfrm>
          <a:prstGeom prst="rect">
            <a:avLst/>
          </a:prstGeom>
        </p:spPr>
      </p:pic>
      <p:sp>
        <p:nvSpPr>
          <p:cNvPr id="14" name="Rounded Rectangle 6">
            <a:extLst>
              <a:ext uri="{FF2B5EF4-FFF2-40B4-BE49-F238E27FC236}">
                <a16:creationId xmlns:a16="http://schemas.microsoft.com/office/drawing/2014/main" id="{38E0FBDB-F09A-4D39-9644-33DA01E50B53}"/>
              </a:ext>
            </a:extLst>
          </p:cNvPr>
          <p:cNvSpPr/>
          <p:nvPr/>
        </p:nvSpPr>
        <p:spPr bwMode="auto">
          <a:xfrm>
            <a:off x="1691444" y="4724106"/>
            <a:ext cx="2743200" cy="686094"/>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cược</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7">
            <a:extLst>
              <a:ext uri="{FF2B5EF4-FFF2-40B4-BE49-F238E27FC236}">
                <a16:creationId xmlns:a16="http://schemas.microsoft.com/office/drawing/2014/main" id="{9BC809D1-352E-4FF5-A136-9530D494BA29}"/>
              </a:ext>
            </a:extLst>
          </p:cNvPr>
          <p:cNvSpPr/>
          <p:nvPr/>
        </p:nvSpPr>
        <p:spPr bwMode="auto">
          <a:xfrm>
            <a:off x="1691444" y="3956364"/>
            <a:ext cx="2756120" cy="69183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non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8">
            <a:extLst>
              <a:ext uri="{FF2B5EF4-FFF2-40B4-BE49-F238E27FC236}">
                <a16:creationId xmlns:a16="http://schemas.microsoft.com/office/drawing/2014/main" id="{FE92FF5C-0882-46B0-9519-01F06A8CB20A}"/>
              </a:ext>
            </a:extLst>
          </p:cNvPr>
          <p:cNvSpPr/>
          <p:nvPr/>
        </p:nvSpPr>
        <p:spPr bwMode="auto">
          <a:xfrm>
            <a:off x="1704364" y="3194364"/>
            <a:ext cx="2743200" cy="69183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lược</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9">
            <a:extLst>
              <a:ext uri="{FF2B5EF4-FFF2-40B4-BE49-F238E27FC236}">
                <a16:creationId xmlns:a16="http://schemas.microsoft.com/office/drawing/2014/main" id="{920CA806-6EF9-4F7B-8FB7-70F8EA4BB10C}"/>
              </a:ext>
            </a:extLst>
          </p:cNvPr>
          <p:cNvSpPr/>
          <p:nvPr/>
        </p:nvSpPr>
        <p:spPr bwMode="auto">
          <a:xfrm>
            <a:off x="1691444" y="5486106"/>
            <a:ext cx="2743200" cy="686093"/>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rước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10">
            <a:extLst>
              <a:ext uri="{FF2B5EF4-FFF2-40B4-BE49-F238E27FC236}">
                <a16:creationId xmlns:a16="http://schemas.microsoft.com/office/drawing/2014/main" id="{19FCD0AE-74DD-42B3-A657-A6DF178D93CF}"/>
              </a:ext>
            </a:extLst>
          </p:cNvPr>
          <p:cNvSpPr/>
          <p:nvPr/>
        </p:nvSpPr>
        <p:spPr bwMode="auto">
          <a:xfrm>
            <a:off x="7602044" y="3120124"/>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thướt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11">
            <a:extLst>
              <a:ext uri="{FF2B5EF4-FFF2-40B4-BE49-F238E27FC236}">
                <a16:creationId xmlns:a16="http://schemas.microsoft.com/office/drawing/2014/main" id="{07E9CD06-6771-419E-81FD-01402C8771C0}"/>
              </a:ext>
            </a:extLst>
          </p:cNvPr>
          <p:cNvSpPr/>
          <p:nvPr/>
        </p:nvSpPr>
        <p:spPr bwMode="auto">
          <a:xfrm>
            <a:off x="7602044" y="3882124"/>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mướt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le 12">
            <a:extLst>
              <a:ext uri="{FF2B5EF4-FFF2-40B4-BE49-F238E27FC236}">
                <a16:creationId xmlns:a16="http://schemas.microsoft.com/office/drawing/2014/main" id="{EB03746E-C0CE-4FBD-A5E6-FB283139CF15}"/>
              </a:ext>
            </a:extLst>
          </p:cNvPr>
          <p:cNvSpPr/>
          <p:nvPr/>
        </p:nvSpPr>
        <p:spPr bwMode="auto">
          <a:xfrm>
            <a:off x="7602045" y="4644124"/>
            <a:ext cx="2903318"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phượt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3">
            <a:extLst>
              <a:ext uri="{FF2B5EF4-FFF2-40B4-BE49-F238E27FC236}">
                <a16:creationId xmlns:a16="http://schemas.microsoft.com/office/drawing/2014/main" id="{DF28DAA8-A175-4C46-84D1-E66D65316CE8}"/>
              </a:ext>
            </a:extLst>
          </p:cNvPr>
          <p:cNvSpPr/>
          <p:nvPr/>
        </p:nvSpPr>
        <p:spPr bwMode="auto">
          <a:xfrm>
            <a:off x="7583652" y="5412061"/>
            <a:ext cx="2919459" cy="689876"/>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cạn</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AE8659D-E9E8-4A8F-B777-7ADA70504456}"/>
              </a:ext>
            </a:extLst>
          </p:cNvPr>
          <p:cNvSpPr txBox="1"/>
          <p:nvPr/>
        </p:nvSpPr>
        <p:spPr>
          <a:xfrm>
            <a:off x="2525188" y="2179842"/>
            <a:ext cx="110155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ươt</a:t>
            </a:r>
            <a:r>
              <a:rPr kumimoji="0" lang="en-US" sz="44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TextBox 21">
            <a:extLst>
              <a:ext uri="{FF2B5EF4-FFF2-40B4-BE49-F238E27FC236}">
                <a16:creationId xmlns:a16="http://schemas.microsoft.com/office/drawing/2014/main" id="{0DFDB461-D141-44F0-9E2D-C1AFD73644FC}"/>
              </a:ext>
            </a:extLst>
          </p:cNvPr>
          <p:cNvSpPr txBox="1"/>
          <p:nvPr/>
        </p:nvSpPr>
        <p:spPr>
          <a:xfrm>
            <a:off x="8013949" y="2138915"/>
            <a:ext cx="2047905" cy="851297"/>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ươc</a:t>
            </a:r>
            <a:r>
              <a:rPr kumimoji="0" lang="en-US" sz="44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7477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3.75E-6 -3.7037E-6 L 0.48516 -0.0162 " pathEditMode="relative" rAng="0" ptsTypes="AA">
                                      <p:cBhvr>
                                        <p:cTn id="36" dur="2000" fill="hold"/>
                                        <p:tgtEl>
                                          <p:spTgt spid="16"/>
                                        </p:tgtEl>
                                        <p:attrNameLst>
                                          <p:attrName>ppt_x</p:attrName>
                                          <p:attrName>ppt_y</p:attrName>
                                        </p:attrNameLst>
                                      </p:cBhvr>
                                      <p:rCtr x="24258" y="-810"/>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8.33333E-7 -2.59259E-6 L -0.49089 0.01111 " pathEditMode="relative" rAng="0" ptsTypes="AA">
                                      <p:cBhvr>
                                        <p:cTn id="40" dur="2000" fill="hold"/>
                                        <p:tgtEl>
                                          <p:spTgt spid="18"/>
                                        </p:tgtEl>
                                        <p:attrNameLst>
                                          <p:attrName>ppt_x</p:attrName>
                                          <p:attrName>ppt_y</p:attrName>
                                        </p:attrNameLst>
                                      </p:cBhvr>
                                      <p:rCtr x="-24349" y="301"/>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2.70833E-6 -4.81481E-6 L 0.48581 -0.0162 " pathEditMode="relative" rAng="0" ptsTypes="AA">
                                      <p:cBhvr>
                                        <p:cTn id="44" dur="2000" fill="hold"/>
                                        <p:tgtEl>
                                          <p:spTgt spid="15"/>
                                        </p:tgtEl>
                                        <p:attrNameLst>
                                          <p:attrName>ppt_x</p:attrName>
                                          <p:attrName>ppt_y</p:attrName>
                                        </p:attrNameLst>
                                      </p:cBhvr>
                                      <p:rCtr x="24284" y="-810"/>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8.33333E-7 -3.7037E-6 L -0.49154 0.01111 " pathEditMode="relative" rAng="0" ptsTypes="AA">
                                      <p:cBhvr>
                                        <p:cTn id="48" dur="2000" fill="hold"/>
                                        <p:tgtEl>
                                          <p:spTgt spid="19"/>
                                        </p:tgtEl>
                                        <p:attrNameLst>
                                          <p:attrName>ppt_x</p:attrName>
                                          <p:attrName>ppt_y</p:attrName>
                                        </p:attrNameLst>
                                      </p:cBhvr>
                                      <p:rCtr x="-24349" y="856"/>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0" nodeType="clickEffect">
                                  <p:stCondLst>
                                    <p:cond delay="0"/>
                                  </p:stCondLst>
                                  <p:childTnLst>
                                    <p:animMotion origin="layout" path="M -1.875E-6 1.11111E-6 L 0.48633 -0.01667 " pathEditMode="relative" rAng="0" ptsTypes="AA">
                                      <p:cBhvr>
                                        <p:cTn id="52" dur="2000" fill="hold"/>
                                        <p:tgtEl>
                                          <p:spTgt spid="14"/>
                                        </p:tgtEl>
                                        <p:attrNameLst>
                                          <p:attrName>ppt_x</p:attrName>
                                          <p:attrName>ppt_y</p:attrName>
                                        </p:attrNameLst>
                                      </p:cBhvr>
                                      <p:rCtr x="24310" y="-833"/>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875E-6 -4.81481E-6 L -0.49141 0.01157 " pathEditMode="relative" rAng="0" ptsTypes="AA">
                                      <p:cBhvr>
                                        <p:cTn id="56" dur="2000" fill="hold"/>
                                        <p:tgtEl>
                                          <p:spTgt spid="20"/>
                                        </p:tgtEl>
                                        <p:attrNameLst>
                                          <p:attrName>ppt_x</p:attrName>
                                          <p:attrName>ppt_y</p:attrName>
                                        </p:attrNameLst>
                                      </p:cBhvr>
                                      <p:rCtr x="-24323" y="301"/>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0" nodeType="clickEffect">
                                  <p:stCondLst>
                                    <p:cond delay="0"/>
                                  </p:stCondLst>
                                  <p:childTnLst>
                                    <p:animMotion origin="layout" path="M -1.875E-6 1.11022E-16 L 0.48008 -0.00556 " pathEditMode="relative" rAng="0" ptsTypes="AA">
                                      <p:cBhvr>
                                        <p:cTn id="60" dur="2000" fill="hold"/>
                                        <p:tgtEl>
                                          <p:spTgt spid="17"/>
                                        </p:tgtEl>
                                        <p:attrNameLst>
                                          <p:attrName>ppt_x</p:attrName>
                                          <p:attrName>ppt_y</p:attrName>
                                        </p:attrNameLst>
                                      </p:cBhvr>
                                      <p:rCtr x="23997" y="-278"/>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0" nodeType="clickEffect">
                                  <p:stCondLst>
                                    <p:cond delay="0"/>
                                  </p:stCondLst>
                                  <p:childTnLst>
                                    <p:animMotion origin="layout" path="M 3.33333E-6 -1.85185E-6 L -0.49049 0.01065 " pathEditMode="relative" rAng="0" ptsTypes="AA">
                                      <p:cBhvr>
                                        <p:cTn id="64" dur="2000" fill="hold"/>
                                        <p:tgtEl>
                                          <p:spTgt spid="21"/>
                                        </p:tgtEl>
                                        <p:attrNameLst>
                                          <p:attrName>ppt_x</p:attrName>
                                          <p:attrName>ppt_y</p:attrName>
                                        </p:attrNameLst>
                                      </p:cBhvr>
                                      <p:rCtr x="-24271" y="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3"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1930B27A-E64A-FAAD-4F2F-EC52B02781FA}"/>
              </a:ext>
            </a:extLst>
          </p:cNvPr>
          <p:cNvPicPr>
            <a:picLocks noChangeAspect="1"/>
          </p:cNvPicPr>
          <p:nvPr/>
        </p:nvPicPr>
        <p:blipFill>
          <a:blip r:embed="rId6"/>
          <a:stretch>
            <a:fillRect/>
          </a:stretch>
        </p:blipFill>
        <p:spPr>
          <a:xfrm>
            <a:off x="4572000" y="1600200"/>
            <a:ext cx="6590347" cy="2566638"/>
          </a:xfrm>
          <a:prstGeom prst="rect">
            <a:avLst/>
          </a:prstGeom>
        </p:spPr>
      </p:pic>
    </p:spTree>
    <p:extLst>
      <p:ext uri="{BB962C8B-B14F-4D97-AF65-F5344CB8AC3E}">
        <p14:creationId xmlns:p14="http://schemas.microsoft.com/office/powerpoint/2010/main" val="14937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AFB89-4E12-980F-D193-78529BFAB75E}"/>
              </a:ext>
            </a:extLst>
          </p:cNvPr>
          <p:cNvSpPr>
            <a:spLocks noGrp="1"/>
          </p:cNvSpPr>
          <p:nvPr>
            <p:ph type="title"/>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3200400"/>
            <a:ext cx="1981200" cy="1981200"/>
          </a:xfrm>
          <a:prstGeom prst="rect">
            <a:avLst/>
          </a:prstGeom>
        </p:spPr>
      </p:pic>
      <p:sp>
        <p:nvSpPr>
          <p:cNvPr id="8" name="Title 1"/>
          <p:cNvSpPr txBox="1">
            <a:spLocks/>
          </p:cNvSpPr>
          <p:nvPr/>
        </p:nvSpPr>
        <p:spPr>
          <a:xfrm>
            <a:off x="990600" y="3581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rgbClr val="00B0F0"/>
                </a:solidFill>
                <a:latin typeface="Arial-Rounded" pitchFamily="34" charset="0"/>
                <a:ea typeface="Arial-Rounded" pitchFamily="34" charset="0"/>
                <a:cs typeface="Arial-Rounded" pitchFamily="34" charset="0"/>
              </a:rPr>
              <a:t>luống</a:t>
            </a:r>
            <a:r>
              <a:rPr lang="en-US" sz="5400" dirty="0">
                <a:solidFill>
                  <a:srgbClr val="00B0F0"/>
                </a:solidFill>
                <a:latin typeface="Arial-Rounded" pitchFamily="34" charset="0"/>
                <a:ea typeface="Arial-Rounded" pitchFamily="34" charset="0"/>
                <a:cs typeface="Arial-Rounded" pitchFamily="34" charset="0"/>
              </a:rPr>
              <a:t> </a:t>
            </a:r>
            <a:r>
              <a:rPr lang="en-US" sz="5400" dirty="0" err="1">
                <a:solidFill>
                  <a:srgbClr val="00B0F0"/>
                </a:solidFill>
                <a:latin typeface="Arial-Rounded" pitchFamily="34" charset="0"/>
                <a:ea typeface="Arial-Rounded" pitchFamily="34" charset="0"/>
                <a:cs typeface="Arial-Rounded" pitchFamily="34" charset="0"/>
              </a:rPr>
              <a:t>cuống</a:t>
            </a:r>
            <a:endParaRPr lang="en-US" sz="5400" dirty="0">
              <a:solidFill>
                <a:srgbClr val="00B0F0"/>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8467" t="4051" r="-3411" b="64155"/>
          <a:stretch/>
        </p:blipFill>
        <p:spPr>
          <a:xfrm>
            <a:off x="457200" y="1828800"/>
            <a:ext cx="3947428" cy="4191000"/>
          </a:xfrm>
          <a:prstGeom prst="rect">
            <a:avLst/>
          </a:prstGeom>
        </p:spPr>
      </p:pic>
      <p:sp>
        <p:nvSpPr>
          <p:cNvPr id="5" name="Title 1">
            <a:extLst>
              <a:ext uri="{FF2B5EF4-FFF2-40B4-BE49-F238E27FC236}">
                <a16:creationId xmlns:a16="http://schemas.microsoft.com/office/drawing/2014/main" id="{B6784B26-6E13-6242-584A-C7D17F4931EE}"/>
              </a:ext>
            </a:extLst>
          </p:cNvPr>
          <p:cNvSpPr txBox="1">
            <a:spLocks/>
          </p:cNvSpPr>
          <p:nvPr/>
        </p:nvSpPr>
        <p:spPr>
          <a:xfrm>
            <a:off x="5105400" y="36576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rgbClr val="00B0F0"/>
                </a:solidFill>
                <a:latin typeface="Arial-Rounded" pitchFamily="34" charset="0"/>
                <a:ea typeface="Arial-Rounded" pitchFamily="34" charset="0"/>
                <a:cs typeface="Arial-Rounded" pitchFamily="34" charset="0"/>
              </a:rPr>
              <a:t>nướu</a:t>
            </a:r>
            <a:r>
              <a:rPr lang="en-US" sz="5400" dirty="0">
                <a:solidFill>
                  <a:srgbClr val="00B0F0"/>
                </a:solidFill>
                <a:latin typeface="Arial-Rounded" pitchFamily="34" charset="0"/>
                <a:ea typeface="Arial-Rounded" pitchFamily="34" charset="0"/>
                <a:cs typeface="Arial-Rounded" pitchFamily="34" charset="0"/>
              </a:rPr>
              <a:t> </a:t>
            </a:r>
            <a:r>
              <a:rPr lang="en-US" sz="5400" dirty="0" err="1">
                <a:solidFill>
                  <a:srgbClr val="00B0F0"/>
                </a:solidFill>
                <a:latin typeface="Arial-Rounded" pitchFamily="34" charset="0"/>
                <a:ea typeface="Arial-Rounded" pitchFamily="34" charset="0"/>
                <a:cs typeface="Arial-Rounded" pitchFamily="34" charset="0"/>
              </a:rPr>
              <a:t>răng</a:t>
            </a:r>
            <a:endParaRPr lang="en-US" sz="5400" dirty="0">
              <a:solidFill>
                <a:srgbClr val="00B0F0"/>
              </a:solidFill>
              <a:latin typeface="Arial-Rounded" pitchFamily="34" charset="0"/>
              <a:ea typeface="Arial-Rounded" pitchFamily="34" charset="0"/>
              <a:cs typeface="Arial-Rounded" pitchFamily="34" charset="0"/>
            </a:endParaRPr>
          </a:p>
        </p:txBody>
      </p:sp>
      <p:pic>
        <p:nvPicPr>
          <p:cNvPr id="6" name="1">
            <a:extLst>
              <a:ext uri="{FF2B5EF4-FFF2-40B4-BE49-F238E27FC236}">
                <a16:creationId xmlns:a16="http://schemas.microsoft.com/office/drawing/2014/main" id="{C324EDF0-1BF0-8E86-F909-05AF3B475424}"/>
              </a:ext>
            </a:extLst>
          </p:cNvPr>
          <p:cNvPicPr>
            <a:picLocks noChangeAspect="1"/>
          </p:cNvPicPr>
          <p:nvPr/>
        </p:nvPicPr>
        <p:blipFill rotWithShape="1">
          <a:blip r:embed="rId4"/>
          <a:srcRect l="23324" t="3061"/>
          <a:stretch/>
        </p:blipFill>
        <p:spPr>
          <a:xfrm>
            <a:off x="8458200" y="2286000"/>
            <a:ext cx="2898757" cy="322891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2387" t="32153" r="49774" b="36053"/>
          <a:stretch/>
        </p:blipFill>
        <p:spPr>
          <a:xfrm>
            <a:off x="3810000" y="1143000"/>
            <a:ext cx="4419600" cy="5141203"/>
          </a:xfrm>
          <a:prstGeom prst="rect">
            <a:avLst/>
          </a:prstGeom>
        </p:spPr>
      </p:pic>
    </p:spTree>
    <p:extLst>
      <p:ext uri="{BB962C8B-B14F-4D97-AF65-F5344CB8AC3E}">
        <p14:creationId xmlns:p14="http://schemas.microsoft.com/office/powerpoint/2010/main" val="994289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9"/>
                                        </p:tgtEl>
                                        <p:attrNameLst>
                                          <p:attrName>ppt_x</p:attrName>
                                        </p:attrNameLst>
                                      </p:cBhvr>
                                      <p:tavLst>
                                        <p:tav tm="0">
                                          <p:val>
                                            <p:strVal val="ppt_x"/>
                                          </p:val>
                                        </p:tav>
                                        <p:tav tm="100000">
                                          <p:val>
                                            <p:strVal val="ppt_x"/>
                                          </p:val>
                                        </p:tav>
                                      </p:tavLst>
                                    </p:anim>
                                    <p:anim calcmode="lin" valueType="num">
                                      <p:cBhvr additive="base">
                                        <p:cTn id="14" dur="500"/>
                                        <p:tgtEl>
                                          <p:spTgt spid="9"/>
                                        </p:tgtEl>
                                        <p:attrNameLst>
                                          <p:attrName>ppt_y</p:attrName>
                                        </p:attrNameLst>
                                      </p:cBhvr>
                                      <p:tavLst>
                                        <p:tav tm="0">
                                          <p:val>
                                            <p:strVal val="ppt_y"/>
                                          </p:val>
                                        </p:tav>
                                        <p:tav tm="100000">
                                          <p:val>
                                            <p:strVal val="1+ppt_h/2"/>
                                          </p:val>
                                        </p:tav>
                                      </p:tavLst>
                                    </p:anim>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7071" y="5751725"/>
            <a:ext cx="1639127" cy="1035870"/>
          </a:xfrm>
          <a:prstGeom prst="rect">
            <a:avLst/>
          </a:prstGeom>
        </p:spPr>
      </p:pic>
      <p:grpSp>
        <p:nvGrpSpPr>
          <p:cNvPr id="5" name="Group 4">
            <a:extLst>
              <a:ext uri="{FF2B5EF4-FFF2-40B4-BE49-F238E27FC236}">
                <a16:creationId xmlns:a16="http://schemas.microsoft.com/office/drawing/2014/main" id="{527F5982-75EF-479D-88E3-2DF04A97A9A6}"/>
              </a:ext>
            </a:extLst>
          </p:cNvPr>
          <p:cNvGrpSpPr/>
          <p:nvPr/>
        </p:nvGrpSpPr>
        <p:grpSpPr>
          <a:xfrm>
            <a:off x="-69276" y="115558"/>
            <a:ext cx="3726876" cy="855622"/>
            <a:chOff x="63500" y="1458734"/>
            <a:chExt cx="2802087" cy="641717"/>
          </a:xfrm>
        </p:grpSpPr>
        <p:sp>
          <p:nvSpPr>
            <p:cNvPr id="6" name="Rounded Rectangle 5">
              <a:extLst>
                <a:ext uri="{FF2B5EF4-FFF2-40B4-BE49-F238E27FC236}">
                  <a16:creationId xmlns:a16="http://schemas.microsoft.com/office/drawing/2014/main" id="{E5335121-E1DB-402C-A149-80EC42935E01}"/>
                </a:ext>
              </a:extLst>
            </p:cNvPr>
            <p:cNvSpPr/>
            <p:nvPr/>
          </p:nvSpPr>
          <p:spPr>
            <a:xfrm>
              <a:off x="459336" y="1501187"/>
              <a:ext cx="2406251" cy="58337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prstClr val="white"/>
                  </a:solidFill>
                  <a:latin typeface="Arial-Rounded" pitchFamily="34" charset="0"/>
                  <a:ea typeface="Arial-Rounded" pitchFamily="34" charset="0"/>
                  <a:cs typeface="Arial-Rounded" pitchFamily="34" charset="0"/>
                </a:rPr>
                <a:t>Tô</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và</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viết</a:t>
              </a:r>
              <a:endParaRPr lang="en-US" sz="4400" dirty="0">
                <a:solidFill>
                  <a:prstClr val="white"/>
                </a:solidFill>
                <a:latin typeface="Arial-Rounded" pitchFamily="34" charset="0"/>
                <a:ea typeface="Arial-Rounded" pitchFamily="34" charset="0"/>
                <a:cs typeface="Arial-Rounded" pitchFamily="34" charset="0"/>
              </a:endParaRPr>
            </a:p>
          </p:txBody>
        </p:sp>
        <p:sp>
          <p:nvSpPr>
            <p:cNvPr id="7" name="Oval 6">
              <a:extLst>
                <a:ext uri="{FF2B5EF4-FFF2-40B4-BE49-F238E27FC236}">
                  <a16:creationId xmlns:a16="http://schemas.microsoft.com/office/drawing/2014/main" id="{1874C167-FE48-450B-8534-7B739F453906}"/>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10" name="Content Placeholder 9">
            <a:extLst>
              <a:ext uri="{FF2B5EF4-FFF2-40B4-BE49-F238E27FC236}">
                <a16:creationId xmlns:a16="http://schemas.microsoft.com/office/drawing/2014/main" id="{8EAAE19F-901D-ED39-C150-9CE9D8826E5B}"/>
              </a:ext>
            </a:extLst>
          </p:cNvPr>
          <p:cNvSpPr>
            <a:spLocks noGrp="1"/>
          </p:cNvSpPr>
          <p:nvPr>
            <p:ph idx="1"/>
          </p:nvPr>
        </p:nvSpPr>
        <p:spPr/>
        <p:txBody>
          <a:bodyPr/>
          <a:lstStyle/>
          <a:p>
            <a:endParaRPr lang="en-US"/>
          </a:p>
        </p:txBody>
      </p:sp>
      <p:pic>
        <p:nvPicPr>
          <p:cNvPr id="11" name="uoc.wmv">
            <a:hlinkClick r:id="" action="ppaction://media"/>
            <a:extLst>
              <a:ext uri="{FF2B5EF4-FFF2-40B4-BE49-F238E27FC236}">
                <a16:creationId xmlns:a16="http://schemas.microsoft.com/office/drawing/2014/main" id="{AC48430B-5CA5-AA61-EE4D-635B0BCE33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371599"/>
            <a:ext cx="8991600" cy="5003321"/>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68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252" y="5649089"/>
            <a:ext cx="1867727" cy="1180337"/>
          </a:xfrm>
          <a:prstGeom prst="rect">
            <a:avLst/>
          </a:prstGeom>
        </p:spPr>
      </p:pic>
      <p:sp>
        <p:nvSpPr>
          <p:cNvPr id="4" name="Content Placeholder 3">
            <a:extLst>
              <a:ext uri="{FF2B5EF4-FFF2-40B4-BE49-F238E27FC236}">
                <a16:creationId xmlns:a16="http://schemas.microsoft.com/office/drawing/2014/main" id="{5D99FAE5-E7B1-BEFA-9EF0-300CB40F3F35}"/>
              </a:ext>
            </a:extLst>
          </p:cNvPr>
          <p:cNvSpPr>
            <a:spLocks noGrp="1"/>
          </p:cNvSpPr>
          <p:nvPr>
            <p:ph idx="1"/>
          </p:nvPr>
        </p:nvSpPr>
        <p:spPr/>
        <p:txBody>
          <a:bodyPr/>
          <a:lstStyle/>
          <a:p>
            <a:endParaRPr lang="en-US"/>
          </a:p>
        </p:txBody>
      </p:sp>
      <p:pic>
        <p:nvPicPr>
          <p:cNvPr id="5" name="uwowt.wmv">
            <a:hlinkClick r:id="" action="ppaction://media"/>
            <a:extLst>
              <a:ext uri="{FF2B5EF4-FFF2-40B4-BE49-F238E27FC236}">
                <a16:creationId xmlns:a16="http://schemas.microsoft.com/office/drawing/2014/main" id="{FE8CB624-6A98-35E4-A50D-A935E1D1C3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14400"/>
            <a:ext cx="8839200" cy="5334000"/>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58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3340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a:t>
            </a:r>
            <a:r>
              <a:rPr lang="el-GR" sz="28600">
                <a:solidFill>
                  <a:srgbClr val="FF0000"/>
                </a:solidFill>
                <a:latin typeface="HP001 4 hàng"/>
              </a:rPr>
              <a:t>έ </a:t>
            </a:r>
            <a:endParaRPr lang="en-US" sz="28600">
              <a:solidFill>
                <a:srgbClr val="FF0000"/>
              </a:solidFill>
              <a:latin typeface="HP001 4 hàng" pitchFamily="34" charset="0"/>
            </a:endParaRPr>
          </a:p>
        </p:txBody>
      </p:sp>
      <p:sp>
        <p:nvSpPr>
          <p:cNvPr id="10" name="TextBox 9">
            <a:extLst>
              <a:ext uri="{FF2B5EF4-FFF2-40B4-BE49-F238E27FC236}">
                <a16:creationId xmlns:a16="http://schemas.microsoft.com/office/drawing/2014/main" id="{648B64B8-14E5-4D0A-984F-4864218A3B3B}"/>
              </a:ext>
            </a:extLst>
          </p:cNvPr>
          <p:cNvSpPr txBox="1"/>
          <p:nvPr/>
        </p:nvSpPr>
        <p:spPr>
          <a:xfrm>
            <a:off x="6402050" y="1615190"/>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a:t>
            </a:r>
            <a:r>
              <a:rPr lang="el-GR" sz="28600">
                <a:solidFill>
                  <a:srgbClr val="FF0000"/>
                </a:solidFill>
                <a:latin typeface="HP001 4 hàng"/>
              </a:rPr>
              <a:t>Σ </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6540266"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Σ </a:t>
            </a:r>
            <a:endParaRPr lang="en-US" sz="14000">
              <a:solidFill>
                <a:srgbClr val="FF0000"/>
              </a:solidFill>
              <a:latin typeface="HP001 4 hàng" pitchFamily="34" charset="0"/>
            </a:endParaRPr>
          </a:p>
        </p:txBody>
      </p:sp>
      <p:sp>
        <p:nvSpPr>
          <p:cNvPr id="5" name="TextBox 4">
            <a:extLst>
              <a:ext uri="{FF2B5EF4-FFF2-40B4-BE49-F238E27FC236}">
                <a16:creationId xmlns:a16="http://schemas.microsoft.com/office/drawing/2014/main" id="{8529793E-51C4-4193-B7D4-2CAF5C6C440D}"/>
              </a:ext>
            </a:extLst>
          </p:cNvPr>
          <p:cNvSpPr txBox="1"/>
          <p:nvPr/>
        </p:nvSpPr>
        <p:spPr>
          <a:xfrm>
            <a:off x="678450" y="3019428"/>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έ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κưϐ </a:t>
            </a:r>
            <a:endParaRPr lang="en-US" sz="8400">
              <a:solidFill>
                <a:srgbClr val="FF0000"/>
              </a:solidFill>
              <a:latin typeface="HP001 4 hàng" pitchFamily="34" charset="0"/>
            </a:endParaRPr>
          </a:p>
        </p:txBody>
      </p:sp>
      <p:sp>
        <p:nvSpPr>
          <p:cNvPr id="8" name="TextBox 7"/>
          <p:cNvSpPr txBox="1"/>
          <p:nvPr/>
        </p:nvSpPr>
        <p:spPr>
          <a:xfrm>
            <a:off x="3936701" y="1223071"/>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κưϐ </a:t>
            </a:r>
            <a:endParaRPr lang="en-US" sz="420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lưė </a:t>
            </a:r>
            <a:endParaRPr lang="en-US" sz="8400">
              <a:solidFill>
                <a:srgbClr val="FF0000"/>
              </a:solidFill>
              <a:latin typeface="HP001 4 hàng" pitchFamily="34" charset="0"/>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lưė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095569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έ</a:t>
            </a:r>
            <a:endParaRPr lang="en-US" sz="8400">
              <a:solidFill>
                <a:srgbClr val="FF0000"/>
              </a:solidFill>
              <a:latin typeface="HP001 4 hàng" pitchFamily="34" charset="0"/>
            </a:endParaRPr>
          </a:p>
        </p:txBody>
      </p:sp>
      <p:sp>
        <p:nvSpPr>
          <p:cNvPr id="8" name="TextBox 7"/>
          <p:cNvSpPr txBox="1"/>
          <p:nvPr/>
        </p:nvSpPr>
        <p:spPr>
          <a:xfrm>
            <a:off x="3087234" y="2165042"/>
            <a:ext cx="2297569" cy="784632"/>
          </a:xfrm>
          <a:prstGeom prst="rect">
            <a:avLst/>
          </a:prstGeom>
          <a:noFill/>
        </p:spPr>
        <p:txBody>
          <a:bodyPr wrap="square" lIns="121725" tIns="60862" rIns="121725" bIns="60862" rtlCol="0">
            <a:spAutoFit/>
          </a:bodyPr>
          <a:lstStyle/>
          <a:p>
            <a:r>
              <a:rPr lang="en-US" sz="4300">
                <a:solidFill>
                  <a:srgbClr val="FF0000"/>
                </a:solidFill>
                <a:latin typeface="HP001 4 hàng"/>
              </a:rPr>
              <a:t>Ŕ</a:t>
            </a:r>
            <a:r>
              <a:rPr lang="el-GR" sz="4300">
                <a:solidFill>
                  <a:srgbClr val="FF0000"/>
                </a:solidFill>
                <a:latin typeface="HP001 4 hàng"/>
              </a:rPr>
              <a:t>έ</a:t>
            </a:r>
            <a:endParaRPr lang="en-US" sz="4300">
              <a:solidFill>
                <a:srgbClr val="FF0000"/>
              </a:solidFill>
              <a:latin typeface="HP001 4 hàng" pitchFamily="34" charset="0"/>
            </a:endParaRPr>
          </a:p>
        </p:txBody>
      </p:sp>
      <p:sp>
        <p:nvSpPr>
          <p:cNvPr id="10" name="Rounded Rectangle 9"/>
          <p:cNvSpPr/>
          <p:nvPr/>
        </p:nvSpPr>
        <p:spPr>
          <a:xfrm>
            <a:off x="457200" y="152400"/>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Σ</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Σ</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4780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κưϐ Γ˞</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κưϐ Γ˞</a:t>
            </a:r>
            <a:endParaRPr lang="en-US" sz="4200">
              <a:solidFill>
                <a:srgbClr val="FF0000"/>
              </a:solidFill>
              <a:latin typeface="HP001 4 hàng" pitchFamily="34" charset="0"/>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r>
              <a:rPr lang="vi-VN" sz="8400">
                <a:solidFill>
                  <a:srgbClr val="FF0000"/>
                </a:solidFill>
                <a:latin typeface="HP001 4 hàng"/>
              </a:rPr>
              <a:t>lưė ván</a:t>
            </a:r>
            <a:endParaRPr lang="en-US" sz="8400">
              <a:solidFill>
                <a:srgbClr val="FF0000"/>
              </a:solidFill>
              <a:latin typeface="HP001 4 hàng" pitchFamily="34" charset="0"/>
            </a:endParaRPr>
          </a:p>
        </p:txBody>
      </p:sp>
      <p:sp>
        <p:nvSpPr>
          <p:cNvPr id="14" name="TextBox 13"/>
          <p:cNvSpPr txBox="1"/>
          <p:nvPr/>
        </p:nvSpPr>
        <p:spPr>
          <a:xfrm>
            <a:off x="7225252" y="2829747"/>
            <a:ext cx="3747548" cy="769243"/>
          </a:xfrm>
          <a:prstGeom prst="rect">
            <a:avLst/>
          </a:prstGeom>
          <a:noFill/>
        </p:spPr>
        <p:txBody>
          <a:bodyPr wrap="square" lIns="121725" tIns="60862" rIns="121725" bIns="60862" rtlCol="0">
            <a:spAutoFit/>
          </a:bodyPr>
          <a:lstStyle/>
          <a:p>
            <a:r>
              <a:rPr lang="vi-VN" sz="4200">
                <a:solidFill>
                  <a:srgbClr val="FF0000"/>
                </a:solidFill>
                <a:latin typeface="HP001 4 hàng"/>
              </a:rPr>
              <a:t>lưė ván</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736220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918" t="25000" r="27600" b="20283"/>
          <a:stretch/>
        </p:blipFill>
        <p:spPr bwMode="auto">
          <a:xfrm>
            <a:off x="5867401" y="1219200"/>
            <a:ext cx="5858201"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2102172-5622-4967-9117-6629E39CAE92}"/>
              </a:ext>
            </a:extLst>
          </p:cNvPr>
          <p:cNvPicPr>
            <a:picLocks noChangeAspect="1"/>
          </p:cNvPicPr>
          <p:nvPr/>
        </p:nvPicPr>
        <p:blipFill>
          <a:blip r:embed="rId4"/>
          <a:stretch>
            <a:fillRect/>
          </a:stretch>
        </p:blipFill>
        <p:spPr>
          <a:xfrm>
            <a:off x="623972" y="1267462"/>
            <a:ext cx="5243428" cy="2161538"/>
          </a:xfrm>
          <a:prstGeom prst="rect">
            <a:avLst/>
          </a:prstGeom>
        </p:spPr>
      </p:pic>
      <p:sp>
        <p:nvSpPr>
          <p:cNvPr id="4" name="Rectangle: Rounded Corners 3">
            <a:extLst>
              <a:ext uri="{FF2B5EF4-FFF2-40B4-BE49-F238E27FC236}">
                <a16:creationId xmlns:a16="http://schemas.microsoft.com/office/drawing/2014/main" id="{F83C8A30-E29A-44F7-B379-3AD3FE99D021}"/>
              </a:ext>
            </a:extLst>
          </p:cNvPr>
          <p:cNvSpPr/>
          <p:nvPr/>
        </p:nvSpPr>
        <p:spPr>
          <a:xfrm>
            <a:off x="1371600" y="4191000"/>
            <a:ext cx="3479346" cy="71029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prstClr val="white"/>
                </a:solidFill>
                <a:latin typeface="Arial" panose="020B0604020202020204" pitchFamily="34" charset="0"/>
                <a:cs typeface="Arial" panose="020B0604020202020204" pitchFamily="34" charset="0"/>
              </a:rPr>
              <a:t>Trang 45</a:t>
            </a:r>
          </a:p>
        </p:txBody>
      </p:sp>
      <p:sp>
        <p:nvSpPr>
          <p:cNvPr id="5" name="Rectangle: Rounded Corners 4">
            <a:extLst>
              <a:ext uri="{FF2B5EF4-FFF2-40B4-BE49-F238E27FC236}">
                <a16:creationId xmlns:a16="http://schemas.microsoft.com/office/drawing/2014/main" id="{9FA70177-CAC6-4E56-A13C-E905368CC174}"/>
              </a:ext>
            </a:extLst>
          </p:cNvPr>
          <p:cNvSpPr/>
          <p:nvPr/>
        </p:nvSpPr>
        <p:spPr>
          <a:xfrm>
            <a:off x="7239000" y="5486400"/>
            <a:ext cx="3479346" cy="71029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prstClr val="white"/>
                </a:solidFill>
                <a:latin typeface="Arial" panose="020B0604020202020204" pitchFamily="34" charset="0"/>
                <a:cs typeface="Arial" panose="020B0604020202020204" pitchFamily="34" charset="0"/>
              </a:rPr>
              <a:t>Trang 46</a:t>
            </a:r>
          </a:p>
        </p:txBody>
      </p:sp>
      <p:sp>
        <p:nvSpPr>
          <p:cNvPr id="7" name="Rounded Rectangle 9">
            <a:extLst>
              <a:ext uri="{FF2B5EF4-FFF2-40B4-BE49-F238E27FC236}">
                <a16:creationId xmlns:a16="http://schemas.microsoft.com/office/drawing/2014/main" id="{9B559833-EF3D-4C39-9188-C9791C499437}"/>
              </a:ext>
            </a:extLst>
          </p:cNvPr>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Tree>
    <p:extLst>
      <p:ext uri="{BB962C8B-B14F-4D97-AF65-F5344CB8AC3E}">
        <p14:creationId xmlns:p14="http://schemas.microsoft.com/office/powerpoint/2010/main" val="291094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800" y="228600"/>
            <a:ext cx="2085300" cy="710549"/>
            <a:chOff x="323285" y="1514421"/>
            <a:chExt cx="1567851" cy="532912"/>
          </a:xfrm>
        </p:grpSpPr>
        <p:sp>
          <p:nvSpPr>
            <p:cNvPr id="8" name="Rounded Rectangle 7"/>
            <p:cNvSpPr/>
            <p:nvPr/>
          </p:nvSpPr>
          <p:spPr>
            <a:xfrm>
              <a:off x="527536" y="1516989"/>
              <a:ext cx="1363600" cy="530344"/>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 Đọc</a:t>
              </a:r>
            </a:p>
          </p:txBody>
        </p:sp>
        <p:sp>
          <p:nvSpPr>
            <p:cNvPr id="10" name="Oval 9"/>
            <p:cNvSpPr/>
            <p:nvPr/>
          </p:nvSpPr>
          <p:spPr>
            <a:xfrm>
              <a:off x="323285" y="1514421"/>
              <a:ext cx="530345" cy="53034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pic>
        <p:nvPicPr>
          <p:cNvPr id="22" name="Picture 21" descr="A picture containing text&#10;&#10;Description automatically generated">
            <a:extLst>
              <a:ext uri="{FF2B5EF4-FFF2-40B4-BE49-F238E27FC236}">
                <a16:creationId xmlns:a16="http://schemas.microsoft.com/office/drawing/2014/main" id="{B7AD1B07-AA88-464B-A5B4-D444BC0E5FB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3657599" y="431525"/>
            <a:ext cx="5564985" cy="2997475"/>
          </a:xfrm>
          <a:prstGeom prst="rect">
            <a:avLst/>
          </a:prstGeom>
        </p:spPr>
      </p:pic>
      <p:sp>
        <p:nvSpPr>
          <p:cNvPr id="23" name="Title 1">
            <a:extLst>
              <a:ext uri="{FF2B5EF4-FFF2-40B4-BE49-F238E27FC236}">
                <a16:creationId xmlns:a16="http://schemas.microsoft.com/office/drawing/2014/main" id="{17351A52-3983-4817-ABE2-0B3CBEE1A1B5}"/>
              </a:ext>
            </a:extLst>
          </p:cNvPr>
          <p:cNvSpPr txBox="1">
            <a:spLocks/>
          </p:cNvSpPr>
          <p:nvPr/>
        </p:nvSpPr>
        <p:spPr>
          <a:xfrm>
            <a:off x="229554" y="3565472"/>
            <a:ext cx="11612483"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prstClr val="black"/>
                </a:solidFill>
                <a:latin typeface="Arial-Rounded" pitchFamily="34" charset="0"/>
                <a:ea typeface="Arial-Rounded" pitchFamily="34" charset="0"/>
                <a:cs typeface="Arial-Rounded" pitchFamily="34" charset="0"/>
              </a:rPr>
              <a:t>     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31" name="Title 1">
            <a:extLst>
              <a:ext uri="{FF2B5EF4-FFF2-40B4-BE49-F238E27FC236}">
                <a16:creationId xmlns:a16="http://schemas.microsoft.com/office/drawing/2014/main" id="{6CAD0898-3BB4-4F9E-9BD7-A21734D7E861}"/>
              </a:ext>
            </a:extLst>
          </p:cNvPr>
          <p:cNvSpPr txBox="1">
            <a:spLocks/>
          </p:cNvSpPr>
          <p:nvPr/>
        </p:nvSpPr>
        <p:spPr>
          <a:xfrm>
            <a:off x="5150620" y="3499502"/>
            <a:ext cx="1252290"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srgbClr val="FF0000"/>
                </a:solidFill>
                <a:latin typeface="Arial-Rounded" pitchFamily="34" charset="0"/>
                <a:ea typeface="Arial-Rounded" pitchFamily="34" charset="0"/>
                <a:cs typeface="Arial-Rounded" pitchFamily="34" charset="0"/>
              </a:rPr>
              <a:t>ước</a:t>
            </a:r>
          </a:p>
        </p:txBody>
      </p:sp>
      <p:sp>
        <p:nvSpPr>
          <p:cNvPr id="32" name="Title 1">
            <a:extLst>
              <a:ext uri="{FF2B5EF4-FFF2-40B4-BE49-F238E27FC236}">
                <a16:creationId xmlns:a16="http://schemas.microsoft.com/office/drawing/2014/main" id="{AFFCDE7D-2599-4C02-86A2-0BA59D4E061E}"/>
              </a:ext>
            </a:extLst>
          </p:cNvPr>
          <p:cNvSpPr txBox="1">
            <a:spLocks/>
          </p:cNvSpPr>
          <p:nvPr/>
        </p:nvSpPr>
        <p:spPr>
          <a:xfrm>
            <a:off x="7871670" y="4667460"/>
            <a:ext cx="1458102"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srgbClr val="FF0000"/>
                </a:solidFill>
                <a:latin typeface="Arial-Rounded" pitchFamily="34" charset="0"/>
                <a:ea typeface="Arial-Rounded" pitchFamily="34" charset="0"/>
                <a:cs typeface="Arial-Rounded" pitchFamily="34" charset="0"/>
              </a:rPr>
              <a:t>vượt</a:t>
            </a:r>
          </a:p>
        </p:txBody>
      </p:sp>
      <p:sp>
        <p:nvSpPr>
          <p:cNvPr id="33" name="Title 1">
            <a:extLst>
              <a:ext uri="{FF2B5EF4-FFF2-40B4-BE49-F238E27FC236}">
                <a16:creationId xmlns:a16="http://schemas.microsoft.com/office/drawing/2014/main" id="{250B8C4B-1A40-4E1D-90EB-DD306E6A4D4E}"/>
              </a:ext>
            </a:extLst>
          </p:cNvPr>
          <p:cNvSpPr txBox="1">
            <a:spLocks/>
          </p:cNvSpPr>
          <p:nvPr/>
        </p:nvSpPr>
        <p:spPr>
          <a:xfrm>
            <a:off x="4519453" y="4083719"/>
            <a:ext cx="1252290"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srgbClr val="FF0000"/>
                </a:solidFill>
                <a:latin typeface="Arial-Rounded" pitchFamily="34" charset="0"/>
                <a:ea typeface="Arial-Rounded" pitchFamily="34" charset="0"/>
                <a:cs typeface="Arial-Rounded" pitchFamily="34" charset="0"/>
              </a:rPr>
              <a:t>ước</a:t>
            </a:r>
          </a:p>
        </p:txBody>
      </p:sp>
      <p:sp>
        <p:nvSpPr>
          <p:cNvPr id="34" name="Title 1">
            <a:extLst>
              <a:ext uri="{FF2B5EF4-FFF2-40B4-BE49-F238E27FC236}">
                <a16:creationId xmlns:a16="http://schemas.microsoft.com/office/drawing/2014/main" id="{8F1D8958-3655-4546-A2DB-58BE7DE9EFD4}"/>
              </a:ext>
            </a:extLst>
          </p:cNvPr>
          <p:cNvSpPr txBox="1">
            <a:spLocks/>
          </p:cNvSpPr>
          <p:nvPr/>
        </p:nvSpPr>
        <p:spPr>
          <a:xfrm>
            <a:off x="2891416" y="4667460"/>
            <a:ext cx="1252290"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srgbClr val="FF0000"/>
                </a:solidFill>
                <a:latin typeface="Arial-Rounded" pitchFamily="34" charset="0"/>
                <a:ea typeface="Arial-Rounded" pitchFamily="34" charset="0"/>
                <a:cs typeface="Arial-Rounded" pitchFamily="34" charset="0"/>
              </a:rPr>
              <a:t>ước</a:t>
            </a:r>
          </a:p>
        </p:txBody>
      </p:sp>
      <p:sp>
        <p:nvSpPr>
          <p:cNvPr id="35" name="Title 1">
            <a:extLst>
              <a:ext uri="{FF2B5EF4-FFF2-40B4-BE49-F238E27FC236}">
                <a16:creationId xmlns:a16="http://schemas.microsoft.com/office/drawing/2014/main" id="{C0735E7F-5D64-4F73-9F6C-F5CA1C77CB01}"/>
              </a:ext>
            </a:extLst>
          </p:cNvPr>
          <p:cNvSpPr txBox="1">
            <a:spLocks/>
          </p:cNvSpPr>
          <p:nvPr/>
        </p:nvSpPr>
        <p:spPr>
          <a:xfrm>
            <a:off x="9740558" y="5249607"/>
            <a:ext cx="1252290" cy="681042"/>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56">
                <a:solidFill>
                  <a:srgbClr val="FF0000"/>
                </a:solidFill>
                <a:latin typeface="Arial-Rounded" pitchFamily="34" charset="0"/>
                <a:ea typeface="Arial-Rounded" pitchFamily="34" charset="0"/>
                <a:cs typeface="Arial-Rounded" pitchFamily="34" charset="0"/>
              </a:rPr>
              <a:t>ước</a:t>
            </a:r>
          </a:p>
        </p:txBody>
      </p:sp>
      <p:pic>
        <p:nvPicPr>
          <p:cNvPr id="2" name="[hanhtrangso.nxbgd.vn] Audio_ lúc học hát_HTS">
            <a:hlinkClick r:id="" action="ppaction://media"/>
            <a:extLst>
              <a:ext uri="{FF2B5EF4-FFF2-40B4-BE49-F238E27FC236}">
                <a16:creationId xmlns:a16="http://schemas.microsoft.com/office/drawing/2014/main" id="{F3E94F00-FC03-3FFA-8E14-89365DB683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800" y="152400"/>
            <a:ext cx="406400" cy="406400"/>
          </a:xfrm>
          <a:prstGeom prst="rect">
            <a:avLst/>
          </a:prstGeom>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7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23" grpId="0"/>
      <p:bldP spid="31" grpId="0"/>
      <p:bldP spid="32" grpId="0"/>
      <p:bldP spid="33" grpId="0"/>
      <p:bldP spid="34"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ước</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vượt</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BE4F2CF-639C-0FE6-97D7-89B09A1CA358}"/>
              </a:ext>
            </a:extLst>
          </p:cNvPr>
          <p:cNvSpPr>
            <a:spLocks noGrp="1"/>
          </p:cNvSpPr>
          <p:nvPr>
            <p:ph type="title"/>
          </p:nvPr>
        </p:nvSpPr>
        <p:spPr>
          <a:xfrm>
            <a:off x="609600" y="274638"/>
            <a:ext cx="10972800" cy="1143000"/>
          </a:xfrm>
        </p:spPr>
        <p:txBody>
          <a:bodyPr/>
          <a:lstStyle/>
          <a:p>
            <a:endParaRPr lang="en-US"/>
          </a:p>
        </p:txBody>
      </p:sp>
      <p:pic>
        <p:nvPicPr>
          <p:cNvPr id="3" name="Nov_08__1736_18s_202511081749_tpi1d">
            <a:hlinkClick r:id="" action="ppaction://media"/>
            <a:extLst>
              <a:ext uri="{FF2B5EF4-FFF2-40B4-BE49-F238E27FC236}">
                <a16:creationId xmlns:a16="http://schemas.microsoft.com/office/drawing/2014/main" id="{946B3121-C159-D7C7-5E2B-25D88D6607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 y="0"/>
            <a:ext cx="12192001" cy="6858000"/>
          </a:xfrm>
          <a:prstGeom prst="rect">
            <a:avLst/>
          </a:prstGeom>
          <a:noFill/>
        </p:spPr>
      </p:pic>
    </p:spTree>
    <p:extLst>
      <p:ext uri="{BB962C8B-B14F-4D97-AF65-F5344CB8AC3E}">
        <p14:creationId xmlns:p14="http://schemas.microsoft.com/office/powerpoint/2010/main" val="191010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8295EC-26E1-4D8B-96D4-D028D419811B}"/>
              </a:ext>
            </a:extLst>
          </p:cNvPr>
          <p:cNvSpPr txBox="1">
            <a:spLocks/>
          </p:cNvSpPr>
          <p:nvPr/>
        </p:nvSpPr>
        <p:spPr>
          <a:xfrm>
            <a:off x="209553" y="1752601"/>
            <a:ext cx="11612483"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216152">
              <a:defRPr/>
            </a:pPr>
            <a:r>
              <a:rPr lang="en-US" sz="4800">
                <a:solidFill>
                  <a:srgbClr val="000000"/>
                </a:solidFill>
                <a:latin typeface="Arial-Rounded" pitchFamily="34" charset="0"/>
                <a:ea typeface="Arial-Rounded" pitchFamily="34" charset="0"/>
                <a:cs typeface="Arial-Rounded" pitchFamily="34" charset="0"/>
              </a:rPr>
              <a:t>     </a:t>
            </a:r>
            <a:r>
              <a:rPr lang="en-US" sz="4800">
                <a:solidFill>
                  <a:srgbClr val="C00000"/>
                </a:solidFill>
                <a:latin typeface="Arial-Rounded" pitchFamily="34" charset="0"/>
                <a:ea typeface="Arial-Rounded" pitchFamily="34" charset="0"/>
                <a:cs typeface="Arial-Rounded" pitchFamily="34" charset="0"/>
              </a:rPr>
              <a:t>Lúc học hát, Nam ước làm ca sĩ. </a:t>
            </a:r>
            <a:r>
              <a:rPr lang="en-US" sz="4800">
                <a:solidFill>
                  <a:srgbClr val="00B050"/>
                </a:solidFill>
                <a:latin typeface="Arial-Rounded" pitchFamily="34" charset="0"/>
                <a:ea typeface="Arial-Rounded" pitchFamily="34" charset="0"/>
                <a:cs typeface="Arial-Rounded" pitchFamily="34" charset="0"/>
              </a:rPr>
              <a:t>Lúc nghe mẹ đọc thơ, Nam lại ước trở thành nhà thơ. </a:t>
            </a:r>
            <a:r>
              <a:rPr lang="en-US" sz="4800">
                <a:solidFill>
                  <a:srgbClr val="FF6600"/>
                </a:solidFill>
                <a:latin typeface="Arial-Rounded" pitchFamily="34" charset="0"/>
                <a:ea typeface="Arial-Rounded" pitchFamily="34" charset="0"/>
                <a:cs typeface="Arial-Rounded" pitchFamily="34" charset="0"/>
              </a:rPr>
              <a:t>Khi ra biển, Nam ước là người lái tàu, vượt qua những con sóng lớn. </a:t>
            </a:r>
            <a:r>
              <a:rPr lang="en-US" sz="4800">
                <a:solidFill>
                  <a:srgbClr val="0070C0"/>
                </a:solidFill>
                <a:latin typeface="Arial-Rounded" pitchFamily="34" charset="0"/>
                <a:ea typeface="Arial-Rounded" pitchFamily="34" charset="0"/>
                <a:cs typeface="Arial-Rounded" pitchFamily="34" charset="0"/>
              </a:rPr>
              <a:t>Nhìn lên bầu trời, Nam lại ước làm phi công. </a:t>
            </a:r>
            <a:r>
              <a:rPr lang="en-US" sz="4800">
                <a:solidFill>
                  <a:srgbClr val="7030A0"/>
                </a:solidFill>
                <a:latin typeface="Arial-Rounded" pitchFamily="34" charset="0"/>
                <a:ea typeface="Arial-Rounded" pitchFamily="34" charset="0"/>
                <a:cs typeface="Arial-Rounded" pitchFamily="34" charset="0"/>
              </a:rPr>
              <a:t>Nam tự hỏi: “Bao giờ mình mới lớn nhỉ?”.</a:t>
            </a:r>
          </a:p>
        </p:txBody>
      </p:sp>
    </p:spTree>
    <p:extLst>
      <p:ext uri="{BB962C8B-B14F-4D97-AF65-F5344CB8AC3E}">
        <p14:creationId xmlns:p14="http://schemas.microsoft.com/office/powerpoint/2010/main" val="551272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14" name="Rounded Rectangle 13"/>
          <p:cNvSpPr/>
          <p:nvPr/>
        </p:nvSpPr>
        <p:spPr>
          <a:xfrm>
            <a:off x="45992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prstClr val="white"/>
                </a:solidFill>
                <a:latin typeface="Arial-Rounded" pitchFamily="34" charset="0"/>
                <a:ea typeface="Arial-Rounded" pitchFamily="34" charset="0"/>
                <a:cs typeface="Arial-Rounded" pitchFamily="34" charset="0"/>
              </a:rPr>
              <a:t>Nam ước mơ làm nghề gì?</a:t>
            </a:r>
          </a:p>
        </p:txBody>
      </p:sp>
      <p:cxnSp>
        <p:nvCxnSpPr>
          <p:cNvPr id="15" name="Straight Connector 14"/>
          <p:cNvCxnSpPr/>
          <p:nvPr/>
        </p:nvCxnSpPr>
        <p:spPr>
          <a:xfrm>
            <a:off x="8050928" y="1320136"/>
            <a:ext cx="12225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3600" y="1981200"/>
            <a:ext cx="19950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87888" y="2626230"/>
            <a:ext cx="33860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00600" y="3962400"/>
            <a:ext cx="22872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5992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prstClr val="white"/>
                </a:solidFill>
                <a:latin typeface="Arial-Rounded" pitchFamily="34" charset="0"/>
                <a:ea typeface="Arial-Rounded" pitchFamily="34" charset="0"/>
                <a:cs typeface="Arial-Rounded" pitchFamily="34" charset="0"/>
              </a:rPr>
              <a:t>Em ước mơ làm nghề gì?</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729"/>
          <a:stretch/>
        </p:blipFill>
        <p:spPr bwMode="auto">
          <a:xfrm>
            <a:off x="1608024" y="2743200"/>
            <a:ext cx="8952932" cy="216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9578" y="-115897"/>
            <a:ext cx="3582617" cy="326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52600" y="914401"/>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000">
                <a:solidFill>
                  <a:srgbClr val="0070C0"/>
                </a:solidFill>
                <a:latin typeface="Arial-Rounded" pitchFamily="34" charset="0"/>
                <a:ea typeface="Arial-Rounded" pitchFamily="34" charset="0"/>
                <a:cs typeface="Arial-Rounded" pitchFamily="34" charset="0"/>
              </a:rPr>
              <a:t>Ư</a:t>
            </a:r>
            <a:r>
              <a:rPr lang="en-US" sz="6000">
                <a:solidFill>
                  <a:srgbClr val="0070C0"/>
                </a:solidFill>
                <a:latin typeface="Arial-Rounded" pitchFamily="34" charset="0"/>
                <a:ea typeface="Arial-Rounded" pitchFamily="34" charset="0"/>
                <a:cs typeface="Arial-Rounded" pitchFamily="34" charset="0"/>
              </a:rPr>
              <a:t>ớc mơ của em</a:t>
            </a:r>
          </a:p>
        </p:txBody>
      </p:sp>
      <p:pic>
        <p:nvPicPr>
          <p:cNvPr id="8" name="Picture 7" descr="A group of people in clothing&#10;&#10;Description automatically generated with low confidence">
            <a:extLst>
              <a:ext uri="{FF2B5EF4-FFF2-40B4-BE49-F238E27FC236}">
                <a16:creationId xmlns:a16="http://schemas.microsoft.com/office/drawing/2014/main" id="{58302B95-434F-43ED-B9D2-2D8E8B0579CD}"/>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286000" y="1828800"/>
            <a:ext cx="7530342" cy="4538102"/>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E862544D-6EFC-FF7E-A75B-8888F6A93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1D45B288-7FB1-49FB-56A6-1421B4A504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id="{87FC3C68-EAAA-686A-AED4-0F7ADCB91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5200" y="1828800"/>
            <a:ext cx="7196747" cy="1747003"/>
          </a:xfrm>
          <a:prstGeom prst="rect">
            <a:avLst/>
          </a:prstGeom>
        </p:spPr>
      </p:pic>
    </p:spTree>
    <p:extLst>
      <p:ext uri="{BB962C8B-B14F-4D97-AF65-F5344CB8AC3E}">
        <p14:creationId xmlns:p14="http://schemas.microsoft.com/office/powerpoint/2010/main" val="40118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09800" y="1371600"/>
            <a:ext cx="7906322" cy="2123658"/>
          </a:xfrm>
          <a:prstGeom prst="rect">
            <a:avLst/>
          </a:prstGeom>
          <a:noFill/>
        </p:spPr>
        <p:txBody>
          <a:bodyPr wrap="square" rtlCol="0">
            <a:spAutoFit/>
          </a:bodyPr>
          <a:lstStyle/>
          <a:p>
            <a:pPr algn="ctr"/>
            <a:r>
              <a:rPr lang="en-US" sz="6600" dirty="0" err="1">
                <a:latin typeface="Arial-Rounded" pitchFamily="34" charset="0"/>
                <a:ea typeface="Arial-Rounded" pitchFamily="34" charset="0"/>
                <a:cs typeface="Arial-Rounded" pitchFamily="34" charset="0"/>
              </a:rPr>
              <a:t>Tìm</a:t>
            </a:r>
            <a:r>
              <a:rPr lang="en-US" sz="6600" dirty="0">
                <a:latin typeface="Arial-Rounded" pitchFamily="34" charset="0"/>
                <a:ea typeface="Arial-Rounded" pitchFamily="34" charset="0"/>
                <a:cs typeface="Arial-Rounded" pitchFamily="34" charset="0"/>
              </a:rPr>
              <a:t> </a:t>
            </a:r>
            <a:r>
              <a:rPr lang="en-US" sz="6600" dirty="0" err="1">
                <a:latin typeface="Arial-Rounded" pitchFamily="34" charset="0"/>
                <a:ea typeface="Arial-Rounded" pitchFamily="34" charset="0"/>
                <a:cs typeface="Arial-Rounded" pitchFamily="34" charset="0"/>
              </a:rPr>
              <a:t>các</a:t>
            </a:r>
            <a:r>
              <a:rPr lang="en-US" sz="6600" dirty="0">
                <a:latin typeface="Arial-Rounded" pitchFamily="34" charset="0"/>
                <a:ea typeface="Arial-Rounded" pitchFamily="34" charset="0"/>
                <a:cs typeface="Arial-Rounded" pitchFamily="34" charset="0"/>
              </a:rPr>
              <a:t> </a:t>
            </a:r>
            <a:r>
              <a:rPr lang="en-US" sz="6600" dirty="0" err="1">
                <a:latin typeface="Arial-Rounded" pitchFamily="34" charset="0"/>
                <a:ea typeface="Arial-Rounded" pitchFamily="34" charset="0"/>
                <a:cs typeface="Arial-Rounded" pitchFamily="34" charset="0"/>
              </a:rPr>
              <a:t>từ</a:t>
            </a:r>
            <a:r>
              <a:rPr lang="en-US" sz="6600" dirty="0">
                <a:latin typeface="Arial-Rounded" pitchFamily="34" charset="0"/>
                <a:ea typeface="Arial-Rounded" pitchFamily="34" charset="0"/>
                <a:cs typeface="Arial-Rounded" pitchFamily="34" charset="0"/>
              </a:rPr>
              <a:t> </a:t>
            </a:r>
            <a:r>
              <a:rPr lang="en-US" sz="6600" dirty="0" err="1">
                <a:latin typeface="Arial-Rounded" pitchFamily="34" charset="0"/>
                <a:ea typeface="Arial-Rounded" pitchFamily="34" charset="0"/>
                <a:cs typeface="Arial-Rounded" pitchFamily="34" charset="0"/>
              </a:rPr>
              <a:t>chứa</a:t>
            </a:r>
            <a:r>
              <a:rPr lang="en-US" sz="6600" dirty="0">
                <a:latin typeface="Arial-Rounded" pitchFamily="34" charset="0"/>
                <a:ea typeface="Arial-Rounded" pitchFamily="34" charset="0"/>
                <a:cs typeface="Arial-Rounded" pitchFamily="34" charset="0"/>
              </a:rPr>
              <a:t> </a:t>
            </a:r>
            <a:r>
              <a:rPr lang="en-US" sz="6600" dirty="0" err="1">
                <a:latin typeface="Arial-Rounded" pitchFamily="34" charset="0"/>
                <a:ea typeface="Arial-Rounded" pitchFamily="34" charset="0"/>
                <a:cs typeface="Arial-Rounded" pitchFamily="34" charset="0"/>
              </a:rPr>
              <a:t>vần</a:t>
            </a:r>
            <a:r>
              <a:rPr lang="en-US" sz="6600" dirty="0">
                <a:latin typeface="Arial-Rounded" pitchFamily="34" charset="0"/>
                <a:ea typeface="Arial-Rounded" pitchFamily="34" charset="0"/>
                <a:cs typeface="Arial-Rounded" pitchFamily="34" charset="0"/>
              </a:rPr>
              <a:t> </a:t>
            </a:r>
            <a:r>
              <a:rPr lang="en-US" sz="6600" dirty="0" err="1">
                <a:latin typeface="Arial-Rounded" pitchFamily="34" charset="0"/>
                <a:ea typeface="Arial-Rounded" pitchFamily="34" charset="0"/>
                <a:cs typeface="Arial-Rounded" pitchFamily="34" charset="0"/>
              </a:rPr>
              <a:t>vừa</a:t>
            </a:r>
            <a:r>
              <a:rPr lang="en-US" sz="6600" dirty="0">
                <a:latin typeface="Arial-Rounded" pitchFamily="34" charset="0"/>
                <a:ea typeface="Arial-Rounded" pitchFamily="34" charset="0"/>
                <a:cs typeface="Arial-Rounded" pitchFamily="34" charset="0"/>
              </a:rPr>
              <a:t> </a:t>
            </a:r>
            <a:r>
              <a:rPr lang="en-US" sz="6600" dirty="0" err="1">
                <a:latin typeface="Arial-Rounded" pitchFamily="34" charset="0"/>
                <a:ea typeface="Arial-Rounded" pitchFamily="34" charset="0"/>
                <a:cs typeface="Arial-Rounded" pitchFamily="34" charset="0"/>
              </a:rPr>
              <a:t>học</a:t>
            </a:r>
            <a:r>
              <a:rPr lang="en-US" sz="6600" dirty="0">
                <a:latin typeface="Arial-Rounded" pitchFamily="34" charset="0"/>
                <a:ea typeface="Arial-Rounded" pitchFamily="34" charset="0"/>
                <a:cs typeface="Arial-Rounded" pitchFamily="34" charset="0"/>
              </a:rPr>
              <a:t>.</a:t>
            </a:r>
            <a:endParaRPr lang="en-US" sz="6600"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74370" y="990600"/>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6000" dirty="0" err="1">
                <a:solidFill>
                  <a:srgbClr val="0070C0"/>
                </a:solidFill>
                <a:latin typeface="Arial-Rounded" pitchFamily="34" charset="0"/>
                <a:ea typeface="Arial-Rounded" pitchFamily="34" charset="0"/>
                <a:cs typeface="Arial-Rounded" pitchFamily="34" charset="0"/>
              </a:rPr>
              <a:t>mơ</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ước</a:t>
            </a:r>
            <a:endParaRPr kumimoji="0" lang="en-US" sz="60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5" name="Title 1">
            <a:extLst>
              <a:ext uri="{FF2B5EF4-FFF2-40B4-BE49-F238E27FC236}">
                <a16:creationId xmlns:a16="http://schemas.microsoft.com/office/drawing/2014/main" id="{7B0832C1-0E23-1852-80EA-23DEE41E2539}"/>
              </a:ext>
            </a:extLst>
          </p:cNvPr>
          <p:cNvSpPr txBox="1">
            <a:spLocks/>
          </p:cNvSpPr>
          <p:nvPr/>
        </p:nvSpPr>
        <p:spPr>
          <a:xfrm>
            <a:off x="685800" y="2209800"/>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6000" dirty="0" err="1">
                <a:solidFill>
                  <a:srgbClr val="0070C0"/>
                </a:solidFill>
                <a:latin typeface="Arial-Rounded" pitchFamily="34" charset="0"/>
                <a:ea typeface="Arial-Rounded" pitchFamily="34" charset="0"/>
                <a:cs typeface="Arial-Rounded" pitchFamily="34" charset="0"/>
              </a:rPr>
              <a:t>cái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thước</a:t>
            </a:r>
            <a:endParaRPr kumimoji="0" lang="en-US" sz="60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7" name="Title 1">
            <a:extLst>
              <a:ext uri="{FF2B5EF4-FFF2-40B4-BE49-F238E27FC236}">
                <a16:creationId xmlns:a16="http://schemas.microsoft.com/office/drawing/2014/main" id="{72834E57-4ACC-99A8-6403-12390FE3E13D}"/>
              </a:ext>
            </a:extLst>
          </p:cNvPr>
          <p:cNvSpPr txBox="1">
            <a:spLocks/>
          </p:cNvSpPr>
          <p:nvPr/>
        </p:nvSpPr>
        <p:spPr>
          <a:xfrm>
            <a:off x="762000" y="3505200"/>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6000" dirty="0" err="1">
                <a:solidFill>
                  <a:srgbClr val="0070C0"/>
                </a:solidFill>
                <a:latin typeface="Arial-Rounded" pitchFamily="34" charset="0"/>
                <a:ea typeface="Arial-Rounded" pitchFamily="34" charset="0"/>
                <a:cs typeface="Arial-Rounded" pitchFamily="34" charset="0"/>
              </a:rPr>
              <a:t>cái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lược</a:t>
            </a:r>
            <a:endParaRPr kumimoji="0" lang="en-US" sz="60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9" name="Title 1">
            <a:extLst>
              <a:ext uri="{FF2B5EF4-FFF2-40B4-BE49-F238E27FC236}">
                <a16:creationId xmlns:a16="http://schemas.microsoft.com/office/drawing/2014/main" id="{4DC6DD4A-2C6D-9768-E59F-D5B9EE088078}"/>
              </a:ext>
            </a:extLst>
          </p:cNvPr>
          <p:cNvSpPr txBox="1">
            <a:spLocks/>
          </p:cNvSpPr>
          <p:nvPr/>
        </p:nvSpPr>
        <p:spPr>
          <a:xfrm>
            <a:off x="6629400" y="914400"/>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6000" dirty="0">
                <a:solidFill>
                  <a:srgbClr val="0070C0"/>
                </a:solidFill>
                <a:latin typeface="Arial-Rounded" pitchFamily="34" charset="0"/>
                <a:ea typeface="Arial-Rounded" pitchFamily="34" charset="0"/>
                <a:cs typeface="Arial-Rounded" pitchFamily="34" charset="0"/>
              </a:rPr>
              <a:t>trượt băng</a:t>
            </a:r>
            <a:endParaRPr kumimoji="0" lang="en-US" sz="60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10" name="Title 1">
            <a:extLst>
              <a:ext uri="{FF2B5EF4-FFF2-40B4-BE49-F238E27FC236}">
                <a16:creationId xmlns:a16="http://schemas.microsoft.com/office/drawing/2014/main" id="{36CB3417-9D4C-CF6C-2645-589BC545C14C}"/>
              </a:ext>
            </a:extLst>
          </p:cNvPr>
          <p:cNvSpPr txBox="1">
            <a:spLocks/>
          </p:cNvSpPr>
          <p:nvPr/>
        </p:nvSpPr>
        <p:spPr>
          <a:xfrm>
            <a:off x="6477000" y="2057400"/>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6000" dirty="0">
                <a:solidFill>
                  <a:srgbClr val="0070C0"/>
                </a:solidFill>
                <a:latin typeface="Arial-Rounded" pitchFamily="34" charset="0"/>
                <a:ea typeface="Arial-Rounded" pitchFamily="34" charset="0"/>
                <a:cs typeface="Arial-Rounded" pitchFamily="34" charset="0"/>
              </a:rPr>
              <a:t> rượt bắt</a:t>
            </a:r>
            <a:endParaRPr kumimoji="0" lang="en-US" sz="60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11" name="Title 1">
            <a:extLst>
              <a:ext uri="{FF2B5EF4-FFF2-40B4-BE49-F238E27FC236}">
                <a16:creationId xmlns:a16="http://schemas.microsoft.com/office/drawing/2014/main" id="{3AFEA0C3-F9FD-7CE9-D582-95C276ABCECC}"/>
              </a:ext>
            </a:extLst>
          </p:cNvPr>
          <p:cNvSpPr txBox="1">
            <a:spLocks/>
          </p:cNvSpPr>
          <p:nvPr/>
        </p:nvSpPr>
        <p:spPr>
          <a:xfrm>
            <a:off x="6324600" y="3200400"/>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6000" dirty="0">
                <a:solidFill>
                  <a:srgbClr val="0070C0"/>
                </a:solidFill>
                <a:latin typeface="Arial-Rounded" pitchFamily="34" charset="0"/>
                <a:ea typeface="Arial-Rounded" pitchFamily="34" charset="0"/>
                <a:cs typeface="Arial-Rounded" pitchFamily="34" charset="0"/>
              </a:rPr>
              <a:t>trượt ngã</a:t>
            </a:r>
            <a:endParaRPr kumimoji="0" lang="en-US" sz="60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4707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31064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sp>
        <p:nvSpPr>
          <p:cNvPr id="4" name="Title 1">
            <a:extLst>
              <a:ext uri="{FF2B5EF4-FFF2-40B4-BE49-F238E27FC236}">
                <a16:creationId xmlns:a16="http://schemas.microsoft.com/office/drawing/2014/main" id="{331036AD-FDD4-A361-215B-57CDEBF0EF79}"/>
              </a:ext>
            </a:extLst>
          </p:cNvPr>
          <p:cNvSpPr txBox="1">
            <a:spLocks/>
          </p:cNvSpPr>
          <p:nvPr/>
        </p:nvSpPr>
        <p:spPr>
          <a:xfrm>
            <a:off x="2133600" y="23622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err="1">
                <a:solidFill>
                  <a:srgbClr val="FF0066"/>
                </a:solidFill>
                <a:latin typeface="Arial-Rounded" pitchFamily="34" charset="0"/>
                <a:ea typeface="Arial-Rounded" pitchFamily="34" charset="0"/>
                <a:cs typeface="Arial-Rounded" pitchFamily="34" charset="0"/>
              </a:rPr>
              <a:t>ươc</a:t>
            </a:r>
            <a:r>
              <a:rPr lang="en-US" sz="8800" b="1" dirty="0">
                <a:solidFill>
                  <a:srgbClr val="FF0066"/>
                </a:solidFill>
                <a:latin typeface="Arial-Rounded" pitchFamily="34" charset="0"/>
                <a:ea typeface="Arial-Rounded" pitchFamily="34" charset="0"/>
                <a:cs typeface="Arial-Rounded" pitchFamily="34" charset="0"/>
              </a:rPr>
              <a:t>   </a:t>
            </a:r>
            <a:r>
              <a:rPr lang="en-US" sz="8800" b="1" dirty="0" err="1">
                <a:solidFill>
                  <a:srgbClr val="FF0066"/>
                </a:solidFill>
                <a:latin typeface="Arial-Rounded" pitchFamily="34" charset="0"/>
                <a:ea typeface="Arial-Rounded" pitchFamily="34" charset="0"/>
                <a:cs typeface="Arial-Rounded" pitchFamily="34" charset="0"/>
              </a:rPr>
              <a:t>ươt</a:t>
            </a:r>
            <a:endParaRPr lang="en-US" sz="8800" b="1" dirty="0">
              <a:solidFill>
                <a:srgbClr val="FF0066"/>
              </a:solidFill>
              <a:latin typeface="Arial-Rounded" pitchFamily="34" charset="0"/>
              <a:ea typeface="Arial-Rounded" pitchFamily="34" charset="0"/>
              <a:cs typeface="Arial-Rounded" pitchFamily="34" charset="0"/>
            </a:endParaRPr>
          </a:p>
        </p:txBody>
      </p:sp>
      <p:sp>
        <p:nvSpPr>
          <p:cNvPr id="5" name="TextBox 4">
            <a:extLst>
              <a:ext uri="{FF2B5EF4-FFF2-40B4-BE49-F238E27FC236}">
                <a16:creationId xmlns:a16="http://schemas.microsoft.com/office/drawing/2014/main" id="{86D517EB-68E3-077B-5481-2217BB878AD5}"/>
              </a:ext>
            </a:extLst>
          </p:cNvPr>
          <p:cNvSpPr txBox="1"/>
          <p:nvPr/>
        </p:nvSpPr>
        <p:spPr>
          <a:xfrm>
            <a:off x="6553200" y="1295400"/>
            <a:ext cx="2133871" cy="830997"/>
          </a:xfrm>
          <a:prstGeom prst="rect">
            <a:avLst/>
          </a:prstGeom>
          <a:solidFill>
            <a:srgbClr val="FFC000"/>
          </a:solidFill>
        </p:spPr>
        <p:txBody>
          <a:bodyPr wrap="square" rtlCol="0">
            <a:spAutoFit/>
          </a:bodyPr>
          <a:lstStyle/>
          <a:p>
            <a:pPr algn="ctr"/>
            <a:r>
              <a:rPr lang="en-US" sz="4800" dirty="0" err="1">
                <a:solidFill>
                  <a:prstClr val="white">
                    <a:lumMod val="10000"/>
                  </a:prstClr>
                </a:solidFill>
                <a:latin typeface="Arial-Rounded" pitchFamily="34" charset="0"/>
                <a:ea typeface="Arial-Rounded" pitchFamily="34" charset="0"/>
                <a:cs typeface="Arial-Rounded" pitchFamily="34" charset="0"/>
              </a:rPr>
              <a:t>Bài</a:t>
            </a:r>
            <a:r>
              <a:rPr lang="en-US" sz="4800" dirty="0">
                <a:solidFill>
                  <a:prstClr val="white">
                    <a:lumMod val="10000"/>
                  </a:prstClr>
                </a:solidFill>
                <a:latin typeface="Arial-Rounded" pitchFamily="34" charset="0"/>
                <a:ea typeface="Arial-Rounded" pitchFamily="34" charset="0"/>
                <a:cs typeface="Arial-Rounded" pitchFamily="34" charset="0"/>
              </a:rPr>
              <a:t> 71</a:t>
            </a:r>
          </a:p>
        </p:txBody>
      </p:sp>
    </p:spTree>
    <p:extLst>
      <p:ext uri="{BB962C8B-B14F-4D97-AF65-F5344CB8AC3E}">
        <p14:creationId xmlns:p14="http://schemas.microsoft.com/office/powerpoint/2010/main" val="8239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6674D-FE1E-1F67-60B9-EDBEA16277A9}"/>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99AA007C-7632-40AD-8520-AF0B5161410E}"/>
              </a:ext>
            </a:extLst>
          </p:cNvPr>
          <p:cNvSpPr>
            <a:spLocks noGrp="1"/>
          </p:cNvSpPr>
          <p:nvPr>
            <p:ph type="subTitle" idx="1"/>
          </p:nvPr>
        </p:nvSpPr>
        <p:spPr/>
        <p:txBody>
          <a:bodyPr/>
          <a:lstStyle/>
          <a:p>
            <a:endParaRPr lang="en-US"/>
          </a:p>
        </p:txBody>
      </p:sp>
      <p:pic>
        <p:nvPicPr>
          <p:cNvPr id="4" name="pixverse2Fmedia2Fed6e0f86-b7c0-425a-9a74-2e51a075ab7b_seed0">
            <a:hlinkClick r:id="" action="ppaction://media"/>
            <a:extLst>
              <a:ext uri="{FF2B5EF4-FFF2-40B4-BE49-F238E27FC236}">
                <a16:creationId xmlns:a16="http://schemas.microsoft.com/office/drawing/2014/main" id="{F9824859-8748-7F69-AA18-A121CDE683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09" y="22860"/>
            <a:ext cx="12310533" cy="6835140"/>
          </a:xfrm>
          <a:prstGeom prst="rect">
            <a:avLst/>
          </a:prstGeom>
        </p:spPr>
      </p:pic>
      <p:pic>
        <p:nvPicPr>
          <p:cNvPr id="5" name="[hanhtrangso.nxbgd.vn] Audio_ Hà ước được lướt sóng biển_HTS">
            <a:hlinkClick r:id="" action="ppaction://media"/>
            <a:extLst>
              <a:ext uri="{FF2B5EF4-FFF2-40B4-BE49-F238E27FC236}">
                <a16:creationId xmlns:a16="http://schemas.microsoft.com/office/drawing/2014/main" id="{59645C56-C746-F9AB-685B-DCA72D0EC17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2000" y="11430"/>
            <a:ext cx="406400" cy="406400"/>
          </a:xfrm>
          <a:prstGeom prst="rect">
            <a:avLst/>
          </a:prstGeom>
        </p:spPr>
      </p:pic>
    </p:spTree>
    <p:extLst>
      <p:ext uri="{BB962C8B-B14F-4D97-AF65-F5344CB8AC3E}">
        <p14:creationId xmlns:p14="http://schemas.microsoft.com/office/powerpoint/2010/main" val="362694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4"/>
                                        </p:tgtEl>
                                      </p:cBhvr>
                                    </p:cmd>
                                  </p:childTnLst>
                                </p:cTn>
                              </p:par>
                              <p:par>
                                <p:cTn id="7" presetID="1" presetClass="mediacall" presetSubtype="0" fill="hold" nodeType="withEffect">
                                  <p:stCondLst>
                                    <p:cond delay="0"/>
                                  </p:stCondLst>
                                  <p:childTnLst>
                                    <p:cmd type="call" cmd="playFrom(0.0)">
                                      <p:cBhvr>
                                        <p:cTn id="8" dur="6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ll on a surfboard&#10;&#10;Description automatically generated with low confidence">
            <a:extLst>
              <a:ext uri="{FF2B5EF4-FFF2-40B4-BE49-F238E27FC236}">
                <a16:creationId xmlns:a16="http://schemas.microsoft.com/office/drawing/2014/main" id="{B365EBB7-D053-417D-A6D4-0539D240581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l="1250"/>
          <a:stretch/>
        </p:blipFill>
        <p:spPr>
          <a:xfrm>
            <a:off x="1510336" y="1143000"/>
            <a:ext cx="9277081" cy="3986968"/>
          </a:xfrm>
          <a:prstGeom prst="rect">
            <a:avLst/>
          </a:prstGeom>
        </p:spPr>
      </p:pic>
      <p:sp>
        <p:nvSpPr>
          <p:cNvPr id="5" name="TextBox 4">
            <a:extLst>
              <a:ext uri="{FF2B5EF4-FFF2-40B4-BE49-F238E27FC236}">
                <a16:creationId xmlns:a16="http://schemas.microsoft.com/office/drawing/2014/main" id="{3C808E3E-3C7F-4208-A187-94F972DBB388}"/>
              </a:ext>
            </a:extLst>
          </p:cNvPr>
          <p:cNvSpPr txBox="1"/>
          <p:nvPr/>
        </p:nvSpPr>
        <p:spPr>
          <a:xfrm>
            <a:off x="2214788" y="5483777"/>
            <a:ext cx="8153718" cy="911019"/>
          </a:xfrm>
          <a:prstGeom prst="rect">
            <a:avLst/>
          </a:prstGeom>
          <a:noFill/>
        </p:spPr>
        <p:txBody>
          <a:bodyPr wrap="square" rtlCol="0">
            <a:spAutoFit/>
          </a:bodyPr>
          <a:lstStyle/>
          <a:p>
            <a:r>
              <a:rPr lang="en-US" sz="5320">
                <a:solidFill>
                  <a:prstClr val="black"/>
                </a:solidFill>
                <a:latin typeface="Arial-Rounded" panose="020B0500000000000000" pitchFamily="34" charset="0"/>
                <a:ea typeface="Arial-Rounded" panose="020B0500000000000000" pitchFamily="34" charset="0"/>
                <a:cs typeface="Arial-Rounded" panose="020B0500000000000000" pitchFamily="34" charset="0"/>
              </a:rPr>
              <a:t>Hà ước được lướt sóng biển.</a:t>
            </a:r>
          </a:p>
        </p:txBody>
      </p:sp>
      <p:sp>
        <p:nvSpPr>
          <p:cNvPr id="6" name="TextBox 5">
            <a:extLst>
              <a:ext uri="{FF2B5EF4-FFF2-40B4-BE49-F238E27FC236}">
                <a16:creationId xmlns:a16="http://schemas.microsoft.com/office/drawing/2014/main" id="{FAFD7BF1-1EC4-4551-ABFA-1BF006B59985}"/>
              </a:ext>
            </a:extLst>
          </p:cNvPr>
          <p:cNvSpPr txBox="1"/>
          <p:nvPr/>
        </p:nvSpPr>
        <p:spPr>
          <a:xfrm>
            <a:off x="3210647" y="5486062"/>
            <a:ext cx="1383630" cy="911019"/>
          </a:xfrm>
          <a:prstGeom prst="rect">
            <a:avLst/>
          </a:prstGeom>
          <a:noFill/>
        </p:spPr>
        <p:txBody>
          <a:bodyPr wrap="square" rtlCol="0">
            <a:spAutoFit/>
          </a:bodyPr>
          <a:lstStyle/>
          <a:p>
            <a:r>
              <a:rPr lang="en-US" sz="532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ươc</a:t>
            </a:r>
          </a:p>
        </p:txBody>
      </p:sp>
      <p:sp>
        <p:nvSpPr>
          <p:cNvPr id="7" name="TextBox 6">
            <a:extLst>
              <a:ext uri="{FF2B5EF4-FFF2-40B4-BE49-F238E27FC236}">
                <a16:creationId xmlns:a16="http://schemas.microsoft.com/office/drawing/2014/main" id="{5B1C1359-1632-4F2A-A736-046FA91ADFD3}"/>
              </a:ext>
            </a:extLst>
          </p:cNvPr>
          <p:cNvSpPr txBox="1"/>
          <p:nvPr/>
        </p:nvSpPr>
        <p:spPr>
          <a:xfrm>
            <a:off x="4765246" y="5481492"/>
            <a:ext cx="1383630" cy="911019"/>
          </a:xfrm>
          <a:prstGeom prst="rect">
            <a:avLst/>
          </a:prstGeom>
          <a:noFill/>
        </p:spPr>
        <p:txBody>
          <a:bodyPr wrap="square" rtlCol="0">
            <a:spAutoFit/>
          </a:bodyPr>
          <a:lstStyle/>
          <a:p>
            <a:r>
              <a:rPr lang="en-US" sz="532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ươc</a:t>
            </a:r>
          </a:p>
        </p:txBody>
      </p:sp>
      <p:sp>
        <p:nvSpPr>
          <p:cNvPr id="8" name="TextBox 7">
            <a:extLst>
              <a:ext uri="{FF2B5EF4-FFF2-40B4-BE49-F238E27FC236}">
                <a16:creationId xmlns:a16="http://schemas.microsoft.com/office/drawing/2014/main" id="{21BEA045-0016-4389-9118-8CA2CFBEDBC2}"/>
              </a:ext>
            </a:extLst>
          </p:cNvPr>
          <p:cNvSpPr txBox="1"/>
          <p:nvPr/>
        </p:nvSpPr>
        <p:spPr>
          <a:xfrm>
            <a:off x="6085425" y="5489782"/>
            <a:ext cx="1383630" cy="911019"/>
          </a:xfrm>
          <a:prstGeom prst="rect">
            <a:avLst/>
          </a:prstGeom>
          <a:noFill/>
        </p:spPr>
        <p:txBody>
          <a:bodyPr wrap="square" rtlCol="0">
            <a:spAutoFit/>
          </a:bodyPr>
          <a:lstStyle/>
          <a:p>
            <a:r>
              <a:rPr lang="en-US" sz="532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ươt</a:t>
            </a:r>
          </a:p>
        </p:txBody>
      </p:sp>
      <p:grpSp>
        <p:nvGrpSpPr>
          <p:cNvPr id="9" name="Group 8">
            <a:extLst>
              <a:ext uri="{FF2B5EF4-FFF2-40B4-BE49-F238E27FC236}">
                <a16:creationId xmlns:a16="http://schemas.microsoft.com/office/drawing/2014/main" id="{2E8EE739-46CD-45E4-A5ED-1248F09964D4}"/>
              </a:ext>
            </a:extLst>
          </p:cNvPr>
          <p:cNvGrpSpPr/>
          <p:nvPr/>
        </p:nvGrpSpPr>
        <p:grpSpPr>
          <a:xfrm>
            <a:off x="228600" y="214861"/>
            <a:ext cx="3448696" cy="941185"/>
            <a:chOff x="63500" y="1429216"/>
            <a:chExt cx="2592937" cy="705889"/>
          </a:xfrm>
        </p:grpSpPr>
        <p:sp>
          <p:nvSpPr>
            <p:cNvPr id="10" name="Rounded Rectangle 3">
              <a:extLst>
                <a:ext uri="{FF2B5EF4-FFF2-40B4-BE49-F238E27FC236}">
                  <a16:creationId xmlns:a16="http://schemas.microsoft.com/office/drawing/2014/main" id="{E339D369-ACE3-4132-8155-91FCFD65EF7B}"/>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1" name="Oval 10">
              <a:extLst>
                <a:ext uri="{FF2B5EF4-FFF2-40B4-BE49-F238E27FC236}">
                  <a16:creationId xmlns:a16="http://schemas.microsoft.com/office/drawing/2014/main" id="{03BF70F8-6C7F-4F4C-9948-BA73A4E286B0}"/>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257390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F7EE199-6CCA-41AD-BB1E-A5523530E98A}"/>
              </a:ext>
            </a:extLst>
          </p:cNvPr>
          <p:cNvSpPr/>
          <p:nvPr/>
        </p:nvSpPr>
        <p:spPr>
          <a:xfrm>
            <a:off x="1951967" y="3394979"/>
            <a:ext cx="3831176" cy="111240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rPr>
              <a:t>ươc</a:t>
            </a:r>
            <a:endParaRPr lang="en-US" sz="7980" dirty="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rgbClr val="EEECE1">
                  <a:lumMod val="10000"/>
                </a:srgbClr>
              </a:solidFill>
              <a:latin typeface="Calibri"/>
            </a:endParaRPr>
          </a:p>
        </p:txBody>
      </p:sp>
      <p:sp>
        <p:nvSpPr>
          <p:cNvPr id="5" name="Rectangle: Rounded Corners 1">
            <a:extLst>
              <a:ext uri="{FF2B5EF4-FFF2-40B4-BE49-F238E27FC236}">
                <a16:creationId xmlns:a16="http://schemas.microsoft.com/office/drawing/2014/main" id="{45FF1C8E-D66A-4268-9C40-3912D04DC124}"/>
              </a:ext>
            </a:extLst>
          </p:cNvPr>
          <p:cNvSpPr/>
          <p:nvPr/>
        </p:nvSpPr>
        <p:spPr>
          <a:xfrm>
            <a:off x="1951968" y="2234004"/>
            <a:ext cx="1895806" cy="111240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rPr>
              <a:t>ươ</a:t>
            </a:r>
            <a:endParaRPr lang="en-US" sz="7980" dirty="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rgbClr val="EEECE1">
                  <a:lumMod val="10000"/>
                </a:srgbClr>
              </a:solidFill>
              <a:latin typeface="Calibri"/>
            </a:endParaRPr>
          </a:p>
        </p:txBody>
      </p:sp>
      <p:sp>
        <p:nvSpPr>
          <p:cNvPr id="6" name="Rectangle: Rounded Corners 1">
            <a:extLst>
              <a:ext uri="{FF2B5EF4-FFF2-40B4-BE49-F238E27FC236}">
                <a16:creationId xmlns:a16="http://schemas.microsoft.com/office/drawing/2014/main" id="{AEEF244B-55D0-41D1-985C-600376EC6F93}"/>
              </a:ext>
            </a:extLst>
          </p:cNvPr>
          <p:cNvSpPr/>
          <p:nvPr/>
        </p:nvSpPr>
        <p:spPr>
          <a:xfrm>
            <a:off x="3887336" y="2234005"/>
            <a:ext cx="1895806" cy="112707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rPr>
              <a:t>c</a:t>
            </a:r>
            <a:endParaRPr lang="en-US" sz="7980" dirty="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rgbClr val="EEECE1">
                  <a:lumMod val="10000"/>
                </a:srgbClr>
              </a:solidFill>
              <a:latin typeface="Calibri"/>
            </a:endParaRPr>
          </a:p>
        </p:txBody>
      </p:sp>
      <p:sp>
        <p:nvSpPr>
          <p:cNvPr id="7" name="ôm">
            <a:extLst>
              <a:ext uri="{FF2B5EF4-FFF2-40B4-BE49-F238E27FC236}">
                <a16:creationId xmlns:a16="http://schemas.microsoft.com/office/drawing/2014/main" id="{B95D1CCC-64D4-450B-B202-69785D626E7C}"/>
              </a:ext>
            </a:extLst>
          </p:cNvPr>
          <p:cNvSpPr/>
          <p:nvPr/>
        </p:nvSpPr>
        <p:spPr>
          <a:xfrm>
            <a:off x="6608258" y="3401351"/>
            <a:ext cx="3864667" cy="11060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rPr>
              <a:t>ươt</a:t>
            </a:r>
            <a:endParaRPr lang="en-US" sz="7980" dirty="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rgbClr val="EEECE1">
                  <a:lumMod val="10000"/>
                </a:srgbClr>
              </a:solidFill>
              <a:latin typeface="Calibri"/>
            </a:endParaRPr>
          </a:p>
        </p:txBody>
      </p:sp>
      <p:sp>
        <p:nvSpPr>
          <p:cNvPr id="8" name="Rectangle: Rounded Corners 1">
            <a:extLst>
              <a:ext uri="{FF2B5EF4-FFF2-40B4-BE49-F238E27FC236}">
                <a16:creationId xmlns:a16="http://schemas.microsoft.com/office/drawing/2014/main" id="{C6DA61D3-BAE5-4FB4-B664-8178C159C093}"/>
              </a:ext>
            </a:extLst>
          </p:cNvPr>
          <p:cNvSpPr/>
          <p:nvPr/>
        </p:nvSpPr>
        <p:spPr>
          <a:xfrm>
            <a:off x="6608257" y="2240376"/>
            <a:ext cx="1895806" cy="11060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rPr>
              <a:t>ươ</a:t>
            </a:r>
            <a:endParaRPr lang="en-US" sz="7980" dirty="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rgbClr val="EEECE1">
                  <a:lumMod val="10000"/>
                </a:srgbClr>
              </a:solidFill>
              <a:latin typeface="Calibri"/>
            </a:endParaRPr>
          </a:p>
        </p:txBody>
      </p:sp>
      <p:sp>
        <p:nvSpPr>
          <p:cNvPr id="9" name="Rectangle: Rounded Corners 1">
            <a:extLst>
              <a:ext uri="{FF2B5EF4-FFF2-40B4-BE49-F238E27FC236}">
                <a16:creationId xmlns:a16="http://schemas.microsoft.com/office/drawing/2014/main" id="{2A8610C1-B48C-43DA-B8F0-9BCAFB0E51F8}"/>
              </a:ext>
            </a:extLst>
          </p:cNvPr>
          <p:cNvSpPr/>
          <p:nvPr/>
        </p:nvSpPr>
        <p:spPr>
          <a:xfrm>
            <a:off x="8577119" y="2240376"/>
            <a:ext cx="1895806" cy="110603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rPr>
              <a:t>t</a:t>
            </a:r>
            <a:endParaRPr lang="en-US" sz="7980" dirty="0">
              <a:solidFill>
                <a:srgbClr val="EEECE1">
                  <a:lumMod val="10000"/>
                </a:srgb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rgbClr val="EEECE1">
                  <a:lumMod val="10000"/>
                </a:srgbClr>
              </a:solidFill>
              <a:latin typeface="Calibri"/>
            </a:endParaRPr>
          </a:p>
        </p:txBody>
      </p:sp>
      <p:grpSp>
        <p:nvGrpSpPr>
          <p:cNvPr id="10" name="Group 9">
            <a:extLst>
              <a:ext uri="{FF2B5EF4-FFF2-40B4-BE49-F238E27FC236}">
                <a16:creationId xmlns:a16="http://schemas.microsoft.com/office/drawing/2014/main" id="{ED6E684D-3F37-4CA1-9A36-A631894F2B7B}"/>
              </a:ext>
            </a:extLst>
          </p:cNvPr>
          <p:cNvGrpSpPr/>
          <p:nvPr/>
        </p:nvGrpSpPr>
        <p:grpSpPr>
          <a:xfrm>
            <a:off x="230477" y="203423"/>
            <a:ext cx="2621250" cy="941185"/>
            <a:chOff x="63500" y="1429216"/>
            <a:chExt cx="1970813" cy="705889"/>
          </a:xfrm>
        </p:grpSpPr>
        <p:sp>
          <p:nvSpPr>
            <p:cNvPr id="11" name="Rounded Rectangle 34">
              <a:extLst>
                <a:ext uri="{FF2B5EF4-FFF2-40B4-BE49-F238E27FC236}">
                  <a16:creationId xmlns:a16="http://schemas.microsoft.com/office/drawing/2014/main" id="{27F40C3B-34A0-45C0-BA5D-65440DC3A254}"/>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12" name="Oval 11">
              <a:extLst>
                <a:ext uri="{FF2B5EF4-FFF2-40B4-BE49-F238E27FC236}">
                  <a16:creationId xmlns:a16="http://schemas.microsoft.com/office/drawing/2014/main" id="{E5CB29E8-64E6-489B-A11C-DC6421F1D765}"/>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13507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đ</a:t>
            </a:r>
          </a:p>
        </p:txBody>
      </p:sp>
      <p:sp>
        <p:nvSpPr>
          <p:cNvPr id="9" name="Title 1"/>
          <p:cNvSpPr txBox="1">
            <a:spLocks/>
          </p:cNvSpPr>
          <p:nvPr/>
        </p:nvSpPr>
        <p:spPr>
          <a:xfrm>
            <a:off x="6136325"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ươc</a:t>
            </a:r>
          </a:p>
        </p:txBody>
      </p:sp>
      <p:sp>
        <p:nvSpPr>
          <p:cNvPr id="10" name="Title 1"/>
          <p:cNvSpPr txBox="1">
            <a:spLocks/>
          </p:cNvSpPr>
          <p:nvPr/>
        </p:nvSpPr>
        <p:spPr>
          <a:xfrm>
            <a:off x="3940820" y="4216446"/>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đ</a:t>
            </a:r>
            <a:r>
              <a:rPr lang="en-US" sz="8800">
                <a:solidFill>
                  <a:srgbClr val="FF0000"/>
                </a:solidFill>
                <a:latin typeface="Arial-Rounded" pitchFamily="34" charset="0"/>
                <a:ea typeface="Arial-Rounded" pitchFamily="34" charset="0"/>
                <a:cs typeface="Arial-Rounded" pitchFamily="34" charset="0"/>
              </a:rPr>
              <a:t>ươc</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318600"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ươc</a:t>
            </a:r>
          </a:p>
        </p:txBody>
      </p:sp>
      <p:sp>
        <p:nvSpPr>
          <p:cNvPr id="26" name="Title 1"/>
          <p:cNvSpPr txBox="1">
            <a:spLocks/>
          </p:cNvSpPr>
          <p:nvPr/>
        </p:nvSpPr>
        <p:spPr>
          <a:xfrm>
            <a:off x="6375433"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ươt</a:t>
            </a:r>
          </a:p>
        </p:txBody>
      </p:sp>
      <p:sp>
        <p:nvSpPr>
          <p:cNvPr id="11" name="Title 1"/>
          <p:cNvSpPr txBox="1">
            <a:spLocks/>
          </p:cNvSpPr>
          <p:nvPr/>
        </p:nvSpPr>
        <p:spPr>
          <a:xfrm>
            <a:off x="5464313" y="4326258"/>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5907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ươc</a:t>
            </a:r>
          </a:p>
        </p:txBody>
      </p:sp>
      <p:sp>
        <p:nvSpPr>
          <p:cNvPr id="7" name="TextBox 6"/>
          <p:cNvSpPr txBox="1"/>
          <p:nvPr/>
        </p:nvSpPr>
        <p:spPr>
          <a:xfrm>
            <a:off x="6434194" y="3459070"/>
            <a:ext cx="3397644"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ươt</a:t>
            </a:r>
          </a:p>
        </p:txBody>
      </p:sp>
      <p:sp>
        <p:nvSpPr>
          <p:cNvPr id="9" name="TextBox 8"/>
          <p:cNvSpPr txBox="1"/>
          <p:nvPr/>
        </p:nvSpPr>
        <p:spPr>
          <a:xfrm>
            <a:off x="2682241" y="345907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a:t>
            </a:r>
          </a:p>
        </p:txBody>
      </p:sp>
      <p:sp>
        <p:nvSpPr>
          <p:cNvPr id="10" name="TextBox 9"/>
          <p:cNvSpPr txBox="1"/>
          <p:nvPr/>
        </p:nvSpPr>
        <p:spPr>
          <a:xfrm>
            <a:off x="6894995" y="3459070"/>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a:t>
            </a:r>
          </a:p>
        </p:txBody>
      </p:sp>
      <p:sp>
        <p:nvSpPr>
          <p:cNvPr id="12" name="TextBox 11"/>
          <p:cNvSpPr txBox="1"/>
          <p:nvPr/>
        </p:nvSpPr>
        <p:spPr>
          <a:xfrm>
            <a:off x="3679934" y="345907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c</a:t>
            </a:r>
          </a:p>
        </p:txBody>
      </p:sp>
      <p:sp>
        <p:nvSpPr>
          <p:cNvPr id="8" name="TextBox 7"/>
          <p:cNvSpPr txBox="1"/>
          <p:nvPr/>
        </p:nvSpPr>
        <p:spPr>
          <a:xfrm>
            <a:off x="7637885" y="345907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t</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TotalTime>
  <Words>434</Words>
  <Application>Microsoft Office PowerPoint</Application>
  <PresentationFormat>Widescreen</PresentationFormat>
  <Paragraphs>162</Paragraphs>
  <Slides>36</Slides>
  <Notes>19</Notes>
  <HiddenSlides>0</HiddenSlides>
  <MMClips>6</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36</vt:i4>
      </vt:variant>
    </vt:vector>
  </HeadingPairs>
  <TitlesOfParts>
    <vt:vector size="57" baseType="lpstr">
      <vt:lpstr>Arial</vt:lpstr>
      <vt:lpstr>Arial Rounded MT Bold</vt:lpstr>
      <vt:lpstr>Arial-Rounded</vt:lpstr>
      <vt:lpstr>Calibri</vt:lpstr>
      <vt:lpstr>Calibri Light</vt:lpstr>
      <vt:lpstr>等线</vt:lpstr>
      <vt:lpstr>HP001 4 hàng</vt:lpstr>
      <vt:lpstr>Lato</vt:lpstr>
      <vt:lpstr>Livvic</vt:lpstr>
      <vt:lpstr>Open Sans</vt:lpstr>
      <vt:lpstr>Patrick Hand</vt:lpstr>
      <vt:lpstr>Roboto</vt:lpstr>
      <vt:lpstr>Roboto Condensed Light</vt:lpstr>
      <vt:lpstr>黑体</vt:lpstr>
      <vt:lpstr>字魂105号-简雅黑</vt:lpstr>
      <vt:lpstr>Office 主题​​</vt:lpstr>
      <vt:lpstr>Office 主题</vt:lpstr>
      <vt:lpstr>3_Office Theme</vt:lpstr>
      <vt:lpstr>1_Office Theme</vt:lpstr>
      <vt:lpstr>Weltkindertag! by Slidego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116</cp:revision>
  <dcterms:created xsi:type="dcterms:W3CDTF">2020-11-10T02:15:57Z</dcterms:created>
  <dcterms:modified xsi:type="dcterms:W3CDTF">2026-04-29T05:03:01Z</dcterms:modified>
</cp:coreProperties>
</file>