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 id="2147483705" r:id="rId4"/>
    <p:sldMasterId id="2147483723" r:id="rId5"/>
    <p:sldMasterId id="2147483736" r:id="rId6"/>
    <p:sldMasterId id="2147483762" r:id="rId7"/>
  </p:sldMasterIdLst>
  <p:notesMasterIdLst>
    <p:notesMasterId r:id="rId46"/>
  </p:notesMasterIdLst>
  <p:handoutMasterIdLst>
    <p:handoutMasterId r:id="rId47"/>
  </p:handoutMasterIdLst>
  <p:sldIdLst>
    <p:sldId id="648" r:id="rId8"/>
    <p:sldId id="655" r:id="rId9"/>
    <p:sldId id="647" r:id="rId10"/>
    <p:sldId id="649" r:id="rId11"/>
    <p:sldId id="650" r:id="rId12"/>
    <p:sldId id="651" r:id="rId13"/>
    <p:sldId id="654" r:id="rId14"/>
    <p:sldId id="666" r:id="rId15"/>
    <p:sldId id="401" r:id="rId16"/>
    <p:sldId id="663" r:id="rId17"/>
    <p:sldId id="265" r:id="rId18"/>
    <p:sldId id="263" r:id="rId19"/>
    <p:sldId id="397" r:id="rId20"/>
    <p:sldId id="380" r:id="rId21"/>
    <p:sldId id="398" r:id="rId22"/>
    <p:sldId id="660" r:id="rId23"/>
    <p:sldId id="661" r:id="rId24"/>
    <p:sldId id="662" r:id="rId25"/>
    <p:sldId id="261" r:id="rId26"/>
    <p:sldId id="260" r:id="rId27"/>
    <p:sldId id="264" r:id="rId28"/>
    <p:sldId id="269" r:id="rId29"/>
    <p:sldId id="657" r:id="rId30"/>
    <p:sldId id="357" r:id="rId31"/>
    <p:sldId id="350" r:id="rId32"/>
    <p:sldId id="267" r:id="rId33"/>
    <p:sldId id="382" r:id="rId34"/>
    <p:sldId id="383" r:id="rId35"/>
    <p:sldId id="314" r:id="rId36"/>
    <p:sldId id="272" r:id="rId37"/>
    <p:sldId id="338" r:id="rId38"/>
    <p:sldId id="403" r:id="rId39"/>
    <p:sldId id="658" r:id="rId40"/>
    <p:sldId id="390" r:id="rId41"/>
    <p:sldId id="659" r:id="rId42"/>
    <p:sldId id="664" r:id="rId43"/>
    <p:sldId id="396" r:id="rId44"/>
    <p:sldId id="326" r:id="rId4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510F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94660"/>
  </p:normalViewPr>
  <p:slideViewPr>
    <p:cSldViewPr>
      <p:cViewPr varScale="1">
        <p:scale>
          <a:sx n="82" d="100"/>
          <a:sy n="82" d="100"/>
        </p:scale>
        <p:origin x="749" y="62"/>
      </p:cViewPr>
      <p:guideLst>
        <p:guide orient="horz" pos="2160"/>
        <p:guide pos="3840"/>
      </p:guideLst>
    </p:cSldViewPr>
  </p:slideViewPr>
  <p:notesTextViewPr>
    <p:cViewPr>
      <p:scale>
        <a:sx n="1" d="1"/>
        <a:sy n="1" d="1"/>
      </p:scale>
      <p:origin x="0" y="0"/>
    </p:cViewPr>
  </p:notesTextViewPr>
  <p:notesViewPr>
    <p:cSldViewPr>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6733BA-DD02-2DB4-EE46-8CE199ADCE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F6AE0A-9ECC-D27F-E374-561809A4D22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83F61E-C9E9-488F-A55E-75BEB836F5B7}" type="datetimeFigureOut">
              <a:rPr lang="en-US" smtClean="0"/>
              <a:t>4/29/2026</a:t>
            </a:fld>
            <a:endParaRPr lang="en-US"/>
          </a:p>
        </p:txBody>
      </p:sp>
      <p:sp>
        <p:nvSpPr>
          <p:cNvPr id="4" name="Footer Placeholder 3">
            <a:extLst>
              <a:ext uri="{FF2B5EF4-FFF2-40B4-BE49-F238E27FC236}">
                <a16:creationId xmlns:a16="http://schemas.microsoft.com/office/drawing/2014/main" id="{23262D31-DC73-BFF2-980C-EF78587CCB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406046-B81B-C5FB-3D6F-4FE56FF151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0DFF38-A678-457E-8D50-BF4FB59943A8}" type="slidenum">
              <a:rPr lang="en-US" smtClean="0"/>
              <a:t>‹#›</a:t>
            </a:fld>
            <a:endParaRPr lang="en-US"/>
          </a:p>
        </p:txBody>
      </p:sp>
    </p:spTree>
    <p:extLst>
      <p:ext uri="{BB962C8B-B14F-4D97-AF65-F5344CB8AC3E}">
        <p14:creationId xmlns:p14="http://schemas.microsoft.com/office/powerpoint/2010/main" val="3969961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2FDA12-A965-47E2-A9E0-746ED6E50FB2}"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4F07F-B431-4CA2-8EEC-4C0982C1AF7C}" type="slidenum">
              <a:rPr lang="en-US" smtClean="0"/>
              <a:t>‹#›</a:t>
            </a:fld>
            <a:endParaRPr lang="en-US"/>
          </a:p>
        </p:txBody>
      </p:sp>
    </p:spTree>
    <p:extLst>
      <p:ext uri="{BB962C8B-B14F-4D97-AF65-F5344CB8AC3E}">
        <p14:creationId xmlns:p14="http://schemas.microsoft.com/office/powerpoint/2010/main" val="2802608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6047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0799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5269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7.png"/><Relationship Id="rId4" Type="http://schemas.openxmlformats.org/officeDocument/2006/relationships/image" Target="../media/image26.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Master" Target="../slideMasters/slideMaster1.xml"/><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17.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4/29/2026</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042254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228969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055199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68177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337781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354790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Tree>
    <p:extLst>
      <p:ext uri="{BB962C8B-B14F-4D97-AF65-F5344CB8AC3E}">
        <p14:creationId xmlns:p14="http://schemas.microsoft.com/office/powerpoint/2010/main" val="104409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78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1625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733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4/29/2026</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814558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4/29/2026</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238361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4/29/2026</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147933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106577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4386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76070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61097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03367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9482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111564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656665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003352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113639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03233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23037"/>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146440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52350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28304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48497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89283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1620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39207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5318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00625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73151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93601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90850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3032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88586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8D1A585F-6367-EA2E-CF88-EBD6909116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2828" y="-76200"/>
            <a:ext cx="1466552" cy="14665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01C3183C-C69D-59A0-EFC4-9036A2BF31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44400" y="5391448"/>
            <a:ext cx="1466552" cy="1466552"/>
          </a:xfrm>
          <a:prstGeom prst="rect">
            <a:avLst/>
          </a:prstGeom>
        </p:spPr>
      </p:pic>
    </p:spTree>
    <p:extLst>
      <p:ext uri="{BB962C8B-B14F-4D97-AF65-F5344CB8AC3E}">
        <p14:creationId xmlns:p14="http://schemas.microsoft.com/office/powerpoint/2010/main" val="137005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43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0827430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88934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65245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342568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49125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93897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4/29/2026</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3819379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021769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182390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11410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3374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2026/4/29</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8360130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330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2026/4/29</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2572318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2026/4/29</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59498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2026/4/29</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1609546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2026/4/29</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392288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4/29/2026</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345455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2026/4/29</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1521652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2026/4/29</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1547239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2026/4/29</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1052288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2026/4/29</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1572298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2026/4/29</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14619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59536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1803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5553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0054643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3498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455634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4389853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6465811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887911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9486504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195644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6825656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8990860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957298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27042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95481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6443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021845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117463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986695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38790464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157076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97349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4211266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8323373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7732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629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4/29/2026</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534918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4/29/2026</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9266910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238186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609720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879315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375075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204811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353006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64516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009816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46560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9.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theme" Target="../theme/theme6.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4/29/2026</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7" name="矩形 4">
            <a:extLst>
              <a:ext uri="{FF2B5EF4-FFF2-40B4-BE49-F238E27FC236}">
                <a16:creationId xmlns:a16="http://schemas.microsoft.com/office/drawing/2014/main" id="{7ABF1917-8F56-CFB9-C586-702C520857DB}"/>
              </a:ext>
            </a:extLst>
          </p:cNvPr>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8" name="图片 5">
            <a:extLst>
              <a:ext uri="{FF2B5EF4-FFF2-40B4-BE49-F238E27FC236}">
                <a16:creationId xmlns:a16="http://schemas.microsoft.com/office/drawing/2014/main" id="{D749B2AA-8F3A-B8AE-61B6-E491086E6FAF}"/>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l="6527" t="8760" r="9459" b="11091"/>
          <a:stretch>
            <a:fillRect/>
          </a:stretch>
        </p:blipFill>
        <p:spPr>
          <a:xfrm rot="16200000">
            <a:off x="1752600" y="-3048001"/>
            <a:ext cx="7696199" cy="12877800"/>
          </a:xfrm>
          <a:prstGeom prst="rect">
            <a:avLst/>
          </a:prstGeom>
        </p:spPr>
      </p:pic>
      <p:pic>
        <p:nvPicPr>
          <p:cNvPr id="9" name="图片 14">
            <a:extLst>
              <a:ext uri="{FF2B5EF4-FFF2-40B4-BE49-F238E27FC236}">
                <a16:creationId xmlns:a16="http://schemas.microsoft.com/office/drawing/2014/main" id="{FEDB9590-F015-96C3-6893-1EC55594670D}"/>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spTree>
    <p:extLst>
      <p:ext uri="{BB962C8B-B14F-4D97-AF65-F5344CB8AC3E}">
        <p14:creationId xmlns:p14="http://schemas.microsoft.com/office/powerpoint/2010/main" val="19400954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68403537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
        <p:nvSpPr>
          <p:cNvPr id="7" name="矩形 4">
            <a:extLst>
              <a:ext uri="{FF2B5EF4-FFF2-40B4-BE49-F238E27FC236}">
                <a16:creationId xmlns:a16="http://schemas.microsoft.com/office/drawing/2014/main" id="{D3DE44D3-1070-9564-F1AB-BFEB4EC2DF8B}"/>
              </a:ext>
            </a:extLst>
          </p:cNvPr>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8" name="图片 5">
            <a:extLst>
              <a:ext uri="{FF2B5EF4-FFF2-40B4-BE49-F238E27FC236}">
                <a16:creationId xmlns:a16="http://schemas.microsoft.com/office/drawing/2014/main" id="{E55D6EC0-BAA0-EDF0-C8DF-5D4418DA886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6527" t="8760" r="9459" b="11091"/>
          <a:stretch>
            <a:fillRect/>
          </a:stretch>
        </p:blipFill>
        <p:spPr>
          <a:xfrm rot="16200000">
            <a:off x="1752600" y="-3048001"/>
            <a:ext cx="7696199" cy="12877800"/>
          </a:xfrm>
          <a:prstGeom prst="rect">
            <a:avLst/>
          </a:prstGeom>
        </p:spPr>
      </p:pic>
      <p:pic>
        <p:nvPicPr>
          <p:cNvPr id="9" name="图片 14">
            <a:extLst>
              <a:ext uri="{FF2B5EF4-FFF2-40B4-BE49-F238E27FC236}">
                <a16:creationId xmlns:a16="http://schemas.microsoft.com/office/drawing/2014/main" id="{48CB8EE8-7CF4-0270-F197-910134EC21F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spTree>
    <p:extLst>
      <p:ext uri="{BB962C8B-B14F-4D97-AF65-F5344CB8AC3E}">
        <p14:creationId xmlns:p14="http://schemas.microsoft.com/office/powerpoint/2010/main" val="421143091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C0CA9675-E7BD-9607-07E6-8A1483AC9FF4}"/>
              </a:ext>
            </a:extLst>
          </p:cNvPr>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5">
            <a:extLst>
              <a:ext uri="{FF2B5EF4-FFF2-40B4-BE49-F238E27FC236}">
                <a16:creationId xmlns:a16="http://schemas.microsoft.com/office/drawing/2014/main" id="{7A8558AD-9B41-80A8-AA77-2F81C290985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6527" t="8760" r="9459" b="11091"/>
          <a:stretch>
            <a:fillRect/>
          </a:stretch>
        </p:blipFill>
        <p:spPr>
          <a:xfrm rot="16200000">
            <a:off x="1752600" y="-3048001"/>
            <a:ext cx="7696199" cy="12877800"/>
          </a:xfrm>
          <a:prstGeom prst="rect">
            <a:avLst/>
          </a:prstGeom>
        </p:spPr>
      </p:pic>
      <p:pic>
        <p:nvPicPr>
          <p:cNvPr id="18" name="图片 14">
            <a:extLst>
              <a:ext uri="{FF2B5EF4-FFF2-40B4-BE49-F238E27FC236}">
                <a16:creationId xmlns:a16="http://schemas.microsoft.com/office/drawing/2014/main" id="{6A7456AB-A365-FEDF-D607-B0A51028CB6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spTree>
    <p:extLst>
      <p:ext uri="{BB962C8B-B14F-4D97-AF65-F5344CB8AC3E}">
        <p14:creationId xmlns:p14="http://schemas.microsoft.com/office/powerpoint/2010/main" val="396825670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46744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03877748"/>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4/29/2026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
        <p:nvSpPr>
          <p:cNvPr id="7" name="标题占位符 1">
            <a:extLst>
              <a:ext uri="{FF2B5EF4-FFF2-40B4-BE49-F238E27FC236}">
                <a16:creationId xmlns:a16="http://schemas.microsoft.com/office/drawing/2014/main" id="{9D64765F-C766-1881-1854-7AFD9FFE1740}"/>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a:t>单击此处编辑母版标题样式</a:t>
            </a:r>
          </a:p>
        </p:txBody>
      </p:sp>
      <p:sp>
        <p:nvSpPr>
          <p:cNvPr id="8" name="文本占位符 2">
            <a:extLst>
              <a:ext uri="{FF2B5EF4-FFF2-40B4-BE49-F238E27FC236}">
                <a16:creationId xmlns:a16="http://schemas.microsoft.com/office/drawing/2014/main" id="{C828FB81-E6FF-59F6-E616-FE98B8C26D1D}"/>
              </a:ext>
            </a:extLst>
          </p:cNvPr>
          <p:cNvSpPr txBox="1">
            <a:spLocks/>
          </p:cNvSpPr>
          <p:nvPr userDrawn="1"/>
        </p:nvSpPr>
        <p:spPr>
          <a:xfrm>
            <a:off x="838200" y="1825625"/>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日期占位符 3">
            <a:extLst>
              <a:ext uri="{FF2B5EF4-FFF2-40B4-BE49-F238E27FC236}">
                <a16:creationId xmlns:a16="http://schemas.microsoft.com/office/drawing/2014/main" id="{1A159BE9-2ECD-C89E-4813-94CACF626439}"/>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vi-V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4FA68B-851B-4497-92DD-AD9676CFD6C7}" type="datetimeFigureOut">
              <a:rPr lang="zh-CN" altLang="en-US" smtClean="0"/>
              <a:pPr/>
              <a:t>2026/4/29</a:t>
            </a:fld>
            <a:endParaRPr lang="zh-CN" altLang="en-US"/>
          </a:p>
        </p:txBody>
      </p:sp>
      <p:sp>
        <p:nvSpPr>
          <p:cNvPr id="10" name="灯片编号占位符 5">
            <a:extLst>
              <a:ext uri="{FF2B5EF4-FFF2-40B4-BE49-F238E27FC236}">
                <a16:creationId xmlns:a16="http://schemas.microsoft.com/office/drawing/2014/main" id="{7793E8E0-93FF-50E3-DEDD-E3ECD44E08E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vi-V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F504A-745A-48EA-80ED-493236BBE933}" type="slidenum">
              <a:rPr lang="zh-CN" altLang="en-US" smtClean="0"/>
              <a:pPr/>
              <a:t>‹#›</a:t>
            </a:fld>
            <a:endParaRPr lang="zh-CN" altLang="en-US"/>
          </a:p>
        </p:txBody>
      </p:sp>
      <p:sp>
        <p:nvSpPr>
          <p:cNvPr id="11" name="矩形 4">
            <a:extLst>
              <a:ext uri="{FF2B5EF4-FFF2-40B4-BE49-F238E27FC236}">
                <a16:creationId xmlns:a16="http://schemas.microsoft.com/office/drawing/2014/main" id="{2BCF646C-37B6-DC4F-6565-25487BF765B1}"/>
              </a:ext>
            </a:extLst>
          </p:cNvPr>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2" name="图片 5">
            <a:extLst>
              <a:ext uri="{FF2B5EF4-FFF2-40B4-BE49-F238E27FC236}">
                <a16:creationId xmlns:a16="http://schemas.microsoft.com/office/drawing/2014/main" id="{1AA87F05-9D72-EF03-7198-E79DC7B2624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6527" t="8760" r="9459" b="11091"/>
          <a:stretch>
            <a:fillRect/>
          </a:stretch>
        </p:blipFill>
        <p:spPr>
          <a:xfrm rot="16200000">
            <a:off x="1752600" y="-3048001"/>
            <a:ext cx="7696199" cy="12877800"/>
          </a:xfrm>
          <a:prstGeom prst="rect">
            <a:avLst/>
          </a:prstGeom>
        </p:spPr>
      </p:pic>
      <p:pic>
        <p:nvPicPr>
          <p:cNvPr id="13" name="图片 14">
            <a:extLst>
              <a:ext uri="{FF2B5EF4-FFF2-40B4-BE49-F238E27FC236}">
                <a16:creationId xmlns:a16="http://schemas.microsoft.com/office/drawing/2014/main" id="{01AD7843-090F-42BF-D772-AA48236FBE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spTree>
    <p:extLst>
      <p:ext uri="{BB962C8B-B14F-4D97-AF65-F5344CB8AC3E}">
        <p14:creationId xmlns:p14="http://schemas.microsoft.com/office/powerpoint/2010/main" val="259853197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2.mp3"/><Relationship Id="rId7" Type="http://schemas.openxmlformats.org/officeDocument/2006/relationships/slide" Target="slide3.xml"/><Relationship Id="rId2" Type="http://schemas.microsoft.com/office/2007/relationships/media" Target="../media/media2.mp3"/><Relationship Id="rId1" Type="http://schemas.openxmlformats.org/officeDocument/2006/relationships/tags" Target="../tags/tag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slideLayout" Target="../slideLayouts/slideLayout55.xml"/><Relationship Id="rId9"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11.xml"/><Relationship Id="rId6" Type="http://schemas.openxmlformats.org/officeDocument/2006/relationships/image" Target="../media/image61.gif"/><Relationship Id="rId5" Type="http://schemas.openxmlformats.org/officeDocument/2006/relationships/image" Target="../media/image60.gif"/><Relationship Id="rId4" Type="http://schemas.openxmlformats.org/officeDocument/2006/relationships/image" Target="../media/image59.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27.png"/><Relationship Id="rId2" Type="http://schemas.microsoft.com/office/2007/relationships/media" Target="../media/media3.wav"/><Relationship Id="rId1" Type="http://schemas.openxmlformats.org/officeDocument/2006/relationships/tags" Target="../tags/tag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1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69.xml"/><Relationship Id="rId6" Type="http://schemas.openxmlformats.org/officeDocument/2006/relationships/image" Target="../media/image79.png"/><Relationship Id="rId5" Type="http://schemas.microsoft.com/office/2007/relationships/hdphoto" Target="../media/hdphoto1.wdp"/><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97.xm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55.xml"/><Relationship Id="rId1" Type="http://schemas.openxmlformats.org/officeDocument/2006/relationships/tags" Target="../tags/tag7.xml"/><Relationship Id="rId5" Type="http://schemas.openxmlformats.org/officeDocument/2006/relationships/image" Target="../media/image45.png"/><Relationship Id="rId4"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2.xml"/><Relationship Id="rId7" Type="http://schemas.openxmlformats.org/officeDocument/2006/relationships/image" Target="../media/image27.png"/><Relationship Id="rId2" Type="http://schemas.openxmlformats.org/officeDocument/2006/relationships/audio" Target="../media/media8.mp3"/><Relationship Id="rId1" Type="http://schemas.microsoft.com/office/2007/relationships/media" Target="../media/media8.mp3"/><Relationship Id="rId6" Type="http://schemas.microsoft.com/office/2007/relationships/hdphoto" Target="../media/hdphoto2.wdp"/><Relationship Id="rId5" Type="http://schemas.openxmlformats.org/officeDocument/2006/relationships/image" Target="../media/image88.png"/><Relationship Id="rId4"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xml"/><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55.xml"/><Relationship Id="rId1" Type="http://schemas.openxmlformats.org/officeDocument/2006/relationships/tags" Target="../tags/tag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slideLayout" Target="../slideLayouts/slideLayout55.xml"/><Relationship Id="rId1" Type="http://schemas.openxmlformats.org/officeDocument/2006/relationships/tags" Target="../tags/tag9.xml"/><Relationship Id="rId6" Type="http://schemas.openxmlformats.org/officeDocument/2006/relationships/image" Target="../media/image47.png"/><Relationship Id="rId5" Type="http://schemas.openxmlformats.org/officeDocument/2006/relationships/image" Target="../media/image48.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slideLayout" Target="../slideLayouts/slideLayout55.xml"/><Relationship Id="rId1" Type="http://schemas.openxmlformats.org/officeDocument/2006/relationships/tags" Target="../tags/tag10.xml"/><Relationship Id="rId6" Type="http://schemas.openxmlformats.org/officeDocument/2006/relationships/image" Target="../media/image47.png"/><Relationship Id="rId5" Type="http://schemas.openxmlformats.org/officeDocument/2006/relationships/image" Target="../media/image50.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slideLayout" Target="../slideLayouts/slideLayout55.xml"/><Relationship Id="rId1" Type="http://schemas.openxmlformats.org/officeDocument/2006/relationships/tags" Target="../tags/tag11.xml"/><Relationship Id="rId6" Type="http://schemas.openxmlformats.org/officeDocument/2006/relationships/image" Target="../media/image52.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Chơi</a:t>
            </a:r>
            <a:endParaRPr kumimoji="0" lang="en-US" sz="6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9" name="Picture 8">
            <a:extLst>
              <a:ext uri="{FF2B5EF4-FFF2-40B4-BE49-F238E27FC236}">
                <a16:creationId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pic>
        <p:nvPicPr>
          <p:cNvPr id="19" name="Gọi Đò">
            <a:hlinkClick r:id="" action="ppaction://media"/>
            <a:extLst>
              <a:ext uri="{FF2B5EF4-FFF2-40B4-BE49-F238E27FC236}">
                <a16:creationId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reate_a_3d_202511090733_o4qah">
            <a:hlinkClick r:id="" action="ppaction://media"/>
            <a:extLst>
              <a:ext uri="{FF2B5EF4-FFF2-40B4-BE49-F238E27FC236}">
                <a16:creationId xmlns:a16="http://schemas.microsoft.com/office/drawing/2014/main" id="{CDA11432-F4F4-81D6-734A-866A45890D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1" y="0"/>
            <a:ext cx="12192000" cy="6858000"/>
          </a:xfrm>
          <a:prstGeom prst="rect">
            <a:avLst/>
          </a:prstGeom>
        </p:spPr>
      </p:pic>
    </p:spTree>
    <p:extLst>
      <p:ext uri="{BB962C8B-B14F-4D97-AF65-F5344CB8AC3E}">
        <p14:creationId xmlns:p14="http://schemas.microsoft.com/office/powerpoint/2010/main" val="388489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rưa Mướp Quê | NGUYỄN HIỆP">
            <a:extLst>
              <a:ext uri="{FF2B5EF4-FFF2-40B4-BE49-F238E27FC236}">
                <a16:creationId xmlns:a16="http://schemas.microsoft.com/office/drawing/2014/main" id="{2166540C-D1A2-1621-54CF-FACBAE5EF1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7032" y="1019648"/>
            <a:ext cx="6436360" cy="45411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rưa Mướp Quê | NGUYỄN HIỆP">
            <a:extLst>
              <a:ext uri="{FF2B5EF4-FFF2-40B4-BE49-F238E27FC236}">
                <a16:creationId xmlns:a16="http://schemas.microsoft.com/office/drawing/2014/main" id="{F7150D82-7047-80F1-CF5E-86F1BB1219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033523"/>
            <a:ext cx="6397032" cy="45134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Google+ | Butterfly gif, Butterfly photos, Beautiful butterflies">
            <a:extLst>
              <a:ext uri="{FF2B5EF4-FFF2-40B4-BE49-F238E27FC236}">
                <a16:creationId xmlns:a16="http://schemas.microsoft.com/office/drawing/2014/main" id="{C9169727-EDD0-88E6-1381-1F109766CA21}"/>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064" y="1931046"/>
            <a:ext cx="1000027" cy="9586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in on ANIMATED">
            <a:extLst>
              <a:ext uri="{FF2B5EF4-FFF2-40B4-BE49-F238E27FC236}">
                <a16:creationId xmlns:a16="http://schemas.microsoft.com/office/drawing/2014/main" id="{FA102FAC-EAF4-B67A-DE2A-108EB3E1ED0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3983" y="2829574"/>
            <a:ext cx="1863560" cy="18635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Pin on ANIMATED">
            <a:extLst>
              <a:ext uri="{FF2B5EF4-FFF2-40B4-BE49-F238E27FC236}">
                <a16:creationId xmlns:a16="http://schemas.microsoft.com/office/drawing/2014/main" id="{EAF100AE-D712-649F-3971-F3F9F483835F}"/>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3738" y="3365452"/>
            <a:ext cx="1863560" cy="18635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oogle+ | Butterfly gif, Butterfly photos, Beautiful butterflies">
            <a:extLst>
              <a:ext uri="{FF2B5EF4-FFF2-40B4-BE49-F238E27FC236}">
                <a16:creationId xmlns:a16="http://schemas.microsoft.com/office/drawing/2014/main" id="{16DF5009-1258-B120-D52D-0E85E523A3C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044331" y="3341195"/>
            <a:ext cx="1000027" cy="9586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59" descr="10004015438746072987">
            <a:extLst>
              <a:ext uri="{FF2B5EF4-FFF2-40B4-BE49-F238E27FC236}">
                <a16:creationId xmlns:a16="http://schemas.microsoft.com/office/drawing/2014/main" id="{47C9BDAC-D6DD-9FEA-148B-17DB086EFBF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7239921" y="4391217"/>
            <a:ext cx="1449069" cy="14490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58" descr="200712419435657_1">
            <a:extLst>
              <a:ext uri="{FF2B5EF4-FFF2-40B4-BE49-F238E27FC236}">
                <a16:creationId xmlns:a16="http://schemas.microsoft.com/office/drawing/2014/main" id="{E5D7D411-61A8-C1DA-9B09-1101F2E81EB9}"/>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109529" y="3617733"/>
            <a:ext cx="737286" cy="7372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8" descr="200712419435657_1">
            <a:extLst>
              <a:ext uri="{FF2B5EF4-FFF2-40B4-BE49-F238E27FC236}">
                <a16:creationId xmlns:a16="http://schemas.microsoft.com/office/drawing/2014/main" id="{062CF061-02E2-398C-575E-4EDE654CC595}"/>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8186" y="3004474"/>
            <a:ext cx="737286" cy="7372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0" descr="200712419435657_1">
            <a:extLst>
              <a:ext uri="{FF2B5EF4-FFF2-40B4-BE49-F238E27FC236}">
                <a16:creationId xmlns:a16="http://schemas.microsoft.com/office/drawing/2014/main" id="{9DB6976F-CC0C-5C24-301A-8DA05D0F5A2C}"/>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256745" y="2154569"/>
            <a:ext cx="779019" cy="7790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8" descr="200712419435657_1">
            <a:extLst>
              <a:ext uri="{FF2B5EF4-FFF2-40B4-BE49-F238E27FC236}">
                <a16:creationId xmlns:a16="http://schemas.microsoft.com/office/drawing/2014/main" id="{357B974F-BF86-EE85-E417-49662FCE14F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9536" y="1476181"/>
            <a:ext cx="737286" cy="73728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4B2D538-0936-05E1-B4DB-B0C32216F23D}"/>
              </a:ext>
            </a:extLst>
          </p:cNvPr>
          <p:cNvSpPr txBox="1"/>
          <p:nvPr/>
        </p:nvSpPr>
        <p:spPr>
          <a:xfrm>
            <a:off x="627394" y="5716982"/>
            <a:ext cx="11582030" cy="829138"/>
          </a:xfrm>
          <a:prstGeom prst="rect">
            <a:avLst/>
          </a:prstGeom>
          <a:noFill/>
        </p:spPr>
        <p:txBody>
          <a:bodyPr wrap="square" rtlCol="0">
            <a:spAutoFit/>
          </a:bodyPr>
          <a:lstStyle/>
          <a:p>
            <a:r>
              <a:rPr lang="en-US" sz="4788" dirty="0" err="1">
                <a:latin typeface="Arial-Rounded" panose="020B0500000000000000" pitchFamily="34" charset="0"/>
                <a:ea typeface="Arial-Rounded" panose="020B0500000000000000" pitchFamily="34" charset="0"/>
                <a:cs typeface="Arial-Rounded" panose="020B0500000000000000" pitchFamily="34" charset="0"/>
              </a:rPr>
              <a:t>Hoa</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mướp</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vàng</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ươm</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bướm</a:t>
            </a:r>
            <a:r>
              <a:rPr lang="en-US" sz="4788" dirty="0">
                <a:latin typeface="Arial-Rounded" panose="020B0500000000000000" pitchFamily="34" charset="0"/>
                <a:ea typeface="Arial-Rounded" panose="020B0500000000000000" pitchFamily="34" charset="0"/>
                <a:cs typeface="Arial-Rounded" panose="020B0500000000000000" pitchFamily="34" charset="0"/>
              </a:rPr>
              <a:t> bay </a:t>
            </a:r>
            <a:r>
              <a:rPr lang="en-US" sz="4788" dirty="0" err="1">
                <a:latin typeface="Arial-Rounded" panose="020B0500000000000000" pitchFamily="34" charset="0"/>
                <a:ea typeface="Arial-Rounded" panose="020B0500000000000000" pitchFamily="34" charset="0"/>
                <a:cs typeface="Arial-Rounded" panose="020B0500000000000000" pitchFamily="34" charset="0"/>
              </a:rPr>
              <a:t>rập</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rờn</a:t>
            </a:r>
            <a:r>
              <a:rPr lang="en-US" sz="4788"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TextBox 24">
            <a:extLst>
              <a:ext uri="{FF2B5EF4-FFF2-40B4-BE49-F238E27FC236}">
                <a16:creationId xmlns:a16="http://schemas.microsoft.com/office/drawing/2014/main" id="{3F5A1B6B-BCDF-707A-78C0-89AC10D19C57}"/>
              </a:ext>
            </a:extLst>
          </p:cNvPr>
          <p:cNvSpPr txBox="1"/>
          <p:nvPr/>
        </p:nvSpPr>
        <p:spPr>
          <a:xfrm>
            <a:off x="627394" y="5716980"/>
            <a:ext cx="11582030" cy="829138"/>
          </a:xfrm>
          <a:prstGeom prst="rect">
            <a:avLst/>
          </a:prstGeom>
          <a:noFill/>
        </p:spPr>
        <p:txBody>
          <a:bodyPr wrap="square" rtlCol="0">
            <a:spAutoFit/>
          </a:bodyPr>
          <a:lstStyle/>
          <a:p>
            <a:r>
              <a:rPr lang="en-US" sz="4788" dirty="0" err="1">
                <a:latin typeface="Arial-Rounded" panose="020B0500000000000000" pitchFamily="34" charset="0"/>
                <a:ea typeface="Arial-Rounded" panose="020B0500000000000000" pitchFamily="34" charset="0"/>
                <a:cs typeface="Arial-Rounded" panose="020B0500000000000000" pitchFamily="34" charset="0"/>
              </a:rPr>
              <a:t>Hoa</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m</a:t>
            </a:r>
            <a:r>
              <a:rPr lang="en-US" sz="4788"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ươp</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vàng</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ươm</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b</a:t>
            </a:r>
            <a:r>
              <a:rPr lang="en-US" sz="4788"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ươm</a:t>
            </a:r>
            <a:r>
              <a:rPr lang="en-US" sz="4788" dirty="0">
                <a:latin typeface="Arial-Rounded" panose="020B0500000000000000" pitchFamily="34" charset="0"/>
                <a:ea typeface="Arial-Rounded" panose="020B0500000000000000" pitchFamily="34" charset="0"/>
                <a:cs typeface="Arial-Rounded" panose="020B0500000000000000" pitchFamily="34" charset="0"/>
              </a:rPr>
              <a:t> bay </a:t>
            </a:r>
            <a:r>
              <a:rPr lang="en-US" sz="4788" dirty="0" err="1">
                <a:latin typeface="Arial-Rounded" panose="020B0500000000000000" pitchFamily="34" charset="0"/>
                <a:ea typeface="Arial-Rounded" panose="020B0500000000000000" pitchFamily="34" charset="0"/>
                <a:cs typeface="Arial-Rounded" panose="020B0500000000000000" pitchFamily="34" charset="0"/>
              </a:rPr>
              <a:t>rập</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rờn</a:t>
            </a:r>
            <a:r>
              <a:rPr lang="en-US" sz="4788" dirty="0">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6" name="Group 25">
            <a:extLst>
              <a:ext uri="{FF2B5EF4-FFF2-40B4-BE49-F238E27FC236}">
                <a16:creationId xmlns:a16="http://schemas.microsoft.com/office/drawing/2014/main" id="{26B8B583-48C0-F34A-5181-E97B7A54FDB7}"/>
              </a:ext>
            </a:extLst>
          </p:cNvPr>
          <p:cNvGrpSpPr/>
          <p:nvPr/>
        </p:nvGrpSpPr>
        <p:grpSpPr>
          <a:xfrm>
            <a:off x="35032" y="78463"/>
            <a:ext cx="3448696" cy="941185"/>
            <a:chOff x="63500" y="1429216"/>
            <a:chExt cx="2592937" cy="705889"/>
          </a:xfrm>
        </p:grpSpPr>
        <p:sp>
          <p:nvSpPr>
            <p:cNvPr id="27" name="Rounded Rectangle 3">
              <a:extLst>
                <a:ext uri="{FF2B5EF4-FFF2-40B4-BE49-F238E27FC236}">
                  <a16:creationId xmlns:a16="http://schemas.microsoft.com/office/drawing/2014/main" id="{90C30C51-BC1E-8BC0-7BFC-EA5ED13A8FE1}"/>
                </a:ext>
              </a:extLst>
            </p:cNvPr>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28" name="Oval 27">
              <a:extLst>
                <a:ext uri="{FF2B5EF4-FFF2-40B4-BE49-F238E27FC236}">
                  <a16:creationId xmlns:a16="http://schemas.microsoft.com/office/drawing/2014/main" id="{98990785-1048-CE36-3E73-C3F34F020127}"/>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88331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2250"/>
                                  </p:stCondLst>
                                  <p:childTnLst>
                                    <p:animMotion origin="layout" path="M 0.0915 0.02616 C 0.07087 0.02523 0.00626 0.02592 -0.03211 0.02153 C -0.07049 0.01713 -0.07114 0.04907 -0.13928 2.22222E-6 C -0.20729 -0.04908 -0.34604 -0.16922 -0.44081 -0.27292 C -0.5357 -0.37662 -0.63778 -0.50093 -0.70957 -0.62292 C -0.78123 -0.74491 -0.83736 -0.925 -0.87104 -1.0044 " pathEditMode="relative" rAng="0" ptsTypes="AAAAAA">
                                      <p:cBhvr>
                                        <p:cTn id="6" dur="5000" fill="hold"/>
                                        <p:tgtEl>
                                          <p:spTgt spid="19"/>
                                        </p:tgtEl>
                                        <p:attrNameLst>
                                          <p:attrName>ppt_x</p:attrName>
                                          <p:attrName>ppt_y</p:attrName>
                                        </p:attrNameLst>
                                      </p:cBhvr>
                                      <p:rCtr x="-48127" y="-51458"/>
                                    </p:animMotion>
                                  </p:childTnLst>
                                </p:cTn>
                              </p:par>
                              <p:par>
                                <p:cTn id="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8" dur="6750" fill="hold"/>
                                        <p:tgtEl>
                                          <p:spTgt spid="20"/>
                                        </p:tgtEl>
                                        <p:attrNameLst>
                                          <p:attrName>ppt_x</p:attrName>
                                          <p:attrName>ppt_y</p:attrName>
                                        </p:attrNameLst>
                                      </p:cBhvr>
                                      <p:rCtr x="53819" y="-39321"/>
                                    </p:animMotion>
                                  </p:childTnLst>
                                </p:cTn>
                              </p:par>
                              <p:par>
                                <p:cTn id="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10" dur="7500" fill="hold"/>
                                        <p:tgtEl>
                                          <p:spTgt spid="21"/>
                                        </p:tgtEl>
                                        <p:attrNameLst>
                                          <p:attrName>ppt_x</p:attrName>
                                          <p:attrName>ppt_y</p:attrName>
                                        </p:attrNameLst>
                                      </p:cBhvr>
                                      <p:rCtr x="53819" y="-39321"/>
                                    </p:animMotion>
                                  </p:childTnLst>
                                </p:cTn>
                              </p:par>
                              <p:par>
                                <p:cTn id="1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12" dur="7500" fill="hold"/>
                                        <p:tgtEl>
                                          <p:spTgt spid="22"/>
                                        </p:tgtEl>
                                        <p:attrNameLst>
                                          <p:attrName>ppt_x</p:attrName>
                                          <p:attrName>ppt_y</p:attrName>
                                        </p:attrNameLst>
                                      </p:cBhvr>
                                      <p:rCtr x="-63125" y="-1204"/>
                                    </p:animMotion>
                                  </p:childTnLst>
                                </p:cTn>
                              </p:par>
                              <p:par>
                                <p:cTn id="1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14" dur="6500" fill="hold"/>
                                        <p:tgtEl>
                                          <p:spTgt spid="23"/>
                                        </p:tgtEl>
                                        <p:attrNameLst>
                                          <p:attrName>ppt_x</p:attrName>
                                          <p:attrName>ppt_y</p:attrName>
                                        </p:attrNameLst>
                                      </p:cBhvr>
                                      <p:rCtr x="53819" y="-39321"/>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D86EF90-EC9F-D25B-9A8F-0F1A0AD187CF}"/>
              </a:ext>
            </a:extLst>
          </p:cNvPr>
          <p:cNvSpPr/>
          <p:nvPr/>
        </p:nvSpPr>
        <p:spPr>
          <a:xfrm>
            <a:off x="1371995" y="3477571"/>
            <a:ext cx="3937729" cy="111240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err="1">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ươm</a:t>
            </a:r>
            <a:endPar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chemeClr val="bg2">
                  <a:lumMod val="10000"/>
                </a:schemeClr>
              </a:solidFill>
            </a:endParaRPr>
          </a:p>
        </p:txBody>
      </p:sp>
      <p:sp>
        <p:nvSpPr>
          <p:cNvPr id="3" name="Rectangle: Rounded Corners 1">
            <a:extLst>
              <a:ext uri="{FF2B5EF4-FFF2-40B4-BE49-F238E27FC236}">
                <a16:creationId xmlns:a16="http://schemas.microsoft.com/office/drawing/2014/main" id="{F7C0B87B-9949-A16D-4F6F-54AEE93024BB}"/>
              </a:ext>
            </a:extLst>
          </p:cNvPr>
          <p:cNvSpPr/>
          <p:nvPr/>
        </p:nvSpPr>
        <p:spPr>
          <a:xfrm>
            <a:off x="1371996" y="2316596"/>
            <a:ext cx="1895806" cy="111240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err="1">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ươ</a:t>
            </a:r>
            <a:endPar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chemeClr val="bg2">
                  <a:lumMod val="10000"/>
                </a:schemeClr>
              </a:solidFill>
            </a:endParaRPr>
          </a:p>
        </p:txBody>
      </p:sp>
      <p:sp>
        <p:nvSpPr>
          <p:cNvPr id="4" name="Rectangle: Rounded Corners 1">
            <a:extLst>
              <a:ext uri="{FF2B5EF4-FFF2-40B4-BE49-F238E27FC236}">
                <a16:creationId xmlns:a16="http://schemas.microsoft.com/office/drawing/2014/main" id="{2665A9A7-702A-5C9A-1AA4-FCC94A7BA825}"/>
              </a:ext>
            </a:extLst>
          </p:cNvPr>
          <p:cNvSpPr/>
          <p:nvPr/>
        </p:nvSpPr>
        <p:spPr>
          <a:xfrm>
            <a:off x="3413919" y="2301927"/>
            <a:ext cx="1895806" cy="112707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m</a:t>
            </a:r>
          </a:p>
          <a:p>
            <a:pPr algn="ctr"/>
            <a:endParaRPr lang="en-GB" sz="2479" dirty="0">
              <a:solidFill>
                <a:schemeClr val="bg2">
                  <a:lumMod val="10000"/>
                </a:schemeClr>
              </a:solidFill>
            </a:endParaRPr>
          </a:p>
        </p:txBody>
      </p:sp>
      <p:sp>
        <p:nvSpPr>
          <p:cNvPr id="5" name="ôm">
            <a:extLst>
              <a:ext uri="{FF2B5EF4-FFF2-40B4-BE49-F238E27FC236}">
                <a16:creationId xmlns:a16="http://schemas.microsoft.com/office/drawing/2014/main" id="{03522C66-EA4F-1143-440B-787237BE87BA}"/>
              </a:ext>
            </a:extLst>
          </p:cNvPr>
          <p:cNvSpPr/>
          <p:nvPr/>
        </p:nvSpPr>
        <p:spPr>
          <a:xfrm>
            <a:off x="6857803" y="3483942"/>
            <a:ext cx="3864667" cy="110603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err="1">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ươp</a:t>
            </a:r>
            <a:endPar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chemeClr val="bg2">
                  <a:lumMod val="10000"/>
                </a:schemeClr>
              </a:solidFill>
            </a:endParaRPr>
          </a:p>
        </p:txBody>
      </p:sp>
      <p:sp>
        <p:nvSpPr>
          <p:cNvPr id="8" name="Rectangle: Rounded Corners 1">
            <a:extLst>
              <a:ext uri="{FF2B5EF4-FFF2-40B4-BE49-F238E27FC236}">
                <a16:creationId xmlns:a16="http://schemas.microsoft.com/office/drawing/2014/main" id="{AF7C4791-ECE3-0BBB-00D8-DEED61925C80}"/>
              </a:ext>
            </a:extLst>
          </p:cNvPr>
          <p:cNvSpPr/>
          <p:nvPr/>
        </p:nvSpPr>
        <p:spPr>
          <a:xfrm>
            <a:off x="6857803" y="2322967"/>
            <a:ext cx="1895806" cy="110603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err="1">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ươ</a:t>
            </a:r>
            <a:endPar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chemeClr val="bg2">
                  <a:lumMod val="10000"/>
                </a:schemeClr>
              </a:solidFill>
            </a:endParaRPr>
          </a:p>
        </p:txBody>
      </p:sp>
      <p:sp>
        <p:nvSpPr>
          <p:cNvPr id="16" name="Rectangle: Rounded Corners 1">
            <a:extLst>
              <a:ext uri="{FF2B5EF4-FFF2-40B4-BE49-F238E27FC236}">
                <a16:creationId xmlns:a16="http://schemas.microsoft.com/office/drawing/2014/main" id="{BDB21DDB-6A13-E4A1-0F9E-AA698D245125}"/>
              </a:ext>
            </a:extLst>
          </p:cNvPr>
          <p:cNvSpPr/>
          <p:nvPr/>
        </p:nvSpPr>
        <p:spPr>
          <a:xfrm>
            <a:off x="8826665" y="2322967"/>
            <a:ext cx="1895806" cy="110603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p</a:t>
            </a:r>
          </a:p>
          <a:p>
            <a:pPr algn="ctr"/>
            <a:endParaRPr lang="en-GB" sz="2479" dirty="0">
              <a:solidFill>
                <a:schemeClr val="bg2">
                  <a:lumMod val="10000"/>
                </a:schemeClr>
              </a:solidFill>
            </a:endParaRPr>
          </a:p>
        </p:txBody>
      </p:sp>
      <p:grpSp>
        <p:nvGrpSpPr>
          <p:cNvPr id="20" name="Group 19">
            <a:extLst>
              <a:ext uri="{FF2B5EF4-FFF2-40B4-BE49-F238E27FC236}">
                <a16:creationId xmlns:a16="http://schemas.microsoft.com/office/drawing/2014/main" id="{5C295564-303B-5658-90BC-AE98C9A6945A}"/>
              </a:ext>
            </a:extLst>
          </p:cNvPr>
          <p:cNvGrpSpPr/>
          <p:nvPr/>
        </p:nvGrpSpPr>
        <p:grpSpPr>
          <a:xfrm>
            <a:off x="365919" y="457200"/>
            <a:ext cx="2621250" cy="941185"/>
            <a:chOff x="63500" y="1429216"/>
            <a:chExt cx="1970813" cy="705889"/>
          </a:xfrm>
        </p:grpSpPr>
        <p:sp>
          <p:nvSpPr>
            <p:cNvPr id="21" name="Rounded Rectangle 34">
              <a:extLst>
                <a:ext uri="{FF2B5EF4-FFF2-40B4-BE49-F238E27FC236}">
                  <a16:creationId xmlns:a16="http://schemas.microsoft.com/office/drawing/2014/main" id="{EFAE5B2D-EFF1-9A39-CAE9-3B7370A0972F}"/>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22" name="Oval 21">
              <a:extLst>
                <a:ext uri="{FF2B5EF4-FFF2-40B4-BE49-F238E27FC236}">
                  <a16:creationId xmlns:a16="http://schemas.microsoft.com/office/drawing/2014/main" id="{FFB72D02-0A30-BDD9-CF12-A3D74829CC8D}"/>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251637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A019C-034C-58B2-CCAB-8DCBBA742384}"/>
              </a:ext>
            </a:extLst>
          </p:cNvPr>
          <p:cNvSpPr txBox="1">
            <a:spLocks/>
          </p:cNvSpPr>
          <p:nvPr/>
        </p:nvSpPr>
        <p:spPr>
          <a:xfrm>
            <a:off x="3855850"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p>
        </p:txBody>
      </p:sp>
      <p:sp>
        <p:nvSpPr>
          <p:cNvPr id="3" name="Title 1">
            <a:extLst>
              <a:ext uri="{FF2B5EF4-FFF2-40B4-BE49-F238E27FC236}">
                <a16:creationId xmlns:a16="http://schemas.microsoft.com/office/drawing/2014/main" id="{B18EF247-80A0-9CCC-0F62-0937AA4EC820}"/>
              </a:ext>
            </a:extLst>
          </p:cNvPr>
          <p:cNvSpPr txBox="1">
            <a:spLocks/>
          </p:cNvSpPr>
          <p:nvPr/>
        </p:nvSpPr>
        <p:spPr>
          <a:xfrm>
            <a:off x="6004716" y="2818438"/>
            <a:ext cx="2335815"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ươm</a:t>
            </a:r>
          </a:p>
        </p:txBody>
      </p:sp>
      <p:sp>
        <p:nvSpPr>
          <p:cNvPr id="4" name="Title 1">
            <a:extLst>
              <a:ext uri="{FF2B5EF4-FFF2-40B4-BE49-F238E27FC236}">
                <a16:creationId xmlns:a16="http://schemas.microsoft.com/office/drawing/2014/main" id="{4B720D4E-8ED3-63C9-26FC-A00DA43CE239}"/>
              </a:ext>
            </a:extLst>
          </p:cNvPr>
          <p:cNvSpPr txBox="1">
            <a:spLocks/>
          </p:cNvSpPr>
          <p:nvPr/>
        </p:nvSpPr>
        <p:spPr>
          <a:xfrm>
            <a:off x="3855849" y="4246041"/>
            <a:ext cx="4484681"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r>
              <a:rPr lang="en-US" sz="8800">
                <a:solidFill>
                  <a:srgbClr val="FF0000"/>
                </a:solidFill>
                <a:latin typeface="Arial-Rounded" pitchFamily="34" charset="0"/>
                <a:ea typeface="Arial-Rounded" pitchFamily="34" charset="0"/>
                <a:cs typeface="Arial-Rounded" pitchFamily="34" charset="0"/>
              </a:rPr>
              <a:t>ươm</a:t>
            </a:r>
          </a:p>
        </p:txBody>
      </p:sp>
      <p:grpSp>
        <p:nvGrpSpPr>
          <p:cNvPr id="5" name="Group 4">
            <a:extLst>
              <a:ext uri="{FF2B5EF4-FFF2-40B4-BE49-F238E27FC236}">
                <a16:creationId xmlns:a16="http://schemas.microsoft.com/office/drawing/2014/main" id="{B29F2944-59EE-25AF-C49C-80408E36C172}"/>
              </a:ext>
            </a:extLst>
          </p:cNvPr>
          <p:cNvGrpSpPr/>
          <p:nvPr/>
        </p:nvGrpSpPr>
        <p:grpSpPr>
          <a:xfrm>
            <a:off x="215396" y="203422"/>
            <a:ext cx="2621250" cy="941185"/>
            <a:chOff x="63500" y="1429216"/>
            <a:chExt cx="1970813" cy="705889"/>
          </a:xfrm>
        </p:grpSpPr>
        <p:sp>
          <p:nvSpPr>
            <p:cNvPr id="6" name="Rounded Rectangle 34">
              <a:extLst>
                <a:ext uri="{FF2B5EF4-FFF2-40B4-BE49-F238E27FC236}">
                  <a16:creationId xmlns:a16="http://schemas.microsoft.com/office/drawing/2014/main" id="{48AE09B1-F814-5AF7-3E69-FDFCD596AB1F}"/>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7" name="Oval 6">
              <a:extLst>
                <a:ext uri="{FF2B5EF4-FFF2-40B4-BE49-F238E27FC236}">
                  <a16:creationId xmlns:a16="http://schemas.microsoft.com/office/drawing/2014/main" id="{BBE0F30D-1B29-51A9-69C2-0FB6E711A7C0}"/>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
        <p:nvSpPr>
          <p:cNvPr id="8" name="Title 1">
            <a:extLst>
              <a:ext uri="{FF2B5EF4-FFF2-40B4-BE49-F238E27FC236}">
                <a16:creationId xmlns:a16="http://schemas.microsoft.com/office/drawing/2014/main" id="{BB4A9D61-E9A8-2AE8-F24B-DCDF95EED83D}"/>
              </a:ext>
            </a:extLst>
          </p:cNvPr>
          <p:cNvSpPr txBox="1">
            <a:spLocks/>
          </p:cNvSpPr>
          <p:nvPr/>
        </p:nvSpPr>
        <p:spPr>
          <a:xfrm>
            <a:off x="3197346" y="12954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ươm</a:t>
            </a:r>
          </a:p>
        </p:txBody>
      </p:sp>
      <p:sp>
        <p:nvSpPr>
          <p:cNvPr id="9" name="Title 1">
            <a:extLst>
              <a:ext uri="{FF2B5EF4-FFF2-40B4-BE49-F238E27FC236}">
                <a16:creationId xmlns:a16="http://schemas.microsoft.com/office/drawing/2014/main" id="{C8B885D1-60DF-60F9-0D41-34268F5561BD}"/>
              </a:ext>
            </a:extLst>
          </p:cNvPr>
          <p:cNvSpPr txBox="1">
            <a:spLocks/>
          </p:cNvSpPr>
          <p:nvPr/>
        </p:nvSpPr>
        <p:spPr>
          <a:xfrm>
            <a:off x="6216658"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ươp</a:t>
            </a:r>
          </a:p>
        </p:txBody>
      </p:sp>
      <p:sp>
        <p:nvSpPr>
          <p:cNvPr id="10" name="Title 1">
            <a:extLst>
              <a:ext uri="{FF2B5EF4-FFF2-40B4-BE49-F238E27FC236}">
                <a16:creationId xmlns:a16="http://schemas.microsoft.com/office/drawing/2014/main" id="{0BBC5720-5B76-237E-E039-D005E99898A6}"/>
              </a:ext>
            </a:extLst>
          </p:cNvPr>
          <p:cNvSpPr txBox="1">
            <a:spLocks/>
          </p:cNvSpPr>
          <p:nvPr/>
        </p:nvSpPr>
        <p:spPr>
          <a:xfrm>
            <a:off x="5607953" y="4307365"/>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407302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59070"/>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ươm</a:t>
            </a:r>
          </a:p>
        </p:txBody>
      </p:sp>
      <p:sp>
        <p:nvSpPr>
          <p:cNvPr id="7" name="TextBox 6"/>
          <p:cNvSpPr txBox="1"/>
          <p:nvPr/>
        </p:nvSpPr>
        <p:spPr>
          <a:xfrm>
            <a:off x="6434194" y="3459070"/>
            <a:ext cx="3397644"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ươp</a:t>
            </a:r>
          </a:p>
        </p:txBody>
      </p:sp>
      <p:sp>
        <p:nvSpPr>
          <p:cNvPr id="9" name="TextBox 8"/>
          <p:cNvSpPr txBox="1"/>
          <p:nvPr/>
        </p:nvSpPr>
        <p:spPr>
          <a:xfrm>
            <a:off x="2392680" y="345907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ươ</a:t>
            </a:r>
          </a:p>
        </p:txBody>
      </p:sp>
      <p:sp>
        <p:nvSpPr>
          <p:cNvPr id="10" name="TextBox 9"/>
          <p:cNvSpPr txBox="1"/>
          <p:nvPr/>
        </p:nvSpPr>
        <p:spPr>
          <a:xfrm>
            <a:off x="6457344" y="345907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ươ</a:t>
            </a:r>
          </a:p>
        </p:txBody>
      </p:sp>
      <p:sp>
        <p:nvSpPr>
          <p:cNvPr id="12" name="TextBox 11"/>
          <p:cNvSpPr txBox="1"/>
          <p:nvPr/>
        </p:nvSpPr>
        <p:spPr>
          <a:xfrm>
            <a:off x="3679934" y="3451860"/>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m</a:t>
            </a:r>
          </a:p>
        </p:txBody>
      </p:sp>
      <p:sp>
        <p:nvSpPr>
          <p:cNvPr id="8" name="TextBox 7"/>
          <p:cNvSpPr txBox="1"/>
          <p:nvPr/>
        </p:nvSpPr>
        <p:spPr>
          <a:xfrm>
            <a:off x="7637885" y="345186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p</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31162-B836-BC2D-7B1C-AA49F1261F41}"/>
              </a:ext>
            </a:extLst>
          </p:cNvPr>
          <p:cNvSpPr txBox="1">
            <a:spLocks/>
          </p:cNvSpPr>
          <p:nvPr/>
        </p:nvSpPr>
        <p:spPr>
          <a:xfrm>
            <a:off x="692122" y="48437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chườm</a:t>
            </a:r>
          </a:p>
        </p:txBody>
      </p:sp>
      <p:sp>
        <p:nvSpPr>
          <p:cNvPr id="3" name="Title 1">
            <a:extLst>
              <a:ext uri="{FF2B5EF4-FFF2-40B4-BE49-F238E27FC236}">
                <a16:creationId xmlns:a16="http://schemas.microsoft.com/office/drawing/2014/main" id="{A44D6592-3C25-2346-E4C3-5E1FAA7AC90C}"/>
              </a:ext>
            </a:extLst>
          </p:cNvPr>
          <p:cNvSpPr txBox="1">
            <a:spLocks/>
          </p:cNvSpPr>
          <p:nvPr/>
        </p:nvSpPr>
        <p:spPr>
          <a:xfrm>
            <a:off x="3608472" y="48437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đượm</a:t>
            </a:r>
          </a:p>
        </p:txBody>
      </p:sp>
      <p:sp>
        <p:nvSpPr>
          <p:cNvPr id="4" name="Title 1">
            <a:extLst>
              <a:ext uri="{FF2B5EF4-FFF2-40B4-BE49-F238E27FC236}">
                <a16:creationId xmlns:a16="http://schemas.microsoft.com/office/drawing/2014/main" id="{1F752C50-4118-CB15-68AE-7316C8DC860D}"/>
              </a:ext>
            </a:extLst>
          </p:cNvPr>
          <p:cNvSpPr txBox="1">
            <a:spLocks/>
          </p:cNvSpPr>
          <p:nvPr/>
        </p:nvSpPr>
        <p:spPr>
          <a:xfrm>
            <a:off x="6321698" y="48437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gươm</a:t>
            </a:r>
          </a:p>
        </p:txBody>
      </p:sp>
      <p:sp>
        <p:nvSpPr>
          <p:cNvPr id="5" name="Title 1">
            <a:extLst>
              <a:ext uri="{FF2B5EF4-FFF2-40B4-BE49-F238E27FC236}">
                <a16:creationId xmlns:a16="http://schemas.microsoft.com/office/drawing/2014/main" id="{ADF8DFC0-96F9-24F0-6D25-396187270B34}"/>
              </a:ext>
            </a:extLst>
          </p:cNvPr>
          <p:cNvSpPr txBox="1">
            <a:spLocks/>
          </p:cNvSpPr>
          <p:nvPr/>
        </p:nvSpPr>
        <p:spPr>
          <a:xfrm>
            <a:off x="1474094" y="46674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ươm</a:t>
            </a:r>
          </a:p>
        </p:txBody>
      </p:sp>
      <p:sp>
        <p:nvSpPr>
          <p:cNvPr id="6" name="Title 1">
            <a:extLst>
              <a:ext uri="{FF2B5EF4-FFF2-40B4-BE49-F238E27FC236}">
                <a16:creationId xmlns:a16="http://schemas.microsoft.com/office/drawing/2014/main" id="{D91FD8D6-B01E-AB89-D8A2-5101F0F87455}"/>
              </a:ext>
            </a:extLst>
          </p:cNvPr>
          <p:cNvSpPr txBox="1">
            <a:spLocks/>
          </p:cNvSpPr>
          <p:nvPr/>
        </p:nvSpPr>
        <p:spPr>
          <a:xfrm>
            <a:off x="4106930" y="46674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ươm</a:t>
            </a:r>
          </a:p>
        </p:txBody>
      </p:sp>
      <p:sp>
        <p:nvSpPr>
          <p:cNvPr id="7" name="Title 1">
            <a:extLst>
              <a:ext uri="{FF2B5EF4-FFF2-40B4-BE49-F238E27FC236}">
                <a16:creationId xmlns:a16="http://schemas.microsoft.com/office/drawing/2014/main" id="{104CD22C-16FD-74B8-C131-8C1254C28E10}"/>
              </a:ext>
            </a:extLst>
          </p:cNvPr>
          <p:cNvSpPr txBox="1">
            <a:spLocks/>
          </p:cNvSpPr>
          <p:nvPr/>
        </p:nvSpPr>
        <p:spPr>
          <a:xfrm>
            <a:off x="6815714" y="46674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ươm</a:t>
            </a:r>
          </a:p>
        </p:txBody>
      </p:sp>
      <p:sp>
        <p:nvSpPr>
          <p:cNvPr id="8" name="Title 1">
            <a:extLst>
              <a:ext uri="{FF2B5EF4-FFF2-40B4-BE49-F238E27FC236}">
                <a16:creationId xmlns:a16="http://schemas.microsoft.com/office/drawing/2014/main" id="{B98C7C4D-8C8A-97C9-2C61-DD1800347259}"/>
              </a:ext>
            </a:extLst>
          </p:cNvPr>
          <p:cNvSpPr txBox="1">
            <a:spLocks/>
          </p:cNvSpPr>
          <p:nvPr/>
        </p:nvSpPr>
        <p:spPr>
          <a:xfrm>
            <a:off x="8997922" y="48437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ướm</a:t>
            </a:r>
          </a:p>
        </p:txBody>
      </p:sp>
      <p:sp>
        <p:nvSpPr>
          <p:cNvPr id="9" name="Title 1">
            <a:extLst>
              <a:ext uri="{FF2B5EF4-FFF2-40B4-BE49-F238E27FC236}">
                <a16:creationId xmlns:a16="http://schemas.microsoft.com/office/drawing/2014/main" id="{ED728A3F-A044-FCF9-0AD2-1AA3E27F2506}"/>
              </a:ext>
            </a:extLst>
          </p:cNvPr>
          <p:cNvSpPr txBox="1">
            <a:spLocks/>
          </p:cNvSpPr>
          <p:nvPr/>
        </p:nvSpPr>
        <p:spPr>
          <a:xfrm>
            <a:off x="9309786" y="4667474"/>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ươm</a:t>
            </a:r>
          </a:p>
        </p:txBody>
      </p:sp>
      <p:sp>
        <p:nvSpPr>
          <p:cNvPr id="10" name="Title 1">
            <a:extLst>
              <a:ext uri="{FF2B5EF4-FFF2-40B4-BE49-F238E27FC236}">
                <a16:creationId xmlns:a16="http://schemas.microsoft.com/office/drawing/2014/main" id="{16B564A8-E483-CF39-EE70-BB37CC2A66F9}"/>
              </a:ext>
            </a:extLst>
          </p:cNvPr>
          <p:cNvSpPr txBox="1">
            <a:spLocks/>
          </p:cNvSpPr>
          <p:nvPr/>
        </p:nvSpPr>
        <p:spPr>
          <a:xfrm>
            <a:off x="682489" y="59867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lượm</a:t>
            </a:r>
          </a:p>
        </p:txBody>
      </p:sp>
      <p:sp>
        <p:nvSpPr>
          <p:cNvPr id="11" name="Title 1">
            <a:extLst>
              <a:ext uri="{FF2B5EF4-FFF2-40B4-BE49-F238E27FC236}">
                <a16:creationId xmlns:a16="http://schemas.microsoft.com/office/drawing/2014/main" id="{3F0A2CA4-3F48-F2C5-0E41-47DDC1A4A4E9}"/>
              </a:ext>
            </a:extLst>
          </p:cNvPr>
          <p:cNvSpPr txBox="1">
            <a:spLocks/>
          </p:cNvSpPr>
          <p:nvPr/>
        </p:nvSpPr>
        <p:spPr>
          <a:xfrm>
            <a:off x="3598839" y="59867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mướp</a:t>
            </a:r>
          </a:p>
        </p:txBody>
      </p:sp>
      <p:sp>
        <p:nvSpPr>
          <p:cNvPr id="12" name="Title 1">
            <a:extLst>
              <a:ext uri="{FF2B5EF4-FFF2-40B4-BE49-F238E27FC236}">
                <a16:creationId xmlns:a16="http://schemas.microsoft.com/office/drawing/2014/main" id="{29FE2A18-96DD-BA01-8970-48AB9A101739}"/>
              </a:ext>
            </a:extLst>
          </p:cNvPr>
          <p:cNvSpPr txBox="1">
            <a:spLocks/>
          </p:cNvSpPr>
          <p:nvPr/>
        </p:nvSpPr>
        <p:spPr>
          <a:xfrm>
            <a:off x="6312065" y="59867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nượp</a:t>
            </a:r>
          </a:p>
        </p:txBody>
      </p:sp>
      <p:sp>
        <p:nvSpPr>
          <p:cNvPr id="13" name="Title 1">
            <a:extLst>
              <a:ext uri="{FF2B5EF4-FFF2-40B4-BE49-F238E27FC236}">
                <a16:creationId xmlns:a16="http://schemas.microsoft.com/office/drawing/2014/main" id="{10D534C8-1149-E187-5FBD-B6C8C3E3A35A}"/>
              </a:ext>
            </a:extLst>
          </p:cNvPr>
          <p:cNvSpPr txBox="1">
            <a:spLocks/>
          </p:cNvSpPr>
          <p:nvPr/>
        </p:nvSpPr>
        <p:spPr>
          <a:xfrm>
            <a:off x="1171626" y="58104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ươm</a:t>
            </a:r>
          </a:p>
        </p:txBody>
      </p:sp>
      <p:sp>
        <p:nvSpPr>
          <p:cNvPr id="14" name="Title 1">
            <a:extLst>
              <a:ext uri="{FF2B5EF4-FFF2-40B4-BE49-F238E27FC236}">
                <a16:creationId xmlns:a16="http://schemas.microsoft.com/office/drawing/2014/main" id="{09F70299-71F1-ADFC-3E87-BE03F12AFF3D}"/>
              </a:ext>
            </a:extLst>
          </p:cNvPr>
          <p:cNvSpPr txBox="1">
            <a:spLocks/>
          </p:cNvSpPr>
          <p:nvPr/>
        </p:nvSpPr>
        <p:spPr>
          <a:xfrm>
            <a:off x="4202054" y="58104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ươp</a:t>
            </a:r>
          </a:p>
        </p:txBody>
      </p:sp>
      <p:sp>
        <p:nvSpPr>
          <p:cNvPr id="15" name="Title 1">
            <a:extLst>
              <a:ext uri="{FF2B5EF4-FFF2-40B4-BE49-F238E27FC236}">
                <a16:creationId xmlns:a16="http://schemas.microsoft.com/office/drawing/2014/main" id="{015C1584-ACFD-6BC9-514C-56635772D82E}"/>
              </a:ext>
            </a:extLst>
          </p:cNvPr>
          <p:cNvSpPr txBox="1">
            <a:spLocks/>
          </p:cNvSpPr>
          <p:nvPr/>
        </p:nvSpPr>
        <p:spPr>
          <a:xfrm>
            <a:off x="6806081" y="58104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ươp</a:t>
            </a:r>
          </a:p>
        </p:txBody>
      </p:sp>
      <p:sp>
        <p:nvSpPr>
          <p:cNvPr id="16" name="Title 1">
            <a:extLst>
              <a:ext uri="{FF2B5EF4-FFF2-40B4-BE49-F238E27FC236}">
                <a16:creationId xmlns:a16="http://schemas.microsoft.com/office/drawing/2014/main" id="{5C6F2257-8D6F-164D-4124-EFC3E89382D7}"/>
              </a:ext>
            </a:extLst>
          </p:cNvPr>
          <p:cNvSpPr txBox="1">
            <a:spLocks/>
          </p:cNvSpPr>
          <p:nvPr/>
        </p:nvSpPr>
        <p:spPr>
          <a:xfrm>
            <a:off x="8988289" y="59867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ướp</a:t>
            </a:r>
          </a:p>
        </p:txBody>
      </p:sp>
      <p:sp>
        <p:nvSpPr>
          <p:cNvPr id="17" name="Title 1">
            <a:extLst>
              <a:ext uri="{FF2B5EF4-FFF2-40B4-BE49-F238E27FC236}">
                <a16:creationId xmlns:a16="http://schemas.microsoft.com/office/drawing/2014/main" id="{C54410DF-7743-8F3E-85E6-3C9438684726}"/>
              </a:ext>
            </a:extLst>
          </p:cNvPr>
          <p:cNvSpPr txBox="1">
            <a:spLocks/>
          </p:cNvSpPr>
          <p:nvPr/>
        </p:nvSpPr>
        <p:spPr>
          <a:xfrm>
            <a:off x="9305119" y="5810474"/>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ươp</a:t>
            </a:r>
          </a:p>
        </p:txBody>
      </p:sp>
      <p:pic>
        <p:nvPicPr>
          <p:cNvPr id="18" name="Picture 2">
            <a:extLst>
              <a:ext uri="{FF2B5EF4-FFF2-40B4-BE49-F238E27FC236}">
                <a16:creationId xmlns:a16="http://schemas.microsoft.com/office/drawing/2014/main" id="{AACB48C3-60AC-F550-4506-930F6D710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5773" y="-104211"/>
            <a:ext cx="5442107" cy="477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69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B2BF-95F4-B88A-0810-5B768BBB9944}"/>
              </a:ext>
            </a:extLst>
          </p:cNvPr>
          <p:cNvSpPr txBox="1">
            <a:spLocks/>
          </p:cNvSpPr>
          <p:nvPr/>
        </p:nvSpPr>
        <p:spPr>
          <a:xfrm>
            <a:off x="2487181" y="55919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con bướm</a:t>
            </a:r>
          </a:p>
        </p:txBody>
      </p:sp>
      <p:sp>
        <p:nvSpPr>
          <p:cNvPr id="3" name="AutoShape 2" descr="hình ảnh : canh, Mỏ, Đầy màu sắc, màu vàng, Động vật, Lorikeet, Yêu chim,  Cá voi, Động vật có xương sống, con vẹt, đẹp, Chim vẹt, Parakeet, Đa màu,  Ara 2311x2129 - -">
            <a:extLst>
              <a:ext uri="{FF2B5EF4-FFF2-40B4-BE49-F238E27FC236}">
                <a16:creationId xmlns:a16="http://schemas.microsoft.com/office/drawing/2014/main" id="{A2B88C79-9A5C-4F48-3200-58229404F838}"/>
              </a:ext>
            </a:extLst>
          </p:cNvPr>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a:extLst>
              <a:ext uri="{FF2B5EF4-FFF2-40B4-BE49-F238E27FC236}">
                <a16:creationId xmlns:a16="http://schemas.microsoft.com/office/drawing/2014/main" id="{69CE0DDE-0EE6-C515-F8A1-536AA9760E94}"/>
              </a:ext>
            </a:extLst>
          </p:cNvPr>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Title 1">
            <a:extLst>
              <a:ext uri="{FF2B5EF4-FFF2-40B4-BE49-F238E27FC236}">
                <a16:creationId xmlns:a16="http://schemas.microsoft.com/office/drawing/2014/main" id="{93477850-90F3-5284-F01E-EE8E04135BB3}"/>
              </a:ext>
            </a:extLst>
          </p:cNvPr>
          <p:cNvSpPr txBox="1">
            <a:spLocks/>
          </p:cNvSpPr>
          <p:nvPr/>
        </p:nvSpPr>
        <p:spPr>
          <a:xfrm>
            <a:off x="6104218" y="5591906"/>
            <a:ext cx="25957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ươm</a:t>
            </a:r>
          </a:p>
        </p:txBody>
      </p:sp>
      <p:pic>
        <p:nvPicPr>
          <p:cNvPr id="6" name="Picture 2" descr="cute butterfly - butterfly Wallpaper (2728x1740) (261881)">
            <a:extLst>
              <a:ext uri="{FF2B5EF4-FFF2-40B4-BE49-F238E27FC236}">
                <a16:creationId xmlns:a16="http://schemas.microsoft.com/office/drawing/2014/main" id="{822EA7BF-8F4D-4E36-822C-2EBC68075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818" y="473440"/>
            <a:ext cx="6951831" cy="443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81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2F04-9754-E641-347C-73221C5E1F47}"/>
              </a:ext>
            </a:extLst>
          </p:cNvPr>
          <p:cNvSpPr txBox="1">
            <a:spLocks/>
          </p:cNvSpPr>
          <p:nvPr/>
        </p:nvSpPr>
        <p:spPr>
          <a:xfrm>
            <a:off x="2432058" y="5439506"/>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nườm nượp</a:t>
            </a:r>
          </a:p>
        </p:txBody>
      </p:sp>
      <p:sp>
        <p:nvSpPr>
          <p:cNvPr id="3" name="Title 1">
            <a:extLst>
              <a:ext uri="{FF2B5EF4-FFF2-40B4-BE49-F238E27FC236}">
                <a16:creationId xmlns:a16="http://schemas.microsoft.com/office/drawing/2014/main" id="{BF0D7BFA-F471-B63B-EBBC-492BA927745F}"/>
              </a:ext>
            </a:extLst>
          </p:cNvPr>
          <p:cNvSpPr txBox="1">
            <a:spLocks/>
          </p:cNvSpPr>
          <p:nvPr/>
        </p:nvSpPr>
        <p:spPr>
          <a:xfrm>
            <a:off x="3477072" y="5439505"/>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ươm</a:t>
            </a:r>
          </a:p>
        </p:txBody>
      </p:sp>
      <p:pic>
        <p:nvPicPr>
          <p:cNvPr id="4" name="Picture 2" descr="Nườm nượp dòng người đổ về các thành phố lớn sau tết">
            <a:extLst>
              <a:ext uri="{FF2B5EF4-FFF2-40B4-BE49-F238E27FC236}">
                <a16:creationId xmlns:a16="http://schemas.microsoft.com/office/drawing/2014/main" id="{5E5DE285-A0FC-F8BF-B7C2-15481100B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879" y="457200"/>
            <a:ext cx="8016043" cy="445770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D071A06-D1B1-79D4-A16A-E62E846B24B1}"/>
              </a:ext>
            </a:extLst>
          </p:cNvPr>
          <p:cNvSpPr txBox="1">
            <a:spLocks/>
          </p:cNvSpPr>
          <p:nvPr/>
        </p:nvSpPr>
        <p:spPr>
          <a:xfrm>
            <a:off x="6557961"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ươp</a:t>
            </a:r>
          </a:p>
        </p:txBody>
      </p:sp>
    </p:spTree>
    <p:extLst>
      <p:ext uri="{BB962C8B-B14F-4D97-AF65-F5344CB8AC3E}">
        <p14:creationId xmlns:p14="http://schemas.microsoft.com/office/powerpoint/2010/main" val="319120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36717-9931-137E-05D7-9A4FE5EF082E}"/>
              </a:ext>
            </a:extLst>
          </p:cNvPr>
          <p:cNvSpPr txBox="1">
            <a:spLocks/>
          </p:cNvSpPr>
          <p:nvPr/>
        </p:nvSpPr>
        <p:spPr>
          <a:xfrm>
            <a:off x="2552097" y="5562428"/>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giàn mướp</a:t>
            </a:r>
          </a:p>
        </p:txBody>
      </p:sp>
      <p:sp>
        <p:nvSpPr>
          <p:cNvPr id="3" name="Title 1">
            <a:extLst>
              <a:ext uri="{FF2B5EF4-FFF2-40B4-BE49-F238E27FC236}">
                <a16:creationId xmlns:a16="http://schemas.microsoft.com/office/drawing/2014/main" id="{949802C6-E66A-7191-9E3B-BEBA1731DA2B}"/>
              </a:ext>
            </a:extLst>
          </p:cNvPr>
          <p:cNvSpPr txBox="1">
            <a:spLocks/>
          </p:cNvSpPr>
          <p:nvPr/>
        </p:nvSpPr>
        <p:spPr>
          <a:xfrm>
            <a:off x="6052074" y="5562428"/>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ươp</a:t>
            </a:r>
          </a:p>
        </p:txBody>
      </p:sp>
      <p:pic>
        <p:nvPicPr>
          <p:cNvPr id="4" name="Picture 2" descr="Xơ mướp, lá và quả mướp có công dụng gì và cách dùng làm thuốc">
            <a:extLst>
              <a:ext uri="{FF2B5EF4-FFF2-40B4-BE49-F238E27FC236}">
                <a16:creationId xmlns:a16="http://schemas.microsoft.com/office/drawing/2014/main" id="{AE1013C3-E05C-7C84-4070-D78DC515E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367" y="457200"/>
            <a:ext cx="7865395" cy="4423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19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858" y="1480703"/>
            <a:ext cx="3352798" cy="2253097"/>
          </a:xfrm>
          <a:prstGeom prst="ellipse">
            <a:avLst/>
          </a:prstGeom>
          <a:ln w="9525">
            <a:solidFill>
              <a:srgbClr val="92D050"/>
            </a:solidFill>
            <a:prstDash val="sysDot"/>
            <a:miter lim="800000"/>
            <a:headEnd/>
            <a:tailEnd/>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351" y="1686772"/>
            <a:ext cx="3868739" cy="1940610"/>
          </a:xfrm>
          <a:prstGeom prst="rect">
            <a:avLst/>
          </a:prstGeom>
          <a:ln>
            <a:noFill/>
          </a:ln>
          <a:effectLst>
            <a:softEdge rad="112500"/>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1181" y="1497636"/>
            <a:ext cx="2874961" cy="227173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bwMode="auto">
          <a:xfrm>
            <a:off x="1157112" y="4793050"/>
            <a:ext cx="3352799" cy="914400"/>
          </a:xfrm>
          <a:prstGeom prst="roundRect">
            <a:avLst/>
          </a:prstGeom>
          <a:solidFill>
            <a:srgbClr val="FFFF0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giàn</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mướp</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bwMode="auto">
          <a:xfrm>
            <a:off x="5181600" y="5623404"/>
            <a:ext cx="2895600" cy="914400"/>
          </a:xfrm>
          <a:prstGeom prst="roundRect">
            <a:avLst/>
          </a:prstGeom>
          <a:solidFill>
            <a:srgbClr val="FFFF0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con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bướm</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bwMode="auto">
          <a:xfrm>
            <a:off x="7158655" y="4495800"/>
            <a:ext cx="3733800" cy="914400"/>
          </a:xfrm>
          <a:prstGeom prst="roundRect">
            <a:avLst/>
          </a:prstGeom>
          <a:solidFill>
            <a:srgbClr val="FFFF0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nườm</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nượp</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 Box 23"/>
          <p:cNvSpPr txBox="1">
            <a:spLocks noChangeArrowheads="1"/>
          </p:cNvSpPr>
          <p:nvPr/>
        </p:nvSpPr>
        <p:spPr bwMode="auto">
          <a:xfrm>
            <a:off x="2819400" y="457200"/>
            <a:ext cx="8191500" cy="830997"/>
          </a:xfrm>
          <a:prstGeom prst="rect">
            <a:avLst/>
          </a:prstGeom>
          <a:noFill/>
          <a:ln>
            <a:noFill/>
          </a:ln>
          <a:effectLst/>
        </p:spPr>
        <p:txBody>
          <a:bodyPr wrap="square">
            <a:spAutoFit/>
          </a:bodyPr>
          <a:lstStyle>
            <a:lvl1pPr>
              <a:defRPr sz="2800">
                <a:solidFill>
                  <a:schemeClr val="tx2"/>
                </a:solidFill>
                <a:latin typeface="Arial" charset="0"/>
              </a:defRPr>
            </a:lvl1pPr>
            <a:lvl2pPr>
              <a:defRPr sz="2500">
                <a:solidFill>
                  <a:schemeClr val="tx2"/>
                </a:solidFill>
                <a:latin typeface="Arial" charset="0"/>
              </a:defRPr>
            </a:lvl2pPr>
            <a:lvl3pPr>
              <a:defRPr sz="22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hangingPunct="0">
              <a:defRPr sz="2000">
                <a:solidFill>
                  <a:schemeClr val="tx2"/>
                </a:solidFill>
                <a:latin typeface="Arial" charset="0"/>
              </a:defRPr>
            </a:lvl6pPr>
            <a:lvl7pPr eaLnBrk="0" hangingPunct="0">
              <a:defRPr sz="2000">
                <a:solidFill>
                  <a:schemeClr val="tx2"/>
                </a:solidFill>
                <a:latin typeface="Arial" charset="0"/>
              </a:defRPr>
            </a:lvl7pPr>
            <a:lvl8pPr eaLnBrk="0" hangingPunct="0">
              <a:defRPr sz="2000">
                <a:solidFill>
                  <a:schemeClr val="tx2"/>
                </a:solidFill>
                <a:latin typeface="Arial" charset="0"/>
              </a:defRPr>
            </a:lvl8pPr>
            <a:lvl9pPr eaLnBrk="0" hangingPunct="0">
              <a:defRPr sz="2000">
                <a:solidFill>
                  <a:schemeClr val="tx2"/>
                </a:solidFill>
                <a:latin typeface="Arial" charset="0"/>
              </a:defRPr>
            </a:lvl9pPr>
          </a:lstStyle>
          <a:p>
            <a:pPr eaLnBrk="1" hangingPunct="1">
              <a:spcBef>
                <a:spcPct val="50000"/>
              </a:spcBef>
            </a:pPr>
            <a:r>
              <a:rPr lang="en-US" altLang="vi-VN"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alt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a:t>
            </a:r>
            <a:r>
              <a:rPr lang="en-US" alt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alt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a:stCxn id="1026" idx="4"/>
            <a:endCxn id="8" idx="0"/>
          </p:cNvCxnSpPr>
          <p:nvPr/>
        </p:nvCxnSpPr>
        <p:spPr>
          <a:xfrm>
            <a:off x="2304257" y="3733800"/>
            <a:ext cx="4325143" cy="1889604"/>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1027" idx="2"/>
            <a:endCxn id="9" idx="0"/>
          </p:cNvCxnSpPr>
          <p:nvPr/>
        </p:nvCxnSpPr>
        <p:spPr>
          <a:xfrm>
            <a:off x="6001721" y="3627382"/>
            <a:ext cx="3023834" cy="868418"/>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a:endCxn id="7" idx="0"/>
          </p:cNvCxnSpPr>
          <p:nvPr/>
        </p:nvCxnSpPr>
        <p:spPr>
          <a:xfrm flipH="1">
            <a:off x="2833512" y="3657600"/>
            <a:ext cx="5548488" cy="1135450"/>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88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ircle(in)">
                                      <p:cBhvr>
                                        <p:cTn id="12" dur="2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circle(in)">
                                      <p:cBhvr>
                                        <p:cTn id="17" dur="20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heel(1)">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tải xuống (1)">
            <a:hlinkClick r:id="" action="ppaction://media"/>
            <a:extLst>
              <a:ext uri="{FF2B5EF4-FFF2-40B4-BE49-F238E27FC236}">
                <a16:creationId xmlns:a16="http://schemas.microsoft.com/office/drawing/2014/main" id="{1A1F01D2-61E4-4885-4E74-C615CD76824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 y="304800"/>
            <a:ext cx="406400" cy="406400"/>
          </a:xfrm>
          <a:prstGeom prst="rect">
            <a:avLst/>
          </a:prstGeom>
        </p:spPr>
      </p:pic>
    </p:spTree>
    <p:custDataLst>
      <p:tags r:id="rId1"/>
    </p:custDataLst>
    <p:extLst>
      <p:ext uri="{BB962C8B-B14F-4D97-AF65-F5344CB8AC3E}">
        <p14:creationId xmlns:p14="http://schemas.microsoft.com/office/powerpoint/2010/main" val="230988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12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5D2949A3-695A-99B6-DE51-14D92C4D912B}"/>
              </a:ext>
            </a:extLst>
          </p:cNvPr>
          <p:cNvSpPr txBox="1">
            <a:spLocks/>
          </p:cNvSpPr>
          <p:nvPr/>
        </p:nvSpPr>
        <p:spPr>
          <a:xfrm>
            <a:off x="32615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nườm nượp</a:t>
            </a:r>
          </a:p>
        </p:txBody>
      </p:sp>
      <p:sp>
        <p:nvSpPr>
          <p:cNvPr id="42" name="Title 1">
            <a:extLst>
              <a:ext uri="{FF2B5EF4-FFF2-40B4-BE49-F238E27FC236}">
                <a16:creationId xmlns:a16="http://schemas.microsoft.com/office/drawing/2014/main" id="{360AF588-F035-E038-B80F-91EB71798F63}"/>
              </a:ext>
            </a:extLst>
          </p:cNvPr>
          <p:cNvSpPr txBox="1">
            <a:spLocks/>
          </p:cNvSpPr>
          <p:nvPr/>
        </p:nvSpPr>
        <p:spPr>
          <a:xfrm>
            <a:off x="-464259" y="58967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con bướm</a:t>
            </a:r>
          </a:p>
        </p:txBody>
      </p:sp>
      <p:sp>
        <p:nvSpPr>
          <p:cNvPr id="43" name="Title 1">
            <a:extLst>
              <a:ext uri="{FF2B5EF4-FFF2-40B4-BE49-F238E27FC236}">
                <a16:creationId xmlns:a16="http://schemas.microsoft.com/office/drawing/2014/main" id="{A35FF7F9-CEC3-2D29-2A25-1999C9278584}"/>
              </a:ext>
            </a:extLst>
          </p:cNvPr>
          <p:cNvSpPr txBox="1">
            <a:spLocks/>
          </p:cNvSpPr>
          <p:nvPr/>
        </p:nvSpPr>
        <p:spPr>
          <a:xfrm>
            <a:off x="73001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giàn mướp</a:t>
            </a:r>
          </a:p>
        </p:txBody>
      </p:sp>
      <p:sp>
        <p:nvSpPr>
          <p:cNvPr id="44" name="Title 1">
            <a:extLst>
              <a:ext uri="{FF2B5EF4-FFF2-40B4-BE49-F238E27FC236}">
                <a16:creationId xmlns:a16="http://schemas.microsoft.com/office/drawing/2014/main" id="{6E06CCC7-3C8B-814A-C5DA-D4823CCA8F64}"/>
              </a:ext>
            </a:extLst>
          </p:cNvPr>
          <p:cNvSpPr txBox="1">
            <a:spLocks/>
          </p:cNvSpPr>
          <p:nvPr/>
        </p:nvSpPr>
        <p:spPr>
          <a:xfrm>
            <a:off x="635110" y="48960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lượm</a:t>
            </a:r>
          </a:p>
        </p:txBody>
      </p:sp>
      <p:sp>
        <p:nvSpPr>
          <p:cNvPr id="45" name="Title 1">
            <a:extLst>
              <a:ext uri="{FF2B5EF4-FFF2-40B4-BE49-F238E27FC236}">
                <a16:creationId xmlns:a16="http://schemas.microsoft.com/office/drawing/2014/main" id="{8460AB3B-9D6D-B29D-13F5-F3290158DD2F}"/>
              </a:ext>
            </a:extLst>
          </p:cNvPr>
          <p:cNvSpPr txBox="1">
            <a:spLocks/>
          </p:cNvSpPr>
          <p:nvPr/>
        </p:nvSpPr>
        <p:spPr>
          <a:xfrm>
            <a:off x="3588171" y="489607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mướp</a:t>
            </a:r>
          </a:p>
        </p:txBody>
      </p:sp>
      <p:sp>
        <p:nvSpPr>
          <p:cNvPr id="46" name="Title 1">
            <a:extLst>
              <a:ext uri="{FF2B5EF4-FFF2-40B4-BE49-F238E27FC236}">
                <a16:creationId xmlns:a16="http://schemas.microsoft.com/office/drawing/2014/main" id="{13DB622E-7104-97E5-D06D-8DD48B60BD3D}"/>
              </a:ext>
            </a:extLst>
          </p:cNvPr>
          <p:cNvSpPr txBox="1">
            <a:spLocks/>
          </p:cNvSpPr>
          <p:nvPr/>
        </p:nvSpPr>
        <p:spPr>
          <a:xfrm>
            <a:off x="6133189" y="489607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nượp</a:t>
            </a:r>
          </a:p>
        </p:txBody>
      </p:sp>
      <p:sp>
        <p:nvSpPr>
          <p:cNvPr id="47" name="Title 1">
            <a:extLst>
              <a:ext uri="{FF2B5EF4-FFF2-40B4-BE49-F238E27FC236}">
                <a16:creationId xmlns:a16="http://schemas.microsoft.com/office/drawing/2014/main" id="{90A14DDD-2A51-C963-D8A0-0541C87176F7}"/>
              </a:ext>
            </a:extLst>
          </p:cNvPr>
          <p:cNvSpPr txBox="1">
            <a:spLocks/>
          </p:cNvSpPr>
          <p:nvPr/>
        </p:nvSpPr>
        <p:spPr>
          <a:xfrm>
            <a:off x="8962313" y="48960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ướp</a:t>
            </a:r>
          </a:p>
        </p:txBody>
      </p:sp>
      <p:sp>
        <p:nvSpPr>
          <p:cNvPr id="48" name="Title 1">
            <a:extLst>
              <a:ext uri="{FF2B5EF4-FFF2-40B4-BE49-F238E27FC236}">
                <a16:creationId xmlns:a16="http://schemas.microsoft.com/office/drawing/2014/main" id="{13F3C437-A2FB-B967-1616-E991B20C00FB}"/>
              </a:ext>
            </a:extLst>
          </p:cNvPr>
          <p:cNvSpPr txBox="1">
            <a:spLocks/>
          </p:cNvSpPr>
          <p:nvPr/>
        </p:nvSpPr>
        <p:spPr>
          <a:xfrm>
            <a:off x="673766" y="39624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chườm</a:t>
            </a:r>
          </a:p>
        </p:txBody>
      </p:sp>
      <p:sp>
        <p:nvSpPr>
          <p:cNvPr id="49" name="Title 1">
            <a:extLst>
              <a:ext uri="{FF2B5EF4-FFF2-40B4-BE49-F238E27FC236}">
                <a16:creationId xmlns:a16="http://schemas.microsoft.com/office/drawing/2014/main" id="{A384B98A-B6B7-FB21-9051-D51C8FD7A1A4}"/>
              </a:ext>
            </a:extLst>
          </p:cNvPr>
          <p:cNvSpPr txBox="1">
            <a:spLocks/>
          </p:cNvSpPr>
          <p:nvPr/>
        </p:nvSpPr>
        <p:spPr>
          <a:xfrm>
            <a:off x="3579498" y="396240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đượm</a:t>
            </a:r>
          </a:p>
        </p:txBody>
      </p:sp>
      <p:sp>
        <p:nvSpPr>
          <p:cNvPr id="50" name="Title 1">
            <a:extLst>
              <a:ext uri="{FF2B5EF4-FFF2-40B4-BE49-F238E27FC236}">
                <a16:creationId xmlns:a16="http://schemas.microsoft.com/office/drawing/2014/main" id="{5E1565A0-35A7-6E83-F056-9007E8644612}"/>
              </a:ext>
            </a:extLst>
          </p:cNvPr>
          <p:cNvSpPr txBox="1">
            <a:spLocks/>
          </p:cNvSpPr>
          <p:nvPr/>
        </p:nvSpPr>
        <p:spPr>
          <a:xfrm>
            <a:off x="6292724" y="396240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gươm</a:t>
            </a:r>
          </a:p>
        </p:txBody>
      </p:sp>
      <p:sp>
        <p:nvSpPr>
          <p:cNvPr id="51" name="Title 1">
            <a:extLst>
              <a:ext uri="{FF2B5EF4-FFF2-40B4-BE49-F238E27FC236}">
                <a16:creationId xmlns:a16="http://schemas.microsoft.com/office/drawing/2014/main" id="{A1E61BF4-41FB-D576-B597-F480DE788106}"/>
              </a:ext>
            </a:extLst>
          </p:cNvPr>
          <p:cNvSpPr txBox="1">
            <a:spLocks/>
          </p:cNvSpPr>
          <p:nvPr/>
        </p:nvSpPr>
        <p:spPr>
          <a:xfrm>
            <a:off x="8979566" y="39624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ướm</a:t>
            </a:r>
          </a:p>
        </p:txBody>
      </p:sp>
      <p:pic>
        <p:nvPicPr>
          <p:cNvPr id="52" name="Picture 2">
            <a:extLst>
              <a:ext uri="{FF2B5EF4-FFF2-40B4-BE49-F238E27FC236}">
                <a16:creationId xmlns:a16="http://schemas.microsoft.com/office/drawing/2014/main" id="{923ABB67-00AA-5EAB-4DAE-3C96ACDF7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022" y="152400"/>
            <a:ext cx="4497609" cy="3943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3" name="Group 52">
            <a:extLst>
              <a:ext uri="{FF2B5EF4-FFF2-40B4-BE49-F238E27FC236}">
                <a16:creationId xmlns:a16="http://schemas.microsoft.com/office/drawing/2014/main" id="{E007EA13-5B27-7CF8-F840-7228F4EB72C2}"/>
              </a:ext>
            </a:extLst>
          </p:cNvPr>
          <p:cNvGrpSpPr/>
          <p:nvPr/>
        </p:nvGrpSpPr>
        <p:grpSpPr>
          <a:xfrm>
            <a:off x="215396" y="203422"/>
            <a:ext cx="2621250" cy="941185"/>
            <a:chOff x="63500" y="1429216"/>
            <a:chExt cx="1970813" cy="705889"/>
          </a:xfrm>
        </p:grpSpPr>
        <p:sp>
          <p:nvSpPr>
            <p:cNvPr id="54" name="Rounded Rectangle 34">
              <a:extLst>
                <a:ext uri="{FF2B5EF4-FFF2-40B4-BE49-F238E27FC236}">
                  <a16:creationId xmlns:a16="http://schemas.microsoft.com/office/drawing/2014/main" id="{10515DBE-6201-8128-93EC-A9CADC70DDEC}"/>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55" name="Oval 54">
              <a:extLst>
                <a:ext uri="{FF2B5EF4-FFF2-40B4-BE49-F238E27FC236}">
                  <a16:creationId xmlns:a16="http://schemas.microsoft.com/office/drawing/2014/main" id="{D7EA4F79-E37D-7853-62FA-6723CC9A7962}"/>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1721726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2"/>
          <a:stretch>
            <a:fillRect/>
          </a:stretch>
        </p:blipFill>
        <p:spPr>
          <a:xfrm>
            <a:off x="7543800" y="1734560"/>
            <a:ext cx="1932244" cy="1563361"/>
          </a:xfrm>
          <a:prstGeom prst="rect">
            <a:avLst/>
          </a:prstGeom>
        </p:spPr>
      </p:pic>
      <p:pic>
        <p:nvPicPr>
          <p:cNvPr id="10" name="图片 9"/>
          <p:cNvPicPr>
            <a:picLocks noChangeAspect="1"/>
          </p:cNvPicPr>
          <p:nvPr/>
        </p:nvPicPr>
        <p:blipFill>
          <a:blip r:embed="rId3"/>
          <a:stretch>
            <a:fillRect/>
          </a:stretch>
        </p:blipFill>
        <p:spPr>
          <a:xfrm>
            <a:off x="2118682" y="1734560"/>
            <a:ext cx="1981200" cy="1465684"/>
          </a:xfrm>
          <a:prstGeom prst="rect">
            <a:avLst/>
          </a:prstGeom>
        </p:spPr>
      </p:pic>
      <p:grpSp>
        <p:nvGrpSpPr>
          <p:cNvPr id="2" name="组合 1"/>
          <p:cNvGrpSpPr/>
          <p:nvPr/>
        </p:nvGrpSpPr>
        <p:grpSpPr>
          <a:xfrm>
            <a:off x="943086" y="2876115"/>
            <a:ext cx="4555443" cy="3811220"/>
            <a:chOff x="930956" y="2227630"/>
            <a:chExt cx="4555443" cy="3811220"/>
          </a:xfrm>
          <a:effectLst>
            <a:outerShdw blurRad="50800" dist="38100" algn="l" rotWithShape="0">
              <a:prstClr val="black">
                <a:alpha val="40000"/>
              </a:prstClr>
            </a:outerShdw>
          </a:effectLst>
        </p:grpSpPr>
        <p:sp>
          <p:nvSpPr>
            <p:cNvPr id="5" name="椭圆 4"/>
            <p:cNvSpPr/>
            <p:nvPr/>
          </p:nvSpPr>
          <p:spPr>
            <a:xfrm>
              <a:off x="930956" y="2227630"/>
              <a:ext cx="4555443" cy="3811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9" name="椭圆 8"/>
            <p:cNvSpPr/>
            <p:nvPr/>
          </p:nvSpPr>
          <p:spPr>
            <a:xfrm>
              <a:off x="1058863" y="2404622"/>
              <a:ext cx="4275137" cy="3495335"/>
            </a:xfrm>
            <a:prstGeom prst="ellipse">
              <a:avLst/>
            </a:prstGeom>
            <a:solidFill>
              <a:schemeClr val="bg1"/>
            </a:solidFill>
            <a:ln w="57150">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15" name="组合 14"/>
          <p:cNvGrpSpPr/>
          <p:nvPr/>
        </p:nvGrpSpPr>
        <p:grpSpPr>
          <a:xfrm>
            <a:off x="6686024" y="2876115"/>
            <a:ext cx="4555443" cy="3811220"/>
            <a:chOff x="930956" y="2227630"/>
            <a:chExt cx="4555443" cy="3811220"/>
          </a:xfrm>
          <a:effectLst>
            <a:outerShdw blurRad="50800" dist="38100" algn="l" rotWithShape="0">
              <a:prstClr val="black">
                <a:alpha val="40000"/>
              </a:prstClr>
            </a:outerShdw>
          </a:effectLst>
        </p:grpSpPr>
        <p:sp>
          <p:nvSpPr>
            <p:cNvPr id="16" name="椭圆 15"/>
            <p:cNvSpPr/>
            <p:nvPr/>
          </p:nvSpPr>
          <p:spPr>
            <a:xfrm>
              <a:off x="930956" y="2227630"/>
              <a:ext cx="4555443" cy="3811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7" name="椭圆 16"/>
            <p:cNvSpPr/>
            <p:nvPr/>
          </p:nvSpPr>
          <p:spPr>
            <a:xfrm>
              <a:off x="1058863" y="2404622"/>
              <a:ext cx="4275137" cy="3495335"/>
            </a:xfrm>
            <a:prstGeom prst="ellipse">
              <a:avLst/>
            </a:prstGeom>
            <a:solidFill>
              <a:schemeClr val="bg1"/>
            </a:solidFill>
            <a:ln w="57150">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sp>
        <p:nvSpPr>
          <p:cNvPr id="22" name="TextBox 21">
            <a:extLst>
              <a:ext uri="{FF2B5EF4-FFF2-40B4-BE49-F238E27FC236}">
                <a16:creationId xmlns:a16="http://schemas.microsoft.com/office/drawing/2014/main" id="{7810145A-36BA-4909-912E-F04B773683B4}"/>
              </a:ext>
            </a:extLst>
          </p:cNvPr>
          <p:cNvSpPr txBox="1"/>
          <p:nvPr/>
        </p:nvSpPr>
        <p:spPr>
          <a:xfrm>
            <a:off x="1295400" y="3993177"/>
            <a:ext cx="36576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ươm</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36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6F36ACD9-C10F-4F7F-B87C-745925789BFB}"/>
              </a:ext>
            </a:extLst>
          </p:cNvPr>
          <p:cNvSpPr txBox="1"/>
          <p:nvPr/>
        </p:nvSpPr>
        <p:spPr>
          <a:xfrm>
            <a:off x="7162800" y="3962400"/>
            <a:ext cx="3875955"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ươp</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36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61E1DF13-33C5-4557-A1A1-B1E6D31A1447}"/>
              </a:ext>
            </a:extLst>
          </p:cNvPr>
          <p:cNvSpPr/>
          <p:nvPr/>
        </p:nvSpPr>
        <p:spPr>
          <a:xfrm>
            <a:off x="3048000" y="609600"/>
            <a:ext cx="7239000" cy="1015663"/>
          </a:xfrm>
          <a:prstGeom prst="rect">
            <a:avLst/>
          </a:prstGeom>
          <a:noFill/>
        </p:spPr>
        <p:txBody>
          <a:bodyPr wrap="square">
            <a:spAutoFit/>
          </a:bodyPr>
          <a:lstStyle/>
          <a:p>
            <a:pPr algn="ctr">
              <a:defRPr/>
            </a:pPr>
            <a:r>
              <a:rPr lang="en-US" sz="6000" b="1" kern="0" dirty="0" err="1">
                <a:ln w="10541" cmpd="sng">
                  <a:solidFill>
                    <a:srgbClr val="4F81BD">
                      <a:shade val="88000"/>
                      <a:satMod val="110000"/>
                    </a:srgbClr>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Mình</a:t>
            </a:r>
            <a:r>
              <a:rPr lang="en-US" sz="6000" b="1" kern="0" dirty="0">
                <a:ln w="10541" cmpd="sng">
                  <a:solidFill>
                    <a:srgbClr val="4F81BD">
                      <a:shade val="88000"/>
                      <a:satMod val="110000"/>
                    </a:srgbClr>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kern="0" dirty="0" err="1">
                <a:ln w="10541" cmpd="sng">
                  <a:solidFill>
                    <a:srgbClr val="4F81BD">
                      <a:shade val="88000"/>
                      <a:satMod val="110000"/>
                    </a:srgbClr>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cùng</a:t>
            </a:r>
            <a:r>
              <a:rPr lang="en-US" sz="6000" b="1" kern="0" dirty="0">
                <a:ln w="10541" cmpd="sng">
                  <a:solidFill>
                    <a:srgbClr val="4F81BD">
                      <a:shade val="88000"/>
                      <a:satMod val="110000"/>
                    </a:srgbClr>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kern="0" dirty="0" err="1">
                <a:ln w="10541" cmpd="sng">
                  <a:solidFill>
                    <a:srgbClr val="4F81BD">
                      <a:shade val="88000"/>
                      <a:satMod val="110000"/>
                    </a:srgbClr>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thi</a:t>
            </a:r>
            <a:r>
              <a:rPr lang="en-US" sz="6000" b="1" kern="0" dirty="0">
                <a:ln w="10541" cmpd="sng">
                  <a:solidFill>
                    <a:srgbClr val="4F81BD">
                      <a:shade val="88000"/>
                      <a:satMod val="110000"/>
                    </a:srgbClr>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kern="0" dirty="0" err="1">
                <a:ln w="10541" cmpd="sng">
                  <a:solidFill>
                    <a:srgbClr val="4F81BD">
                      <a:shade val="88000"/>
                      <a:satMod val="110000"/>
                    </a:srgbClr>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tài</a:t>
            </a:r>
            <a:r>
              <a:rPr lang="en-US" sz="6000" b="1" kern="0" dirty="0">
                <a:ln w="10541" cmpd="sng">
                  <a:solidFill>
                    <a:srgbClr val="4F81BD">
                      <a:shade val="88000"/>
                      <a:satMod val="110000"/>
                    </a:srgbClr>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kern="0" dirty="0" err="1">
                <a:ln w="10541" cmpd="sng">
                  <a:solidFill>
                    <a:srgbClr val="4F81BD">
                      <a:shade val="88000"/>
                      <a:satMod val="110000"/>
                    </a:srgbClr>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nào</a:t>
            </a:r>
            <a:r>
              <a:rPr lang="en-US" sz="6000" b="1" kern="0" dirty="0">
                <a:ln w="10541" cmpd="sng">
                  <a:solidFill>
                    <a:srgbClr val="4F81BD">
                      <a:shade val="88000"/>
                      <a:satMod val="110000"/>
                    </a:srgbClr>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endParaRPr lang="vi-VN" sz="6000" b="1" kern="0" dirty="0">
              <a:ln w="10541" cmpd="sng">
                <a:solidFill>
                  <a:srgbClr val="4F81BD">
                    <a:shade val="88000"/>
                    <a:satMod val="110000"/>
                  </a:srgbClr>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838200"/>
            <a:ext cx="2595235" cy="1502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5931" y="3486644"/>
            <a:ext cx="2984832"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8081" y="847149"/>
            <a:ext cx="2617625" cy="149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3480898"/>
            <a:ext cx="2737636"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5930" y="831385"/>
            <a:ext cx="2984833" cy="1509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8080" y="3486644"/>
            <a:ext cx="2639483" cy="152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bwMode="auto">
          <a:xfrm>
            <a:off x="1676400" y="2531772"/>
            <a:ext cx="2595235" cy="685800"/>
          </a:xfrm>
          <a:prstGeom prst="roundRect">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nụ</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mướp</a:t>
            </a: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3"/>
          <p:cNvSpPr/>
          <p:nvPr/>
        </p:nvSpPr>
        <p:spPr bwMode="auto">
          <a:xfrm>
            <a:off x="4755930" y="2520483"/>
            <a:ext cx="2984834" cy="685800"/>
          </a:xfrm>
          <a:prstGeom prst="roundRect">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cháy</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đượm</a:t>
            </a: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p:cNvSpPr/>
          <p:nvPr/>
        </p:nvSpPr>
        <p:spPr bwMode="auto">
          <a:xfrm>
            <a:off x="8012329" y="2495551"/>
            <a:ext cx="2595235" cy="685800"/>
          </a:xfrm>
          <a:prstGeom prst="roundRect">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cướp</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cờ</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5"/>
          <p:cNvSpPr/>
          <p:nvPr/>
        </p:nvSpPr>
        <p:spPr bwMode="auto">
          <a:xfrm>
            <a:off x="1664744" y="5124451"/>
            <a:ext cx="2606891" cy="685800"/>
          </a:xfrm>
          <a:prstGeom prst="roundRect">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vườn</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ươm</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6"/>
          <p:cNvSpPr/>
          <p:nvPr/>
        </p:nvSpPr>
        <p:spPr bwMode="auto">
          <a:xfrm>
            <a:off x="4755930" y="5085037"/>
            <a:ext cx="2984832" cy="685800"/>
          </a:xfrm>
          <a:prstGeom prst="roundRect">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uớp</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le 17"/>
          <p:cNvSpPr/>
          <p:nvPr/>
        </p:nvSpPr>
        <p:spPr bwMode="auto">
          <a:xfrm>
            <a:off x="7990471" y="5124451"/>
            <a:ext cx="2595235" cy="685800"/>
          </a:xfrm>
          <a:prstGeom prst="roundRect">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Gươm</a:t>
            </a: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0806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Effect transition="in" filter="wheel(1)">
                                      <p:cBhvr>
                                        <p:cTn id="14" dur="2000"/>
                                        <p:tgtEl>
                                          <p:spTgt spid="205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wheel(1)">
                                      <p:cBhvr>
                                        <p:cTn id="19" dur="20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3"/>
                                        </p:tgtEl>
                                        <p:attrNameLst>
                                          <p:attrName>style.visibility</p:attrName>
                                        </p:attrNameLst>
                                      </p:cBhvr>
                                      <p:to>
                                        <p:strVal val="visible"/>
                                      </p:to>
                                    </p:set>
                                    <p:animEffect transition="in" filter="wipe(down)">
                                      <p:cBhvr>
                                        <p:cTn id="24" dur="500"/>
                                        <p:tgtEl>
                                          <p:spTgt spid="205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wipe(down)">
                                      <p:cBhvr>
                                        <p:cTn id="29" dur="500"/>
                                        <p:tgtEl>
                                          <p:spTgt spid="205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055"/>
                                        </p:tgtEl>
                                        <p:attrNameLst>
                                          <p:attrName>style.visibility</p:attrName>
                                        </p:attrNameLst>
                                      </p:cBhvr>
                                      <p:to>
                                        <p:strVal val="visible"/>
                                      </p:to>
                                    </p:set>
                                    <p:anim calcmode="lin" valueType="num">
                                      <p:cBhvr additive="base">
                                        <p:cTn id="34" dur="500" fill="hold"/>
                                        <p:tgtEl>
                                          <p:spTgt spid="2055"/>
                                        </p:tgtEl>
                                        <p:attrNameLst>
                                          <p:attrName>ppt_x</p:attrName>
                                        </p:attrNameLst>
                                      </p:cBhvr>
                                      <p:tavLst>
                                        <p:tav tm="0">
                                          <p:val>
                                            <p:strVal val="#ppt_x"/>
                                          </p:val>
                                        </p:tav>
                                        <p:tav tm="100000">
                                          <p:val>
                                            <p:strVal val="#ppt_x"/>
                                          </p:val>
                                        </p:tav>
                                      </p:tavLst>
                                    </p:anim>
                                    <p:anim calcmode="lin" valueType="num">
                                      <p:cBhvr additive="base">
                                        <p:cTn id="35"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arn(inVertical)">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arn(inVertical)">
                                      <p:cBhvr>
                                        <p:cTn id="6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D80DE607-8807-843B-443C-242E8D1D2AAC}"/>
              </a:ext>
            </a:extLst>
          </p:cNvPr>
          <p:cNvPicPr>
            <a:picLocks noChangeAspect="1"/>
          </p:cNvPicPr>
          <p:nvPr/>
        </p:nvPicPr>
        <p:blipFill>
          <a:blip r:embed="rId6"/>
          <a:stretch>
            <a:fillRect/>
          </a:stretch>
        </p:blipFill>
        <p:spPr>
          <a:xfrm>
            <a:off x="2971800" y="1066800"/>
            <a:ext cx="8077900" cy="2938527"/>
          </a:xfrm>
          <a:prstGeom prst="rect">
            <a:avLst/>
          </a:prstGeom>
        </p:spPr>
      </p:pic>
    </p:spTree>
    <p:extLst>
      <p:ext uri="{BB962C8B-B14F-4D97-AF65-F5344CB8AC3E}">
        <p14:creationId xmlns:p14="http://schemas.microsoft.com/office/powerpoint/2010/main" val="408986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25A04782-16FC-4418-A107-5056A4784BCC}"/>
              </a:ext>
            </a:extLst>
          </p:cNvPr>
          <p:cNvGraphicFramePr>
            <a:graphicFrameLocks noGrp="1"/>
          </p:cNvGraphicFramePr>
          <p:nvPr/>
        </p:nvGraphicFramePr>
        <p:xfrm>
          <a:off x="9728195" y="1548155"/>
          <a:ext cx="9370720" cy="4685360"/>
        </p:xfrm>
        <a:graphic>
          <a:graphicData uri="http://schemas.openxmlformats.org/drawingml/2006/table">
            <a:tbl>
              <a:tblPr firstRow="1" bandRow="1">
                <a:tableStyleId>{5C22544A-7EE6-4342-B048-85BDC9FD1C3A}</a:tableStyleId>
              </a:tblPr>
              <a:tblGrid>
                <a:gridCol w="585670">
                  <a:extLst>
                    <a:ext uri="{9D8B030D-6E8A-4147-A177-3AD203B41FA5}">
                      <a16:colId xmlns:a16="http://schemas.microsoft.com/office/drawing/2014/main" val="20000"/>
                    </a:ext>
                  </a:extLst>
                </a:gridCol>
                <a:gridCol w="585670">
                  <a:extLst>
                    <a:ext uri="{9D8B030D-6E8A-4147-A177-3AD203B41FA5}">
                      <a16:colId xmlns:a16="http://schemas.microsoft.com/office/drawing/2014/main" val="20001"/>
                    </a:ext>
                  </a:extLst>
                </a:gridCol>
                <a:gridCol w="585670">
                  <a:extLst>
                    <a:ext uri="{9D8B030D-6E8A-4147-A177-3AD203B41FA5}">
                      <a16:colId xmlns:a16="http://schemas.microsoft.com/office/drawing/2014/main" val="20002"/>
                    </a:ext>
                  </a:extLst>
                </a:gridCol>
                <a:gridCol w="585670">
                  <a:extLst>
                    <a:ext uri="{9D8B030D-6E8A-4147-A177-3AD203B41FA5}">
                      <a16:colId xmlns:a16="http://schemas.microsoft.com/office/drawing/2014/main" val="20003"/>
                    </a:ext>
                  </a:extLst>
                </a:gridCol>
                <a:gridCol w="585670">
                  <a:extLst>
                    <a:ext uri="{9D8B030D-6E8A-4147-A177-3AD203B41FA5}">
                      <a16:colId xmlns:a16="http://schemas.microsoft.com/office/drawing/2014/main" val="20004"/>
                    </a:ext>
                  </a:extLst>
                </a:gridCol>
                <a:gridCol w="585670">
                  <a:extLst>
                    <a:ext uri="{9D8B030D-6E8A-4147-A177-3AD203B41FA5}">
                      <a16:colId xmlns:a16="http://schemas.microsoft.com/office/drawing/2014/main" val="20005"/>
                    </a:ext>
                  </a:extLst>
                </a:gridCol>
                <a:gridCol w="585670">
                  <a:extLst>
                    <a:ext uri="{9D8B030D-6E8A-4147-A177-3AD203B41FA5}">
                      <a16:colId xmlns:a16="http://schemas.microsoft.com/office/drawing/2014/main" val="20006"/>
                    </a:ext>
                  </a:extLst>
                </a:gridCol>
                <a:gridCol w="585670">
                  <a:extLst>
                    <a:ext uri="{9D8B030D-6E8A-4147-A177-3AD203B41FA5}">
                      <a16:colId xmlns:a16="http://schemas.microsoft.com/office/drawing/2014/main" val="20007"/>
                    </a:ext>
                  </a:extLst>
                </a:gridCol>
                <a:gridCol w="585670">
                  <a:extLst>
                    <a:ext uri="{9D8B030D-6E8A-4147-A177-3AD203B41FA5}">
                      <a16:colId xmlns:a16="http://schemas.microsoft.com/office/drawing/2014/main" val="20008"/>
                    </a:ext>
                  </a:extLst>
                </a:gridCol>
                <a:gridCol w="585670">
                  <a:extLst>
                    <a:ext uri="{9D8B030D-6E8A-4147-A177-3AD203B41FA5}">
                      <a16:colId xmlns:a16="http://schemas.microsoft.com/office/drawing/2014/main" val="20009"/>
                    </a:ext>
                  </a:extLst>
                </a:gridCol>
                <a:gridCol w="585670">
                  <a:extLst>
                    <a:ext uri="{9D8B030D-6E8A-4147-A177-3AD203B41FA5}">
                      <a16:colId xmlns:a16="http://schemas.microsoft.com/office/drawing/2014/main" val="20010"/>
                    </a:ext>
                  </a:extLst>
                </a:gridCol>
                <a:gridCol w="585670">
                  <a:extLst>
                    <a:ext uri="{9D8B030D-6E8A-4147-A177-3AD203B41FA5}">
                      <a16:colId xmlns:a16="http://schemas.microsoft.com/office/drawing/2014/main" val="20011"/>
                    </a:ext>
                  </a:extLst>
                </a:gridCol>
                <a:gridCol w="585670">
                  <a:extLst>
                    <a:ext uri="{9D8B030D-6E8A-4147-A177-3AD203B41FA5}">
                      <a16:colId xmlns:a16="http://schemas.microsoft.com/office/drawing/2014/main" val="20012"/>
                    </a:ext>
                  </a:extLst>
                </a:gridCol>
                <a:gridCol w="585670">
                  <a:extLst>
                    <a:ext uri="{9D8B030D-6E8A-4147-A177-3AD203B41FA5}">
                      <a16:colId xmlns:a16="http://schemas.microsoft.com/office/drawing/2014/main" val="20013"/>
                    </a:ext>
                  </a:extLst>
                </a:gridCol>
                <a:gridCol w="585670">
                  <a:extLst>
                    <a:ext uri="{9D8B030D-6E8A-4147-A177-3AD203B41FA5}">
                      <a16:colId xmlns:a16="http://schemas.microsoft.com/office/drawing/2014/main" val="20014"/>
                    </a:ext>
                  </a:extLst>
                </a:gridCol>
                <a:gridCol w="585670">
                  <a:extLst>
                    <a:ext uri="{9D8B030D-6E8A-4147-A177-3AD203B41FA5}">
                      <a16:colId xmlns:a16="http://schemas.microsoft.com/office/drawing/2014/main" val="20015"/>
                    </a:ext>
                  </a:extLst>
                </a:gridCol>
              </a:tblGrid>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aphicFrame>
        <p:nvGraphicFramePr>
          <p:cNvPr id="2" name="Table 1"/>
          <p:cNvGraphicFramePr>
            <a:graphicFrameLocks noGrp="1"/>
          </p:cNvGraphicFramePr>
          <p:nvPr/>
        </p:nvGraphicFramePr>
        <p:xfrm>
          <a:off x="357475" y="1548155"/>
          <a:ext cx="9370720" cy="4685360"/>
        </p:xfrm>
        <a:graphic>
          <a:graphicData uri="http://schemas.openxmlformats.org/drawingml/2006/table">
            <a:tbl>
              <a:tblPr firstRow="1" bandRow="1">
                <a:tableStyleId>{5C22544A-7EE6-4342-B048-85BDC9FD1C3A}</a:tableStyleId>
              </a:tblPr>
              <a:tblGrid>
                <a:gridCol w="585670">
                  <a:extLst>
                    <a:ext uri="{9D8B030D-6E8A-4147-A177-3AD203B41FA5}">
                      <a16:colId xmlns:a16="http://schemas.microsoft.com/office/drawing/2014/main" val="20000"/>
                    </a:ext>
                  </a:extLst>
                </a:gridCol>
                <a:gridCol w="585670">
                  <a:extLst>
                    <a:ext uri="{9D8B030D-6E8A-4147-A177-3AD203B41FA5}">
                      <a16:colId xmlns:a16="http://schemas.microsoft.com/office/drawing/2014/main" val="20001"/>
                    </a:ext>
                  </a:extLst>
                </a:gridCol>
                <a:gridCol w="585670">
                  <a:extLst>
                    <a:ext uri="{9D8B030D-6E8A-4147-A177-3AD203B41FA5}">
                      <a16:colId xmlns:a16="http://schemas.microsoft.com/office/drawing/2014/main" val="20002"/>
                    </a:ext>
                  </a:extLst>
                </a:gridCol>
                <a:gridCol w="585670">
                  <a:extLst>
                    <a:ext uri="{9D8B030D-6E8A-4147-A177-3AD203B41FA5}">
                      <a16:colId xmlns:a16="http://schemas.microsoft.com/office/drawing/2014/main" val="20003"/>
                    </a:ext>
                  </a:extLst>
                </a:gridCol>
                <a:gridCol w="585670">
                  <a:extLst>
                    <a:ext uri="{9D8B030D-6E8A-4147-A177-3AD203B41FA5}">
                      <a16:colId xmlns:a16="http://schemas.microsoft.com/office/drawing/2014/main" val="20004"/>
                    </a:ext>
                  </a:extLst>
                </a:gridCol>
                <a:gridCol w="585670">
                  <a:extLst>
                    <a:ext uri="{9D8B030D-6E8A-4147-A177-3AD203B41FA5}">
                      <a16:colId xmlns:a16="http://schemas.microsoft.com/office/drawing/2014/main" val="20005"/>
                    </a:ext>
                  </a:extLst>
                </a:gridCol>
                <a:gridCol w="585670">
                  <a:extLst>
                    <a:ext uri="{9D8B030D-6E8A-4147-A177-3AD203B41FA5}">
                      <a16:colId xmlns:a16="http://schemas.microsoft.com/office/drawing/2014/main" val="20006"/>
                    </a:ext>
                  </a:extLst>
                </a:gridCol>
                <a:gridCol w="585670">
                  <a:extLst>
                    <a:ext uri="{9D8B030D-6E8A-4147-A177-3AD203B41FA5}">
                      <a16:colId xmlns:a16="http://schemas.microsoft.com/office/drawing/2014/main" val="20007"/>
                    </a:ext>
                  </a:extLst>
                </a:gridCol>
                <a:gridCol w="585670">
                  <a:extLst>
                    <a:ext uri="{9D8B030D-6E8A-4147-A177-3AD203B41FA5}">
                      <a16:colId xmlns:a16="http://schemas.microsoft.com/office/drawing/2014/main" val="20008"/>
                    </a:ext>
                  </a:extLst>
                </a:gridCol>
                <a:gridCol w="585670">
                  <a:extLst>
                    <a:ext uri="{9D8B030D-6E8A-4147-A177-3AD203B41FA5}">
                      <a16:colId xmlns:a16="http://schemas.microsoft.com/office/drawing/2014/main" val="20009"/>
                    </a:ext>
                  </a:extLst>
                </a:gridCol>
                <a:gridCol w="585670">
                  <a:extLst>
                    <a:ext uri="{9D8B030D-6E8A-4147-A177-3AD203B41FA5}">
                      <a16:colId xmlns:a16="http://schemas.microsoft.com/office/drawing/2014/main" val="20010"/>
                    </a:ext>
                  </a:extLst>
                </a:gridCol>
                <a:gridCol w="585670">
                  <a:extLst>
                    <a:ext uri="{9D8B030D-6E8A-4147-A177-3AD203B41FA5}">
                      <a16:colId xmlns:a16="http://schemas.microsoft.com/office/drawing/2014/main" val="20011"/>
                    </a:ext>
                  </a:extLst>
                </a:gridCol>
                <a:gridCol w="585670">
                  <a:extLst>
                    <a:ext uri="{9D8B030D-6E8A-4147-A177-3AD203B41FA5}">
                      <a16:colId xmlns:a16="http://schemas.microsoft.com/office/drawing/2014/main" val="20012"/>
                    </a:ext>
                  </a:extLst>
                </a:gridCol>
                <a:gridCol w="585670">
                  <a:extLst>
                    <a:ext uri="{9D8B030D-6E8A-4147-A177-3AD203B41FA5}">
                      <a16:colId xmlns:a16="http://schemas.microsoft.com/office/drawing/2014/main" val="20013"/>
                    </a:ext>
                  </a:extLst>
                </a:gridCol>
                <a:gridCol w="585670">
                  <a:extLst>
                    <a:ext uri="{9D8B030D-6E8A-4147-A177-3AD203B41FA5}">
                      <a16:colId xmlns:a16="http://schemas.microsoft.com/office/drawing/2014/main" val="20014"/>
                    </a:ext>
                  </a:extLst>
                </a:gridCol>
                <a:gridCol w="585670">
                  <a:extLst>
                    <a:ext uri="{9D8B030D-6E8A-4147-A177-3AD203B41FA5}">
                      <a16:colId xmlns:a16="http://schemas.microsoft.com/office/drawing/2014/main" val="20015"/>
                    </a:ext>
                  </a:extLst>
                </a:gridCol>
              </a:tblGrid>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609601" y="2259323"/>
            <a:ext cx="8051865" cy="3585399"/>
          </a:xfrm>
          <a:prstGeom prst="rect">
            <a:avLst/>
          </a:prstGeom>
          <a:noFill/>
        </p:spPr>
        <p:txBody>
          <a:bodyPr wrap="square" lIns="121725" tIns="60862" rIns="121725" bIns="60862" rtlCol="0">
            <a:spAutoFit/>
          </a:bodyPr>
          <a:lstStyle/>
          <a:p>
            <a:r>
              <a:rPr lang="en-US" sz="22500">
                <a:solidFill>
                  <a:srgbClr val="FF0000"/>
                </a:solidFill>
                <a:latin typeface="HP001 4 hàng"/>
              </a:rPr>
              <a:t>Ŕ</a:t>
            </a:r>
            <a:r>
              <a:rPr lang="el-GR" sz="22500">
                <a:solidFill>
                  <a:srgbClr val="FF0000"/>
                </a:solidFill>
                <a:latin typeface="HP001 4 hàng"/>
              </a:rPr>
              <a:t>Χ</a:t>
            </a:r>
            <a:endParaRPr lang="en-US" sz="22500">
              <a:solidFill>
                <a:srgbClr val="FF0000"/>
              </a:solidFill>
              <a:latin typeface="HP001 4 hàng" pitchFamily="34" charset="0"/>
            </a:endParaRPr>
          </a:p>
        </p:txBody>
      </p:sp>
      <p:sp>
        <p:nvSpPr>
          <p:cNvPr id="10" name="TextBox 9">
            <a:extLst>
              <a:ext uri="{FF2B5EF4-FFF2-40B4-BE49-F238E27FC236}">
                <a16:creationId xmlns:a16="http://schemas.microsoft.com/office/drawing/2014/main" id="{316E929E-1AF1-4003-8821-40CAE844264C}"/>
              </a:ext>
            </a:extLst>
          </p:cNvPr>
          <p:cNvSpPr txBox="1"/>
          <p:nvPr/>
        </p:nvSpPr>
        <p:spPr>
          <a:xfrm>
            <a:off x="7027594" y="2263491"/>
            <a:ext cx="9553902" cy="3585399"/>
          </a:xfrm>
          <a:prstGeom prst="rect">
            <a:avLst/>
          </a:prstGeom>
          <a:noFill/>
        </p:spPr>
        <p:txBody>
          <a:bodyPr wrap="square" lIns="121725" tIns="60862" rIns="121725" bIns="60862" rtlCol="0">
            <a:spAutoFit/>
          </a:bodyPr>
          <a:lstStyle/>
          <a:p>
            <a:r>
              <a:rPr lang="en-US" sz="22500">
                <a:solidFill>
                  <a:srgbClr val="FF0000"/>
                </a:solidFill>
                <a:latin typeface="HP001 4 hàng"/>
              </a:rPr>
              <a:t>Ŕ</a:t>
            </a:r>
            <a:r>
              <a:rPr lang="el-GR" sz="22500">
                <a:solidFill>
                  <a:srgbClr val="FF0000"/>
                </a:solidFill>
                <a:latin typeface="HP001 4 hàng"/>
              </a:rPr>
              <a:t>Υ </a:t>
            </a:r>
            <a:endParaRPr lang="en-US" sz="22500">
              <a:solidFill>
                <a:srgbClr val="FF0000"/>
              </a:solidFill>
              <a:latin typeface="HP001 4 hàng" pitchFamily="34" charset="0"/>
            </a:endParaRPr>
          </a:p>
        </p:txBody>
      </p:sp>
      <p:grpSp>
        <p:nvGrpSpPr>
          <p:cNvPr id="3" name="Group 2">
            <a:extLst>
              <a:ext uri="{FF2B5EF4-FFF2-40B4-BE49-F238E27FC236}">
                <a16:creationId xmlns:a16="http://schemas.microsoft.com/office/drawing/2014/main" id="{A8AEA690-FD1B-B004-B5BB-D37109710139}"/>
              </a:ext>
            </a:extLst>
          </p:cNvPr>
          <p:cNvGrpSpPr/>
          <p:nvPr/>
        </p:nvGrpSpPr>
        <p:grpSpPr>
          <a:xfrm>
            <a:off x="-69276" y="76203"/>
            <a:ext cx="4107876" cy="941185"/>
            <a:chOff x="63500" y="1429216"/>
            <a:chExt cx="3088547" cy="705889"/>
          </a:xfrm>
        </p:grpSpPr>
        <p:sp>
          <p:nvSpPr>
            <p:cNvPr id="4" name="Rounded Rectangle 5">
              <a:extLst>
                <a:ext uri="{FF2B5EF4-FFF2-40B4-BE49-F238E27FC236}">
                  <a16:creationId xmlns:a16="http://schemas.microsoft.com/office/drawing/2014/main" id="{3B70D543-4E44-C659-310E-EB390675E433}"/>
                </a:ext>
              </a:extLst>
            </p:cNvPr>
            <p:cNvSpPr/>
            <p:nvPr/>
          </p:nvSpPr>
          <p:spPr>
            <a:xfrm>
              <a:off x="384357" y="1429216"/>
              <a:ext cx="2767690"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8" name="Oval 7">
              <a:extLst>
                <a:ext uri="{FF2B5EF4-FFF2-40B4-BE49-F238E27FC236}">
                  <a16:creationId xmlns:a16="http://schemas.microsoft.com/office/drawing/2014/main" id="{FF62086F-5DD0-C359-333C-59C020BD2EE1}"/>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081904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Ơ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3094" y="1347788"/>
            <a:ext cx="10945812" cy="416242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7522" y="5796282"/>
            <a:ext cx="1680029" cy="1061719"/>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ƯƠ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1"/>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1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Χ </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Χ </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Υ </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Υ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r>
              <a:rPr lang="vi-VN" sz="8400">
                <a:solidFill>
                  <a:srgbClr val="FF0000"/>
                </a:solidFill>
                <a:latin typeface="HP001 4 hàng"/>
              </a:rPr>
              <a:t>giàn jưġ </a:t>
            </a:r>
            <a:endParaRPr lang="en-US" sz="8400">
              <a:solidFill>
                <a:srgbClr val="FF0000"/>
              </a:solidFill>
              <a:latin typeface="HP001 4 hàng" pitchFamily="34" charset="0"/>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r>
              <a:rPr lang="vi-VN" sz="4200">
                <a:solidFill>
                  <a:srgbClr val="FF0000"/>
                </a:solidFill>
                <a:latin typeface="HP001 4 hàng"/>
              </a:rPr>
              <a:t>giàn jưġ </a:t>
            </a:r>
            <a:endParaRPr lang="en-US" sz="4200">
              <a:solidFill>
                <a:srgbClr val="FF0000"/>
              </a:solidFill>
              <a:latin typeface="HP001 4 hàng" pitchFamily="34" charset="0"/>
            </a:endParaRPr>
          </a:p>
        </p:txBody>
      </p:sp>
      <p:sp>
        <p:nvSpPr>
          <p:cNvPr id="13" name="TextBox 12"/>
          <p:cNvSpPr txBox="1"/>
          <p:nvPr/>
        </p:nvSpPr>
        <p:spPr>
          <a:xfrm>
            <a:off x="625274" y="2458944"/>
            <a:ext cx="5851726" cy="1415574"/>
          </a:xfrm>
          <a:prstGeom prst="rect">
            <a:avLst/>
          </a:prstGeom>
          <a:noFill/>
        </p:spPr>
        <p:txBody>
          <a:bodyPr wrap="square" lIns="121725" tIns="60862" rIns="121725" bIns="60862" rtlCol="0">
            <a:spAutoFit/>
          </a:bodyPr>
          <a:lstStyle/>
          <a:p>
            <a:r>
              <a:rPr lang="vi-VN" sz="8400">
                <a:solidFill>
                  <a:srgbClr val="FF0000"/>
                </a:solidFill>
                <a:latin typeface="HP001 4 hàng"/>
              </a:rPr>
              <a:t>wưĦ wưĢ </a:t>
            </a:r>
            <a:endParaRPr lang="en-US" sz="8400">
              <a:solidFill>
                <a:srgbClr val="FF0000"/>
              </a:solidFill>
              <a:latin typeface="HP001 4 hàng" pitchFamily="34" charset="0"/>
            </a:endParaRPr>
          </a:p>
        </p:txBody>
      </p:sp>
      <p:sp>
        <p:nvSpPr>
          <p:cNvPr id="14" name="TextBox 13"/>
          <p:cNvSpPr txBox="1"/>
          <p:nvPr/>
        </p:nvSpPr>
        <p:spPr>
          <a:xfrm>
            <a:off x="7225252" y="2845513"/>
            <a:ext cx="3747548" cy="769243"/>
          </a:xfrm>
          <a:prstGeom prst="rect">
            <a:avLst/>
          </a:prstGeom>
          <a:noFill/>
        </p:spPr>
        <p:txBody>
          <a:bodyPr wrap="square" lIns="121725" tIns="60862" rIns="121725" bIns="60862" rtlCol="0">
            <a:spAutoFit/>
          </a:bodyPr>
          <a:lstStyle/>
          <a:p>
            <a:r>
              <a:rPr lang="vi-VN" sz="4200">
                <a:solidFill>
                  <a:srgbClr val="FF0000"/>
                </a:solidFill>
                <a:latin typeface="HP001 4 hàng"/>
              </a:rPr>
              <a:t>wưĦ wưĢ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38800" y="304801"/>
            <a:ext cx="6248400" cy="5380359"/>
            <a:chOff x="2651919" y="296916"/>
            <a:chExt cx="7197015" cy="6218559"/>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21" t="26293" r="28025" b="29526"/>
            <a:stretch/>
          </p:blipFill>
          <p:spPr bwMode="auto">
            <a:xfrm>
              <a:off x="2651919" y="296916"/>
              <a:ext cx="7116971" cy="3932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006" t="25683" r="27555" b="48635"/>
            <a:stretch/>
          </p:blipFill>
          <p:spPr bwMode="auto">
            <a:xfrm>
              <a:off x="2655231" y="4229475"/>
              <a:ext cx="719370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4">
            <a:extLst>
              <a:ext uri="{FF2B5EF4-FFF2-40B4-BE49-F238E27FC236}">
                <a16:creationId xmlns:a16="http://schemas.microsoft.com/office/drawing/2014/main" id="{A5F5D3A1-CF88-467B-8D77-750D74651C93}"/>
              </a:ext>
            </a:extLst>
          </p:cNvPr>
          <p:cNvPicPr>
            <a:picLocks noChangeAspect="1"/>
          </p:cNvPicPr>
          <p:nvPr/>
        </p:nvPicPr>
        <p:blipFill rotWithShape="1">
          <a:blip r:embed="rId4"/>
          <a:srcRect l="47861" t="36250" r="6471" b="34703"/>
          <a:stretch/>
        </p:blipFill>
        <p:spPr>
          <a:xfrm>
            <a:off x="1088509" y="1883836"/>
            <a:ext cx="4578072" cy="1637134"/>
          </a:xfrm>
          <a:prstGeom prst="rect">
            <a:avLst/>
          </a:prstGeom>
        </p:spPr>
      </p:pic>
      <p:sp>
        <p:nvSpPr>
          <p:cNvPr id="6" name="Rectangle: Rounded Corners 5">
            <a:extLst>
              <a:ext uri="{FF2B5EF4-FFF2-40B4-BE49-F238E27FC236}">
                <a16:creationId xmlns:a16="http://schemas.microsoft.com/office/drawing/2014/main" id="{A61584C7-49DE-40CE-8332-407ADFD2B39B}"/>
              </a:ext>
            </a:extLst>
          </p:cNvPr>
          <p:cNvSpPr/>
          <p:nvPr/>
        </p:nvSpPr>
        <p:spPr>
          <a:xfrm>
            <a:off x="1447800" y="3861706"/>
            <a:ext cx="3479346" cy="71029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solidFill>
                  <a:prstClr val="white"/>
                </a:solidFill>
                <a:latin typeface="Arial" panose="020B0604020202020204" pitchFamily="34" charset="0"/>
                <a:cs typeface="Arial" panose="020B0604020202020204" pitchFamily="34" charset="0"/>
              </a:rPr>
              <a:t>Trang 45</a:t>
            </a:r>
          </a:p>
        </p:txBody>
      </p:sp>
      <p:sp>
        <p:nvSpPr>
          <p:cNvPr id="7" name="Rectangle: Rounded Corners 6">
            <a:extLst>
              <a:ext uri="{FF2B5EF4-FFF2-40B4-BE49-F238E27FC236}">
                <a16:creationId xmlns:a16="http://schemas.microsoft.com/office/drawing/2014/main" id="{98FBB08C-08D1-4BF8-BC1A-38586EEAECE5}"/>
              </a:ext>
            </a:extLst>
          </p:cNvPr>
          <p:cNvSpPr/>
          <p:nvPr/>
        </p:nvSpPr>
        <p:spPr>
          <a:xfrm>
            <a:off x="7239000" y="5842906"/>
            <a:ext cx="3479346" cy="71029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solidFill>
                  <a:prstClr val="white"/>
                </a:solidFill>
                <a:latin typeface="Arial" panose="020B0604020202020204" pitchFamily="34" charset="0"/>
                <a:cs typeface="Arial" panose="020B0604020202020204" pitchFamily="34" charset="0"/>
              </a:rPr>
              <a:t>Trang 46, 47</a:t>
            </a:r>
          </a:p>
        </p:txBody>
      </p:sp>
      <p:sp>
        <p:nvSpPr>
          <p:cNvPr id="9" name="Rounded Rectangle 9">
            <a:extLst>
              <a:ext uri="{FF2B5EF4-FFF2-40B4-BE49-F238E27FC236}">
                <a16:creationId xmlns:a16="http://schemas.microsoft.com/office/drawing/2014/main" id="{9AA10D76-8E10-47B3-96AE-C4D16018CFD8}"/>
              </a:ext>
            </a:extLst>
          </p:cNvPr>
          <p:cNvSpPr/>
          <p:nvPr/>
        </p:nvSpPr>
        <p:spPr>
          <a:xfrm>
            <a:off x="381000" y="152400"/>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Tree>
    <p:extLst>
      <p:ext uri="{BB962C8B-B14F-4D97-AF65-F5344CB8AC3E}">
        <p14:creationId xmlns:p14="http://schemas.microsoft.com/office/powerpoint/2010/main" val="325138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dược</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sĩ</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7990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6" dur="2000" fill="hold"/>
                                        <p:tgtEl>
                                          <p:spTgt spid="3081"/>
                                        </p:tgtEl>
                                        <p:attrNameLst>
                                          <p:attrName>ppt_x</p:attrName>
                                          <p:attrName>ppt_y</p:attrName>
                                        </p:attrNameLst>
                                      </p:cBhvr>
                                      <p:rCtr x="-7552" y="-2130"/>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0.12434 -4.07407E-6 L -0.59531 0.01389 " pathEditMode="relative" rAng="0" ptsTypes="AA">
                                      <p:cBhvr>
                                        <p:cTn id="9" dur="1900" fill="hold"/>
                                        <p:tgtEl>
                                          <p:spTgt spid="3081"/>
                                        </p:tgtEl>
                                        <p:attrNameLst>
                                          <p:attrName>ppt_x</p:attrName>
                                          <p:attrName>ppt_y</p:attrName>
                                        </p:attrNameLst>
                                      </p:cBhvr>
                                      <p:rCtr x="-23555" y="694"/>
                                    </p:animMotion>
                                  </p:childTnLst>
                                </p:cTn>
                              </p:par>
                              <p:par>
                                <p:cTn id="10" presetID="35" presetClass="path" presetSubtype="0" accel="50000" decel="50000" fill="hold" nodeType="withEffect">
                                  <p:stCondLst>
                                    <p:cond delay="0"/>
                                  </p:stCondLst>
                                  <p:childTnLst>
                                    <p:animMotion origin="layout" path="M -2.70833E-6 3.7037E-6 L -0.48906 0.01666 " pathEditMode="relative" rAng="0" ptsTypes="AA">
                                      <p:cBhvr>
                                        <p:cTn id="11" dur="2000" fill="hold"/>
                                        <p:tgtEl>
                                          <p:spTgt spid="18"/>
                                        </p:tgtEl>
                                        <p:attrNameLst>
                                          <p:attrName>ppt_x</p:attrName>
                                          <p:attrName>ppt_y</p:attrName>
                                        </p:attrNameLst>
                                      </p:cBhvr>
                                      <p:rCtr x="-24453" y="833"/>
                                    </p:animMotion>
                                  </p:childTnLst>
                                </p:cTn>
                              </p:par>
                            </p:childTnLst>
                          </p:cTn>
                        </p:par>
                        <p:par>
                          <p:cTn id="12" fill="hold">
                            <p:stCondLst>
                              <p:cond delay="4000"/>
                            </p:stCondLst>
                            <p:childTnLst>
                              <p:par>
                                <p:cTn id="13"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14"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801" y="304801"/>
            <a:ext cx="1998571" cy="701355"/>
            <a:chOff x="326509" y="1519663"/>
            <a:chExt cx="1502645" cy="526017"/>
          </a:xfrm>
        </p:grpSpPr>
        <p:sp>
          <p:nvSpPr>
            <p:cNvPr id="8" name="Rounded Rectangle 7"/>
            <p:cNvSpPr/>
            <p:nvPr/>
          </p:nvSpPr>
          <p:spPr>
            <a:xfrm>
              <a:off x="589518" y="1541095"/>
              <a:ext cx="1239636" cy="482131"/>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326509" y="1519663"/>
              <a:ext cx="526018" cy="5260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21" name="Title 1">
            <a:extLst>
              <a:ext uri="{FF2B5EF4-FFF2-40B4-BE49-F238E27FC236}">
                <a16:creationId xmlns:a16="http://schemas.microsoft.com/office/drawing/2014/main" id="{E9C3FE4B-6551-4195-A10A-EBB97DE363FB}"/>
              </a:ext>
            </a:extLst>
          </p:cNvPr>
          <p:cNvSpPr txBox="1">
            <a:spLocks/>
          </p:cNvSpPr>
          <p:nvPr/>
        </p:nvSpPr>
        <p:spPr>
          <a:xfrm>
            <a:off x="340341" y="3964497"/>
            <a:ext cx="11582029"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Nắng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vàng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ươm</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như</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mật</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trải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khắp</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sân</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Chú</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mèo</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mướp</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thảnh</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thơi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nằm</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sưởi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nắng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bên</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thềm</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Mắt</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chú</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lim</a:t>
            </a:r>
            <a:r>
              <a:rPr lang="en-US" sz="3724" dirty="0">
                <a:solidFill>
                  <a:prstClr val="black"/>
                </a:solidFill>
                <a:latin typeface="Arial-Rounded" pitchFamily="34" charset="0"/>
                <a:ea typeface="Arial-Rounded" pitchFamily="34" charset="0"/>
                <a:cs typeface="Arial-Rounded" pitchFamily="34" charset="0"/>
              </a:rPr>
              <a:t> dim ra </a:t>
            </a:r>
            <a:r>
              <a:rPr lang="en-US" sz="3724" dirty="0" err="1">
                <a:solidFill>
                  <a:prstClr val="black"/>
                </a:solidFill>
                <a:latin typeface="Arial-Rounded" pitchFamily="34" charset="0"/>
                <a:ea typeface="Arial-Rounded" pitchFamily="34" charset="0"/>
                <a:cs typeface="Arial-Rounded" pitchFamily="34" charset="0"/>
              </a:rPr>
              <a:t>điều</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thích</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thú</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Mấy</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sợi</a:t>
            </a:r>
            <a:r>
              <a:rPr lang="en-US" sz="3724" dirty="0">
                <a:solidFill>
                  <a:prstClr val="black"/>
                </a:solidFill>
                <a:latin typeface="Arial-Rounded" pitchFamily="34" charset="0"/>
                <a:ea typeface="Arial-Rounded" pitchFamily="34" charset="0"/>
                <a:cs typeface="Arial-Rounded" pitchFamily="34" charset="0"/>
              </a:rPr>
              <a:t> ria </a:t>
            </a:r>
            <a:r>
              <a:rPr lang="en-US" sz="3724" dirty="0" err="1">
                <a:solidFill>
                  <a:prstClr val="black"/>
                </a:solidFill>
                <a:latin typeface="Arial-Rounded" pitchFamily="34" charset="0"/>
                <a:ea typeface="Arial-Rounded" pitchFamily="34" charset="0"/>
                <a:cs typeface="Arial-Rounded" pitchFamily="34" charset="0"/>
              </a:rPr>
              <a:t>mép</a:t>
            </a:r>
            <a:r>
              <a:rPr lang="en-US" sz="3724" dirty="0">
                <a:solidFill>
                  <a:prstClr val="black"/>
                </a:solidFill>
                <a:latin typeface="Arial-Rounded" pitchFamily="34" charset="0"/>
                <a:ea typeface="Arial-Rounded" pitchFamily="34" charset="0"/>
                <a:cs typeface="Arial-Rounded" pitchFamily="34" charset="0"/>
              </a:rPr>
              <a:t> rung </a:t>
            </a:r>
            <a:r>
              <a:rPr lang="en-US" sz="3724" dirty="0" err="1">
                <a:solidFill>
                  <a:prstClr val="black"/>
                </a:solidFill>
                <a:latin typeface="Arial-Rounded" pitchFamily="34" charset="0"/>
                <a:ea typeface="Arial-Rounded" pitchFamily="34" charset="0"/>
                <a:cs typeface="Arial-Rounded" pitchFamily="34" charset="0"/>
              </a:rPr>
              <a:t>rinh</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Đừng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thấy</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mèo</a:t>
            </a:r>
            <a:r>
              <a:rPr lang="en-US" sz="3724" dirty="0">
                <a:solidFill>
                  <a:prstClr val="black"/>
                </a:solidFill>
                <a:latin typeface="Arial-Rounded" pitchFamily="34" charset="0"/>
                <a:ea typeface="Arial-Rounded" pitchFamily="34" charset="0"/>
                <a:cs typeface="Arial-Rounded" pitchFamily="34" charset="0"/>
              </a:rPr>
              <a:t> ta hay </a:t>
            </a:r>
            <a:r>
              <a:rPr lang="en-US" sz="3724" err="1">
                <a:solidFill>
                  <a:prstClr val="black"/>
                </a:solidFill>
                <a:latin typeface="Arial-Rounded" pitchFamily="34" charset="0"/>
                <a:ea typeface="Arial-Rounded" pitchFamily="34" charset="0"/>
                <a:cs typeface="Arial-Rounded" pitchFamily="34" charset="0"/>
              </a:rPr>
              <a:t>nằm</a:t>
            </a:r>
            <a:r>
              <a:rPr lang="en-US" sz="3724">
                <a:solidFill>
                  <a:prstClr val="black"/>
                </a:solidFill>
                <a:latin typeface="Arial-Rounded" pitchFamily="34" charset="0"/>
                <a:ea typeface="Arial-Rounded" pitchFamily="34" charset="0"/>
                <a:cs typeface="Arial-Rounded" pitchFamily="34" charset="0"/>
              </a:rPr>
              <a:t> dài mà </a:t>
            </a:r>
            <a:r>
              <a:rPr lang="en-US" sz="3724" dirty="0" err="1">
                <a:solidFill>
                  <a:prstClr val="black"/>
                </a:solidFill>
                <a:latin typeface="Arial-Rounded" pitchFamily="34" charset="0"/>
                <a:ea typeface="Arial-Rounded" pitchFamily="34" charset="0"/>
                <a:cs typeface="Arial-Rounded" pitchFamily="34" charset="0"/>
              </a:rPr>
              <a:t>nghĩ</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chú</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lười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Sưởi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nắng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giúp</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mèo</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dẻo</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dai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hơn</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đấy</a:t>
            </a:r>
            <a:r>
              <a:rPr lang="en-US" sz="3724" dirty="0">
                <a:solidFill>
                  <a:prstClr val="black"/>
                </a:solidFill>
                <a:latin typeface="Arial-Rounded" pitchFamily="34" charset="0"/>
                <a:ea typeface="Arial-Rounded" pitchFamily="34" charset="0"/>
                <a:cs typeface="Arial-Rounded" pitchFamily="34" charset="0"/>
              </a:rPr>
              <a:t>.</a:t>
            </a:r>
          </a:p>
        </p:txBody>
      </p:sp>
      <p:pic>
        <p:nvPicPr>
          <p:cNvPr id="27" name="Picture 26">
            <a:extLst>
              <a:ext uri="{FF2B5EF4-FFF2-40B4-BE49-F238E27FC236}">
                <a16:creationId xmlns:a16="http://schemas.microsoft.com/office/drawing/2014/main" id="{37B2F3A9-4BE0-4AFE-9CF4-5B52A917A8B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000"/>
                    </a14:imgEffect>
                    <a14:imgEffect>
                      <a14:brightnessContrast bright="5000" contrast="1000"/>
                    </a14:imgEffect>
                  </a14:imgLayer>
                </a14:imgProps>
              </a:ext>
            </a:extLst>
          </a:blip>
          <a:stretch>
            <a:fillRect/>
          </a:stretch>
        </p:blipFill>
        <p:spPr>
          <a:xfrm>
            <a:off x="2429772" y="165958"/>
            <a:ext cx="7795597" cy="3639611"/>
          </a:xfrm>
          <a:prstGeom prst="rect">
            <a:avLst/>
          </a:prstGeom>
        </p:spPr>
      </p:pic>
      <p:sp>
        <p:nvSpPr>
          <p:cNvPr id="29" name="Title 1">
            <a:extLst>
              <a:ext uri="{FF2B5EF4-FFF2-40B4-BE49-F238E27FC236}">
                <a16:creationId xmlns:a16="http://schemas.microsoft.com/office/drawing/2014/main" id="{488C779D-938F-43B7-982D-8CA475910CDE}"/>
              </a:ext>
            </a:extLst>
          </p:cNvPr>
          <p:cNvSpPr txBox="1">
            <a:spLocks/>
          </p:cNvSpPr>
          <p:nvPr/>
        </p:nvSpPr>
        <p:spPr>
          <a:xfrm>
            <a:off x="340443" y="3961098"/>
            <a:ext cx="11582029"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Nắng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vàng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srgbClr val="FF0000"/>
                </a:solidFill>
                <a:latin typeface="Arial-Rounded" pitchFamily="34" charset="0"/>
                <a:ea typeface="Arial-Rounded" pitchFamily="34" charset="0"/>
                <a:cs typeface="Arial-Rounded" pitchFamily="34" charset="0"/>
              </a:rPr>
              <a:t>ươm</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như</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mật</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trải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khắp</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sân</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Chú</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mèo</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srgbClr val="FF0000"/>
                </a:solidFill>
                <a:latin typeface="Arial-Rounded" pitchFamily="34" charset="0"/>
                <a:ea typeface="Arial-Rounded" pitchFamily="34" charset="0"/>
                <a:cs typeface="Arial-Rounded" pitchFamily="34" charset="0"/>
              </a:rPr>
              <a:t>mướp</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thảnh</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thơi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nằm</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sưởi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nắng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bên</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thềm</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Mắt</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chú</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lim</a:t>
            </a:r>
            <a:r>
              <a:rPr lang="en-US" sz="3724" dirty="0">
                <a:solidFill>
                  <a:prstClr val="black"/>
                </a:solidFill>
                <a:latin typeface="Arial-Rounded" pitchFamily="34" charset="0"/>
                <a:ea typeface="Arial-Rounded" pitchFamily="34" charset="0"/>
                <a:cs typeface="Arial-Rounded" pitchFamily="34" charset="0"/>
              </a:rPr>
              <a:t> dim ra </a:t>
            </a:r>
            <a:r>
              <a:rPr lang="en-US" sz="3724" dirty="0" err="1">
                <a:solidFill>
                  <a:prstClr val="black"/>
                </a:solidFill>
                <a:latin typeface="Arial-Rounded" pitchFamily="34" charset="0"/>
                <a:ea typeface="Arial-Rounded" pitchFamily="34" charset="0"/>
                <a:cs typeface="Arial-Rounded" pitchFamily="34" charset="0"/>
              </a:rPr>
              <a:t>điều</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thích</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thú</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Mấy</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sợi</a:t>
            </a:r>
            <a:r>
              <a:rPr lang="en-US" sz="3724" dirty="0">
                <a:solidFill>
                  <a:prstClr val="black"/>
                </a:solidFill>
                <a:latin typeface="Arial-Rounded" pitchFamily="34" charset="0"/>
                <a:ea typeface="Arial-Rounded" pitchFamily="34" charset="0"/>
                <a:cs typeface="Arial-Rounded" pitchFamily="34" charset="0"/>
              </a:rPr>
              <a:t> ria </a:t>
            </a:r>
            <a:r>
              <a:rPr lang="en-US" sz="3724" dirty="0" err="1">
                <a:solidFill>
                  <a:prstClr val="black"/>
                </a:solidFill>
                <a:latin typeface="Arial-Rounded" pitchFamily="34" charset="0"/>
                <a:ea typeface="Arial-Rounded" pitchFamily="34" charset="0"/>
                <a:cs typeface="Arial-Rounded" pitchFamily="34" charset="0"/>
              </a:rPr>
              <a:t>mép</a:t>
            </a:r>
            <a:r>
              <a:rPr lang="en-US" sz="3724" dirty="0">
                <a:solidFill>
                  <a:prstClr val="black"/>
                </a:solidFill>
                <a:latin typeface="Arial-Rounded" pitchFamily="34" charset="0"/>
                <a:ea typeface="Arial-Rounded" pitchFamily="34" charset="0"/>
                <a:cs typeface="Arial-Rounded" pitchFamily="34" charset="0"/>
              </a:rPr>
              <a:t> rung </a:t>
            </a:r>
            <a:r>
              <a:rPr lang="en-US" sz="3724" dirty="0" err="1">
                <a:solidFill>
                  <a:prstClr val="black"/>
                </a:solidFill>
                <a:latin typeface="Arial-Rounded" pitchFamily="34" charset="0"/>
                <a:ea typeface="Arial-Rounded" pitchFamily="34" charset="0"/>
                <a:cs typeface="Arial-Rounded" pitchFamily="34" charset="0"/>
              </a:rPr>
              <a:t>rinh</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Đừng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thấy</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mèo</a:t>
            </a:r>
            <a:r>
              <a:rPr lang="en-US" sz="3724" dirty="0">
                <a:solidFill>
                  <a:prstClr val="black"/>
                </a:solidFill>
                <a:latin typeface="Arial-Rounded" pitchFamily="34" charset="0"/>
                <a:ea typeface="Arial-Rounded" pitchFamily="34" charset="0"/>
                <a:cs typeface="Arial-Rounded" pitchFamily="34" charset="0"/>
              </a:rPr>
              <a:t> ta hay </a:t>
            </a:r>
            <a:r>
              <a:rPr lang="en-US" sz="3724" dirty="0" err="1">
                <a:solidFill>
                  <a:prstClr val="black"/>
                </a:solidFill>
                <a:latin typeface="Arial-Rounded" pitchFamily="34" charset="0"/>
                <a:ea typeface="Arial-Rounded" pitchFamily="34" charset="0"/>
                <a:cs typeface="Arial-Rounded" pitchFamily="34" charset="0"/>
              </a:rPr>
              <a:t>nằm</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dài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mà</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nghĩ</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chú</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lười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Sưởi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nắng</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giúp</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mèo</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dẻo</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dai</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hơn</a:t>
            </a:r>
            <a:r>
              <a:rPr lang="en-US" sz="3724" dirty="0">
                <a:solidFill>
                  <a:prstClr val="black"/>
                </a:solidFill>
                <a:latin typeface="Arial-Rounded" pitchFamily="34" charset="0"/>
                <a:ea typeface="Arial-Rounded" pitchFamily="34" charset="0"/>
                <a:cs typeface="Arial-Rounded" pitchFamily="34" charset="0"/>
              </a:rPr>
              <a:t> </a:t>
            </a:r>
            <a:r>
              <a:rPr lang="en-US" sz="3724" dirty="0" err="1">
                <a:solidFill>
                  <a:prstClr val="black"/>
                </a:solidFill>
                <a:latin typeface="Arial-Rounded" pitchFamily="34" charset="0"/>
                <a:ea typeface="Arial-Rounded" pitchFamily="34" charset="0"/>
                <a:cs typeface="Arial-Rounded" pitchFamily="34" charset="0"/>
              </a:rPr>
              <a:t>đấy</a:t>
            </a:r>
            <a:r>
              <a:rPr lang="en-US" sz="3724" dirty="0">
                <a:solidFill>
                  <a:prstClr val="black"/>
                </a:solidFill>
                <a:latin typeface="Arial-Rounded" pitchFamily="34" charset="0"/>
                <a:ea typeface="Arial-Rounded" pitchFamily="34" charset="0"/>
                <a:cs typeface="Arial-Rounded" pitchFamily="34" charset="0"/>
              </a:rPr>
              <a:t>.</a:t>
            </a:r>
          </a:p>
        </p:txBody>
      </p:sp>
      <p:pic>
        <p:nvPicPr>
          <p:cNvPr id="2" name="[hanhtrangso.nxbgd.vn] Audio_ nắng vàng ươm_HTS">
            <a:hlinkClick r:id="" action="ppaction://media"/>
            <a:extLst>
              <a:ext uri="{FF2B5EF4-FFF2-40B4-BE49-F238E27FC236}">
                <a16:creationId xmlns:a16="http://schemas.microsoft.com/office/drawing/2014/main" id="{2630784E-C249-C937-4659-C8C9B2130B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 y="152400"/>
            <a:ext cx="406400" cy="406400"/>
          </a:xfrm>
          <a:prstGeom prst="rect">
            <a:avLst/>
          </a:prstGeom>
        </p:spPr>
      </p:pic>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 presetClass="mediacall" presetSubtype="0" fill="hold" nodeType="withEffect">
                                  <p:stCondLst>
                                    <p:cond delay="0"/>
                                  </p:stCondLst>
                                  <p:childTnLst>
                                    <p:cmd type="call" cmd="playFrom(0.0)">
                                      <p:cBhvr>
                                        <p:cTn id="9" dur="22968"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1"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726976"/>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ươm</a:t>
            </a:r>
          </a:p>
        </p:txBody>
      </p:sp>
      <p:sp>
        <p:nvSpPr>
          <p:cNvPr id="6" name="Title 1"/>
          <p:cNvSpPr txBox="1">
            <a:spLocks/>
          </p:cNvSpPr>
          <p:nvPr/>
        </p:nvSpPr>
        <p:spPr>
          <a:xfrm>
            <a:off x="6642311"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mướp</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755D4E-AC81-49CB-B70E-FE22B153BB1E}"/>
              </a:ext>
            </a:extLst>
          </p:cNvPr>
          <p:cNvSpPr txBox="1">
            <a:spLocks/>
          </p:cNvSpPr>
          <p:nvPr/>
        </p:nvSpPr>
        <p:spPr>
          <a:xfrm>
            <a:off x="304986" y="1986490"/>
            <a:ext cx="11582029"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Nắng</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vàng</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ươm</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như</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mật</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trải</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khắp</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sân</a:t>
            </a:r>
            <a:r>
              <a:rPr lang="en-US" dirty="0">
                <a:solidFill>
                  <a:srgbClr val="C00000"/>
                </a:solidFill>
                <a:latin typeface="Arial-Rounded" pitchFamily="34" charset="0"/>
                <a:ea typeface="Arial-Rounded" pitchFamily="34" charset="0"/>
                <a:cs typeface="Arial-Rounded" pitchFamily="34" charset="0"/>
              </a:rPr>
              <a:t>.</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Chú</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mèo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mướp</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thảnh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thơi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nằm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sưởi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thềm</a:t>
            </a:r>
            <a:r>
              <a:rPr lang="en-US" dirty="0">
                <a:solidFill>
                  <a:srgbClr val="0070C0"/>
                </a:solidFill>
                <a:latin typeface="Arial-Rounded" pitchFamily="34" charset="0"/>
                <a:ea typeface="Arial-Rounded" pitchFamily="34" charset="0"/>
                <a:cs typeface="Arial-Rounded" pitchFamily="34" charset="0"/>
              </a:rPr>
              <a:t>.</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Mắt</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chú</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lim</a:t>
            </a:r>
            <a:r>
              <a:rPr lang="en-US" dirty="0">
                <a:solidFill>
                  <a:srgbClr val="00B050"/>
                </a:solidFill>
                <a:latin typeface="Arial-Rounded" pitchFamily="34" charset="0"/>
                <a:ea typeface="Arial-Rounded" pitchFamily="34" charset="0"/>
                <a:cs typeface="Arial-Rounded" pitchFamily="34" charset="0"/>
              </a:rPr>
              <a:t> dim ra </a:t>
            </a:r>
            <a:r>
              <a:rPr lang="en-US" dirty="0" err="1">
                <a:solidFill>
                  <a:srgbClr val="00B050"/>
                </a:solidFill>
                <a:latin typeface="Arial-Rounded" pitchFamily="34" charset="0"/>
                <a:ea typeface="Arial-Rounded" pitchFamily="34" charset="0"/>
                <a:cs typeface="Arial-Rounded" pitchFamily="34" charset="0"/>
              </a:rPr>
              <a:t>điều</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thích</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thú</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Mấy</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sợi</a:t>
            </a:r>
            <a:r>
              <a:rPr lang="en-US" dirty="0">
                <a:solidFill>
                  <a:srgbClr val="00B050"/>
                </a:solidFill>
                <a:latin typeface="Arial-Rounded" pitchFamily="34" charset="0"/>
                <a:ea typeface="Arial-Rounded" pitchFamily="34" charset="0"/>
                <a:cs typeface="Arial-Rounded" pitchFamily="34" charset="0"/>
              </a:rPr>
              <a:t> ria </a:t>
            </a:r>
            <a:r>
              <a:rPr lang="en-US" dirty="0" err="1">
                <a:solidFill>
                  <a:srgbClr val="00B050"/>
                </a:solidFill>
                <a:latin typeface="Arial-Rounded" pitchFamily="34" charset="0"/>
                <a:ea typeface="Arial-Rounded" pitchFamily="34" charset="0"/>
                <a:cs typeface="Arial-Rounded" pitchFamily="34" charset="0"/>
              </a:rPr>
              <a:t>mép</a:t>
            </a:r>
            <a:r>
              <a:rPr lang="en-US" dirty="0">
                <a:solidFill>
                  <a:srgbClr val="00B050"/>
                </a:solidFill>
                <a:latin typeface="Arial-Rounded" pitchFamily="34" charset="0"/>
                <a:ea typeface="Arial-Rounded" pitchFamily="34" charset="0"/>
                <a:cs typeface="Arial-Rounded" pitchFamily="34" charset="0"/>
              </a:rPr>
              <a:t> rung </a:t>
            </a:r>
            <a:r>
              <a:rPr lang="en-US" dirty="0" err="1">
                <a:solidFill>
                  <a:srgbClr val="00B050"/>
                </a:solidFill>
                <a:latin typeface="Arial-Rounded" pitchFamily="34" charset="0"/>
                <a:ea typeface="Arial-Rounded" pitchFamily="34" charset="0"/>
                <a:cs typeface="Arial-Rounded" pitchFamily="34" charset="0"/>
              </a:rPr>
              <a:t>rinh</a:t>
            </a:r>
            <a:r>
              <a:rPr lang="en-US" dirty="0">
                <a:solidFill>
                  <a:srgbClr val="00B050"/>
                </a:solidFill>
                <a:latin typeface="Arial-Rounded" pitchFamily="34" charset="0"/>
                <a:ea typeface="Arial-Rounded" pitchFamily="34" charset="0"/>
                <a:cs typeface="Arial-Rounded" pitchFamily="34" charset="0"/>
              </a:rPr>
              <a:t>.</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7030A0"/>
                </a:solidFill>
                <a:latin typeface="Arial-Rounded" pitchFamily="34" charset="0"/>
                <a:ea typeface="Arial-Rounded" pitchFamily="34" charset="0"/>
                <a:cs typeface="Arial-Rounded" pitchFamily="34" charset="0"/>
              </a:rPr>
              <a:t>Đừng</a:t>
            </a:r>
            <a:r>
              <a:rPr lang="en-US" dirty="0">
                <a:solidFill>
                  <a:srgbClr val="7030A0"/>
                </a:solidFill>
                <a:latin typeface="Arial-Rounded" pitchFamily="34" charset="0"/>
                <a:ea typeface="Arial-Rounded" pitchFamily="34" charset="0"/>
                <a:cs typeface="Arial-Rounded" pitchFamily="34" charset="0"/>
              </a:rPr>
              <a:t> </a:t>
            </a:r>
            <a:r>
              <a:rPr lang="en-US" dirty="0" err="1">
                <a:solidFill>
                  <a:srgbClr val="7030A0"/>
                </a:solidFill>
                <a:latin typeface="Arial-Rounded" pitchFamily="34" charset="0"/>
                <a:ea typeface="Arial-Rounded" pitchFamily="34" charset="0"/>
                <a:cs typeface="Arial-Rounded" pitchFamily="34" charset="0"/>
              </a:rPr>
              <a:t>thấy</a:t>
            </a:r>
            <a:r>
              <a:rPr lang="en-US" dirty="0">
                <a:solidFill>
                  <a:srgbClr val="7030A0"/>
                </a:solidFill>
                <a:latin typeface="Arial-Rounded" pitchFamily="34" charset="0"/>
                <a:ea typeface="Arial-Rounded" pitchFamily="34" charset="0"/>
                <a:cs typeface="Arial-Rounded" pitchFamily="34" charset="0"/>
              </a:rPr>
              <a:t> </a:t>
            </a:r>
            <a:r>
              <a:rPr lang="en-US" dirty="0" err="1">
                <a:solidFill>
                  <a:srgbClr val="7030A0"/>
                </a:solidFill>
                <a:latin typeface="Arial-Rounded" pitchFamily="34" charset="0"/>
                <a:ea typeface="Arial-Rounded" pitchFamily="34" charset="0"/>
                <a:cs typeface="Arial-Rounded" pitchFamily="34" charset="0"/>
              </a:rPr>
              <a:t>mèo</a:t>
            </a:r>
            <a:r>
              <a:rPr lang="en-US" dirty="0">
                <a:solidFill>
                  <a:srgbClr val="7030A0"/>
                </a:solidFill>
                <a:latin typeface="Arial-Rounded" pitchFamily="34" charset="0"/>
                <a:ea typeface="Arial-Rounded" pitchFamily="34" charset="0"/>
                <a:cs typeface="Arial-Rounded" pitchFamily="34" charset="0"/>
              </a:rPr>
              <a:t> ta hay </a:t>
            </a:r>
            <a:r>
              <a:rPr lang="en-US" err="1">
                <a:solidFill>
                  <a:srgbClr val="7030A0"/>
                </a:solidFill>
                <a:latin typeface="Arial-Rounded" pitchFamily="34" charset="0"/>
                <a:ea typeface="Arial-Rounded" pitchFamily="34" charset="0"/>
                <a:cs typeface="Arial-Rounded" pitchFamily="34" charset="0"/>
              </a:rPr>
              <a:t>nằm</a:t>
            </a:r>
            <a:r>
              <a:rPr lang="en-US">
                <a:solidFill>
                  <a:srgbClr val="7030A0"/>
                </a:solidFill>
                <a:latin typeface="Arial-Rounded" pitchFamily="34" charset="0"/>
                <a:ea typeface="Arial-Rounded" pitchFamily="34" charset="0"/>
                <a:cs typeface="Arial-Rounded" pitchFamily="34" charset="0"/>
              </a:rPr>
              <a:t> dài mà </a:t>
            </a:r>
            <a:r>
              <a:rPr lang="en-US" dirty="0" err="1">
                <a:solidFill>
                  <a:srgbClr val="7030A0"/>
                </a:solidFill>
                <a:latin typeface="Arial-Rounded" pitchFamily="34" charset="0"/>
                <a:ea typeface="Arial-Rounded" pitchFamily="34" charset="0"/>
                <a:cs typeface="Arial-Rounded" pitchFamily="34" charset="0"/>
              </a:rPr>
              <a:t>nghĩ</a:t>
            </a:r>
            <a:r>
              <a:rPr lang="en-US" dirty="0">
                <a:solidFill>
                  <a:srgbClr val="7030A0"/>
                </a:solidFill>
                <a:latin typeface="Arial-Rounded" pitchFamily="34" charset="0"/>
                <a:ea typeface="Arial-Rounded" pitchFamily="34" charset="0"/>
                <a:cs typeface="Arial-Rounded" pitchFamily="34" charset="0"/>
              </a:rPr>
              <a:t> </a:t>
            </a:r>
            <a:r>
              <a:rPr lang="en-US" dirty="0" err="1">
                <a:solidFill>
                  <a:srgbClr val="7030A0"/>
                </a:solidFill>
                <a:latin typeface="Arial-Rounded" pitchFamily="34" charset="0"/>
                <a:ea typeface="Arial-Rounded" pitchFamily="34" charset="0"/>
                <a:cs typeface="Arial-Rounded" pitchFamily="34" charset="0"/>
              </a:rPr>
              <a:t>chú</a:t>
            </a:r>
            <a:r>
              <a:rPr lang="en-US" dirty="0">
                <a:solidFill>
                  <a:srgbClr val="7030A0"/>
                </a:solidFill>
                <a:latin typeface="Arial-Rounded" pitchFamily="34" charset="0"/>
                <a:ea typeface="Arial-Rounded" pitchFamily="34" charset="0"/>
                <a:cs typeface="Arial-Rounded" pitchFamily="34" charset="0"/>
              </a:rPr>
              <a:t> </a:t>
            </a:r>
            <a:r>
              <a:rPr lang="en-US" dirty="0" err="1">
                <a:solidFill>
                  <a:srgbClr val="7030A0"/>
                </a:solidFill>
                <a:latin typeface="Arial-Rounded" pitchFamily="34" charset="0"/>
                <a:ea typeface="Arial-Rounded" pitchFamily="34" charset="0"/>
                <a:cs typeface="Arial-Rounded" pitchFamily="34" charset="0"/>
              </a:rPr>
              <a:t>lười</a:t>
            </a:r>
            <a:r>
              <a:rPr lang="en-US" dirty="0">
                <a:solidFill>
                  <a:srgbClr val="7030A0"/>
                </a:solidFill>
                <a:latin typeface="Arial-Rounded" pitchFamily="34" charset="0"/>
                <a:ea typeface="Arial-Rounded" pitchFamily="34" charset="0"/>
                <a:cs typeface="Arial-Rounded" pitchFamily="34" charset="0"/>
              </a:rPr>
              <a:t>.</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Sưởi</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nắng</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giúp</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mèo</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dẻo</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dai</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hơn</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đấy</a:t>
            </a:r>
            <a:r>
              <a:rPr lang="en-US" dirty="0">
                <a:solidFill>
                  <a:srgbClr val="00000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23686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Nắng vàng ươm như mật trải khắp sân. Chú mèo mướp thảnh thơi nằm sưởi nắng bên thềm. Mắt chú lim dim ra điều thích thú. Mấy sợi ria mép rung rinh. Đừng thấy mèo ta hay nằm dài mà nghĩ chú lười. Sưởi nắng giúp mèo dẻo dai hơn đấy.</a:t>
            </a:r>
          </a:p>
        </p:txBody>
      </p:sp>
      <p:sp>
        <p:nvSpPr>
          <p:cNvPr id="14" name="Rounded Rectangle 13"/>
          <p:cNvSpPr/>
          <p:nvPr/>
        </p:nvSpPr>
        <p:spPr>
          <a:xfrm>
            <a:off x="488513" y="5489685"/>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Mèo mướp đang sưởi nắng ở đâu?</a:t>
            </a:r>
          </a:p>
        </p:txBody>
      </p:sp>
      <p:cxnSp>
        <p:nvCxnSpPr>
          <p:cNvPr id="15" name="Straight Connector 14"/>
          <p:cNvCxnSpPr/>
          <p:nvPr/>
        </p:nvCxnSpPr>
        <p:spPr>
          <a:xfrm>
            <a:off x="471092" y="1981200"/>
            <a:ext cx="1127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0200" y="2617702"/>
            <a:ext cx="24154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88513" y="5489685"/>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Khi sưởi nắng, cơ thể mèo có gì đáng yêu?</a:t>
            </a:r>
          </a:p>
        </p:txBody>
      </p:sp>
      <p:cxnSp>
        <p:nvCxnSpPr>
          <p:cNvPr id="26" name="Straight Connector 25"/>
          <p:cNvCxnSpPr/>
          <p:nvPr/>
        </p:nvCxnSpPr>
        <p:spPr>
          <a:xfrm>
            <a:off x="3124200" y="2646606"/>
            <a:ext cx="8458200" cy="26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42902" y="3297496"/>
            <a:ext cx="66202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488513" y="5489685"/>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Sưởi nắng mang lại lợi ích gì cho mèo?</a:t>
            </a:r>
          </a:p>
        </p:txBody>
      </p:sp>
      <p:cxnSp>
        <p:nvCxnSpPr>
          <p:cNvPr id="33" name="Straight Connector 32"/>
          <p:cNvCxnSpPr>
            <a:cxnSpLocks/>
          </p:cNvCxnSpPr>
          <p:nvPr/>
        </p:nvCxnSpPr>
        <p:spPr>
          <a:xfrm>
            <a:off x="9220201" y="3949264"/>
            <a:ext cx="25791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a:off x="390200" y="4572000"/>
            <a:ext cx="65729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0"/>
                                        </p:tgtEl>
                                      </p:cBhvr>
                                    </p:animEffect>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3"/>
                                        </p:tgtEl>
                                      </p:cBhvr>
                                    </p:animEffect>
                                    <p:set>
                                      <p:cBhvr>
                                        <p:cTn id="62" dur="1" fill="hold">
                                          <p:stCondLst>
                                            <p:cond delay="499"/>
                                          </p:stCondLst>
                                        </p:cTn>
                                        <p:tgtEl>
                                          <p:spTgt spid="3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èo Tắm Nắng Con Phần Còn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533401"/>
            <a:ext cx="9160030" cy="533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553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C2D469-CA83-3605-CFEC-A72A1AB55104}"/>
              </a:ext>
            </a:extLst>
          </p:cNvPr>
          <p:cNvGrpSpPr/>
          <p:nvPr/>
        </p:nvGrpSpPr>
        <p:grpSpPr>
          <a:xfrm>
            <a:off x="230477" y="203423"/>
            <a:ext cx="2621250" cy="941185"/>
            <a:chOff x="63500" y="1429216"/>
            <a:chExt cx="1970813" cy="705889"/>
          </a:xfrm>
        </p:grpSpPr>
        <p:sp>
          <p:nvSpPr>
            <p:cNvPr id="3" name="Rounded Rectangle 2">
              <a:extLst>
                <a:ext uri="{FF2B5EF4-FFF2-40B4-BE49-F238E27FC236}">
                  <a16:creationId xmlns:a16="http://schemas.microsoft.com/office/drawing/2014/main" id="{9F666FA9-312F-5E03-0741-EBE92F8BA81E}"/>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a:extLst>
                <a:ext uri="{FF2B5EF4-FFF2-40B4-BE49-F238E27FC236}">
                  <a16:creationId xmlns:a16="http://schemas.microsoft.com/office/drawing/2014/main" id="{F416BD1E-86EB-0DFA-A99B-DA0349BD247F}"/>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5" name="Title 1">
            <a:extLst>
              <a:ext uri="{FF2B5EF4-FFF2-40B4-BE49-F238E27FC236}">
                <a16:creationId xmlns:a16="http://schemas.microsoft.com/office/drawing/2014/main" id="{6815877C-293E-D4BA-5C76-EC3C54F79A46}"/>
              </a:ext>
            </a:extLst>
          </p:cNvPr>
          <p:cNvSpPr txBox="1">
            <a:spLocks/>
          </p:cNvSpPr>
          <p:nvPr/>
        </p:nvSpPr>
        <p:spPr>
          <a:xfrm>
            <a:off x="1752600" y="914401"/>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Vật nuôi yêu thích</a:t>
            </a:r>
          </a:p>
        </p:txBody>
      </p:sp>
      <p:pic>
        <p:nvPicPr>
          <p:cNvPr id="8" name="Picture 7">
            <a:extLst>
              <a:ext uri="{FF2B5EF4-FFF2-40B4-BE49-F238E27FC236}">
                <a16:creationId xmlns:a16="http://schemas.microsoft.com/office/drawing/2014/main" id="{934731EA-A528-C4EC-31AC-94F5A1EE137C}"/>
              </a:ext>
            </a:extLst>
          </p:cNvPr>
          <p:cNvPicPr>
            <a:picLocks noChangeAspect="1"/>
          </p:cNvPicPr>
          <p:nvPr/>
        </p:nvPicPr>
        <p:blipFill>
          <a:blip r:embed="rId2"/>
          <a:stretch>
            <a:fillRect/>
          </a:stretch>
        </p:blipFill>
        <p:spPr>
          <a:xfrm>
            <a:off x="2438400" y="1752600"/>
            <a:ext cx="7228442" cy="4419600"/>
          </a:xfrm>
          <a:prstGeom prst="rect">
            <a:avLst/>
          </a:prstGeom>
        </p:spPr>
      </p:pic>
    </p:spTree>
    <p:extLst>
      <p:ext uri="{BB962C8B-B14F-4D97-AF65-F5344CB8AC3E}">
        <p14:creationId xmlns:p14="http://schemas.microsoft.com/office/powerpoint/2010/main" val="25131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4D9535-9C2C-8357-ADDF-8591F2B7D678}"/>
              </a:ext>
            </a:extLst>
          </p:cNvPr>
          <p:cNvPicPr>
            <a:picLocks noChangeAspect="1"/>
          </p:cNvPicPr>
          <p:nvPr/>
        </p:nvPicPr>
        <p:blipFill>
          <a:blip r:embed="rId2"/>
          <a:stretch>
            <a:fillRect/>
          </a:stretch>
        </p:blipFill>
        <p:spPr>
          <a:xfrm>
            <a:off x="533400" y="1828800"/>
            <a:ext cx="5732902" cy="3505200"/>
          </a:xfrm>
          <a:prstGeom prst="rect">
            <a:avLst/>
          </a:prstGeom>
        </p:spPr>
      </p:pic>
      <p:sp>
        <p:nvSpPr>
          <p:cNvPr id="3" name="Rounded Rectangle 31">
            <a:extLst>
              <a:ext uri="{FF2B5EF4-FFF2-40B4-BE49-F238E27FC236}">
                <a16:creationId xmlns:a16="http://schemas.microsoft.com/office/drawing/2014/main" id="{F0427690-2DD7-7D84-F618-23A81B650C41}"/>
              </a:ext>
            </a:extLst>
          </p:cNvPr>
          <p:cNvSpPr/>
          <p:nvPr/>
        </p:nvSpPr>
        <p:spPr>
          <a:xfrm>
            <a:off x="6553200" y="609600"/>
            <a:ext cx="4953000" cy="2362200"/>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Tên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của</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những</a:t>
            </a:r>
            <a:r>
              <a:rPr lang="en-US" sz="4800" dirty="0">
                <a:solidFill>
                  <a:prstClr val="white"/>
                </a:solidFill>
                <a:latin typeface="Arial-Rounded" pitchFamily="34" charset="0"/>
                <a:ea typeface="Arial-Rounded" pitchFamily="34" charset="0"/>
                <a:cs typeface="Arial-Rounded" pitchFamily="34" charset="0"/>
              </a:rPr>
              <a:t> con </a:t>
            </a:r>
            <a:r>
              <a:rPr lang="en-US" sz="4800" dirty="0" err="1">
                <a:solidFill>
                  <a:prstClr val="white"/>
                </a:solidFill>
                <a:latin typeface="Arial-Rounded" pitchFamily="34" charset="0"/>
                <a:ea typeface="Arial-Rounded" pitchFamily="34" charset="0"/>
                <a:cs typeface="Arial-Rounded" pitchFamily="34" charset="0"/>
              </a:rPr>
              <a:t>vật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trong</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tranh</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là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gì</a:t>
            </a:r>
            <a:r>
              <a:rPr lang="en-US" sz="4800" dirty="0">
                <a:solidFill>
                  <a:prstClr val="white"/>
                </a:solidFill>
                <a:latin typeface="Arial-Rounded" pitchFamily="34" charset="0"/>
                <a:ea typeface="Arial-Rounded" pitchFamily="34" charset="0"/>
                <a:cs typeface="Arial-Rounded" pitchFamily="34" charset="0"/>
              </a:rPr>
              <a:t>? </a:t>
            </a:r>
          </a:p>
        </p:txBody>
      </p:sp>
      <p:sp>
        <p:nvSpPr>
          <p:cNvPr id="4" name="Rounded Rectangle 31">
            <a:extLst>
              <a:ext uri="{FF2B5EF4-FFF2-40B4-BE49-F238E27FC236}">
                <a16:creationId xmlns:a16="http://schemas.microsoft.com/office/drawing/2014/main" id="{5370F5A3-141A-87A5-0937-F3888438B77D}"/>
              </a:ext>
            </a:extLst>
          </p:cNvPr>
          <p:cNvSpPr/>
          <p:nvPr/>
        </p:nvSpPr>
        <p:spPr>
          <a:xfrm>
            <a:off x="6629400" y="3505200"/>
            <a:ext cx="4953000" cy="1905000"/>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Arial-Rounded" pitchFamily="34" charset="0"/>
                <a:ea typeface="Arial-Rounded" pitchFamily="34" charset="0"/>
                <a:cs typeface="Arial-Rounded" pitchFamily="34" charset="0"/>
              </a:rPr>
              <a:t>Em </a:t>
            </a:r>
            <a:r>
              <a:rPr lang="en-US" sz="4800" dirty="0" err="1">
                <a:solidFill>
                  <a:prstClr val="white"/>
                </a:solidFill>
                <a:latin typeface="Arial-Rounded" pitchFamily="34" charset="0"/>
                <a:ea typeface="Arial-Rounded" pitchFamily="34" charset="0"/>
                <a:cs typeface="Arial-Rounded" pitchFamily="34" charset="0"/>
              </a:rPr>
              <a:t>thích</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loài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vật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nuôi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nào</a:t>
            </a:r>
            <a:r>
              <a:rPr lang="en-US" sz="4800" dirty="0">
                <a:solidFill>
                  <a:prstClr val="white"/>
                </a:solidFill>
                <a:latin typeface="Arial-Rounded" pitchFamily="34" charset="0"/>
                <a:ea typeface="Arial-Rounded" pitchFamily="34" charset="0"/>
                <a:cs typeface="Arial-Rounded" pitchFamily="34" charset="0"/>
              </a:rPr>
              <a:t>? </a:t>
            </a:r>
          </a:p>
        </p:txBody>
      </p:sp>
    </p:spTree>
    <p:extLst>
      <p:ext uri="{BB962C8B-B14F-4D97-AF65-F5344CB8AC3E}">
        <p14:creationId xmlns:p14="http://schemas.microsoft.com/office/powerpoint/2010/main" val="196530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2F2BA280-83E7-58FC-A7C0-491E6567D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990600"/>
            <a:ext cx="7193903" cy="5791702"/>
          </a:xfrm>
          <a:prstGeom prst="rect">
            <a:avLst/>
          </a:prstGeom>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3B15FB-3561-4311-850C-1921DB56D4FC}"/>
              </a:ext>
            </a:extLst>
          </p:cNvPr>
          <p:cNvSpPr txBox="1">
            <a:spLocks/>
          </p:cNvSpPr>
          <p:nvPr/>
        </p:nvSpPr>
        <p:spPr>
          <a:xfrm>
            <a:off x="685800" y="5380329"/>
            <a:ext cx="406916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a:solidFill>
                  <a:prstClr val="black"/>
                </a:solidFill>
                <a:latin typeface="Arial-Rounded" pitchFamily="34" charset="0"/>
                <a:ea typeface="Arial-Rounded" pitchFamily="34" charset="0"/>
                <a:cs typeface="Arial-Rounded" pitchFamily="34" charset="0"/>
              </a:rPr>
              <a:t>gọt</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mướp</a:t>
            </a:r>
            <a:endParaRPr lang="en-US" sz="4800" dirty="0">
              <a:solidFill>
                <a:srgbClr val="0070C0"/>
              </a:solidFill>
              <a:latin typeface="Arial-Rounded" pitchFamily="34" charset="0"/>
              <a:ea typeface="Arial-Rounded" pitchFamily="34" charset="0"/>
              <a:cs typeface="Arial-Rounded" pitchFamily="34" charset="0"/>
            </a:endParaRPr>
          </a:p>
        </p:txBody>
      </p:sp>
      <p:sp>
        <p:nvSpPr>
          <p:cNvPr id="7" name="Title 1">
            <a:extLst>
              <a:ext uri="{FF2B5EF4-FFF2-40B4-BE49-F238E27FC236}">
                <a16:creationId xmlns:a16="http://schemas.microsoft.com/office/drawing/2014/main" id="{54B159AB-07D8-4F2F-AD81-97159EA9C1F2}"/>
              </a:ext>
            </a:extLst>
          </p:cNvPr>
          <p:cNvSpPr txBox="1">
            <a:spLocks/>
          </p:cNvSpPr>
          <p:nvPr/>
        </p:nvSpPr>
        <p:spPr>
          <a:xfrm>
            <a:off x="7071320" y="5380329"/>
            <a:ext cx="406916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chườm đá</a:t>
            </a:r>
            <a:endParaRPr lang="en-US" sz="4800">
              <a:solidFill>
                <a:srgbClr val="0070C0"/>
              </a:solidFill>
              <a:latin typeface="Arial-Rounded" pitchFamily="34" charset="0"/>
              <a:ea typeface="Arial-Rounded" pitchFamily="34" charset="0"/>
              <a:cs typeface="Arial-Rounded" pitchFamily="34" charset="0"/>
            </a:endParaRPr>
          </a:p>
        </p:txBody>
      </p:sp>
      <p:sp>
        <p:nvSpPr>
          <p:cNvPr id="8" name="Title 1">
            <a:extLst>
              <a:ext uri="{FF2B5EF4-FFF2-40B4-BE49-F238E27FC236}">
                <a16:creationId xmlns:a16="http://schemas.microsoft.com/office/drawing/2014/main" id="{B30721A3-6338-47DE-8A01-62280EC37052}"/>
              </a:ext>
            </a:extLst>
          </p:cNvPr>
          <p:cNvSpPr txBox="1">
            <a:spLocks/>
          </p:cNvSpPr>
          <p:nvPr/>
        </p:nvSpPr>
        <p:spPr>
          <a:xfrm>
            <a:off x="3048000" y="381000"/>
            <a:ext cx="611128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err="1">
                <a:solidFill>
                  <a:srgbClr val="FF0000"/>
                </a:solidFill>
                <a:latin typeface="Arial-Rounded" pitchFamily="34" charset="0"/>
                <a:ea typeface="Arial-Rounded" pitchFamily="34" charset="0"/>
                <a:cs typeface="Arial-Rounded" pitchFamily="34" charset="0"/>
              </a:rPr>
              <a:t>Nhìn</a:t>
            </a:r>
            <a:r>
              <a:rPr lang="en-US" sz="5400" b="1" dirty="0">
                <a:solidFill>
                  <a:srgbClr val="FF0000"/>
                </a:solidFill>
                <a:latin typeface="Arial-Rounded" pitchFamily="34" charset="0"/>
                <a:ea typeface="Arial-Rounded" pitchFamily="34" charset="0"/>
                <a:cs typeface="Arial-Rounded" pitchFamily="34" charset="0"/>
              </a:rPr>
              <a:t> </a:t>
            </a:r>
            <a:r>
              <a:rPr lang="en-US" sz="5400" b="1" dirty="0" err="1">
                <a:solidFill>
                  <a:srgbClr val="FF0000"/>
                </a:solidFill>
                <a:latin typeface="Arial-Rounded" pitchFamily="34" charset="0"/>
                <a:ea typeface="Arial-Rounded" pitchFamily="34" charset="0"/>
                <a:cs typeface="Arial-Rounded" pitchFamily="34" charset="0"/>
              </a:rPr>
              <a:t>hình</a:t>
            </a:r>
            <a:r>
              <a:rPr lang="en-US" sz="5400" b="1" dirty="0">
                <a:solidFill>
                  <a:srgbClr val="FF0000"/>
                </a:solidFill>
                <a:latin typeface="Arial-Rounded" pitchFamily="34" charset="0"/>
                <a:ea typeface="Arial-Rounded" pitchFamily="34" charset="0"/>
                <a:cs typeface="Arial-Rounded" pitchFamily="34" charset="0"/>
              </a:rPr>
              <a:t> </a:t>
            </a:r>
            <a:r>
              <a:rPr lang="en-US" sz="5400" b="1" dirty="0" err="1">
                <a:solidFill>
                  <a:srgbClr val="FF0000"/>
                </a:solidFill>
                <a:latin typeface="Arial-Rounded" pitchFamily="34" charset="0"/>
                <a:ea typeface="Arial-Rounded" pitchFamily="34" charset="0"/>
                <a:cs typeface="Arial-Rounded" pitchFamily="34" charset="0"/>
              </a:rPr>
              <a:t>viết</a:t>
            </a:r>
            <a:r>
              <a:rPr lang="en-US" sz="5400" b="1" dirty="0">
                <a:solidFill>
                  <a:srgbClr val="FF0000"/>
                </a:solidFill>
                <a:latin typeface="Arial-Rounded" pitchFamily="34" charset="0"/>
                <a:ea typeface="Arial-Rounded" pitchFamily="34" charset="0"/>
                <a:cs typeface="Arial-Rounded" pitchFamily="34" charset="0"/>
              </a:rPr>
              <a:t> </a:t>
            </a:r>
            <a:r>
              <a:rPr lang="en-US" sz="5400" b="1" dirty="0" err="1">
                <a:solidFill>
                  <a:srgbClr val="FF0000"/>
                </a:solidFill>
                <a:latin typeface="Arial-Rounded" pitchFamily="34" charset="0"/>
                <a:ea typeface="Arial-Rounded" pitchFamily="34" charset="0"/>
                <a:cs typeface="Arial-Rounded" pitchFamily="34" charset="0"/>
              </a:rPr>
              <a:t>từ</a:t>
            </a:r>
            <a:endParaRPr lang="en-US" sz="5400" b="1" dirty="0">
              <a:solidFill>
                <a:srgbClr val="FF0000"/>
              </a:solidFill>
              <a:latin typeface="Arial-Rounded" pitchFamily="34" charset="0"/>
              <a:ea typeface="Arial-Rounded" pitchFamily="34" charset="0"/>
              <a:cs typeface="Arial-Rounded" pitchFamily="34" charset="0"/>
            </a:endParaRPr>
          </a:p>
        </p:txBody>
      </p:sp>
      <p:pic>
        <p:nvPicPr>
          <p:cNvPr id="1026" name="Picture 2" descr="Cách nấu mướp hấp miến đơn giản, lạ miệng mà ngon">
            <a:extLst>
              <a:ext uri="{FF2B5EF4-FFF2-40B4-BE49-F238E27FC236}">
                <a16:creationId xmlns:a16="http://schemas.microsoft.com/office/drawing/2014/main" id="{5F9CD18D-B14E-4642-8562-E5A2B69D3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569" y="2116514"/>
            <a:ext cx="4762500" cy="3305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ườm nóng và chườm lạnh: Bạn có đang làm đúng cách?">
            <a:extLst>
              <a:ext uri="{FF2B5EF4-FFF2-40B4-BE49-F238E27FC236}">
                <a16:creationId xmlns:a16="http://schemas.microsoft.com/office/drawing/2014/main" id="{341FB146-E89D-48E5-9D33-713B7F41F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404226"/>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13399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thước</a:t>
            </a: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kẻ</a:t>
            </a:r>
            <a:endPar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6"/>
          <a:stretch>
            <a:fillRect/>
          </a:stretch>
        </p:blipFill>
        <p:spPr>
          <a:xfrm flipH="1">
            <a:off x="1114878" y="3830098"/>
            <a:ext cx="1494972" cy="2188654"/>
          </a:xfrm>
          <a:prstGeom prst="rect">
            <a:avLst/>
          </a:prstGeom>
        </p:spPr>
      </p:pic>
    </p:spTree>
    <p:custDataLst>
      <p:tags r:id="rId1"/>
    </p:custDataLst>
    <p:extLst>
      <p:ext uri="{BB962C8B-B14F-4D97-AF65-F5344CB8AC3E}">
        <p14:creationId xmlns:p14="http://schemas.microsoft.com/office/powerpoint/2010/main" val="242543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 dur="2000" fill="hold"/>
                                        <p:tgtEl>
                                          <p:spTgt spid="3081"/>
                                        </p:tgtEl>
                                        <p:attrNameLst>
                                          <p:attrName>ppt_x</p:attrName>
                                          <p:attrName>ppt_y</p:attrName>
                                        </p:attrNameLst>
                                      </p:cBhvr>
                                      <p:rCtr x="-6380" y="-2431"/>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0.12435 3.7037E-7 L -0.59532 0.01389 " pathEditMode="relative" rAng="0" ptsTypes="AA">
                                      <p:cBhvr>
                                        <p:cTn id="9" dur="2000" fill="hold"/>
                                        <p:tgtEl>
                                          <p:spTgt spid="3081"/>
                                        </p:tgtEl>
                                        <p:attrNameLst>
                                          <p:attrName>ppt_x</p:attrName>
                                          <p:attrName>ppt_y</p:attrName>
                                        </p:attrNameLst>
                                      </p:cBhvr>
                                      <p:rCtr x="-23555" y="694"/>
                                    </p:animMotion>
                                  </p:childTnLst>
                                </p:cTn>
                              </p:par>
                              <p:par>
                                <p:cTn id="10" presetID="35" presetClass="path" presetSubtype="0" accel="50000" decel="50000" fill="hold" nodeType="withEffect">
                                  <p:stCondLst>
                                    <p:cond delay="0"/>
                                  </p:stCondLst>
                                  <p:childTnLst>
                                    <p:animMotion origin="layout" path="M -2.70833E-6 -4.07407E-6 L -0.48906 0.01667 " pathEditMode="relative" rAng="0" ptsTypes="AA">
                                      <p:cBhvr>
                                        <p:cTn id="11" dur="2000" fill="hold"/>
                                        <p:tgtEl>
                                          <p:spTgt spid="18"/>
                                        </p:tgtEl>
                                        <p:attrNameLst>
                                          <p:attrName>ppt_x</p:attrName>
                                          <p:attrName>ppt_y</p:attrName>
                                        </p:attrNameLst>
                                      </p:cBhvr>
                                      <p:rCtr x="-24453" y="833"/>
                                    </p:animMotion>
                                  </p:childTnLst>
                                </p:cTn>
                              </p:par>
                            </p:childTnLst>
                          </p:cTn>
                        </p:par>
                        <p:par>
                          <p:cTn id="12" fill="hold">
                            <p:stCondLst>
                              <p:cond delay="4000"/>
                            </p:stCondLst>
                            <p:childTnLst>
                              <p:par>
                                <p:cTn id="13"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14"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ván</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6"/>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7"/>
          <a:stretch>
            <a:fillRect/>
          </a:stretch>
        </p:blipFill>
        <p:spPr>
          <a:xfrm>
            <a:off x="1806249" y="3825535"/>
            <a:ext cx="1664352" cy="1969179"/>
          </a:xfrm>
          <a:prstGeom prst="rect">
            <a:avLst/>
          </a:prstGeom>
        </p:spPr>
      </p:pic>
    </p:spTree>
    <p:custDataLst>
      <p:tags r:id="rId1"/>
    </p:custDataLst>
    <p:extLst>
      <p:ext uri="{BB962C8B-B14F-4D97-AF65-F5344CB8AC3E}">
        <p14:creationId xmlns:p14="http://schemas.microsoft.com/office/powerpoint/2010/main" val="299423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6" dur="2000" fill="hold"/>
                                        <p:tgtEl>
                                          <p:spTgt spid="3081"/>
                                        </p:tgtEl>
                                        <p:attrNameLst>
                                          <p:attrName>ppt_x</p:attrName>
                                          <p:attrName>ppt_y</p:attrName>
                                        </p:attrNameLst>
                                      </p:cBhvr>
                                      <p:rCtr x="-6458" y="-2801"/>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0.12435 2.22222E-6 L -0.55013 0.03958 " pathEditMode="relative" rAng="0" ptsTypes="AA">
                                      <p:cBhvr>
                                        <p:cTn id="9" dur="2000" fill="hold"/>
                                        <p:tgtEl>
                                          <p:spTgt spid="3081"/>
                                        </p:tgtEl>
                                        <p:attrNameLst>
                                          <p:attrName>ppt_x</p:attrName>
                                          <p:attrName>ppt_y</p:attrName>
                                        </p:attrNameLst>
                                      </p:cBhvr>
                                      <p:rCtr x="-21289" y="1968"/>
                                    </p:animMotion>
                                  </p:childTnLst>
                                </p:cTn>
                              </p:par>
                              <p:par>
                                <p:cTn id="10" presetID="35" presetClass="path" presetSubtype="0" accel="50000" decel="50000" fill="hold" nodeType="withEffect">
                                  <p:stCondLst>
                                    <p:cond delay="0"/>
                                  </p:stCondLst>
                                  <p:childTnLst>
                                    <p:animMotion origin="layout" path="M 4.58333E-6 -4.44444E-6 L -0.42982 0.07362 " pathEditMode="relative" rAng="0" ptsTypes="AA">
                                      <p:cBhvr>
                                        <p:cTn id="11" dur="2000" fill="hold"/>
                                        <p:tgtEl>
                                          <p:spTgt spid="18"/>
                                        </p:tgtEl>
                                        <p:attrNameLst>
                                          <p:attrName>ppt_x</p:attrName>
                                          <p:attrName>ppt_y</p:attrName>
                                        </p:attrNameLst>
                                      </p:cBhvr>
                                      <p:rCtr x="-21497" y="3681"/>
                                    </p:animMotion>
                                  </p:childTnLst>
                                </p:cTn>
                              </p:par>
                            </p:childTnLst>
                          </p:cTn>
                        </p:par>
                        <p:par>
                          <p:cTn id="12" fill="hold">
                            <p:stCondLst>
                              <p:cond delay="4000"/>
                            </p:stCondLst>
                            <p:childTnLst>
                              <p:par>
                                <p:cTn id="13"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14"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sz="4000"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6"/>
            <a:ext cx="11277599" cy="254007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a:t>
            </a:r>
            <a:r>
              <a:rPr lang="en-US" sz="8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ước</a:t>
            </a:r>
            <a:r>
              <a:rPr lang="en-US" sz="8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8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mơ</a:t>
            </a:r>
            <a:r>
              <a:rPr lang="en-US" sz="8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8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8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ca </a:t>
            </a:r>
            <a:r>
              <a:rPr lang="en-US" sz="8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sĩ</a:t>
            </a:r>
            <a:r>
              <a:rPr lang="en-US" sz="8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8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6"/>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7"/>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8"/>
          <a:stretch>
            <a:fillRect/>
          </a:stretch>
        </p:blipFill>
        <p:spPr>
          <a:xfrm>
            <a:off x="2542722" y="3880784"/>
            <a:ext cx="1658256" cy="1877731"/>
          </a:xfrm>
          <a:prstGeom prst="rect">
            <a:avLst/>
          </a:prstGeom>
        </p:spPr>
      </p:pic>
    </p:spTree>
    <p:custDataLst>
      <p:tags r:id="rId1"/>
    </p:custDataLst>
    <p:extLst>
      <p:ext uri="{BB962C8B-B14F-4D97-AF65-F5344CB8AC3E}">
        <p14:creationId xmlns:p14="http://schemas.microsoft.com/office/powerpoint/2010/main" val="379208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6" dur="2000" fill="hold"/>
                                        <p:tgtEl>
                                          <p:spTgt spid="3081"/>
                                        </p:tgtEl>
                                        <p:attrNameLst>
                                          <p:attrName>ppt_x</p:attrName>
                                          <p:attrName>ppt_y</p:attrName>
                                        </p:attrNameLst>
                                      </p:cBhvr>
                                      <p:rCtr x="-6497" y="-2824"/>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0.12435 -4.44444E-6 L -0.52592 0.01598 " pathEditMode="relative" rAng="0" ptsTypes="AA">
                                      <p:cBhvr>
                                        <p:cTn id="9" dur="2200" fill="hold"/>
                                        <p:tgtEl>
                                          <p:spTgt spid="3081"/>
                                        </p:tgtEl>
                                        <p:attrNameLst>
                                          <p:attrName>ppt_x</p:attrName>
                                          <p:attrName>ppt_y</p:attrName>
                                        </p:attrNameLst>
                                      </p:cBhvr>
                                      <p:rCtr x="-20078" y="787"/>
                                    </p:animMotion>
                                  </p:childTnLst>
                                </p:cTn>
                              </p:par>
                              <p:par>
                                <p:cTn id="10" presetID="35" presetClass="path" presetSubtype="0" accel="50000" decel="50000" fill="hold" nodeType="withEffect">
                                  <p:stCondLst>
                                    <p:cond delay="0"/>
                                  </p:stCondLst>
                                  <p:childTnLst>
                                    <p:animMotion origin="layout" path="M -1.45833E-6 1.11111E-6 L -0.36732 0.04861 " pathEditMode="relative" rAng="0" ptsTypes="AA">
                                      <p:cBhvr>
                                        <p:cTn id="11" dur="2000" fill="hold"/>
                                        <p:tgtEl>
                                          <p:spTgt spid="18"/>
                                        </p:tgtEl>
                                        <p:attrNameLst>
                                          <p:attrName>ppt_x</p:attrName>
                                          <p:attrName>ppt_y</p:attrName>
                                        </p:attrNameLst>
                                      </p:cBhvr>
                                      <p:rCtr x="-18372" y="2431"/>
                                    </p:animMotion>
                                  </p:childTnLst>
                                </p:cTn>
                              </p:par>
                            </p:childTnLst>
                          </p:cTn>
                        </p:par>
                        <p:par>
                          <p:cTn id="12" fill="hold">
                            <p:stCondLst>
                              <p:cond delay="4200"/>
                            </p:stCondLst>
                            <p:childTnLst>
                              <p:par>
                                <p:cTn id="13"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14"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9Slide03 Ample" panose="02000000000000000000" pitchFamily="2" charset="0"/>
            </a:endParaRPr>
          </a:p>
        </p:txBody>
      </p:sp>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290841" y="3599234"/>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sp>
        <p:nvSpPr>
          <p:cNvPr id="13" name="ô 9">
            <a:extLst>
              <a:ext uri="{FF2B5EF4-FFF2-40B4-BE49-F238E27FC236}">
                <a16:creationId xmlns:a16="http://schemas.microsoft.com/office/drawing/2014/main" id="{67151DD9-2951-6216-802F-D671E1FD4DD4}"/>
              </a:ext>
            </a:extLst>
          </p:cNvPr>
          <p:cNvSpPr/>
          <p:nvPr/>
        </p:nvSpPr>
        <p:spPr>
          <a:xfrm>
            <a:off x="1219200" y="941529"/>
            <a:ext cx="1040384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húng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sang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bờ</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an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toàn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cảm</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nhiều</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nhé</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custDataLst>
      <p:tags r:id="rId1"/>
    </p:custDataLst>
    <p:extLst>
      <p:ext uri="{BB962C8B-B14F-4D97-AF65-F5344CB8AC3E}">
        <p14:creationId xmlns:p14="http://schemas.microsoft.com/office/powerpoint/2010/main" val="279551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naptik_7569578308816489746_v2">
            <a:hlinkClick r:id="" action="ppaction://media"/>
            <a:extLst>
              <a:ext uri="{FF2B5EF4-FFF2-40B4-BE49-F238E27FC236}">
                <a16:creationId xmlns:a16="http://schemas.microsoft.com/office/drawing/2014/main" id="{3573FD83-6EA8-D06A-4192-A864DCACA8D7}"/>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34039" b="34231"/>
          <a:stretch/>
        </p:blipFill>
        <p:spPr>
          <a:xfrm>
            <a:off x="0" y="0"/>
            <a:ext cx="12157360" cy="6858000"/>
          </a:xfrm>
          <a:prstGeom prst="rect">
            <a:avLst/>
          </a:prstGeom>
        </p:spPr>
      </p:pic>
    </p:spTree>
    <p:extLst>
      <p:ext uri="{BB962C8B-B14F-4D97-AF65-F5344CB8AC3E}">
        <p14:creationId xmlns:p14="http://schemas.microsoft.com/office/powerpoint/2010/main" val="38124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81" y="-28575"/>
            <a:ext cx="12161838" cy="3429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93" y="2110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259962"/>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ial" panose="020B0604020202020204" pitchFamily="34" charset="0"/>
                <a:ea typeface="Arrus-Black" pitchFamily="18" charset="0"/>
                <a:cs typeface="Arial" panose="020B0604020202020204" pitchFamily="34" charset="0"/>
              </a:rPr>
              <a:t>Bài</a:t>
            </a:r>
          </a:p>
        </p:txBody>
      </p:sp>
      <p:sp>
        <p:nvSpPr>
          <p:cNvPr id="32" name="TextBox 31"/>
          <p:cNvSpPr txBox="1"/>
          <p:nvPr/>
        </p:nvSpPr>
        <p:spPr>
          <a:xfrm>
            <a:off x="1033192" y="855448"/>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Arial" panose="020B0604020202020204" pitchFamily="34" charset="0"/>
                <a:ea typeface="Arial-Rounded" pitchFamily="34" charset="0"/>
                <a:cs typeface="Arial" panose="020B0604020202020204" pitchFamily="34" charset="0"/>
              </a:rPr>
              <a:t>72</a:t>
            </a:r>
          </a:p>
        </p:txBody>
      </p:sp>
      <p:sp>
        <p:nvSpPr>
          <p:cNvPr id="5" name="Title 1"/>
          <p:cNvSpPr txBox="1">
            <a:spLocks/>
          </p:cNvSpPr>
          <p:nvPr/>
        </p:nvSpPr>
        <p:spPr>
          <a:xfrm>
            <a:off x="834198" y="109675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ươm   ươp</a:t>
            </a:r>
          </a:p>
        </p:txBody>
      </p:sp>
      <p:pic>
        <p:nvPicPr>
          <p:cNvPr id="1026" name="Picture 2" descr="Download HD Kids Sitting-2 - Reading Book Cartoon Png Transparent PNG Image  - NicePNG.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200400"/>
            <a:ext cx="5277316" cy="34237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C1CE93-0F6C-4B8B-8E48-45C0598F7FB6}"/>
              </a:ext>
            </a:extLst>
          </p:cNvPr>
          <p:cNvSpPr txBox="1"/>
          <p:nvPr/>
        </p:nvSpPr>
        <p:spPr>
          <a:xfrm>
            <a:off x="9458871" y="5638801"/>
            <a:ext cx="2133871" cy="830997"/>
          </a:xfrm>
          <a:prstGeom prst="rect">
            <a:avLst/>
          </a:prstGeom>
          <a:solidFill>
            <a:srgbClr val="FFC000"/>
          </a:solidFill>
        </p:spPr>
        <p:txBody>
          <a:bodyPr wrap="square" rtlCol="0">
            <a:spAutoFit/>
          </a:bodyPr>
          <a:lstStyle/>
          <a:p>
            <a:pPr algn="ctr"/>
            <a:r>
              <a:rPr lang="vi-VN" sz="4800">
                <a:solidFill>
                  <a:prstClr val="white">
                    <a:lumMod val="10000"/>
                  </a:prstClr>
                </a:solidFill>
                <a:latin typeface="Arial-Rounded" pitchFamily="34" charset="0"/>
                <a:ea typeface="Arial-Rounded" pitchFamily="34" charset="0"/>
                <a:cs typeface="Arial-Rounded" pitchFamily="34" charset="0"/>
              </a:rPr>
              <a:t>S/1</a:t>
            </a:r>
            <a:r>
              <a:rPr lang="en-US" sz="4800">
                <a:solidFill>
                  <a:prstClr val="white">
                    <a:lumMod val="10000"/>
                  </a:prstClr>
                </a:solidFill>
                <a:latin typeface="Arial-Rounded" pitchFamily="34" charset="0"/>
                <a:ea typeface="Arial-Rounded" pitchFamily="34" charset="0"/>
                <a:cs typeface="Arial-Rounded" pitchFamily="34" charset="0"/>
              </a:rPr>
              <a:t>56</a:t>
            </a:r>
            <a:endParaRPr lang="en-US" sz="4800" dirty="0">
              <a:solidFill>
                <a:prstClr val="white">
                  <a:lumMod val="10000"/>
                </a:prst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62131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TIMING" val="|0.7|1.5|1.4|1.1|1.8"/>
</p:tagLst>
</file>

<file path=ppt/tags/tag1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TIMING" val="|0.9"/>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1.4|1.4|1.5|0.8|2.1"/>
</p:tagLst>
</file>

<file path=ppt/tags/tag8.xml><?xml version="1.0" encoding="utf-8"?>
<p:tagLst xmlns:a="http://schemas.openxmlformats.org/drawingml/2006/main" xmlns:r="http://schemas.openxmlformats.org/officeDocument/2006/relationships" xmlns:p="http://schemas.openxmlformats.org/presentationml/2006/main">
  <p:tag name="TIMING" val="|1.2|2|1.7|0.9|2.1"/>
</p:tagLst>
</file>

<file path=ppt/tags/tag9.xml><?xml version="1.0" encoding="utf-8"?>
<p:tagLst xmlns:a="http://schemas.openxmlformats.org/drawingml/2006/main" xmlns:r="http://schemas.openxmlformats.org/officeDocument/2006/relationships" xmlns:p="http://schemas.openxmlformats.org/presentationml/2006/main">
  <p:tag name="TIMING" val="|1.1|1.8|2.5|1.2|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TotalTime>
  <Words>534</Words>
  <Application>Microsoft Office PowerPoint</Application>
  <PresentationFormat>Widescreen</PresentationFormat>
  <Paragraphs>140</Paragraphs>
  <Slides>38</Slides>
  <Notes>9</Notes>
  <HiddenSlides>0</HiddenSlides>
  <MMClips>7</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38</vt:i4>
      </vt:variant>
    </vt:vector>
  </HeadingPairs>
  <TitlesOfParts>
    <vt:vector size="65" baseType="lpstr">
      <vt:lpstr>宋体</vt:lpstr>
      <vt:lpstr>#9Slide03 Ample</vt:lpstr>
      <vt:lpstr>#9Slide03 AmpleSoft Bold</vt:lpstr>
      <vt:lpstr>Arial</vt:lpstr>
      <vt:lpstr>Arial Rounded MT Bold</vt:lpstr>
      <vt:lpstr>Arial-Rounded</vt:lpstr>
      <vt:lpstr>Arrus-Black</vt:lpstr>
      <vt:lpstr>Calibri</vt:lpstr>
      <vt:lpstr>Cambria</vt:lpstr>
      <vt:lpstr>等线</vt:lpstr>
      <vt:lpstr>HP001 4 hàng</vt:lpstr>
      <vt:lpstr>Lato</vt:lpstr>
      <vt:lpstr>Livvic</vt:lpstr>
      <vt:lpstr>Open Sans</vt:lpstr>
      <vt:lpstr>Patrick Hand</vt:lpstr>
      <vt:lpstr>Roboto</vt:lpstr>
      <vt:lpstr>Roboto Condensed Light</vt:lpstr>
      <vt:lpstr>黑体</vt:lpstr>
      <vt:lpstr>Source Han Sans CN Medium</vt:lpstr>
      <vt:lpstr>字魂107号-萌趣欢乐体</vt:lpstr>
      <vt:lpstr>1_Office Theme</vt:lpstr>
      <vt:lpstr>Office 主题​​</vt:lpstr>
      <vt:lpstr>Office 主题</vt:lpstr>
      <vt:lpstr>2_Office Theme</vt:lpstr>
      <vt:lpstr>2-0927-4</vt:lpstr>
      <vt:lpstr>Weltkindertag! by Slidego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113</cp:revision>
  <dcterms:created xsi:type="dcterms:W3CDTF">2020-11-10T02:18:56Z</dcterms:created>
  <dcterms:modified xsi:type="dcterms:W3CDTF">2026-04-29T05:03:50Z</dcterms:modified>
</cp:coreProperties>
</file>