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3" r:id="rId1"/>
    <p:sldMasterId id="2147483720" r:id="rId2"/>
    <p:sldMasterId id="2147483732" r:id="rId3"/>
    <p:sldMasterId id="2147483744" r:id="rId4"/>
    <p:sldMasterId id="2147483756" r:id="rId5"/>
    <p:sldMasterId id="2147483771" r:id="rId6"/>
    <p:sldMasterId id="2147483786" r:id="rId7"/>
    <p:sldMasterId id="2147483827" r:id="rId8"/>
  </p:sldMasterIdLst>
  <p:notesMasterIdLst>
    <p:notesMasterId r:id="rId48"/>
  </p:notesMasterIdLst>
  <p:sldIdLst>
    <p:sldId id="401" r:id="rId9"/>
    <p:sldId id="258" r:id="rId10"/>
    <p:sldId id="402" r:id="rId11"/>
    <p:sldId id="403" r:id="rId12"/>
    <p:sldId id="404" r:id="rId13"/>
    <p:sldId id="261" r:id="rId14"/>
    <p:sldId id="280" r:id="rId15"/>
    <p:sldId id="276" r:id="rId16"/>
    <p:sldId id="406" r:id="rId17"/>
    <p:sldId id="259" r:id="rId18"/>
    <p:sldId id="260" r:id="rId19"/>
    <p:sldId id="380" r:id="rId20"/>
    <p:sldId id="336" r:id="rId21"/>
    <p:sldId id="391" r:id="rId22"/>
    <p:sldId id="392" r:id="rId23"/>
    <p:sldId id="263" r:id="rId24"/>
    <p:sldId id="282" r:id="rId25"/>
    <p:sldId id="283" r:id="rId26"/>
    <p:sldId id="284" r:id="rId27"/>
    <p:sldId id="264" r:id="rId28"/>
    <p:sldId id="372" r:id="rId29"/>
    <p:sldId id="405" r:id="rId30"/>
    <p:sldId id="357" r:id="rId31"/>
    <p:sldId id="396" r:id="rId32"/>
    <p:sldId id="355" r:id="rId33"/>
    <p:sldId id="397" r:id="rId34"/>
    <p:sldId id="393" r:id="rId35"/>
    <p:sldId id="394" r:id="rId36"/>
    <p:sldId id="398" r:id="rId37"/>
    <p:sldId id="382" r:id="rId38"/>
    <p:sldId id="314" r:id="rId39"/>
    <p:sldId id="407" r:id="rId40"/>
    <p:sldId id="272" r:id="rId41"/>
    <p:sldId id="338" r:id="rId42"/>
    <p:sldId id="386" r:id="rId43"/>
    <p:sldId id="326" r:id="rId44"/>
    <p:sldId id="274" r:id="rId45"/>
    <p:sldId id="400" r:id="rId46"/>
    <p:sldId id="408"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13B9"/>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82" d="100"/>
          <a:sy n="82" d="100"/>
        </p:scale>
        <p:origin x="72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412E15-125A-4A36-87A6-68660807AD8B}"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B898D2-1677-4DA8-A20D-C0C5D373E58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670365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183040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nhấn</a:t>
            </a:r>
            <a:r>
              <a:rPr lang="en-GB" baseline="0" dirty="0"/>
              <a:t> </a:t>
            </a:r>
            <a:r>
              <a:rPr lang="en-GB" baseline="0" dirty="0" err="1"/>
              <a:t>vào</a:t>
            </a:r>
            <a:r>
              <a:rPr lang="en-GB" baseline="0" dirty="0"/>
              <a:t> </a:t>
            </a:r>
            <a:r>
              <a:rPr lang="en-GB" baseline="0" dirty="0" err="1"/>
              <a:t>từng</a:t>
            </a:r>
            <a:r>
              <a:rPr lang="en-GB" baseline="0" dirty="0"/>
              <a:t> icon </a:t>
            </a:r>
            <a:r>
              <a:rPr lang="en-GB" baseline="0" dirty="0" err="1"/>
              <a:t>trên</a:t>
            </a:r>
            <a:r>
              <a:rPr lang="en-GB" baseline="0" dirty="0"/>
              <a:t> </a:t>
            </a:r>
            <a:r>
              <a:rPr lang="en-GB" baseline="0" dirty="0" err="1"/>
              <a:t>đường</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câu</a:t>
            </a:r>
            <a:r>
              <a:rPr lang="en-GB" baseline="0" dirty="0"/>
              <a:t> </a:t>
            </a:r>
            <a:r>
              <a:rPr lang="en-GB" baseline="0" dirty="0" err="1"/>
              <a:t>hỏi</a:t>
            </a:r>
            <a:r>
              <a:rPr lang="en-GB" baseline="0" dirty="0"/>
              <a:t>, </a:t>
            </a:r>
            <a:r>
              <a:rPr lang="en-GB" baseline="0" dirty="0" err="1"/>
              <a:t>nhấn</a:t>
            </a:r>
            <a:r>
              <a:rPr lang="en-GB" baseline="0" dirty="0"/>
              <a:t> </a:t>
            </a:r>
            <a:r>
              <a:rPr lang="en-GB" baseline="0" dirty="0" err="1"/>
              <a:t>vào</a:t>
            </a:r>
            <a:r>
              <a:rPr lang="en-GB" baseline="0" dirty="0"/>
              <a:t> </a:t>
            </a:r>
            <a:r>
              <a:rPr lang="en-GB" baseline="0" dirty="0" err="1"/>
              <a:t>tên</a:t>
            </a:r>
            <a:r>
              <a:rPr lang="en-GB" baseline="0" dirty="0"/>
              <a:t> </a:t>
            </a:r>
            <a:r>
              <a:rPr lang="en-GB" baseline="0" dirty="0" err="1"/>
              <a:t>trò</a:t>
            </a:r>
            <a:r>
              <a:rPr lang="en-GB" baseline="0" dirty="0"/>
              <a:t> </a:t>
            </a:r>
            <a:r>
              <a:rPr lang="en-GB" baseline="0" dirty="0" err="1"/>
              <a:t>chơi</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bài</a:t>
            </a:r>
            <a:r>
              <a:rPr lang="en-GB" baseline="0" dirty="0"/>
              <a:t> </a:t>
            </a:r>
            <a:r>
              <a:rPr lang="en-GB" baseline="0" dirty="0" err="1"/>
              <a:t>mới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FDE5A-4F0E-4A97-97A2-B644821C776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827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B898D2-1677-4DA8-A20D-C0C5D373E58A}" type="slidenum">
              <a:rPr lang="en-US" smtClean="0"/>
              <a:t>7</a:t>
            </a:fld>
            <a:endParaRPr lang="en-US"/>
          </a:p>
        </p:txBody>
      </p:sp>
    </p:spTree>
    <p:extLst>
      <p:ext uri="{BB962C8B-B14F-4D97-AF65-F5344CB8AC3E}">
        <p14:creationId xmlns:p14="http://schemas.microsoft.com/office/powerpoint/2010/main" val="2402890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245114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Rướn:</a:t>
            </a:r>
            <a:r>
              <a:rPr lang="en-US" baseline="0"/>
              <a:t> cố vươn thẳng ra phía trước hay vươn cao lên.</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Rướn:</a:t>
            </a:r>
            <a:r>
              <a:rPr lang="en-US" baseline="0"/>
              <a:t> cố vươn thẳng ra phía trước hay vươn cao lên.</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hyperlink" Target="https://www.facebook.com/groups/629898828017053" TargetMode="Externa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hyperlink" Target="https://www.facebook.com/groups/629898828017053"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hyperlink" Target="https://www.facebook.com/groups/629898828017053" TargetMode="Externa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hyperlink" Target="https://www.facebook.com/groups/629898828017053" TargetMode="Externa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hyperlink" Target="https://www.facebook.com/groups/629898828017053" TargetMode="Externa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hyperlink" Target="https://www.facebook.com/groups/629898828017053" TargetMode="Externa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rang chiếu Tiêu đề">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065213" y="304800"/>
            <a:ext cx="7091361" cy="2793906"/>
          </a:xfrm>
        </p:spPr>
        <p:txBody>
          <a:bodyPr rtlCol="0" anchor="b">
            <a:normAutofit/>
          </a:bodyPr>
          <a:lstStyle>
            <a:lvl1pPr algn="l">
              <a:lnSpc>
                <a:spcPct val="80000"/>
              </a:lnSpc>
              <a:defRPr sz="6600"/>
            </a:lvl1pPr>
          </a:lstStyle>
          <a:p>
            <a:pPr rtl="0"/>
            <a:r>
              <a:rPr lang="vi-VN" noProof="0" dirty="0"/>
              <a:t>Bấm để sửa kiểu tiêu đề Bản cái</a:t>
            </a:r>
          </a:p>
        </p:txBody>
      </p:sp>
      <p:sp>
        <p:nvSpPr>
          <p:cNvPr id="3" name="Phụ đề 2"/>
          <p:cNvSpPr>
            <a:spLocks noGrp="1"/>
          </p:cNvSpPr>
          <p:nvPr>
            <p:ph type="subTitle" idx="1" hasCustomPrompt="1"/>
          </p:nvPr>
        </p:nvSpPr>
        <p:spPr>
          <a:xfrm>
            <a:off x="1065213" y="3108804"/>
            <a:ext cx="7091361" cy="838200"/>
          </a:xfrm>
        </p:spPr>
        <p:txBody>
          <a:bodyPr rtlCol="0"/>
          <a:lstStyle>
            <a:lvl1pPr marL="0" indent="0" algn="l">
              <a:spcBef>
                <a:spcPts val="0"/>
              </a:spcBef>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vi-VN" noProof="0" dirty="0" err="1"/>
              <a:t>Bấm</a:t>
            </a:r>
            <a:r>
              <a:rPr lang="vi-VN" noProof="0" dirty="0"/>
              <a:t> </a:t>
            </a:r>
            <a:r>
              <a:rPr lang="vi-VN" noProof="0" dirty="0" err="1"/>
              <a:t>để</a:t>
            </a:r>
            <a:r>
              <a:rPr lang="vi-VN" noProof="0" dirty="0"/>
              <a:t> </a:t>
            </a:r>
            <a:r>
              <a:rPr lang="vi-VN" noProof="0" dirty="0" err="1"/>
              <a:t>chỉnh</a:t>
            </a:r>
            <a:r>
              <a:rPr lang="vi-VN" noProof="0" dirty="0"/>
              <a:t> </a:t>
            </a:r>
            <a:r>
              <a:rPr lang="vi-VN" noProof="0" dirty="0" err="1"/>
              <a:t>sửa</a:t>
            </a:r>
            <a:r>
              <a:rPr lang="vi-VN" noProof="0" dirty="0"/>
              <a:t> </a:t>
            </a:r>
            <a:r>
              <a:rPr lang="vi-VN" noProof="0" dirty="0" err="1"/>
              <a:t>kiểu</a:t>
            </a:r>
            <a:r>
              <a:rPr lang="vi-VN" noProof="0" dirty="0"/>
              <a:t> </a:t>
            </a:r>
            <a:r>
              <a:rPr lang="vi-VN" noProof="0" dirty="0" err="1"/>
              <a:t>phụ</a:t>
            </a:r>
            <a:r>
              <a:rPr lang="vi-VN" noProof="0" dirty="0"/>
              <a:t> </a:t>
            </a:r>
            <a:r>
              <a:rPr lang="vi-VN" noProof="0" dirty="0" err="1"/>
              <a:t>đề</a:t>
            </a:r>
            <a:r>
              <a:rPr lang="vi-VN" noProof="0" dirty="0"/>
              <a:t> </a:t>
            </a:r>
            <a:r>
              <a:rPr lang="vi-VN" noProof="0" dirty="0" err="1"/>
              <a:t>của</a:t>
            </a:r>
            <a:r>
              <a:rPr lang="vi-VN" noProof="0" dirty="0"/>
              <a:t> </a:t>
            </a:r>
            <a:r>
              <a:rPr lang="vi-VN" noProof="0" dirty="0" err="1"/>
              <a:t>Bản</a:t>
            </a:r>
            <a:r>
              <a:rPr lang="vi-VN" noProof="0" dirty="0"/>
              <a:t> </a:t>
            </a:r>
            <a:r>
              <a:rPr lang="vi-VN" noProof="0" dirty="0" err="1"/>
              <a:t>cái</a:t>
            </a:r>
            <a:endParaRPr lang="vi-VN" noProof="0" dirty="0"/>
          </a:p>
        </p:txBody>
      </p:sp>
      <p:sp>
        <p:nvSpPr>
          <p:cNvPr id="8" name="Chỗ dành sẵn cho Ngày tháng 7"/>
          <p:cNvSpPr>
            <a:spLocks noGrp="1"/>
          </p:cNvSpPr>
          <p:nvPr>
            <p:ph type="dt" sz="half" idx="10"/>
          </p:nvPr>
        </p:nvSpPr>
        <p:spPr/>
        <p:txBody>
          <a:bodyPr rtlCol="0"/>
          <a:lstStyle/>
          <a:p>
            <a:pPr rtl="0"/>
            <a:fld id="{4160A937-CCB1-4E1C-B936-FD9CD2E337BB}" type="datetime1">
              <a:rPr lang="vi-VN" noProof="0" smtClean="0"/>
              <a:t>28/04/2026</a:t>
            </a:fld>
            <a:endParaRPr lang="vi-VN" noProof="0" dirty="0"/>
          </a:p>
        </p:txBody>
      </p:sp>
      <p:sp>
        <p:nvSpPr>
          <p:cNvPr id="9" name="Chỗ dành sẵn cho Chân trang 8"/>
          <p:cNvSpPr>
            <a:spLocks noGrp="1"/>
          </p:cNvSpPr>
          <p:nvPr>
            <p:ph type="ftr" sz="quarter" idx="11"/>
          </p:nvPr>
        </p:nvSpPr>
        <p:spPr/>
        <p:txBody>
          <a:bodyPr rtlCol="0"/>
          <a:lstStyle/>
          <a:p>
            <a:pPr rtl="0"/>
            <a:endParaRPr lang="vi-VN" noProof="0" dirty="0"/>
          </a:p>
        </p:txBody>
      </p:sp>
      <p:sp>
        <p:nvSpPr>
          <p:cNvPr id="10" name="Chỗ dành sẵn cho Số Trang chiếu 9"/>
          <p:cNvSpPr>
            <a:spLocks noGrp="1"/>
          </p:cNvSpPr>
          <p:nvPr>
            <p:ph type="sldNum" sz="quarter" idx="12"/>
          </p:nvPr>
        </p:nvSpPr>
        <p:spPr/>
        <p:txBody>
          <a:bodyPr rtlCol="0"/>
          <a:lstStyle/>
          <a:p>
            <a:pPr rtl="0"/>
            <a:fld id="{8FDBFFB2-86D9-4B8F-A59A-553A60B94BBE}" type="slidenum">
              <a:rPr lang="vi-VN" noProof="0"/>
              <a:t>‹#›</a:t>
            </a:fld>
            <a:endParaRPr lang="vi-VN"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a:t>Bấm để sửa kiểu tiêu đề Bản cái</a:t>
            </a:r>
            <a:endParaRPr lang="vi-VN" dirty="0"/>
          </a:p>
        </p:txBody>
      </p:sp>
      <p:sp>
        <p:nvSpPr>
          <p:cNvPr id="3" name="Chỗ dành sẵn cho Văn bản Dọc 2"/>
          <p:cNvSpPr>
            <a:spLocks noGrp="1"/>
          </p:cNvSpPr>
          <p:nvPr>
            <p:ph type="body" orient="vert" idx="1" hasCustomPrompt="1"/>
          </p:nvPr>
        </p:nvSpPr>
        <p:spPr/>
        <p:txBody>
          <a:bodyPr vert="eaVert" rtlCol="0"/>
          <a:lstStyle/>
          <a:p>
            <a:pPr lvl="0" rtl="0"/>
            <a:r>
              <a:rPr lang="vi-VN"/>
              <a:t>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4" name="Chỗ dành sẵn cho Ngày tháng 3"/>
          <p:cNvSpPr>
            <a:spLocks noGrp="1"/>
          </p:cNvSpPr>
          <p:nvPr>
            <p:ph type="dt" sz="half" idx="10"/>
          </p:nvPr>
        </p:nvSpPr>
        <p:spPr/>
        <p:txBody>
          <a:bodyPr rtlCol="0"/>
          <a:lstStyle/>
          <a:p>
            <a:pPr rtl="0"/>
            <a:fld id="{B9520F76-9E09-43CF-92DF-1AD0B224A512}" type="datetime1">
              <a:rPr lang="vi-VN" smtClean="0"/>
              <a:t>28/04/2026</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6" name="Chỗ dành sẵn cho Số Trang chiếu 5"/>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và Văn bản Dọc">
    <p:spTree>
      <p:nvGrpSpPr>
        <p:cNvPr id="1" name=""/>
        <p:cNvGrpSpPr/>
        <p:nvPr/>
      </p:nvGrpSpPr>
      <p:grpSpPr>
        <a:xfrm>
          <a:off x="0" y="0"/>
          <a:ext cx="0" cy="0"/>
          <a:chOff x="0" y="0"/>
          <a:chExt cx="0" cy="0"/>
        </a:xfrm>
      </p:grpSpPr>
      <p:sp>
        <p:nvSpPr>
          <p:cNvPr id="2" name="Tiêu đề Dọc 1"/>
          <p:cNvSpPr>
            <a:spLocks noGrp="1"/>
          </p:cNvSpPr>
          <p:nvPr>
            <p:ph type="title" orient="vert" hasCustomPrompt="1"/>
          </p:nvPr>
        </p:nvSpPr>
        <p:spPr>
          <a:xfrm>
            <a:off x="9865014" y="304801"/>
            <a:ext cx="1715800" cy="5410200"/>
          </a:xfrm>
        </p:spPr>
        <p:txBody>
          <a:bodyPr vert="eaVert" rtlCol="0"/>
          <a:lstStyle/>
          <a:p>
            <a:pPr rtl="0"/>
            <a:r>
              <a:rPr lang="vi-VN"/>
              <a:t>Bấm để sửa kiểu tiêu đề Bản cái</a:t>
            </a:r>
            <a:endParaRPr lang="vi-VN" dirty="0"/>
          </a:p>
        </p:txBody>
      </p:sp>
      <p:sp>
        <p:nvSpPr>
          <p:cNvPr id="3" name="Chỗ dành sẵn cho Văn bản Dọc 2"/>
          <p:cNvSpPr>
            <a:spLocks noGrp="1"/>
          </p:cNvSpPr>
          <p:nvPr>
            <p:ph type="body" orient="vert" idx="1" hasCustomPrompt="1"/>
          </p:nvPr>
        </p:nvSpPr>
        <p:spPr>
          <a:xfrm>
            <a:off x="2209800" y="304801"/>
            <a:ext cx="7502814" cy="5410200"/>
          </a:xfrm>
        </p:spPr>
        <p:txBody>
          <a:bodyPr vert="eaVert" rtlCol="0"/>
          <a:lstStyle/>
          <a:p>
            <a:pPr lvl="0" rtl="0"/>
            <a:r>
              <a:rPr lang="vi-VN"/>
              <a:t>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4" name="Chỗ dành sẵn cho Ngày tháng 3"/>
          <p:cNvSpPr>
            <a:spLocks noGrp="1"/>
          </p:cNvSpPr>
          <p:nvPr>
            <p:ph type="dt" sz="half" idx="10"/>
          </p:nvPr>
        </p:nvSpPr>
        <p:spPr/>
        <p:txBody>
          <a:bodyPr rtlCol="0"/>
          <a:lstStyle/>
          <a:p>
            <a:pPr rtl="0"/>
            <a:fld id="{355A2252-D2AD-48D1-AC58-782B0528B7D1}" type="datetime1">
              <a:rPr lang="vi-VN" smtClean="0"/>
              <a:t>28/04/2026</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6" name="Chỗ dành sẵn cho Số Trang chiếu 5"/>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66561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17442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358284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47635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2026/4/28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1632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2026/4/28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901151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2026/4/28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5382699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14397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dirty="0"/>
              <a:t>Bấm để sửa kiểu tiêu đề Bản cái</a:t>
            </a:r>
          </a:p>
        </p:txBody>
      </p:sp>
      <p:sp>
        <p:nvSpPr>
          <p:cNvPr id="3" name="Chỗ dành sẵn cho Nội dung 2"/>
          <p:cNvSpPr>
            <a:spLocks noGrp="1"/>
          </p:cNvSpPr>
          <p:nvPr>
            <p:ph idx="1" hasCustomPrompt="1"/>
          </p:nvPr>
        </p:nvSpPr>
        <p:spPr/>
        <p:txBody>
          <a:bodyPr rtlCol="0"/>
          <a:lstStyle/>
          <a:p>
            <a:pPr lvl="0" rtl="0"/>
            <a:r>
              <a:rPr lang="vi-VN"/>
              <a:t>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4" name="Chỗ dành sẵn cho Ngày tháng 3"/>
          <p:cNvSpPr>
            <a:spLocks noGrp="1"/>
          </p:cNvSpPr>
          <p:nvPr>
            <p:ph type="dt" sz="half" idx="10"/>
          </p:nvPr>
        </p:nvSpPr>
        <p:spPr/>
        <p:txBody>
          <a:bodyPr rtlCol="0"/>
          <a:lstStyle/>
          <a:p>
            <a:pPr rtl="0"/>
            <a:fld id="{38C3A219-E93E-4A57-8AB8-4746A4C196E5}" type="datetime1">
              <a:rPr lang="vi-VN" smtClean="0"/>
              <a:t>28/04/2026</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6" name="Chỗ dành sẵn cho Số Trang chiếu 5"/>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866212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2400887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02299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95D089AC-74C2-F37F-FE9E-FC4CDF833E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14882" y="-5453743"/>
            <a:ext cx="1504336" cy="1504336"/>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431444F7-75FA-19CF-2ED4-116EFB20E4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04739" y="8915399"/>
            <a:ext cx="1504336" cy="1504336"/>
          </a:xfrm>
          <a:prstGeom prst="rect">
            <a:avLst/>
          </a:prstGeom>
        </p:spPr>
      </p:pic>
    </p:spTree>
    <p:extLst>
      <p:ext uri="{BB962C8B-B14F-4D97-AF65-F5344CB8AC3E}">
        <p14:creationId xmlns:p14="http://schemas.microsoft.com/office/powerpoint/2010/main" val="3888897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625100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68540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216236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4/28/2026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12885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4/28/2026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97927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4/28/2026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577873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êu đề của Mục">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5180013" y="1600200"/>
            <a:ext cx="6400801" cy="2486025"/>
          </a:xfrm>
        </p:spPr>
        <p:txBody>
          <a:bodyPr rtlCol="0" anchor="b">
            <a:normAutofit/>
          </a:bodyPr>
          <a:lstStyle>
            <a:lvl1pPr>
              <a:defRPr sz="5200"/>
            </a:lvl1pPr>
          </a:lstStyle>
          <a:p>
            <a:pPr rtl="0"/>
            <a:r>
              <a:rPr lang="vi-VN"/>
              <a:t>Bấm để sửa kiểu tiêu đề Bản cái</a:t>
            </a:r>
            <a:endParaRPr lang="vi-VN" dirty="0"/>
          </a:p>
        </p:txBody>
      </p:sp>
      <p:sp>
        <p:nvSpPr>
          <p:cNvPr id="3" name="Chỗ dành sẵn cho Văn bản 2"/>
          <p:cNvSpPr>
            <a:spLocks noGrp="1"/>
          </p:cNvSpPr>
          <p:nvPr>
            <p:ph type="body" idx="1" hasCustomPrompt="1"/>
          </p:nvPr>
        </p:nvSpPr>
        <p:spPr>
          <a:xfrm>
            <a:off x="5180011" y="4105029"/>
            <a:ext cx="6400801" cy="914400"/>
          </a:xfrm>
        </p:spPr>
        <p:txBody>
          <a:bodyPr rtlCol="0">
            <a:normAutofit/>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vi-VN"/>
              <a:t>Chỉnh sửa kiểu văn bản của Bản cái</a:t>
            </a:r>
          </a:p>
        </p:txBody>
      </p:sp>
      <p:sp>
        <p:nvSpPr>
          <p:cNvPr id="4" name="Chỗ dành sẵn cho Ngày tháng 3"/>
          <p:cNvSpPr>
            <a:spLocks noGrp="1"/>
          </p:cNvSpPr>
          <p:nvPr>
            <p:ph type="dt" sz="half" idx="10"/>
          </p:nvPr>
        </p:nvSpPr>
        <p:spPr/>
        <p:txBody>
          <a:bodyPr rtlCol="0"/>
          <a:lstStyle/>
          <a:p>
            <a:pPr rtl="0"/>
            <a:fld id="{719677E3-5E68-4C16-8BBB-55F20A1A8FB6}" type="datetime1">
              <a:rPr lang="vi-VN" smtClean="0"/>
              <a:t>28/04/2026</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6" name="Chỗ dành sẵn cho Số Trang chiếu 5"/>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852656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34254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608228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617395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C9FB91-F3A1-FDD0-C7FB-52A26CEAF5D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4F53142-C5D0-921E-430E-A7B4E1D5F1C6}"/>
              </a:ext>
            </a:extLst>
          </p:cNvPr>
          <p:cNvPicPr>
            <a:picLocks noChangeAspect="1"/>
          </p:cNvPicPr>
          <p:nvPr userDrawn="1"/>
        </p:nvPicPr>
        <p:blipFill>
          <a:blip r:embed="rId3"/>
          <a:stretch>
            <a:fillRect/>
          </a:stretch>
        </p:blipFill>
        <p:spPr>
          <a:xfrm>
            <a:off x="11072812" y="0"/>
            <a:ext cx="1019175" cy="523875"/>
          </a:xfrm>
          <a:prstGeom prst="rect">
            <a:avLst/>
          </a:prstGeom>
        </p:spPr>
      </p:pic>
    </p:spTree>
    <p:extLst>
      <p:ext uri="{BB962C8B-B14F-4D97-AF65-F5344CB8AC3E}">
        <p14:creationId xmlns:p14="http://schemas.microsoft.com/office/powerpoint/2010/main" val="17797058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1809543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8029132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4/28/2026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42428897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4/28/2026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34934741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4/28/2026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1800138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noProof="0" dirty="0"/>
              <a:t>Bấm để sửa kiểu tiêu đề Bản cái</a:t>
            </a:r>
          </a:p>
        </p:txBody>
      </p:sp>
      <p:sp>
        <p:nvSpPr>
          <p:cNvPr id="3" name="Chỗ dành sẵn cho Nội dung 2"/>
          <p:cNvSpPr>
            <a:spLocks noGrp="1"/>
          </p:cNvSpPr>
          <p:nvPr>
            <p:ph sz="half" idx="1" hasCustomPrompt="1"/>
          </p:nvPr>
        </p:nvSpPr>
        <p:spPr>
          <a:xfrm>
            <a:off x="2208213" y="1600200"/>
            <a:ext cx="4572000" cy="4114800"/>
          </a:xfrm>
        </p:spPr>
        <p:txBody>
          <a:bodyPr rtlCol="0"/>
          <a:lstStyle/>
          <a:p>
            <a:pPr lvl="0" rtl="0"/>
            <a:r>
              <a:rPr lang="vi-VN" noProof="0" dirty="0" err="1"/>
              <a:t>Chỉnh</a:t>
            </a:r>
            <a:r>
              <a:rPr lang="vi-VN" noProof="0" dirty="0"/>
              <a:t> </a:t>
            </a:r>
            <a:r>
              <a:rPr lang="vi-VN" noProof="0" dirty="0" err="1"/>
              <a:t>sửa</a:t>
            </a:r>
            <a:r>
              <a:rPr lang="vi-VN" noProof="0" dirty="0"/>
              <a:t> </a:t>
            </a:r>
            <a:r>
              <a:rPr lang="vi-VN" noProof="0" dirty="0" err="1"/>
              <a:t>kiểu</a:t>
            </a:r>
            <a:r>
              <a:rPr lang="vi-VN" noProof="0" dirty="0"/>
              <a:t> văn </a:t>
            </a:r>
            <a:r>
              <a:rPr lang="vi-VN" noProof="0" dirty="0" err="1"/>
              <a:t>bản</a:t>
            </a:r>
            <a:r>
              <a:rPr lang="vi-VN" noProof="0" dirty="0"/>
              <a:t> </a:t>
            </a:r>
            <a:r>
              <a:rPr lang="vi-VN" noProof="0" dirty="0" err="1"/>
              <a:t>của</a:t>
            </a:r>
            <a:r>
              <a:rPr lang="vi-VN" noProof="0" dirty="0"/>
              <a:t> </a:t>
            </a:r>
            <a:r>
              <a:rPr lang="vi-VN" noProof="0" dirty="0" err="1"/>
              <a:t>Bản</a:t>
            </a:r>
            <a:r>
              <a:rPr lang="vi-VN" noProof="0" dirty="0"/>
              <a:t> </a:t>
            </a:r>
            <a:r>
              <a:rPr lang="vi-VN" noProof="0" dirty="0" err="1"/>
              <a:t>cái</a:t>
            </a:r>
            <a:endParaRPr lang="vi-VN" noProof="0" dirty="0"/>
          </a:p>
          <a:p>
            <a:pPr lvl="1" rtl="0"/>
            <a:r>
              <a:rPr lang="vi-VN" noProof="0" dirty="0" err="1"/>
              <a:t>Mức</a:t>
            </a:r>
            <a:r>
              <a:rPr lang="vi-VN" noProof="0" dirty="0"/>
              <a:t> hai</a:t>
            </a:r>
          </a:p>
          <a:p>
            <a:pPr lvl="2" rtl="0"/>
            <a:r>
              <a:rPr lang="vi-VN" noProof="0" dirty="0" err="1"/>
              <a:t>Mức</a:t>
            </a:r>
            <a:r>
              <a:rPr lang="vi-VN" noProof="0" dirty="0"/>
              <a:t> ba</a:t>
            </a:r>
          </a:p>
          <a:p>
            <a:pPr lvl="3" rtl="0"/>
            <a:r>
              <a:rPr lang="vi-VN" noProof="0" dirty="0" err="1"/>
              <a:t>Mức</a:t>
            </a:r>
            <a:r>
              <a:rPr lang="vi-VN" noProof="0" dirty="0"/>
              <a:t> </a:t>
            </a:r>
            <a:r>
              <a:rPr lang="vi-VN" noProof="0" dirty="0" err="1"/>
              <a:t>bốn</a:t>
            </a:r>
            <a:endParaRPr lang="vi-VN" noProof="0" dirty="0"/>
          </a:p>
          <a:p>
            <a:pPr lvl="4" rtl="0"/>
            <a:r>
              <a:rPr lang="vi-VN" noProof="0" dirty="0" err="1"/>
              <a:t>Mức</a:t>
            </a:r>
            <a:r>
              <a:rPr lang="vi-VN" noProof="0" dirty="0"/>
              <a:t> năm</a:t>
            </a:r>
          </a:p>
        </p:txBody>
      </p:sp>
      <p:sp>
        <p:nvSpPr>
          <p:cNvPr id="4" name="Chỗ dành sẵn cho Nội dung 3"/>
          <p:cNvSpPr>
            <a:spLocks noGrp="1"/>
          </p:cNvSpPr>
          <p:nvPr>
            <p:ph sz="half" idx="2" hasCustomPrompt="1"/>
          </p:nvPr>
        </p:nvSpPr>
        <p:spPr>
          <a:xfrm>
            <a:off x="7008813" y="1600200"/>
            <a:ext cx="4572000" cy="4114800"/>
          </a:xfrm>
        </p:spPr>
        <p:txBody>
          <a:bodyPr rtlCol="0"/>
          <a:lstStyle/>
          <a:p>
            <a:pPr lvl="0" rtl="0"/>
            <a:r>
              <a:rPr lang="vi-VN" noProof="0" dirty="0" err="1"/>
              <a:t>Chỉnh</a:t>
            </a:r>
            <a:r>
              <a:rPr lang="vi-VN" noProof="0" dirty="0"/>
              <a:t> </a:t>
            </a:r>
            <a:r>
              <a:rPr lang="vi-VN" noProof="0" dirty="0" err="1"/>
              <a:t>sửa</a:t>
            </a:r>
            <a:r>
              <a:rPr lang="vi-VN" noProof="0" dirty="0"/>
              <a:t> </a:t>
            </a:r>
            <a:r>
              <a:rPr lang="vi-VN" noProof="0" dirty="0" err="1"/>
              <a:t>kiểu</a:t>
            </a:r>
            <a:r>
              <a:rPr lang="vi-VN" noProof="0" dirty="0"/>
              <a:t> văn </a:t>
            </a:r>
            <a:r>
              <a:rPr lang="vi-VN" noProof="0" dirty="0" err="1"/>
              <a:t>bản</a:t>
            </a:r>
            <a:r>
              <a:rPr lang="vi-VN" noProof="0" dirty="0"/>
              <a:t> </a:t>
            </a:r>
            <a:r>
              <a:rPr lang="vi-VN" noProof="0" dirty="0" err="1"/>
              <a:t>của</a:t>
            </a:r>
            <a:r>
              <a:rPr lang="vi-VN" noProof="0" dirty="0"/>
              <a:t> </a:t>
            </a:r>
            <a:r>
              <a:rPr lang="vi-VN" noProof="0" dirty="0" err="1"/>
              <a:t>Bản</a:t>
            </a:r>
            <a:r>
              <a:rPr lang="vi-VN" noProof="0" dirty="0"/>
              <a:t> </a:t>
            </a:r>
            <a:r>
              <a:rPr lang="vi-VN" noProof="0" dirty="0" err="1"/>
              <a:t>cái</a:t>
            </a:r>
            <a:endParaRPr lang="vi-VN" noProof="0" dirty="0"/>
          </a:p>
          <a:p>
            <a:pPr lvl="1" rtl="0"/>
            <a:r>
              <a:rPr lang="vi-VN" noProof="0" dirty="0" err="1"/>
              <a:t>Mức</a:t>
            </a:r>
            <a:r>
              <a:rPr lang="vi-VN" noProof="0" dirty="0"/>
              <a:t> hai</a:t>
            </a:r>
          </a:p>
          <a:p>
            <a:pPr lvl="2" rtl="0"/>
            <a:r>
              <a:rPr lang="vi-VN" noProof="0" dirty="0" err="1"/>
              <a:t>Mức</a:t>
            </a:r>
            <a:r>
              <a:rPr lang="vi-VN" noProof="0" dirty="0"/>
              <a:t> ba</a:t>
            </a:r>
          </a:p>
          <a:p>
            <a:pPr lvl="3" rtl="0"/>
            <a:r>
              <a:rPr lang="vi-VN" noProof="0" dirty="0" err="1"/>
              <a:t>Mức</a:t>
            </a:r>
            <a:r>
              <a:rPr lang="vi-VN" noProof="0" dirty="0"/>
              <a:t> </a:t>
            </a:r>
            <a:r>
              <a:rPr lang="vi-VN" noProof="0" dirty="0" err="1"/>
              <a:t>bốn</a:t>
            </a:r>
            <a:endParaRPr lang="vi-VN" noProof="0" dirty="0"/>
          </a:p>
          <a:p>
            <a:pPr lvl="4" rtl="0"/>
            <a:r>
              <a:rPr lang="vi-VN" noProof="0" dirty="0" err="1"/>
              <a:t>Mức</a:t>
            </a:r>
            <a:r>
              <a:rPr lang="vi-VN" noProof="0" dirty="0"/>
              <a:t> năm</a:t>
            </a:r>
          </a:p>
        </p:txBody>
      </p:sp>
      <p:sp>
        <p:nvSpPr>
          <p:cNvPr id="5" name="Chỗ dành sẵn cho Ngày tháng 4"/>
          <p:cNvSpPr>
            <a:spLocks noGrp="1"/>
          </p:cNvSpPr>
          <p:nvPr>
            <p:ph type="dt" sz="half" idx="10"/>
          </p:nvPr>
        </p:nvSpPr>
        <p:spPr/>
        <p:txBody>
          <a:bodyPr rtlCol="0"/>
          <a:lstStyle/>
          <a:p>
            <a:pPr rtl="0"/>
            <a:fld id="{8AD27773-524D-45C8-A1FA-602C14602A3B}" type="datetime1">
              <a:rPr lang="vi-VN" noProof="0" smtClean="0"/>
              <a:t>28/04/2026</a:t>
            </a:fld>
            <a:endParaRPr lang="vi-VN" noProof="0" dirty="0"/>
          </a:p>
        </p:txBody>
      </p:sp>
      <p:sp>
        <p:nvSpPr>
          <p:cNvPr id="6" name="Chỗ dành sẵn cho Chân trang 5"/>
          <p:cNvSpPr>
            <a:spLocks noGrp="1"/>
          </p:cNvSpPr>
          <p:nvPr>
            <p:ph type="ftr" sz="quarter" idx="11"/>
          </p:nvPr>
        </p:nvSpPr>
        <p:spPr/>
        <p:txBody>
          <a:bodyPr rtlCol="0"/>
          <a:lstStyle/>
          <a:p>
            <a:pPr rtl="0"/>
            <a:endParaRPr lang="vi-VN" noProof="0" dirty="0"/>
          </a:p>
        </p:txBody>
      </p:sp>
      <p:sp>
        <p:nvSpPr>
          <p:cNvPr id="7" name="Chỗ dành sẵn cho Số Trang chiếu 6"/>
          <p:cNvSpPr>
            <a:spLocks noGrp="1"/>
          </p:cNvSpPr>
          <p:nvPr>
            <p:ph type="sldNum" sz="quarter" idx="12"/>
          </p:nvPr>
        </p:nvSpPr>
        <p:spPr/>
        <p:txBody>
          <a:bodyPr rtlCol="0"/>
          <a:lstStyle/>
          <a:p>
            <a:pPr rtl="0"/>
            <a:fld id="{8FDBFFB2-86D9-4B8F-A59A-553A60B94BBE}" type="slidenum">
              <a:rPr lang="vi-VN" noProof="0"/>
              <a:t>‹#›</a:t>
            </a:fld>
            <a:endParaRPr lang="vi-VN"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4/28/2026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1542232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4/28/2026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39318037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4/28/2026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27093691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10076675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37549230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FFDD29-F9FC-45CC-8DA8-0F75845DCB5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FF11CA9-4BB2-4193-A26A-0CBCF45A56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98B2048-5BCF-4BC9-BAA7-935AFB87767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04F548D6-B412-454A-B6FC-D6C46F43B00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78B1786C-EAED-46D5-A2E7-64C0927B669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7" name="图片 6">
            <a:extLst>
              <a:ext uri="{FF2B5EF4-FFF2-40B4-BE49-F238E27FC236}">
                <a16:creationId xmlns:a16="http://schemas.microsoft.com/office/drawing/2014/main" id="{750D420B-442A-40B5-B68F-C45D067171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8" name="图片 2">
            <a:extLst>
              <a:ext uri="{FF2B5EF4-FFF2-40B4-BE49-F238E27FC236}">
                <a16:creationId xmlns:a16="http://schemas.microsoft.com/office/drawing/2014/main" id="{FE9F6C7A-8C3B-4FEE-8BB1-A9E2804C2AF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Tree>
    <p:extLst>
      <p:ext uri="{BB962C8B-B14F-4D97-AF65-F5344CB8AC3E}">
        <p14:creationId xmlns:p14="http://schemas.microsoft.com/office/powerpoint/2010/main" val="634234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83BB68-9340-45A5-9DF9-75149E7D054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FF37043-7C13-41D8-B045-D914CA75D42F}"/>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86FCAB9-0B94-4A46-822A-45ED05C4E1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03502201-B138-456E-A301-64B45DD78D8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CBAE3243-3B82-45A1-A0C4-1D91534233A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767759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4CCF9-EEF7-4826-A5BC-F66EFCFA3C1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C83AF09-1352-4A88-99FC-F813F4407B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ACDCEF6-2A89-4359-BB5C-FE1B82A897F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E7577732-3FBC-4D8C-BDA8-110F1F8226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75935D6F-49F4-44A1-BD88-A04E0A96D98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4889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565361-D2BE-4709-861C-3A40981981D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7C04E3-CD1D-4435-A33A-CD1999862A7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D7B32CC-0BFC-44B2-A415-64E99A805C9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43D789-0EBD-4407-8FAC-D1A3AB8E7C4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7822E30C-4360-4318-B1C2-7ABD2DB33F4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6EDDECC2-835E-4D68-BFC5-EA4C99518FC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726104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6D68D0-4882-49E7-99FD-302ADEB03E3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798ABAB-ECC3-4F49-BAB6-E25A7C30642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F67B60B-3301-40A4-8634-4DC890F093C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447C786-89D8-4586-9FDA-E9464DFCE79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137B4B1-DC45-4235-9C30-51CC076C5CC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B625036-2875-421C-9091-AC81B6D9DC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8" name="页脚占位符 7">
            <a:extLst>
              <a:ext uri="{FF2B5EF4-FFF2-40B4-BE49-F238E27FC236}">
                <a16:creationId xmlns:a16="http://schemas.microsoft.com/office/drawing/2014/main" id="{C5707A95-E157-490B-BAF3-29FAA035B88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9" name="灯片编号占位符 8">
            <a:extLst>
              <a:ext uri="{FF2B5EF4-FFF2-40B4-BE49-F238E27FC236}">
                <a16:creationId xmlns:a16="http://schemas.microsoft.com/office/drawing/2014/main" id="{05D8CA39-64A1-4BA0-B773-22F28D1873D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5"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460180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dirty="0"/>
              <a:t>Bấm để sửa kiểu tiêu đề Bản cái</a:t>
            </a:r>
          </a:p>
        </p:txBody>
      </p:sp>
      <p:sp>
        <p:nvSpPr>
          <p:cNvPr id="3" name="Chỗ dành sẵn cho Văn bản 2"/>
          <p:cNvSpPr>
            <a:spLocks noGrp="1"/>
          </p:cNvSpPr>
          <p:nvPr>
            <p:ph type="body" idx="1" hasCustomPrompt="1"/>
          </p:nvPr>
        </p:nvSpPr>
        <p:spPr>
          <a:xfrm>
            <a:off x="2208213" y="1600200"/>
            <a:ext cx="4572000" cy="823912"/>
          </a:xfrm>
        </p:spPr>
        <p:txBody>
          <a:bodyPr rtlCol="0"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p:txBody>
      </p:sp>
      <p:sp>
        <p:nvSpPr>
          <p:cNvPr id="4" name="Chỗ dành sẵn cho Nội dung 3"/>
          <p:cNvSpPr>
            <a:spLocks noGrp="1"/>
          </p:cNvSpPr>
          <p:nvPr>
            <p:ph sz="half" idx="2" hasCustomPrompt="1"/>
          </p:nvPr>
        </p:nvSpPr>
        <p:spPr>
          <a:xfrm>
            <a:off x="2208213" y="2505075"/>
            <a:ext cx="4572000" cy="3337560"/>
          </a:xfrm>
        </p:spPr>
        <p:txBody>
          <a:bodyPr rtlCol="0"/>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a:t>
            </a:r>
            <a:r>
              <a:rPr lang="vi-VN" dirty="0" err="1"/>
              <a:t>bốn</a:t>
            </a:r>
            <a:endParaRPr lang="vi-VN" dirty="0"/>
          </a:p>
          <a:p>
            <a:pPr lvl="4" rtl="0"/>
            <a:r>
              <a:rPr lang="vi-VN" dirty="0" err="1"/>
              <a:t>Mức</a:t>
            </a:r>
            <a:r>
              <a:rPr lang="vi-VN" dirty="0"/>
              <a:t> năm</a:t>
            </a:r>
          </a:p>
        </p:txBody>
      </p:sp>
      <p:sp>
        <p:nvSpPr>
          <p:cNvPr id="5" name="Chỗ dành sẵn cho Văn bản 4"/>
          <p:cNvSpPr>
            <a:spLocks noGrp="1"/>
          </p:cNvSpPr>
          <p:nvPr>
            <p:ph type="body" sz="quarter" idx="3" hasCustomPrompt="1"/>
          </p:nvPr>
        </p:nvSpPr>
        <p:spPr>
          <a:xfrm>
            <a:off x="7008813" y="1600200"/>
            <a:ext cx="4572000" cy="823912"/>
          </a:xfrm>
        </p:spPr>
        <p:txBody>
          <a:bodyPr rtlCol="0"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p:txBody>
      </p:sp>
      <p:sp>
        <p:nvSpPr>
          <p:cNvPr id="6" name="Chỗ dành sẵn cho Nội dung 5"/>
          <p:cNvSpPr>
            <a:spLocks noGrp="1"/>
          </p:cNvSpPr>
          <p:nvPr>
            <p:ph sz="quarter" idx="4" hasCustomPrompt="1"/>
          </p:nvPr>
        </p:nvSpPr>
        <p:spPr>
          <a:xfrm>
            <a:off x="7008813" y="2505075"/>
            <a:ext cx="4572000" cy="3337560"/>
          </a:xfrm>
        </p:spPr>
        <p:txBody>
          <a:bodyPr rtlCol="0"/>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a:t>
            </a:r>
            <a:r>
              <a:rPr lang="vi-VN" dirty="0" err="1"/>
              <a:t>bốn</a:t>
            </a:r>
            <a:endParaRPr lang="vi-VN" dirty="0"/>
          </a:p>
          <a:p>
            <a:pPr lvl="4" rtl="0"/>
            <a:r>
              <a:rPr lang="vi-VN" dirty="0" err="1"/>
              <a:t>Mức</a:t>
            </a:r>
            <a:r>
              <a:rPr lang="vi-VN" dirty="0"/>
              <a:t> năm</a:t>
            </a:r>
          </a:p>
        </p:txBody>
      </p:sp>
      <p:sp>
        <p:nvSpPr>
          <p:cNvPr id="7" name="Chỗ dành sẵn cho Ngày tháng 6"/>
          <p:cNvSpPr>
            <a:spLocks noGrp="1"/>
          </p:cNvSpPr>
          <p:nvPr>
            <p:ph type="dt" sz="half" idx="10"/>
          </p:nvPr>
        </p:nvSpPr>
        <p:spPr/>
        <p:txBody>
          <a:bodyPr rtlCol="0"/>
          <a:lstStyle/>
          <a:p>
            <a:pPr rtl="0"/>
            <a:fld id="{B80A089F-08F3-472C-992E-D6619EBCE691}" type="datetime1">
              <a:rPr lang="vi-VN" smtClean="0"/>
              <a:t>28/04/2026</a:t>
            </a:fld>
            <a:endParaRPr lang="vi-VN" dirty="0"/>
          </a:p>
        </p:txBody>
      </p:sp>
      <p:sp>
        <p:nvSpPr>
          <p:cNvPr id="8" name="Chỗ dành sẵn cho Chân trang 7"/>
          <p:cNvSpPr>
            <a:spLocks noGrp="1"/>
          </p:cNvSpPr>
          <p:nvPr>
            <p:ph type="ftr" sz="quarter" idx="11"/>
          </p:nvPr>
        </p:nvSpPr>
        <p:spPr/>
        <p:txBody>
          <a:bodyPr rtlCol="0"/>
          <a:lstStyle/>
          <a:p>
            <a:pPr rtl="0"/>
            <a:endParaRPr lang="vi-VN" dirty="0"/>
          </a:p>
        </p:txBody>
      </p:sp>
      <p:sp>
        <p:nvSpPr>
          <p:cNvPr id="9" name="Chỗ dành sẵn cho Số Trang chiếu 8"/>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DB7602-9F35-4839-8C57-33826D2B441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D9A2F13-40AA-4DED-AD91-3A5AD538F0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4" name="页脚占位符 3">
            <a:extLst>
              <a:ext uri="{FF2B5EF4-FFF2-40B4-BE49-F238E27FC236}">
                <a16:creationId xmlns:a16="http://schemas.microsoft.com/office/drawing/2014/main" id="{FD926094-C2B7-4BD2-86B7-D4C1BEEA931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灯片编号占位符 4">
            <a:extLst>
              <a:ext uri="{FF2B5EF4-FFF2-40B4-BE49-F238E27FC236}">
                <a16:creationId xmlns:a16="http://schemas.microsoft.com/office/drawing/2014/main" id="{27F2295E-923B-411B-ACE7-7F549E4B4A1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686228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8266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2716617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738880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79F60-456E-4E1B-80CF-5138057E52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22A75F-289C-458E-A675-A9BAB0EFFD7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A362103-7EF9-44FB-B8CB-369F469324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ABEC00A-7302-4247-9D64-87B1946DB58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0550A80A-2688-4854-84D7-D4BBD831ACE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660109EE-4F9E-4109-8C45-9C4D2F1E2A4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40185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B65AF8-4580-4AD3-A1AA-4C48405515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3B8CEE-E90C-48DC-ADB5-CB10E08873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60D18C1-7883-4484-AA32-CAF699D048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1FC4615-6EE2-4CF0-86B4-A97F4E1FE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8EAC1524-55FA-48D8-92C8-DE477CCAF77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75A1A1B4-AAB8-482D-B8A3-6975867A468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4187304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E3C3BA-953F-4065-AD25-FA765CE53F3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B0BA4-D1A1-4EE3-A8CB-F74F8C0232E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521CAD0-EB56-461A-B7F2-7D5064F36D9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F426F8C6-B9EA-4808-8AE2-0D19558E51B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C861DF59-DFCF-42A0-B5B5-74F365FB4B7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797730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A0731B-864E-4E06-BF84-67E5F83D979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ED683AE-A59E-47E0-BEE8-6BFD44B73FAB}"/>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3F87D-A8E0-49F8-9370-32DB4A8B85F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C5DE653A-0968-4E82-8CA3-1D7D5C0F76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18921D96-E7E1-4180-BE90-5E0AEA078CC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8971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FFDD29-F9FC-45CC-8DA8-0F75845DCB5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FF11CA9-4BB2-4193-A26A-0CBCF45A56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98B2048-5BCF-4BC9-BAA7-935AFB87767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04F548D6-B412-454A-B6FC-D6C46F43B00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78B1786C-EAED-46D5-A2E7-64C0927B669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7" name="图片 6">
            <a:extLst>
              <a:ext uri="{FF2B5EF4-FFF2-40B4-BE49-F238E27FC236}">
                <a16:creationId xmlns:a16="http://schemas.microsoft.com/office/drawing/2014/main" id="{750D420B-442A-40B5-B68F-C45D067171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8" name="图片 2">
            <a:extLst>
              <a:ext uri="{FF2B5EF4-FFF2-40B4-BE49-F238E27FC236}">
                <a16:creationId xmlns:a16="http://schemas.microsoft.com/office/drawing/2014/main" id="{FE9F6C7A-8C3B-4FEE-8BB1-A9E2804C2AF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Tree>
    <p:extLst>
      <p:ext uri="{BB962C8B-B14F-4D97-AF65-F5344CB8AC3E}">
        <p14:creationId xmlns:p14="http://schemas.microsoft.com/office/powerpoint/2010/main" val="1407658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83BB68-9340-45A5-9DF9-75149E7D054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FF37043-7C13-41D8-B045-D914CA75D42F}"/>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86FCAB9-0B94-4A46-822A-45ED05C4E1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03502201-B138-456E-A301-64B45DD78D8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CBAE3243-3B82-45A1-A0C4-1D91534233A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224006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dirty="0"/>
              <a:t>Bấm để sửa kiểu tiêu đề Bản cái</a:t>
            </a:r>
          </a:p>
        </p:txBody>
      </p:sp>
      <p:sp>
        <p:nvSpPr>
          <p:cNvPr id="3" name="Chỗ dành sẵn cho Ngày tháng 2"/>
          <p:cNvSpPr>
            <a:spLocks noGrp="1"/>
          </p:cNvSpPr>
          <p:nvPr>
            <p:ph type="dt" sz="half" idx="10"/>
          </p:nvPr>
        </p:nvSpPr>
        <p:spPr/>
        <p:txBody>
          <a:bodyPr rtlCol="0"/>
          <a:lstStyle/>
          <a:p>
            <a:pPr rtl="0"/>
            <a:fld id="{B8092662-6564-412C-9392-266C7F9E7420}" type="datetime1">
              <a:rPr lang="vi-VN" smtClean="0"/>
              <a:t>28/04/2026</a:t>
            </a:fld>
            <a:endParaRPr lang="vi-VN" dirty="0"/>
          </a:p>
        </p:txBody>
      </p:sp>
      <p:sp>
        <p:nvSpPr>
          <p:cNvPr id="4" name="Chỗ dành sẵn cho Chân trang 3"/>
          <p:cNvSpPr>
            <a:spLocks noGrp="1"/>
          </p:cNvSpPr>
          <p:nvPr>
            <p:ph type="ftr" sz="quarter" idx="11"/>
          </p:nvPr>
        </p:nvSpPr>
        <p:spPr/>
        <p:txBody>
          <a:bodyPr rtlCol="0"/>
          <a:lstStyle/>
          <a:p>
            <a:pPr rtl="0"/>
            <a:endParaRPr lang="vi-VN" dirty="0"/>
          </a:p>
        </p:txBody>
      </p:sp>
      <p:sp>
        <p:nvSpPr>
          <p:cNvPr id="5" name="Chỗ dành sẵn cho Số Trang chiếu 4"/>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4CCF9-EEF7-4826-A5BC-F66EFCFA3C1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C83AF09-1352-4A88-99FC-F813F4407B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ACDCEF6-2A89-4359-BB5C-FE1B82A897F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E7577732-3FBC-4D8C-BDA8-110F1F8226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75935D6F-49F4-44A1-BD88-A04E0A96D98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919944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565361-D2BE-4709-861C-3A40981981D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7C04E3-CD1D-4435-A33A-CD1999862A7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D7B32CC-0BFC-44B2-A415-64E99A805C9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43D789-0EBD-4407-8FAC-D1A3AB8E7C4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7822E30C-4360-4318-B1C2-7ABD2DB33F4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6EDDECC2-835E-4D68-BFC5-EA4C99518FC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119951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6D68D0-4882-49E7-99FD-302ADEB03E3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798ABAB-ECC3-4F49-BAB6-E25A7C30642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F67B60B-3301-40A4-8634-4DC890F093C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447C786-89D8-4586-9FDA-E9464DFCE79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137B4B1-DC45-4235-9C30-51CC076C5CC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B625036-2875-421C-9091-AC81B6D9DC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8" name="页脚占位符 7">
            <a:extLst>
              <a:ext uri="{FF2B5EF4-FFF2-40B4-BE49-F238E27FC236}">
                <a16:creationId xmlns:a16="http://schemas.microsoft.com/office/drawing/2014/main" id="{C5707A95-E157-490B-BAF3-29FAA035B88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9" name="灯片编号占位符 8">
            <a:extLst>
              <a:ext uri="{FF2B5EF4-FFF2-40B4-BE49-F238E27FC236}">
                <a16:creationId xmlns:a16="http://schemas.microsoft.com/office/drawing/2014/main" id="{05D8CA39-64A1-4BA0-B773-22F28D1873D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5"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504289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DB7602-9F35-4839-8C57-33826D2B441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D9A2F13-40AA-4DED-AD91-3A5AD538F0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4" name="页脚占位符 3">
            <a:extLst>
              <a:ext uri="{FF2B5EF4-FFF2-40B4-BE49-F238E27FC236}">
                <a16:creationId xmlns:a16="http://schemas.microsoft.com/office/drawing/2014/main" id="{FD926094-C2B7-4BD2-86B7-D4C1BEEA931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灯片编号占位符 4">
            <a:extLst>
              <a:ext uri="{FF2B5EF4-FFF2-40B4-BE49-F238E27FC236}">
                <a16:creationId xmlns:a16="http://schemas.microsoft.com/office/drawing/2014/main" id="{27F2295E-923B-411B-ACE7-7F549E4B4A1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21438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629281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4134620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964248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79F60-456E-4E1B-80CF-5138057E52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22A75F-289C-458E-A675-A9BAB0EFFD7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A362103-7EF9-44FB-B8CB-369F469324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ABEC00A-7302-4247-9D64-87B1946DB58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0550A80A-2688-4854-84D7-D4BBD831ACE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660109EE-4F9E-4109-8C45-9C4D2F1E2A4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54172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B65AF8-4580-4AD3-A1AA-4C48405515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3B8CEE-E90C-48DC-ADB5-CB10E08873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60D18C1-7883-4484-AA32-CAF699D048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1FC4615-6EE2-4CF0-86B4-A97F4E1FE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8EAC1524-55FA-48D8-92C8-DE477CCAF77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75A1A1B4-AAB8-482D-B8A3-6975867A468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4194101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E3C3BA-953F-4065-AD25-FA765CE53F3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B0BA4-D1A1-4EE3-A8CB-F74F8C0232E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521CAD0-EB56-461A-B7F2-7D5064F36D9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F426F8C6-B9EA-4808-8AE2-0D19558E51B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C861DF59-DFCF-42A0-B5B5-74F365FB4B7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206961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ống">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hỗ dành sẵn cho Ngày tháng 1"/>
          <p:cNvSpPr>
            <a:spLocks noGrp="1"/>
          </p:cNvSpPr>
          <p:nvPr>
            <p:ph type="dt" sz="half" idx="10"/>
          </p:nvPr>
        </p:nvSpPr>
        <p:spPr/>
        <p:txBody>
          <a:bodyPr rtlCol="0"/>
          <a:lstStyle/>
          <a:p>
            <a:pPr rtl="0"/>
            <a:fld id="{ADCFBD34-5AE3-4C91-B13A-0044E6640D70}" type="datetime1">
              <a:rPr lang="vi-VN" smtClean="0"/>
              <a:t>28/04/2026</a:t>
            </a:fld>
            <a:endParaRPr lang="vi-VN" dirty="0"/>
          </a:p>
        </p:txBody>
      </p:sp>
      <p:sp>
        <p:nvSpPr>
          <p:cNvPr id="3" name="Chỗ dành sẵn cho Chân trang 2"/>
          <p:cNvSpPr>
            <a:spLocks noGrp="1"/>
          </p:cNvSpPr>
          <p:nvPr>
            <p:ph type="ftr" sz="quarter" idx="11"/>
          </p:nvPr>
        </p:nvSpPr>
        <p:spPr/>
        <p:txBody>
          <a:bodyPr rtlCol="0"/>
          <a:lstStyle/>
          <a:p>
            <a:pPr rtl="0"/>
            <a:endParaRPr lang="vi-VN" dirty="0"/>
          </a:p>
        </p:txBody>
      </p:sp>
      <p:sp>
        <p:nvSpPr>
          <p:cNvPr id="4" name="Chỗ dành sẵn cho Số Trang chiếu 3"/>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A0731B-864E-4E06-BF84-67E5F83D979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ED683AE-A59E-47E0-BEE8-6BFD44B73FAB}"/>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3F87D-A8E0-49F8-9370-32DB4A8B85F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C5DE653A-0968-4E82-8CA3-1D7D5C0F76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18921D96-E7E1-4180-BE90-5E0AEA078CC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204907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28/04/2026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40610759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83268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28/04/2026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4414028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28/04/2026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8608423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28/04/2026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7049515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28/04/2026</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7705450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28/04/2026</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0924568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28/04/2026</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0190712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28/04/2026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6222749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ội dung có Chú thích">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837612" y="2277477"/>
            <a:ext cx="2743201" cy="2322178"/>
          </a:xfrm>
        </p:spPr>
        <p:txBody>
          <a:bodyPr rtlCol="0" anchor="b">
            <a:normAutofit/>
          </a:bodyPr>
          <a:lstStyle>
            <a:lvl1pPr>
              <a:defRPr sz="2600">
                <a:solidFill>
                  <a:schemeClr val="accent2"/>
                </a:solidFill>
              </a:defRPr>
            </a:lvl1pPr>
          </a:lstStyle>
          <a:p>
            <a:pPr rtl="0"/>
            <a:r>
              <a:rPr lang="vi-VN" dirty="0"/>
              <a:t>Bấm để sửa kiểu tiêu đề Bản cái</a:t>
            </a:r>
          </a:p>
        </p:txBody>
      </p:sp>
      <p:sp>
        <p:nvSpPr>
          <p:cNvPr id="3" name="Chỗ dành sẵn cho Nội dung 2"/>
          <p:cNvSpPr>
            <a:spLocks noGrp="1"/>
          </p:cNvSpPr>
          <p:nvPr>
            <p:ph idx="1" hasCustomPrompt="1"/>
          </p:nvPr>
        </p:nvSpPr>
        <p:spPr>
          <a:xfrm>
            <a:off x="1293813" y="533400"/>
            <a:ext cx="6858000" cy="4800600"/>
          </a:xfrm>
        </p:spPr>
        <p:txBody>
          <a:bodyPr rtlCol="0">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a:t>
            </a:r>
            <a:r>
              <a:rPr lang="vi-VN" dirty="0" err="1"/>
              <a:t>bốn</a:t>
            </a:r>
            <a:endParaRPr lang="vi-VN" dirty="0"/>
          </a:p>
          <a:p>
            <a:pPr lvl="4" rtl="0"/>
            <a:r>
              <a:rPr lang="vi-VN" dirty="0" err="1"/>
              <a:t>Mức</a:t>
            </a:r>
            <a:r>
              <a:rPr lang="vi-VN" dirty="0"/>
              <a:t> năm</a:t>
            </a:r>
          </a:p>
        </p:txBody>
      </p:sp>
      <p:sp>
        <p:nvSpPr>
          <p:cNvPr id="4" name="Chỗ dành sẵn cho Văn bản 3"/>
          <p:cNvSpPr>
            <a:spLocks noGrp="1"/>
          </p:cNvSpPr>
          <p:nvPr>
            <p:ph type="body" sz="half" idx="2" hasCustomPrompt="1"/>
          </p:nvPr>
        </p:nvSpPr>
        <p:spPr>
          <a:xfrm>
            <a:off x="8837614" y="4583187"/>
            <a:ext cx="2743200" cy="1131813"/>
          </a:xfrm>
        </p:spPr>
        <p:txBody>
          <a:bodyPr rtlCol="0">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p:txBody>
      </p:sp>
      <p:sp>
        <p:nvSpPr>
          <p:cNvPr id="5" name="Chỗ dành sẵn cho Ngày tháng 4"/>
          <p:cNvSpPr>
            <a:spLocks noGrp="1"/>
          </p:cNvSpPr>
          <p:nvPr>
            <p:ph type="dt" sz="half" idx="10"/>
          </p:nvPr>
        </p:nvSpPr>
        <p:spPr/>
        <p:txBody>
          <a:bodyPr rtlCol="0"/>
          <a:lstStyle/>
          <a:p>
            <a:pPr rtl="0"/>
            <a:fld id="{B9AB1D4A-8458-4CC2-8BA4-421667826001}" type="datetime1">
              <a:rPr lang="vi-VN" smtClean="0"/>
              <a:t>28/04/2026</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7" name="Chỗ dành sẵn cho Số Trang chiếu 6"/>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28/04/2026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4473599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28/04/2026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5438922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28/04/2026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0322576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542110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FFDD29-F9FC-45CC-8DA8-0F75845DCB5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FF11CA9-4BB2-4193-A26A-0CBCF45A56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98B2048-5BCF-4BC9-BAA7-935AFB87767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04F548D6-B412-454A-B6FC-D6C46F43B00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78B1786C-EAED-46D5-A2E7-64C0927B669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7" name="图片 6">
            <a:extLst>
              <a:ext uri="{FF2B5EF4-FFF2-40B4-BE49-F238E27FC236}">
                <a16:creationId xmlns:a16="http://schemas.microsoft.com/office/drawing/2014/main" id="{750D420B-442A-40B5-B68F-C45D067171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8" name="图片 2">
            <a:extLst>
              <a:ext uri="{FF2B5EF4-FFF2-40B4-BE49-F238E27FC236}">
                <a16:creationId xmlns:a16="http://schemas.microsoft.com/office/drawing/2014/main" id="{FE9F6C7A-8C3B-4FEE-8BB1-A9E2804C2AF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Tree>
    <p:extLst>
      <p:ext uri="{BB962C8B-B14F-4D97-AF65-F5344CB8AC3E}">
        <p14:creationId xmlns:p14="http://schemas.microsoft.com/office/powerpoint/2010/main" val="377439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83BB68-9340-45A5-9DF9-75149E7D054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FF37043-7C13-41D8-B045-D914CA75D42F}"/>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86FCAB9-0B94-4A46-822A-45ED05C4E1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03502201-B138-456E-A301-64B45DD78D8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CBAE3243-3B82-45A1-A0C4-1D91534233A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673073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4CCF9-EEF7-4826-A5BC-F66EFCFA3C1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C83AF09-1352-4A88-99FC-F813F4407B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ACDCEF6-2A89-4359-BB5C-FE1B82A897F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E7577732-3FBC-4D8C-BDA8-110F1F8226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75935D6F-49F4-44A1-BD88-A04E0A96D98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96110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565361-D2BE-4709-861C-3A40981981D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7C04E3-CD1D-4435-A33A-CD1999862A7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D7B32CC-0BFC-44B2-A415-64E99A805C9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43D789-0EBD-4407-8FAC-D1A3AB8E7C4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7822E30C-4360-4318-B1C2-7ABD2DB33F4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6EDDECC2-835E-4D68-BFC5-EA4C99518FC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214221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6D68D0-4882-49E7-99FD-302ADEB03E3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798ABAB-ECC3-4F49-BAB6-E25A7C30642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F67B60B-3301-40A4-8634-4DC890F093C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447C786-89D8-4586-9FDA-E9464DFCE79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137B4B1-DC45-4235-9C30-51CC076C5CC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B625036-2875-421C-9091-AC81B6D9DC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8" name="页脚占位符 7">
            <a:extLst>
              <a:ext uri="{FF2B5EF4-FFF2-40B4-BE49-F238E27FC236}">
                <a16:creationId xmlns:a16="http://schemas.microsoft.com/office/drawing/2014/main" id="{C5707A95-E157-490B-BAF3-29FAA035B88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9" name="灯片编号占位符 8">
            <a:extLst>
              <a:ext uri="{FF2B5EF4-FFF2-40B4-BE49-F238E27FC236}">
                <a16:creationId xmlns:a16="http://schemas.microsoft.com/office/drawing/2014/main" id="{05D8CA39-64A1-4BA0-B773-22F28D1873D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5"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760834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DB7602-9F35-4839-8C57-33826D2B441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D9A2F13-40AA-4DED-AD91-3A5AD538F0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4" name="页脚占位符 3">
            <a:extLst>
              <a:ext uri="{FF2B5EF4-FFF2-40B4-BE49-F238E27FC236}">
                <a16:creationId xmlns:a16="http://schemas.microsoft.com/office/drawing/2014/main" id="{FD926094-C2B7-4BD2-86B7-D4C1BEEA931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灯片编号占位符 4">
            <a:extLst>
              <a:ext uri="{FF2B5EF4-FFF2-40B4-BE49-F238E27FC236}">
                <a16:creationId xmlns:a16="http://schemas.microsoft.com/office/drawing/2014/main" id="{27F2295E-923B-411B-ACE7-7F549E4B4A1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955689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Ảnh có Chú thích">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837612" y="2277477"/>
            <a:ext cx="2743201" cy="2322178"/>
          </a:xfrm>
        </p:spPr>
        <p:txBody>
          <a:bodyPr rtlCol="0" anchor="b">
            <a:normAutofit/>
          </a:bodyPr>
          <a:lstStyle>
            <a:lvl1pPr>
              <a:defRPr sz="2600">
                <a:solidFill>
                  <a:schemeClr val="accent2"/>
                </a:solidFill>
              </a:defRPr>
            </a:lvl1pPr>
          </a:lstStyle>
          <a:p>
            <a:pPr rtl="0"/>
            <a:r>
              <a:rPr lang="vi-VN" dirty="0"/>
              <a:t>Bấm để sửa kiểu tiêu đề Bản cái</a:t>
            </a:r>
          </a:p>
        </p:txBody>
      </p:sp>
      <p:sp>
        <p:nvSpPr>
          <p:cNvPr id="8" name="Hình chữ nhật Góc tròn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dirty="0"/>
          </a:p>
        </p:txBody>
      </p:sp>
      <p:sp>
        <p:nvSpPr>
          <p:cNvPr id="3" name="Chỗ dành sẵn cho Ảnh 2" title="Chỗ dành sẵn trống để thêm một hình ảnh. Bấm vào chỗ dành sẵn, rồi chọn hình ảnh mà bạn muốn thêm"/>
          <p:cNvSpPr>
            <a:spLocks noGrp="1"/>
          </p:cNvSpPr>
          <p:nvPr>
            <p:ph type="pic" idx="1" hasCustomPrompt="1"/>
          </p:nvPr>
        </p:nvSpPr>
        <p:spPr>
          <a:xfrm>
            <a:off x="1408112" y="647700"/>
            <a:ext cx="6629400" cy="4572000"/>
          </a:xfrm>
          <a:prstGeom prst="roundRect">
            <a:avLst>
              <a:gd name="adj" fmla="val 3725"/>
            </a:avLst>
          </a:prstGeom>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vi-VN" dirty="0"/>
              <a:t>Bấm biểu tượng để thêm hình ảnh</a:t>
            </a:r>
          </a:p>
        </p:txBody>
      </p:sp>
      <p:sp>
        <p:nvSpPr>
          <p:cNvPr id="4" name="Chỗ dành sẵn cho Văn bản 3"/>
          <p:cNvSpPr>
            <a:spLocks noGrp="1"/>
          </p:cNvSpPr>
          <p:nvPr>
            <p:ph type="body" sz="half" idx="2" hasCustomPrompt="1"/>
          </p:nvPr>
        </p:nvSpPr>
        <p:spPr>
          <a:xfrm>
            <a:off x="8837614" y="4583187"/>
            <a:ext cx="2743200" cy="1131813"/>
          </a:xfrm>
        </p:spPr>
        <p:txBody>
          <a:bodyPr rtlCol="0">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vi-VN"/>
              <a:t>Chỉnh sửa kiểu văn bản của Bản cái</a:t>
            </a:r>
          </a:p>
        </p:txBody>
      </p:sp>
      <p:sp>
        <p:nvSpPr>
          <p:cNvPr id="5" name="Chỗ dành sẵn cho Ngày tháng 4"/>
          <p:cNvSpPr>
            <a:spLocks noGrp="1"/>
          </p:cNvSpPr>
          <p:nvPr>
            <p:ph type="dt" sz="half" idx="10"/>
          </p:nvPr>
        </p:nvSpPr>
        <p:spPr/>
        <p:txBody>
          <a:bodyPr rtlCol="0"/>
          <a:lstStyle/>
          <a:p>
            <a:pPr rtl="0"/>
            <a:fld id="{C8EEB4D7-FFE0-4612-A129-DD9A7DDC61EB}" type="datetime1">
              <a:rPr lang="vi-VN" smtClean="0"/>
              <a:t>28/04/2026</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7" name="Chỗ dành sẵn cho Số Trang chiếu 6"/>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921850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119967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4147302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2126675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79F60-456E-4E1B-80CF-5138057E52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22A75F-289C-458E-A675-A9BAB0EFFD7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A362103-7EF9-44FB-B8CB-369F469324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ABEC00A-7302-4247-9D64-87B1946DB58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0550A80A-2688-4854-84D7-D4BBD831ACE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660109EE-4F9E-4109-8C45-9C4D2F1E2A4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595442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B65AF8-4580-4AD3-A1AA-4C48405515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3B8CEE-E90C-48DC-ADB5-CB10E08873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60D18C1-7883-4484-AA32-CAF699D048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1FC4615-6EE2-4CF0-86B4-A97F4E1FE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8EAC1524-55FA-48D8-92C8-DE477CCAF77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75A1A1B4-AAB8-482D-B8A3-6975867A468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621666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E3C3BA-953F-4065-AD25-FA765CE53F3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B0BA4-D1A1-4EE3-A8CB-F74F8C0232E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521CAD0-EB56-461A-B7F2-7D5064F36D9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F426F8C6-B9EA-4808-8AE2-0D19558E51B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C861DF59-DFCF-42A0-B5B5-74F365FB4B7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510381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A0731B-864E-4E06-BF84-67E5F83D979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ED683AE-A59E-47E0-BEE8-6BFD44B73FAB}"/>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3F87D-A8E0-49F8-9370-32DB4A8B85F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C5DE653A-0968-4E82-8CA3-1D7D5C0F76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18921D96-E7E1-4180-BE90-5E0AEA078CC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754368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8.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2.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theme" Target="../theme/theme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Chỗ dành sẵn cho Tiêu đề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pPr rtl="0"/>
            <a:r>
              <a:rPr lang="vi-VN" noProof="0" dirty="0" err="1"/>
              <a:t>Bấm</a:t>
            </a:r>
            <a:r>
              <a:rPr lang="vi-VN" noProof="0" dirty="0"/>
              <a:t> </a:t>
            </a:r>
            <a:r>
              <a:rPr lang="vi-VN" noProof="0" dirty="0" err="1"/>
              <a:t>để</a:t>
            </a:r>
            <a:r>
              <a:rPr lang="vi-VN" noProof="0" dirty="0"/>
              <a:t> </a:t>
            </a:r>
            <a:r>
              <a:rPr lang="vi-VN" noProof="0" dirty="0" err="1"/>
              <a:t>chỉnh</a:t>
            </a:r>
            <a:r>
              <a:rPr lang="vi-VN" noProof="0" dirty="0"/>
              <a:t> </a:t>
            </a:r>
            <a:r>
              <a:rPr lang="vi-VN" noProof="0" dirty="0" err="1"/>
              <a:t>sửa</a:t>
            </a:r>
            <a:r>
              <a:rPr lang="vi-VN" noProof="0" dirty="0"/>
              <a:t> </a:t>
            </a:r>
            <a:r>
              <a:rPr lang="vi-VN" noProof="0" dirty="0" err="1"/>
              <a:t>kiểu</a:t>
            </a:r>
            <a:r>
              <a:rPr lang="vi-VN" noProof="0" dirty="0"/>
              <a:t> tiêu đề Bản cái</a:t>
            </a:r>
          </a:p>
        </p:txBody>
      </p:sp>
      <p:sp>
        <p:nvSpPr>
          <p:cNvPr id="3" name="Chỗ dành sẵn cho Văn bản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rtl="0"/>
            <a:r>
              <a:rPr lang="vi-VN" noProof="0" dirty="0" err="1"/>
              <a:t>Bấm</a:t>
            </a:r>
            <a:r>
              <a:rPr lang="vi-VN" noProof="0" dirty="0"/>
              <a:t> </a:t>
            </a:r>
            <a:r>
              <a:rPr lang="vi-VN" noProof="0" dirty="0" err="1"/>
              <a:t>để</a:t>
            </a:r>
            <a:r>
              <a:rPr lang="vi-VN" noProof="0" dirty="0"/>
              <a:t> </a:t>
            </a:r>
            <a:r>
              <a:rPr lang="vi-VN" noProof="0" dirty="0" err="1"/>
              <a:t>chỉnh</a:t>
            </a:r>
            <a:r>
              <a:rPr lang="vi-VN" noProof="0" dirty="0"/>
              <a:t> </a:t>
            </a:r>
            <a:r>
              <a:rPr lang="vi-VN" noProof="0" dirty="0" err="1"/>
              <a:t>sửa</a:t>
            </a:r>
            <a:r>
              <a:rPr lang="vi-VN" noProof="0" dirty="0"/>
              <a:t> </a:t>
            </a:r>
            <a:r>
              <a:rPr lang="vi-VN" noProof="0" dirty="0" err="1"/>
              <a:t>kiểu</a:t>
            </a:r>
            <a:r>
              <a:rPr lang="vi-VN" noProof="0" dirty="0"/>
              <a:t> văn bản </a:t>
            </a:r>
            <a:r>
              <a:rPr lang="vi-VN" noProof="0" dirty="0" err="1"/>
              <a:t>Bản</a:t>
            </a:r>
            <a:r>
              <a:rPr lang="vi-VN" noProof="0" dirty="0"/>
              <a:t> cái</a:t>
            </a:r>
          </a:p>
          <a:p>
            <a:pPr lvl="1" rtl="0"/>
            <a:r>
              <a:rPr lang="vi-VN" noProof="0" dirty="0" err="1"/>
              <a:t>Mức</a:t>
            </a:r>
            <a:r>
              <a:rPr lang="vi-VN" noProof="0" dirty="0"/>
              <a:t> hai</a:t>
            </a:r>
          </a:p>
          <a:p>
            <a:pPr lvl="2" rtl="0"/>
            <a:r>
              <a:rPr lang="vi-VN" noProof="0" dirty="0" err="1"/>
              <a:t>Mức</a:t>
            </a:r>
            <a:r>
              <a:rPr lang="vi-VN" noProof="0" dirty="0"/>
              <a:t> ba</a:t>
            </a:r>
          </a:p>
          <a:p>
            <a:pPr lvl="3" rtl="0"/>
            <a:r>
              <a:rPr lang="vi-VN" noProof="0" dirty="0" err="1"/>
              <a:t>Mức</a:t>
            </a:r>
            <a:r>
              <a:rPr lang="vi-VN" noProof="0" dirty="0"/>
              <a:t> bốn</a:t>
            </a:r>
          </a:p>
          <a:p>
            <a:pPr lvl="4" rtl="0"/>
            <a:r>
              <a:rPr lang="vi-VN" noProof="0" dirty="0" err="1"/>
              <a:t>Mức</a:t>
            </a:r>
            <a:r>
              <a:rPr lang="vi-VN" noProof="0" dirty="0"/>
              <a:t> năm</a:t>
            </a:r>
          </a:p>
        </p:txBody>
      </p:sp>
      <p:sp>
        <p:nvSpPr>
          <p:cNvPr id="4" name="Chỗ dành sẵn cho Ngày tháng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a:defRPr sz="1100" spc="-40" baseline="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7E94C8EA-7194-4619-9588-D81C9427E0FC}" type="datetime1">
              <a:rPr lang="vi-VN" smtClean="0"/>
              <a:t>28/04/2026</a:t>
            </a:fld>
            <a:endParaRPr lang="vi-VN" dirty="0"/>
          </a:p>
        </p:txBody>
      </p:sp>
      <p:sp>
        <p:nvSpPr>
          <p:cNvPr id="5" name="Chỗ dành sẵn cho Chân trang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a:defRPr sz="110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vi-VN" dirty="0"/>
          </a:p>
        </p:txBody>
      </p:sp>
      <p:sp>
        <p:nvSpPr>
          <p:cNvPr id="6" name="Chỗ dành sẵn cho Số Trang chiếu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a:defRPr sz="1250" b="1">
                <a:solidFill>
                  <a:schemeClr val="accent2"/>
                </a:solidFill>
                <a:latin typeface="Tahoma" panose="020B0604030504040204" pitchFamily="34" charset="0"/>
                <a:ea typeface="Tahoma" panose="020B0604030504040204" pitchFamily="34" charset="0"/>
                <a:cs typeface="Tahoma" panose="020B0604030504040204" pitchFamily="34" charset="0"/>
              </a:defRPr>
            </a:lvl1pPr>
          </a:lstStyle>
          <a:p>
            <a:fld id="{8FDBFFB2-86D9-4B8F-A59A-553A60B94BBE}" type="slidenum">
              <a:rPr lang="vi-VN" smtClean="0"/>
              <a:t>‹#›</a:t>
            </a:fld>
            <a:endParaRPr lang="vi-VN" dirty="0"/>
          </a:p>
        </p:txBody>
      </p:sp>
      <p:pic>
        <p:nvPicPr>
          <p:cNvPr id="8" name="Picture 7" descr="A round pink circle with white text and a black background&#10;&#10;AI-generated content may be incorrect.">
            <a:extLst>
              <a:ext uri="{FF2B5EF4-FFF2-40B4-BE49-F238E27FC236}">
                <a16:creationId xmlns:a16="http://schemas.microsoft.com/office/drawing/2014/main" id="{850AB0C8-AA1E-4BBA-5F9D-77ED064133B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14882" y="-5453743"/>
            <a:ext cx="1504336" cy="1504336"/>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9CBFD5E2-1117-D9F7-7A7F-FC410F6A09C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604739" y="8915399"/>
            <a:ext cx="1504336" cy="1504336"/>
          </a:xfrm>
          <a:prstGeom prst="rect">
            <a:avLst/>
          </a:prstGeom>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2026/4/28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DAC05A93-E425-5D94-EC15-87BC8C6EFC8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14882" y="-5453743"/>
            <a:ext cx="1504336" cy="1504336"/>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C5CC016A-EA99-BCD0-BA5F-B60EED126E0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604739" y="8915399"/>
            <a:ext cx="1504336" cy="1504336"/>
          </a:xfrm>
          <a:prstGeom prst="rect">
            <a:avLst/>
          </a:prstGeom>
        </p:spPr>
      </p:pic>
    </p:spTree>
    <p:extLst>
      <p:ext uri="{BB962C8B-B14F-4D97-AF65-F5344CB8AC3E}">
        <p14:creationId xmlns:p14="http://schemas.microsoft.com/office/powerpoint/2010/main" val="15749110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4/28/2026</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Picture 6">
            <a:extLst>
              <a:ext uri="{FF2B5EF4-FFF2-40B4-BE49-F238E27FC236}">
                <a16:creationId xmlns:a16="http://schemas.microsoft.com/office/drawing/2014/main" id="{6E46F3B1-D070-F9D1-4D46-84C0A50BA63F}"/>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FDFF3DF8-FA3B-991D-E1C7-6FCFE8A6AD0B}"/>
              </a:ext>
            </a:extLst>
          </p:cNvPr>
          <p:cNvSpPr/>
          <p:nvPr userDrawn="1"/>
        </p:nvSpPr>
        <p:spPr>
          <a:xfrm>
            <a:off x="308114" y="188843"/>
            <a:ext cx="11589026" cy="648031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round pink circle with white text and a black background&#10;&#10;AI-generated content may be incorrect.">
            <a:extLst>
              <a:ext uri="{FF2B5EF4-FFF2-40B4-BE49-F238E27FC236}">
                <a16:creationId xmlns:a16="http://schemas.microsoft.com/office/drawing/2014/main" id="{4DD1E12D-F057-FE8A-58E4-A50DF9F2AE0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14882" y="-5453743"/>
            <a:ext cx="1504336" cy="1504336"/>
          </a:xfrm>
          <a:prstGeom prst="rect">
            <a:avLst/>
          </a:prstGeom>
        </p:spPr>
      </p:pic>
      <p:pic>
        <p:nvPicPr>
          <p:cNvPr id="11" name="Picture 10" descr="A round pink circle with white text and a black background&#10;&#10;AI-generated content may be incorrect.">
            <a:extLst>
              <a:ext uri="{FF2B5EF4-FFF2-40B4-BE49-F238E27FC236}">
                <a16:creationId xmlns:a16="http://schemas.microsoft.com/office/drawing/2014/main" id="{FBAF68C2-0D5E-E893-5493-D7C9A599415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604739" y="8915399"/>
            <a:ext cx="1504336" cy="1504336"/>
          </a:xfrm>
          <a:prstGeom prst="rect">
            <a:avLst/>
          </a:prstGeom>
        </p:spPr>
      </p:pic>
    </p:spTree>
    <p:extLst>
      <p:ext uri="{BB962C8B-B14F-4D97-AF65-F5344CB8AC3E}">
        <p14:creationId xmlns:p14="http://schemas.microsoft.com/office/powerpoint/2010/main" val="253028649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5289EAF7-B687-4AA9-80EF-2DEF7908643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14882" y="-5453743"/>
            <a:ext cx="1504336" cy="1504336"/>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894F056D-70A9-C331-B90C-ADBB36B997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604739" y="8915399"/>
            <a:ext cx="1504336" cy="1504336"/>
          </a:xfrm>
          <a:prstGeom prst="rect">
            <a:avLst/>
          </a:prstGeom>
        </p:spPr>
      </p:pic>
    </p:spTree>
    <p:extLst>
      <p:ext uri="{BB962C8B-B14F-4D97-AF65-F5344CB8AC3E}">
        <p14:creationId xmlns:p14="http://schemas.microsoft.com/office/powerpoint/2010/main" val="255717643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A round pink circle with white text and a black background&#10;&#10;AI-generated content may be incorrect.">
            <a:extLst>
              <a:ext uri="{FF2B5EF4-FFF2-40B4-BE49-F238E27FC236}">
                <a16:creationId xmlns:a16="http://schemas.microsoft.com/office/drawing/2014/main" id="{0AD2B9E6-9E0C-6C54-616B-53AD5D582BB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14882" y="-5453743"/>
            <a:ext cx="1504336" cy="1504336"/>
          </a:xfrm>
          <a:prstGeom prst="rect">
            <a:avLst/>
          </a:prstGeom>
        </p:spPr>
      </p:pic>
      <p:pic>
        <p:nvPicPr>
          <p:cNvPr id="16" name="Picture 15" descr="A round pink circle with white text and a black background&#10;&#10;AI-generated content may be incorrect.">
            <a:extLst>
              <a:ext uri="{FF2B5EF4-FFF2-40B4-BE49-F238E27FC236}">
                <a16:creationId xmlns:a16="http://schemas.microsoft.com/office/drawing/2014/main" id="{A456EA8B-155A-F75A-9533-9BEE92F708C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04739" y="8915399"/>
            <a:ext cx="1504336" cy="1504336"/>
          </a:xfrm>
          <a:prstGeom prst="rect">
            <a:avLst/>
          </a:prstGeom>
        </p:spPr>
      </p:pic>
    </p:spTree>
    <p:extLst>
      <p:ext uri="{BB962C8B-B14F-4D97-AF65-F5344CB8AC3E}">
        <p14:creationId xmlns:p14="http://schemas.microsoft.com/office/powerpoint/2010/main" val="412944683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7" r:id="rId10"/>
    <p:sldLayoutId id="2147483768" r:id="rId11"/>
    <p:sldLayoutId id="2147483769" r:id="rId12"/>
    <p:sldLayoutId id="2147483770"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47995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2" r:id="rId10"/>
    <p:sldLayoutId id="2147483783" r:id="rId11"/>
    <p:sldLayoutId id="2147483784" r:id="rId12"/>
    <p:sldLayoutId id="2147483785"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051264"/>
      </p:ext>
    </p:extLst>
  </p:cSld>
  <p:clrMap bg1="lt1" tx1="dk1" bg2="lt2" tx2="dk2" accent1="accent1" accent2="accent2" accent3="accent3" accent4="accent4" accent5="accent5" accent6="accent6" hlink="hlink" folHlink="folHlink"/>
  <p:sldLayoutIdLst>
    <p:sldLayoutId id="2147483787" r:id="rId1"/>
    <p:sldLayoutId id="2147483789"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775921"/>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2.xml"/><Relationship Id="rId7" Type="http://schemas.openxmlformats.org/officeDocument/2006/relationships/image" Target="../media/image18.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4.jpeg"/><Relationship Id="rId1" Type="http://schemas.openxmlformats.org/officeDocument/2006/relationships/slideLayout" Target="../slideLayouts/slideLayout24.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93.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48.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3" Type="http://schemas.openxmlformats.org/officeDocument/2006/relationships/image" Target="../media/image16.jpg"/><Relationship Id="rId7" Type="http://schemas.openxmlformats.org/officeDocument/2006/relationships/image" Target="../media/image20.png"/><Relationship Id="rId12" Type="http://schemas.openxmlformats.org/officeDocument/2006/relationships/slide" Target="slide5.xml"/><Relationship Id="rId2" Type="http://schemas.openxmlformats.org/officeDocument/2006/relationships/notesSlide" Target="../notesSlides/notesSlide2.xml"/><Relationship Id="rId1" Type="http://schemas.openxmlformats.org/officeDocument/2006/relationships/slideLayout" Target="../slideLayouts/slideLayout72.xml"/><Relationship Id="rId6" Type="http://schemas.openxmlformats.org/officeDocument/2006/relationships/slide" Target="slide4.xml"/><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slide" Target="slide6.xml"/><Relationship Id="rId14" Type="http://schemas.microsoft.com/office/2007/relationships/hdphoto" Target="../media/hdphoto4.wdp"/></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34.xml"/><Relationship Id="rId5" Type="http://schemas.openxmlformats.org/officeDocument/2006/relationships/image" Target="../media/image58.png"/><Relationship Id="rId4" Type="http://schemas.microsoft.com/office/2007/relationships/hdphoto" Target="../media/hdphoto11.wdp"/></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4.xml"/><Relationship Id="rId5" Type="http://schemas.openxmlformats.org/officeDocument/2006/relationships/image" Target="../media/image63.sv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9.wdp"/><Relationship Id="rId3" Type="http://schemas.openxmlformats.org/officeDocument/2006/relationships/audio" Target="../media/audio2.wav"/><Relationship Id="rId7" Type="http://schemas.openxmlformats.org/officeDocument/2006/relationships/image" Target="../media/image24.png"/><Relationship Id="rId12" Type="http://schemas.openxmlformats.org/officeDocument/2006/relationships/image" Target="../media/image26.png"/><Relationship Id="rId2" Type="http://schemas.openxmlformats.org/officeDocument/2006/relationships/audio" Target="../media/audio1.wav"/><Relationship Id="rId16" Type="http://schemas.microsoft.com/office/2007/relationships/hdphoto" Target="../media/hdphoto2.wdp"/><Relationship Id="rId1" Type="http://schemas.openxmlformats.org/officeDocument/2006/relationships/slideLayout" Target="../slideLayouts/slideLayout72.xml"/><Relationship Id="rId6" Type="http://schemas.microsoft.com/office/2007/relationships/hdphoto" Target="../media/hdphoto5.wdp"/><Relationship Id="rId11" Type="http://schemas.microsoft.com/office/2007/relationships/hdphoto" Target="../media/hdphoto8.wdp"/><Relationship Id="rId5" Type="http://schemas.openxmlformats.org/officeDocument/2006/relationships/image" Target="../media/image23.png"/><Relationship Id="rId1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6.jpg"/><Relationship Id="rId9" Type="http://schemas.microsoft.com/office/2007/relationships/hdphoto" Target="../media/hdphoto7.wdp"/><Relationship Id="rId14"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9.wdp"/><Relationship Id="rId3" Type="http://schemas.openxmlformats.org/officeDocument/2006/relationships/audio" Target="../media/audio2.wav"/><Relationship Id="rId7" Type="http://schemas.openxmlformats.org/officeDocument/2006/relationships/image" Target="../media/image24.png"/><Relationship Id="rId12" Type="http://schemas.openxmlformats.org/officeDocument/2006/relationships/image" Target="../media/image26.png"/><Relationship Id="rId2" Type="http://schemas.openxmlformats.org/officeDocument/2006/relationships/audio" Target="../media/audio1.wav"/><Relationship Id="rId16" Type="http://schemas.microsoft.com/office/2007/relationships/hdphoto" Target="../media/hdphoto4.wdp"/><Relationship Id="rId1" Type="http://schemas.openxmlformats.org/officeDocument/2006/relationships/slideLayout" Target="../slideLayouts/slideLayout72.xml"/><Relationship Id="rId6" Type="http://schemas.microsoft.com/office/2007/relationships/hdphoto" Target="../media/hdphoto5.wdp"/><Relationship Id="rId11" Type="http://schemas.microsoft.com/office/2007/relationships/hdphoto" Target="../media/hdphoto8.wdp"/><Relationship Id="rId5" Type="http://schemas.openxmlformats.org/officeDocument/2006/relationships/image" Target="../media/image23.png"/><Relationship Id="rId1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16.jpg"/><Relationship Id="rId9" Type="http://schemas.microsoft.com/office/2007/relationships/hdphoto" Target="../media/hdphoto7.wdp"/><Relationship Id="rId14"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9.wdp"/><Relationship Id="rId3" Type="http://schemas.openxmlformats.org/officeDocument/2006/relationships/audio" Target="../media/audio2.wav"/><Relationship Id="rId7" Type="http://schemas.openxmlformats.org/officeDocument/2006/relationships/image" Target="../media/image24.png"/><Relationship Id="rId12" Type="http://schemas.openxmlformats.org/officeDocument/2006/relationships/image" Target="../media/image26.png"/><Relationship Id="rId2" Type="http://schemas.openxmlformats.org/officeDocument/2006/relationships/audio" Target="../media/audio1.wav"/><Relationship Id="rId16" Type="http://schemas.microsoft.com/office/2007/relationships/hdphoto" Target="../media/hdphoto3.wdp"/><Relationship Id="rId1" Type="http://schemas.openxmlformats.org/officeDocument/2006/relationships/slideLayout" Target="../slideLayouts/slideLayout72.xml"/><Relationship Id="rId6" Type="http://schemas.microsoft.com/office/2007/relationships/hdphoto" Target="../media/hdphoto5.wdp"/><Relationship Id="rId11" Type="http://schemas.microsoft.com/office/2007/relationships/hdphoto" Target="../media/hdphoto8.wdp"/><Relationship Id="rId5" Type="http://schemas.openxmlformats.org/officeDocument/2006/relationships/image" Target="../media/image23.png"/><Relationship Id="rId15" Type="http://schemas.openxmlformats.org/officeDocument/2006/relationships/image" Target="../media/image27.png"/><Relationship Id="rId10" Type="http://schemas.openxmlformats.org/officeDocument/2006/relationships/image" Target="../media/image25.png"/><Relationship Id="rId4" Type="http://schemas.openxmlformats.org/officeDocument/2006/relationships/image" Target="../media/image16.jpg"/><Relationship Id="rId9" Type="http://schemas.microsoft.com/office/2007/relationships/hdphoto" Target="../media/hdphoto7.wdp"/><Relationship Id="rId1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58.xml"/><Relationship Id="rId6" Type="http://schemas.openxmlformats.org/officeDocument/2006/relationships/image" Target="../media/image30.png"/><Relationship Id="rId5" Type="http://schemas.microsoft.com/office/2007/relationships/hdphoto" Target="../media/hdphoto10.wdp"/><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93.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1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png"/><Relationship Id="rId5" Type="http://schemas.openxmlformats.org/officeDocument/2006/relationships/slideLayout" Target="../slideLayouts/slideLayout85.xml"/><Relationship Id="rId4" Type="http://schemas.openxmlformats.org/officeDocument/2006/relationships/audio" Target="../media/media3.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red text with white border&#10;&#10;AI-generated content may be incorrect.">
            <a:extLst>
              <a:ext uri="{FF2B5EF4-FFF2-40B4-BE49-F238E27FC236}">
                <a16:creationId xmlns:a16="http://schemas.microsoft.com/office/drawing/2014/main" id="{F0581A7E-0C2E-98CD-5487-792CFFC3B9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478" y="2304969"/>
            <a:ext cx="6456224" cy="1859441"/>
          </a:xfrm>
          <a:prstGeom prst="rect">
            <a:avLst/>
          </a:prstGeom>
        </p:spPr>
      </p:pic>
    </p:spTree>
    <p:extLst>
      <p:ext uri="{BB962C8B-B14F-4D97-AF65-F5344CB8AC3E}">
        <p14:creationId xmlns:p14="http://schemas.microsoft.com/office/powerpoint/2010/main" val="68139796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853441" y="4982294"/>
            <a:ext cx="11174569" cy="1628056"/>
            <a:chOff x="502855" y="5406302"/>
            <a:chExt cx="10340246" cy="1628056"/>
          </a:xfrm>
        </p:grpSpPr>
        <p:sp>
          <p:nvSpPr>
            <p:cNvPr id="18" name="Title 1"/>
            <p:cNvSpPr txBox="1">
              <a:spLocks/>
            </p:cNvSpPr>
            <p:nvPr/>
          </p:nvSpPr>
          <p:spPr>
            <a:xfrm>
              <a:off x="502855" y="5406302"/>
              <a:ext cx="1034024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400" b="1">
                  <a:solidFill>
                    <a:srgbClr val="0070C0"/>
                  </a:solidFill>
                  <a:latin typeface="Arial-Rounded" pitchFamily="34" charset="0"/>
                  <a:ea typeface="Arial-Rounded" pitchFamily="34" charset="0"/>
                  <a:cs typeface="Arial-Rounded" pitchFamily="34" charset="0"/>
                </a:rPr>
                <a:t>Đ</a:t>
              </a:r>
              <a:r>
                <a:rPr lang="en-US" sz="5400" b="1">
                  <a:solidFill>
                    <a:srgbClr val="FF0000"/>
                  </a:solidFill>
                  <a:latin typeface="Arial-Rounded" pitchFamily="34" charset="0"/>
                  <a:ea typeface="Arial-Rounded" pitchFamily="34" charset="0"/>
                  <a:cs typeface="Arial-Rounded" pitchFamily="34" charset="0"/>
                </a:rPr>
                <a:t>ương</a:t>
              </a:r>
              <a:r>
                <a:rPr lang="en-US" sz="5400" b="1">
                  <a:solidFill>
                    <a:srgbClr val="0070C0"/>
                  </a:solidFill>
                  <a:latin typeface="Arial-Rounded" pitchFamily="34" charset="0"/>
                  <a:ea typeface="Arial-Rounded" pitchFamily="34" charset="0"/>
                  <a:cs typeface="Arial-Rounded" pitchFamily="34" charset="0"/>
                </a:rPr>
                <a:t> tới tr</a:t>
              </a:r>
              <a:r>
                <a:rPr lang="en-US" sz="5400" b="1">
                  <a:solidFill>
                    <a:srgbClr val="FF0000"/>
                  </a:solidFill>
                  <a:latin typeface="Arial-Rounded" pitchFamily="34" charset="0"/>
                  <a:ea typeface="Arial-Rounded" pitchFamily="34" charset="0"/>
                  <a:cs typeface="Arial-Rounded" pitchFamily="34" charset="0"/>
                </a:rPr>
                <a:t>ương</a:t>
              </a:r>
              <a:r>
                <a:rPr lang="en-US" sz="5400" b="1">
                  <a:solidFill>
                    <a:srgbClr val="0070C0"/>
                  </a:solidFill>
                  <a:latin typeface="Arial-Rounded" pitchFamily="34" charset="0"/>
                  <a:ea typeface="Arial-Rounded" pitchFamily="34" charset="0"/>
                  <a:cs typeface="Arial-Rounded" pitchFamily="34" charset="0"/>
                </a:rPr>
                <a:t> l</a:t>
              </a:r>
              <a:r>
                <a:rPr lang="en-US" sz="5400" b="1">
                  <a:solidFill>
                    <a:srgbClr val="FF0000"/>
                  </a:solidFill>
                  <a:latin typeface="Arial-Rounded" pitchFamily="34" charset="0"/>
                  <a:ea typeface="Arial-Rounded" pitchFamily="34" charset="0"/>
                  <a:cs typeface="Arial-Rounded" pitchFamily="34" charset="0"/>
                </a:rPr>
                <a:t>ươn</a:t>
              </a:r>
              <a:r>
                <a:rPr lang="en-US" sz="5400" b="1">
                  <a:solidFill>
                    <a:srgbClr val="0070C0"/>
                  </a:solidFill>
                  <a:latin typeface="Arial-Rounded" pitchFamily="34" charset="0"/>
                  <a:ea typeface="Arial-Rounded" pitchFamily="34" charset="0"/>
                  <a:cs typeface="Arial-Rounded" pitchFamily="34" charset="0"/>
                </a:rPr>
                <a:t> theo s</a:t>
              </a:r>
              <a:r>
                <a:rPr lang="en-US" sz="5400" b="1">
                  <a:solidFill>
                    <a:srgbClr val="FF0000"/>
                  </a:solidFill>
                  <a:latin typeface="Arial-Rounded" pitchFamily="34" charset="0"/>
                  <a:ea typeface="Arial-Rounded" pitchFamily="34" charset="0"/>
                  <a:cs typeface="Arial-Rounded" pitchFamily="34" charset="0"/>
                </a:rPr>
                <a:t>ươn</a:t>
              </a:r>
              <a:r>
                <a:rPr lang="en-US" sz="5400" b="1">
                  <a:solidFill>
                    <a:srgbClr val="0070C0"/>
                  </a:solidFill>
                  <a:latin typeface="Arial-Rounded" pitchFamily="34" charset="0"/>
                  <a:ea typeface="Arial-Rounded" pitchFamily="34" charset="0"/>
                  <a:cs typeface="Arial-Rounded" pitchFamily="34" charset="0"/>
                </a:rPr>
                <a:t> đồi.</a:t>
              </a:r>
              <a:endParaRPr lang="en-US" sz="5400" b="1">
                <a:solidFill>
                  <a:srgbClr val="FF000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755262" y="5493565"/>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sp>
          <p:nvSpPr>
            <p:cNvPr id="15" name="Title 1"/>
            <p:cNvSpPr txBox="1">
              <a:spLocks/>
            </p:cNvSpPr>
            <p:nvPr/>
          </p:nvSpPr>
          <p:spPr>
            <a:xfrm>
              <a:off x="4903238" y="5533270"/>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sp>
          <p:nvSpPr>
            <p:cNvPr id="16" name="Title 1"/>
            <p:cNvSpPr txBox="1">
              <a:spLocks/>
            </p:cNvSpPr>
            <p:nvPr/>
          </p:nvSpPr>
          <p:spPr>
            <a:xfrm>
              <a:off x="3401620" y="5490937"/>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sp>
          <p:nvSpPr>
            <p:cNvPr id="19" name="Title 1"/>
            <p:cNvSpPr txBox="1">
              <a:spLocks/>
            </p:cNvSpPr>
            <p:nvPr/>
          </p:nvSpPr>
          <p:spPr>
            <a:xfrm>
              <a:off x="7796345" y="5489422"/>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grpSp>
      <p:pic>
        <p:nvPicPr>
          <p:cNvPr id="8" name="Picture 7">
            <a:extLst>
              <a:ext uri="{FF2B5EF4-FFF2-40B4-BE49-F238E27FC236}">
                <a16:creationId xmlns:a16="http://schemas.microsoft.com/office/drawing/2014/main" id="{F09AEAFF-8F07-B87C-FFCF-84B95E376BB0}"/>
              </a:ext>
            </a:extLst>
          </p:cNvPr>
          <p:cNvPicPr>
            <a:picLocks noChangeAspect="1"/>
          </p:cNvPicPr>
          <p:nvPr/>
        </p:nvPicPr>
        <p:blipFill>
          <a:blip r:embed="rId3"/>
          <a:stretch>
            <a:fillRect/>
          </a:stretch>
        </p:blipFill>
        <p:spPr>
          <a:xfrm>
            <a:off x="1082992" y="903922"/>
            <a:ext cx="10220202" cy="4228148"/>
          </a:xfrm>
          <a:prstGeom prst="rect">
            <a:avLst/>
          </a:prstGeom>
        </p:spPr>
      </p:pic>
      <p:grpSp>
        <p:nvGrpSpPr>
          <p:cNvPr id="9" name="Group 8">
            <a:extLst>
              <a:ext uri="{FF2B5EF4-FFF2-40B4-BE49-F238E27FC236}">
                <a16:creationId xmlns:a16="http://schemas.microsoft.com/office/drawing/2014/main" id="{BF081C89-84A6-CB28-F7FE-270FFBED65CA}"/>
              </a:ext>
            </a:extLst>
          </p:cNvPr>
          <p:cNvGrpSpPr/>
          <p:nvPr/>
        </p:nvGrpSpPr>
        <p:grpSpPr>
          <a:xfrm>
            <a:off x="870557" y="1300703"/>
            <a:ext cx="3770022" cy="941185"/>
            <a:chOff x="63500" y="1429216"/>
            <a:chExt cx="2834529" cy="705889"/>
          </a:xfrm>
        </p:grpSpPr>
        <p:sp>
          <p:nvSpPr>
            <p:cNvPr id="10" name="Rounded Rectangle 34">
              <a:extLst>
                <a:ext uri="{FF2B5EF4-FFF2-40B4-BE49-F238E27FC236}">
                  <a16:creationId xmlns:a16="http://schemas.microsoft.com/office/drawing/2014/main" id="{07B3E486-9A06-7978-C55B-F1CCD5ADB5A8}"/>
                </a:ext>
              </a:extLst>
            </p:cNvPr>
            <p:cNvSpPr/>
            <p:nvPr/>
          </p:nvSpPr>
          <p:spPr>
            <a:xfrm>
              <a:off x="384357" y="1429216"/>
              <a:ext cx="2513672"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prstClr val="white"/>
                  </a:solidFill>
                  <a:latin typeface="Arial-Rounded" pitchFamily="34" charset="0"/>
                  <a:ea typeface="Arial-Rounded" pitchFamily="34" charset="0"/>
                  <a:cs typeface="Arial-Rounded" pitchFamily="34" charset="0"/>
                </a:rPr>
                <a:t>Nhận</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biết</a:t>
              </a:r>
              <a:endParaRPr lang="en-US" sz="4800" dirty="0">
                <a:solidFill>
                  <a:prstClr val="white"/>
                </a:solidFill>
                <a:latin typeface="Arial-Rounded" pitchFamily="34" charset="0"/>
                <a:ea typeface="Arial-Rounded" pitchFamily="34" charset="0"/>
                <a:cs typeface="Arial-Rounded" pitchFamily="34" charset="0"/>
              </a:endParaRPr>
            </a:p>
          </p:txBody>
        </p:sp>
        <p:sp>
          <p:nvSpPr>
            <p:cNvPr id="11" name="Oval 10">
              <a:extLst>
                <a:ext uri="{FF2B5EF4-FFF2-40B4-BE49-F238E27FC236}">
                  <a16:creationId xmlns:a16="http://schemas.microsoft.com/office/drawing/2014/main" id="{B48E6CAA-C407-7D0B-F686-3D7860ECD58F}"/>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39512"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l</a:t>
            </a:r>
          </a:p>
        </p:txBody>
      </p:sp>
      <p:sp>
        <p:nvSpPr>
          <p:cNvPr id="9" name="Title 1"/>
          <p:cNvSpPr txBox="1">
            <a:spLocks/>
          </p:cNvSpPr>
          <p:nvPr/>
        </p:nvSpPr>
        <p:spPr>
          <a:xfrm>
            <a:off x="6136325"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ươn</a:t>
            </a:r>
          </a:p>
        </p:txBody>
      </p:sp>
      <p:sp>
        <p:nvSpPr>
          <p:cNvPr id="10" name="Title 1"/>
          <p:cNvSpPr txBox="1">
            <a:spLocks/>
          </p:cNvSpPr>
          <p:nvPr/>
        </p:nvSpPr>
        <p:spPr>
          <a:xfrm>
            <a:off x="3940820" y="4271442"/>
            <a:ext cx="4295089" cy="1432470"/>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l</a:t>
            </a:r>
            <a:r>
              <a:rPr lang="en-US" sz="8800">
                <a:solidFill>
                  <a:srgbClr val="FF0000"/>
                </a:solidFill>
                <a:latin typeface="Arial-Rounded" pitchFamily="34" charset="0"/>
                <a:ea typeface="Arial-Rounded" pitchFamily="34" charset="0"/>
                <a:cs typeface="Arial-Rounded" pitchFamily="34" charset="0"/>
              </a:rPr>
              <a:t>ươn</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3318600"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ươn</a:t>
            </a:r>
          </a:p>
        </p:txBody>
      </p:sp>
      <p:sp>
        <p:nvSpPr>
          <p:cNvPr id="26" name="Title 1"/>
          <p:cNvSpPr txBox="1">
            <a:spLocks/>
          </p:cNvSpPr>
          <p:nvPr/>
        </p:nvSpPr>
        <p:spPr>
          <a:xfrm>
            <a:off x="6231740"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ương</a:t>
            </a:r>
          </a:p>
        </p:txBody>
      </p:sp>
      <p:sp>
        <p:nvSpPr>
          <p:cNvPr id="11" name="Title 1"/>
          <p:cNvSpPr txBox="1">
            <a:spLocks/>
          </p:cNvSpPr>
          <p:nvPr/>
        </p:nvSpPr>
        <p:spPr>
          <a:xfrm>
            <a:off x="5200262" y="4328581"/>
            <a:ext cx="1981695" cy="165119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0083E6"/>
          </a:solidFill>
        </p:spPr>
        <p:txBody>
          <a:bodyPr wrap="square" rtlCol="0">
            <a:spAutoFit/>
          </a:bodyPr>
          <a:lstStyle/>
          <a:p>
            <a:pPr algn="ctr"/>
            <a:r>
              <a:rPr lang="en-US" sz="8000">
                <a:solidFill>
                  <a:prstClr val="white"/>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468489" y="3460584"/>
            <a:ext cx="3657600"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ươn</a:t>
            </a:r>
          </a:p>
        </p:txBody>
      </p:sp>
      <p:sp>
        <p:nvSpPr>
          <p:cNvPr id="7" name="TextBox 6"/>
          <p:cNvSpPr txBox="1"/>
          <p:nvPr/>
        </p:nvSpPr>
        <p:spPr>
          <a:xfrm>
            <a:off x="6264312" y="3460584"/>
            <a:ext cx="3657600"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ương</a:t>
            </a:r>
          </a:p>
        </p:txBody>
      </p:sp>
      <p:sp>
        <p:nvSpPr>
          <p:cNvPr id="9" name="TextBox 8"/>
          <p:cNvSpPr txBox="1"/>
          <p:nvPr/>
        </p:nvSpPr>
        <p:spPr>
          <a:xfrm>
            <a:off x="2855553" y="3460584"/>
            <a:ext cx="2859813"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ươn</a:t>
            </a:r>
          </a:p>
        </p:txBody>
      </p:sp>
      <p:sp>
        <p:nvSpPr>
          <p:cNvPr id="10" name="TextBox 9"/>
          <p:cNvSpPr txBox="1"/>
          <p:nvPr/>
        </p:nvSpPr>
        <p:spPr>
          <a:xfrm>
            <a:off x="6405032" y="3460584"/>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ươn</a:t>
            </a:r>
          </a:p>
        </p:txBody>
      </p:sp>
      <p:sp>
        <p:nvSpPr>
          <p:cNvPr id="8" name="TextBox 7"/>
          <p:cNvSpPr txBox="1"/>
          <p:nvPr/>
        </p:nvSpPr>
        <p:spPr>
          <a:xfrm>
            <a:off x="7982339" y="3460584"/>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g</a:t>
            </a: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72057" y="5148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lươn</a:t>
            </a:r>
          </a:p>
        </p:txBody>
      </p:sp>
      <p:sp>
        <p:nvSpPr>
          <p:cNvPr id="5" name="Title 1"/>
          <p:cNvSpPr txBox="1">
            <a:spLocks/>
          </p:cNvSpPr>
          <p:nvPr/>
        </p:nvSpPr>
        <p:spPr>
          <a:xfrm>
            <a:off x="3432424" y="5148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rướn</a:t>
            </a:r>
          </a:p>
        </p:txBody>
      </p:sp>
      <p:sp>
        <p:nvSpPr>
          <p:cNvPr id="7" name="Title 1"/>
          <p:cNvSpPr txBox="1">
            <a:spLocks/>
          </p:cNvSpPr>
          <p:nvPr/>
        </p:nvSpPr>
        <p:spPr>
          <a:xfrm>
            <a:off x="6145650" y="5148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sườn</a:t>
            </a:r>
          </a:p>
        </p:txBody>
      </p:sp>
      <p:sp>
        <p:nvSpPr>
          <p:cNvPr id="8" name="Title 1"/>
          <p:cNvSpPr txBox="1">
            <a:spLocks/>
          </p:cNvSpPr>
          <p:nvPr/>
        </p:nvSpPr>
        <p:spPr>
          <a:xfrm>
            <a:off x="1138187" y="4972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ươn</a:t>
            </a:r>
          </a:p>
        </p:txBody>
      </p:sp>
      <p:sp>
        <p:nvSpPr>
          <p:cNvPr id="11" name="Title 1"/>
          <p:cNvSpPr txBox="1">
            <a:spLocks/>
          </p:cNvSpPr>
          <p:nvPr/>
        </p:nvSpPr>
        <p:spPr>
          <a:xfrm>
            <a:off x="3916569" y="4972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ươn</a:t>
            </a:r>
          </a:p>
        </p:txBody>
      </p:sp>
      <p:sp>
        <p:nvSpPr>
          <p:cNvPr id="13" name="Title 1"/>
          <p:cNvSpPr txBox="1">
            <a:spLocks/>
          </p:cNvSpPr>
          <p:nvPr/>
        </p:nvSpPr>
        <p:spPr>
          <a:xfrm>
            <a:off x="6685735" y="4972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ươn</a:t>
            </a:r>
          </a:p>
        </p:txBody>
      </p:sp>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0" name="AutoShape 6" descr="Nâng cao kỹ năng viết với 7 bước hiệu quả | Edu2Review"/>
          <p:cNvSpPr>
            <a:spLocks noChangeAspect="1" noChangeArrowheads="1"/>
          </p:cNvSpPr>
          <p:nvPr/>
        </p:nvSpPr>
        <p:spPr bwMode="auto">
          <a:xfrm>
            <a:off x="475456"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2" name="AutoShape 8" descr="Nâng cao kỹ năng viết với 7 bước hiệu quả | Edu2Review"/>
          <p:cNvSpPr>
            <a:spLocks noChangeAspect="1" noChangeArrowheads="1"/>
          </p:cNvSpPr>
          <p:nvPr/>
        </p:nvSpPr>
        <p:spPr bwMode="auto">
          <a:xfrm>
            <a:off x="627856"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4" name="AutoShape 10" descr="Nâng cao kỹ năng viết với 7 bước hiệu quả | Edu2Review"/>
          <p:cNvSpPr>
            <a:spLocks noChangeAspect="1" noChangeArrowheads="1"/>
          </p:cNvSpPr>
          <p:nvPr/>
        </p:nvSpPr>
        <p:spPr bwMode="auto">
          <a:xfrm>
            <a:off x="780256"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5" name="AutoShape 12" descr="Nâng cao kỹ năng viết với 7 bước hiệu quả | Edu2Review"/>
          <p:cNvSpPr>
            <a:spLocks noChangeAspect="1" noChangeArrowheads="1"/>
          </p:cNvSpPr>
          <p:nvPr/>
        </p:nvSpPr>
        <p:spPr bwMode="auto">
          <a:xfrm>
            <a:off x="932656"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6" name="AutoShape 16" descr="Làm thế nào để viết hay hơn? | Edu2Review"/>
          <p:cNvSpPr>
            <a:spLocks noChangeAspect="1" noChangeArrowheads="1"/>
          </p:cNvSpPr>
          <p:nvPr/>
        </p:nvSpPr>
        <p:spPr bwMode="auto">
          <a:xfrm>
            <a:off x="1085056"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7" name="Title 1"/>
          <p:cNvSpPr txBox="1">
            <a:spLocks/>
          </p:cNvSpPr>
          <p:nvPr/>
        </p:nvSpPr>
        <p:spPr>
          <a:xfrm>
            <a:off x="8877857" y="5148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vượn</a:t>
            </a:r>
          </a:p>
        </p:txBody>
      </p:sp>
      <p:sp>
        <p:nvSpPr>
          <p:cNvPr id="18" name="Title 1"/>
          <p:cNvSpPr txBox="1">
            <a:spLocks/>
          </p:cNvSpPr>
          <p:nvPr/>
        </p:nvSpPr>
        <p:spPr>
          <a:xfrm>
            <a:off x="9519471" y="4972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ươn</a:t>
            </a:r>
          </a:p>
        </p:txBody>
      </p:sp>
      <p:pic>
        <p:nvPicPr>
          <p:cNvPr id="1026" name="Picture 2" descr="HƯỚNG DẪN KỸ THUẬT NUÔI LƯƠN ĐẠT HIỆU QUẢ CAO - &amp;quot;VỮNG TIN VƯƠN KHƠI&amp;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6982" y="284007"/>
            <a:ext cx="5837335" cy="43780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4 bài tập tăng chiều cao hiệu quả nhất bạn nên lựa chọn - TVBU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8148" y="778682"/>
            <a:ext cx="5715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ách làm Sườn Kho Khóm bí quyết không cần ướp sườn vẫn thấm ngấm gia vị đậm  đà - YouTub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4791" y="457200"/>
            <a:ext cx="7570273" cy="42582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Ngôn ngữ thanh âm của loài vượ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1349" y="228600"/>
            <a:ext cx="6837155" cy="4556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fade">
                                      <p:cBhvr>
                                        <p:cTn id="7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93322" y="556322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hướng</a:t>
            </a:r>
          </a:p>
        </p:txBody>
      </p:sp>
      <p:sp>
        <p:nvSpPr>
          <p:cNvPr id="5" name="Title 1"/>
          <p:cNvSpPr txBox="1">
            <a:spLocks/>
          </p:cNvSpPr>
          <p:nvPr/>
        </p:nvSpPr>
        <p:spPr>
          <a:xfrm>
            <a:off x="3365879" y="5563228"/>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phượng</a:t>
            </a:r>
          </a:p>
        </p:txBody>
      </p:sp>
      <p:sp>
        <p:nvSpPr>
          <p:cNvPr id="7" name="Title 1"/>
          <p:cNvSpPr txBox="1">
            <a:spLocks/>
          </p:cNvSpPr>
          <p:nvPr/>
        </p:nvSpPr>
        <p:spPr>
          <a:xfrm>
            <a:off x="6583598" y="556322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sương</a:t>
            </a:r>
          </a:p>
        </p:txBody>
      </p:sp>
      <p:sp>
        <p:nvSpPr>
          <p:cNvPr id="8" name="Title 1"/>
          <p:cNvSpPr txBox="1">
            <a:spLocks/>
          </p:cNvSpPr>
          <p:nvPr/>
        </p:nvSpPr>
        <p:spPr>
          <a:xfrm>
            <a:off x="1108861" y="5386944"/>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ương</a:t>
            </a:r>
          </a:p>
        </p:txBody>
      </p:sp>
      <p:sp>
        <p:nvSpPr>
          <p:cNvPr id="11" name="Title 1"/>
          <p:cNvSpPr txBox="1">
            <a:spLocks/>
          </p:cNvSpPr>
          <p:nvPr/>
        </p:nvSpPr>
        <p:spPr>
          <a:xfrm>
            <a:off x="4225711" y="5386944"/>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ương</a:t>
            </a:r>
          </a:p>
        </p:txBody>
      </p:sp>
      <p:sp>
        <p:nvSpPr>
          <p:cNvPr id="13" name="Title 1"/>
          <p:cNvSpPr txBox="1">
            <a:spLocks/>
          </p:cNvSpPr>
          <p:nvPr/>
        </p:nvSpPr>
        <p:spPr>
          <a:xfrm>
            <a:off x="6968567" y="5386944"/>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ương</a:t>
            </a:r>
          </a:p>
        </p:txBody>
      </p:sp>
      <p:sp>
        <p:nvSpPr>
          <p:cNvPr id="3" name="AutoShape 6" descr="Vẹt Sun Conure - PetXinh.net Nhím Kiểng Hamster Thỏ Bọ Ú giá rẻ"/>
          <p:cNvSpPr>
            <a:spLocks noChangeAspect="1" noChangeArrowheads="1"/>
          </p:cNvSpPr>
          <p:nvPr/>
        </p:nvSpPr>
        <p:spPr bwMode="auto">
          <a:xfrm>
            <a:off x="191921" y="27020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44321" y="42260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0" name="AutoShape 6" descr="Nâng cao kỹ năng viết với 7 bước hiệu quả | Edu2Review"/>
          <p:cNvSpPr>
            <a:spLocks noChangeAspect="1" noChangeArrowheads="1"/>
          </p:cNvSpPr>
          <p:nvPr/>
        </p:nvSpPr>
        <p:spPr bwMode="auto">
          <a:xfrm>
            <a:off x="496721" y="57500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2" name="AutoShape 8" descr="Nâng cao kỹ năng viết với 7 bước hiệu quả | Edu2Review"/>
          <p:cNvSpPr>
            <a:spLocks noChangeAspect="1" noChangeArrowheads="1"/>
          </p:cNvSpPr>
          <p:nvPr/>
        </p:nvSpPr>
        <p:spPr bwMode="auto">
          <a:xfrm>
            <a:off x="649121" y="72740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4" name="AutoShape 10" descr="Nâng cao kỹ năng viết với 7 bước hiệu quả | Edu2Review"/>
          <p:cNvSpPr>
            <a:spLocks noChangeAspect="1" noChangeArrowheads="1"/>
          </p:cNvSpPr>
          <p:nvPr/>
        </p:nvSpPr>
        <p:spPr bwMode="auto">
          <a:xfrm>
            <a:off x="801521" y="87980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5" name="AutoShape 12" descr="Nâng cao kỹ năng viết với 7 bước hiệu quả | Edu2Review"/>
          <p:cNvSpPr>
            <a:spLocks noChangeAspect="1" noChangeArrowheads="1"/>
          </p:cNvSpPr>
          <p:nvPr/>
        </p:nvSpPr>
        <p:spPr bwMode="auto">
          <a:xfrm>
            <a:off x="953921" y="103220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6" name="AutoShape 16" descr="Làm thế nào để viết hay hơn? | Edu2Review"/>
          <p:cNvSpPr>
            <a:spLocks noChangeAspect="1" noChangeArrowheads="1"/>
          </p:cNvSpPr>
          <p:nvPr/>
        </p:nvSpPr>
        <p:spPr bwMode="auto">
          <a:xfrm>
            <a:off x="1106321" y="118460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7" name="Title 1"/>
          <p:cNvSpPr txBox="1">
            <a:spLocks/>
          </p:cNvSpPr>
          <p:nvPr/>
        </p:nvSpPr>
        <p:spPr>
          <a:xfrm>
            <a:off x="9034269" y="556322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tưởng</a:t>
            </a:r>
          </a:p>
        </p:txBody>
      </p:sp>
      <p:sp>
        <p:nvSpPr>
          <p:cNvPr id="18" name="Title 1"/>
          <p:cNvSpPr txBox="1">
            <a:spLocks/>
          </p:cNvSpPr>
          <p:nvPr/>
        </p:nvSpPr>
        <p:spPr>
          <a:xfrm>
            <a:off x="9448407" y="5386944"/>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ương</a:t>
            </a:r>
          </a:p>
        </p:txBody>
      </p:sp>
      <p:pic>
        <p:nvPicPr>
          <p:cNvPr id="2050" name="Picture 2" descr="Ý nghĩa hoa phượng đỏ rực cả góc trời báo hiệu mùa hè đến - Trồng Ho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5091" y="490870"/>
            <a:ext cx="6837155" cy="48207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giọt sương đẹ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9666" y="475266"/>
            <a:ext cx="7271153" cy="4847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40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050"/>
                                        </p:tgtEl>
                                      </p:cBhvr>
                                    </p:animEffect>
                                    <p:set>
                                      <p:cBhvr>
                                        <p:cTn id="22" dur="1" fill="hold">
                                          <p:stCondLst>
                                            <p:cond delay="499"/>
                                          </p:stCondLst>
                                        </p:cTn>
                                        <p:tgtEl>
                                          <p:spTgt spid="205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fade">
                                      <p:cBhvr>
                                        <p:cTn id="32" dur="500"/>
                                        <p:tgtEl>
                                          <p:spTgt spid="205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052"/>
                                        </p:tgtEl>
                                      </p:cBhvr>
                                    </p:animEffect>
                                    <p:set>
                                      <p:cBhvr>
                                        <p:cTn id="37" dur="1" fill="hold">
                                          <p:stCondLst>
                                            <p:cond delay="499"/>
                                          </p:stCondLst>
                                        </p:cTn>
                                        <p:tgtEl>
                                          <p:spTgt spid="205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72057" y="39862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hướng</a:t>
            </a:r>
          </a:p>
        </p:txBody>
      </p:sp>
      <p:sp>
        <p:nvSpPr>
          <p:cNvPr id="3" name="Title 1"/>
          <p:cNvSpPr txBox="1">
            <a:spLocks/>
          </p:cNvSpPr>
          <p:nvPr/>
        </p:nvSpPr>
        <p:spPr>
          <a:xfrm>
            <a:off x="3344614" y="3986284"/>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phượng</a:t>
            </a:r>
          </a:p>
        </p:txBody>
      </p:sp>
      <p:sp>
        <p:nvSpPr>
          <p:cNvPr id="4" name="Title 1"/>
          <p:cNvSpPr txBox="1">
            <a:spLocks/>
          </p:cNvSpPr>
          <p:nvPr/>
        </p:nvSpPr>
        <p:spPr>
          <a:xfrm>
            <a:off x="6562333" y="39862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sương</a:t>
            </a:r>
          </a:p>
        </p:txBody>
      </p:sp>
      <p:sp>
        <p:nvSpPr>
          <p:cNvPr id="5" name="Title 1"/>
          <p:cNvSpPr txBox="1">
            <a:spLocks/>
          </p:cNvSpPr>
          <p:nvPr/>
        </p:nvSpPr>
        <p:spPr>
          <a:xfrm>
            <a:off x="1087596" y="381000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ương</a:t>
            </a:r>
          </a:p>
        </p:txBody>
      </p:sp>
      <p:sp>
        <p:nvSpPr>
          <p:cNvPr id="6" name="Title 1"/>
          <p:cNvSpPr txBox="1">
            <a:spLocks/>
          </p:cNvSpPr>
          <p:nvPr/>
        </p:nvSpPr>
        <p:spPr>
          <a:xfrm>
            <a:off x="4204446" y="381000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ương</a:t>
            </a:r>
          </a:p>
        </p:txBody>
      </p:sp>
      <p:sp>
        <p:nvSpPr>
          <p:cNvPr id="7" name="Title 1"/>
          <p:cNvSpPr txBox="1">
            <a:spLocks/>
          </p:cNvSpPr>
          <p:nvPr/>
        </p:nvSpPr>
        <p:spPr>
          <a:xfrm>
            <a:off x="6947302" y="381000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ương</a:t>
            </a:r>
          </a:p>
        </p:txBody>
      </p:sp>
      <p:sp>
        <p:nvSpPr>
          <p:cNvPr id="8" name="Title 1"/>
          <p:cNvSpPr txBox="1">
            <a:spLocks/>
          </p:cNvSpPr>
          <p:nvPr/>
        </p:nvSpPr>
        <p:spPr>
          <a:xfrm>
            <a:off x="9013004" y="39862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tưởng</a:t>
            </a:r>
          </a:p>
        </p:txBody>
      </p:sp>
      <p:sp>
        <p:nvSpPr>
          <p:cNvPr id="9" name="Title 1"/>
          <p:cNvSpPr txBox="1">
            <a:spLocks/>
          </p:cNvSpPr>
          <p:nvPr/>
        </p:nvSpPr>
        <p:spPr>
          <a:xfrm>
            <a:off x="9427142" y="381000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ương</a:t>
            </a:r>
          </a:p>
        </p:txBody>
      </p:sp>
      <p:sp>
        <p:nvSpPr>
          <p:cNvPr id="10" name="Title 1"/>
          <p:cNvSpPr txBox="1">
            <a:spLocks/>
          </p:cNvSpPr>
          <p:nvPr/>
        </p:nvSpPr>
        <p:spPr>
          <a:xfrm>
            <a:off x="572057" y="28432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lươn</a:t>
            </a:r>
          </a:p>
        </p:txBody>
      </p:sp>
      <p:sp>
        <p:nvSpPr>
          <p:cNvPr id="11" name="Title 1"/>
          <p:cNvSpPr txBox="1">
            <a:spLocks/>
          </p:cNvSpPr>
          <p:nvPr/>
        </p:nvSpPr>
        <p:spPr>
          <a:xfrm>
            <a:off x="3531586" y="28432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rướn</a:t>
            </a:r>
          </a:p>
        </p:txBody>
      </p:sp>
      <p:sp>
        <p:nvSpPr>
          <p:cNvPr id="12" name="Title 1"/>
          <p:cNvSpPr txBox="1">
            <a:spLocks/>
          </p:cNvSpPr>
          <p:nvPr/>
        </p:nvSpPr>
        <p:spPr>
          <a:xfrm>
            <a:off x="6503386" y="28432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sườn</a:t>
            </a:r>
          </a:p>
        </p:txBody>
      </p:sp>
      <p:sp>
        <p:nvSpPr>
          <p:cNvPr id="13" name="Title 1"/>
          <p:cNvSpPr txBox="1">
            <a:spLocks/>
          </p:cNvSpPr>
          <p:nvPr/>
        </p:nvSpPr>
        <p:spPr>
          <a:xfrm>
            <a:off x="1138187" y="26670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ươn</a:t>
            </a:r>
          </a:p>
        </p:txBody>
      </p:sp>
      <p:sp>
        <p:nvSpPr>
          <p:cNvPr id="14" name="Title 1"/>
          <p:cNvSpPr txBox="1">
            <a:spLocks/>
          </p:cNvSpPr>
          <p:nvPr/>
        </p:nvSpPr>
        <p:spPr>
          <a:xfrm>
            <a:off x="4015731" y="26670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ươn</a:t>
            </a:r>
          </a:p>
        </p:txBody>
      </p:sp>
      <p:sp>
        <p:nvSpPr>
          <p:cNvPr id="15" name="Title 1"/>
          <p:cNvSpPr txBox="1">
            <a:spLocks/>
          </p:cNvSpPr>
          <p:nvPr/>
        </p:nvSpPr>
        <p:spPr>
          <a:xfrm>
            <a:off x="7043471" y="26670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ươn</a:t>
            </a:r>
          </a:p>
        </p:txBody>
      </p:sp>
      <p:sp>
        <p:nvSpPr>
          <p:cNvPr id="16" name="Title 1"/>
          <p:cNvSpPr txBox="1">
            <a:spLocks/>
          </p:cNvSpPr>
          <p:nvPr/>
        </p:nvSpPr>
        <p:spPr>
          <a:xfrm>
            <a:off x="9013004" y="28432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vượn</a:t>
            </a:r>
          </a:p>
        </p:txBody>
      </p:sp>
      <p:sp>
        <p:nvSpPr>
          <p:cNvPr id="17" name="Title 1"/>
          <p:cNvSpPr txBox="1">
            <a:spLocks/>
          </p:cNvSpPr>
          <p:nvPr/>
        </p:nvSpPr>
        <p:spPr>
          <a:xfrm>
            <a:off x="9654618" y="26670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ươn</a:t>
            </a:r>
          </a:p>
        </p:txBody>
      </p:sp>
    </p:spTree>
    <p:extLst>
      <p:ext uri="{BB962C8B-B14F-4D97-AF65-F5344CB8AC3E}">
        <p14:creationId xmlns:p14="http://schemas.microsoft.com/office/powerpoint/2010/main" val="4288734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72057" y="5705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hướng</a:t>
            </a:r>
          </a:p>
        </p:txBody>
      </p:sp>
      <p:sp>
        <p:nvSpPr>
          <p:cNvPr id="20" name="Title 1"/>
          <p:cNvSpPr txBox="1">
            <a:spLocks/>
          </p:cNvSpPr>
          <p:nvPr/>
        </p:nvSpPr>
        <p:spPr>
          <a:xfrm>
            <a:off x="3344614" y="5705842"/>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phượng</a:t>
            </a:r>
          </a:p>
        </p:txBody>
      </p:sp>
      <p:sp>
        <p:nvSpPr>
          <p:cNvPr id="21" name="Title 1"/>
          <p:cNvSpPr txBox="1">
            <a:spLocks/>
          </p:cNvSpPr>
          <p:nvPr/>
        </p:nvSpPr>
        <p:spPr>
          <a:xfrm>
            <a:off x="6562333" y="57058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sương</a:t>
            </a:r>
          </a:p>
        </p:txBody>
      </p:sp>
      <p:sp>
        <p:nvSpPr>
          <p:cNvPr id="22" name="Title 1"/>
          <p:cNvSpPr txBox="1">
            <a:spLocks/>
          </p:cNvSpPr>
          <p:nvPr/>
        </p:nvSpPr>
        <p:spPr>
          <a:xfrm>
            <a:off x="9013004" y="5705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tưởng</a:t>
            </a:r>
          </a:p>
        </p:txBody>
      </p:sp>
      <p:sp>
        <p:nvSpPr>
          <p:cNvPr id="23" name="Title 1"/>
          <p:cNvSpPr txBox="1">
            <a:spLocks/>
          </p:cNvSpPr>
          <p:nvPr/>
        </p:nvSpPr>
        <p:spPr>
          <a:xfrm>
            <a:off x="572057" y="4562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lươn</a:t>
            </a:r>
          </a:p>
        </p:txBody>
      </p:sp>
      <p:sp>
        <p:nvSpPr>
          <p:cNvPr id="24" name="Title 1"/>
          <p:cNvSpPr txBox="1">
            <a:spLocks/>
          </p:cNvSpPr>
          <p:nvPr/>
        </p:nvSpPr>
        <p:spPr>
          <a:xfrm>
            <a:off x="3531586" y="45628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rướn</a:t>
            </a:r>
          </a:p>
        </p:txBody>
      </p:sp>
      <p:sp>
        <p:nvSpPr>
          <p:cNvPr id="25" name="Title 1"/>
          <p:cNvSpPr txBox="1">
            <a:spLocks/>
          </p:cNvSpPr>
          <p:nvPr/>
        </p:nvSpPr>
        <p:spPr>
          <a:xfrm>
            <a:off x="6503386" y="45628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sườn</a:t>
            </a:r>
          </a:p>
        </p:txBody>
      </p:sp>
      <p:sp>
        <p:nvSpPr>
          <p:cNvPr id="26" name="Title 1"/>
          <p:cNvSpPr txBox="1">
            <a:spLocks/>
          </p:cNvSpPr>
          <p:nvPr/>
        </p:nvSpPr>
        <p:spPr>
          <a:xfrm>
            <a:off x="9013004" y="4562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vượn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8666" y="14483"/>
            <a:ext cx="5552314" cy="4786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7181" y="5591906"/>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khu vườn</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8" name="Title 1"/>
          <p:cNvSpPr txBox="1">
            <a:spLocks/>
          </p:cNvSpPr>
          <p:nvPr/>
        </p:nvSpPr>
        <p:spPr>
          <a:xfrm>
            <a:off x="6223951" y="5591906"/>
            <a:ext cx="214522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ươn</a:t>
            </a:r>
          </a:p>
        </p:txBody>
      </p:sp>
      <p:pic>
        <p:nvPicPr>
          <p:cNvPr id="4098" name="Picture 2" descr="Thăm quan ngôi giản dị và mảnh vườn 1 không 2 mà ai cũng phải mơ ước »  Thông tin Dự án - Cập nhật tin tức Bất Động Sản mới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447" y="404413"/>
            <a:ext cx="6324600" cy="4567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32058" y="5439506"/>
            <a:ext cx="72516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hạt sương</a:t>
            </a:r>
          </a:p>
        </p:txBody>
      </p:sp>
      <p:sp>
        <p:nvSpPr>
          <p:cNvPr id="6" name="Title 1"/>
          <p:cNvSpPr txBox="1">
            <a:spLocks/>
          </p:cNvSpPr>
          <p:nvPr/>
        </p:nvSpPr>
        <p:spPr>
          <a:xfrm>
            <a:off x="5822431" y="5439505"/>
            <a:ext cx="289515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ương</a:t>
            </a:r>
          </a:p>
        </p:txBody>
      </p:sp>
      <p:pic>
        <p:nvPicPr>
          <p:cNvPr id="5" name="Picture 4" descr="Hình ảnh giọt sương đẹ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1" y="60596"/>
            <a:ext cx="7271153" cy="4847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52097" y="5562428"/>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con đường</a:t>
            </a:r>
          </a:p>
        </p:txBody>
      </p:sp>
      <p:sp>
        <p:nvSpPr>
          <p:cNvPr id="5" name="Title 1"/>
          <p:cNvSpPr txBox="1">
            <a:spLocks/>
          </p:cNvSpPr>
          <p:nvPr/>
        </p:nvSpPr>
        <p:spPr>
          <a:xfrm>
            <a:off x="5684512" y="5562428"/>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ương</a:t>
            </a:r>
          </a:p>
        </p:txBody>
      </p:sp>
      <p:pic>
        <p:nvPicPr>
          <p:cNvPr id="6146" name="Picture 2" descr="Top 50 hình ảnh những con đường đẹp nhất trên thế giớ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228601"/>
            <a:ext cx="7755896" cy="4847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3774" b="89518" l="9934" r="89901">
                        <a14:foregroundMark x1="44205" y1="47799" x2="44205" y2="47799"/>
                        <a14:foregroundMark x1="67715" y1="46541" x2="73675" y2="42767"/>
                        <a14:foregroundMark x1="58113" y1="80922" x2="58113" y2="80922"/>
                        <a14:foregroundMark x1="56623" y1="75472" x2="57119" y2="79036"/>
                        <a14:foregroundMark x1="68212" y1="73585" x2="71192" y2="79245"/>
                        <a14:foregroundMark x1="43709" y1="73585" x2="45861" y2="80503"/>
                        <a14:foregroundMark x1="30960" y1="74214" x2="25828" y2="79874"/>
                      </a14:backgroundRemoval>
                    </a14:imgEffect>
                  </a14:imgLayer>
                </a14:imgProps>
              </a:ext>
              <a:ext uri="{28A0092B-C50C-407E-A947-70E740481C1C}">
                <a14:useLocalDpi xmlns:a14="http://schemas.microsoft.com/office/drawing/2010/main" val="0"/>
              </a:ext>
            </a:extLst>
          </a:blip>
          <a:stretch>
            <a:fillRect/>
          </a:stretch>
        </p:blipFill>
        <p:spPr>
          <a:xfrm>
            <a:off x="-195262" y="2771774"/>
            <a:ext cx="4197231" cy="3314701"/>
          </a:xfrm>
          <a:prstGeom prst="rect">
            <a:avLst/>
          </a:prstGeom>
        </p:spPr>
      </p:pic>
      <p:sp>
        <p:nvSpPr>
          <p:cNvPr id="8" name="Rounded Rectangle 7"/>
          <p:cNvSpPr/>
          <p:nvPr/>
        </p:nvSpPr>
        <p:spPr>
          <a:xfrm>
            <a:off x="3543301" y="2286001"/>
            <a:ext cx="7765991" cy="3800474"/>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Mai </a:t>
            </a:r>
            <a:r>
              <a:rPr kumimoji="0" lang="en-GB" sz="40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GB" sz="40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40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GB" sz="40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40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GB" sz="40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40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GB" sz="40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40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GB" sz="40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40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GB" sz="40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40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GB" sz="40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40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GB" sz="40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40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GB" sz="40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40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GB" sz="40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40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GB" sz="40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40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GB" sz="40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40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chướng</a:t>
            </a:r>
            <a:r>
              <a:rPr kumimoji="0" lang="en-GB" sz="40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40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ngại</a:t>
            </a:r>
            <a:r>
              <a:rPr kumimoji="0" lang="en-GB" sz="40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40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GB" sz="40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40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GB" sz="40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40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GB" sz="40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40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GB" sz="40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40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GB" sz="40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40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GB" sz="40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40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GB" sz="40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GB" sz="40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GB" sz="40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40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chướng</a:t>
            </a:r>
            <a:r>
              <a:rPr kumimoji="0" lang="en-GB" sz="40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40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ngại</a:t>
            </a:r>
            <a:r>
              <a:rPr kumimoji="0" lang="en-GB" sz="40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40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GB" sz="40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40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GB" sz="40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40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GB" sz="40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40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GB" sz="40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40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GB" sz="40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GB" sz="40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GB" sz="40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40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GB" sz="40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 name="Group 1"/>
          <p:cNvGrpSpPr/>
          <p:nvPr/>
        </p:nvGrpSpPr>
        <p:grpSpPr>
          <a:xfrm>
            <a:off x="1085848" y="242890"/>
            <a:ext cx="10628644" cy="1814514"/>
            <a:chOff x="1085848" y="242890"/>
            <a:chExt cx="10628644" cy="1814514"/>
          </a:xfrm>
        </p:grpSpPr>
        <p:sp>
          <p:nvSpPr>
            <p:cNvPr id="4" name="Rounded Rectangle 3"/>
            <p:cNvSpPr/>
            <p:nvPr/>
          </p:nvSpPr>
          <p:spPr>
            <a:xfrm>
              <a:off x="1085848" y="242890"/>
              <a:ext cx="10372726"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7"/>
            <a:stretch>
              <a:fillRect/>
            </a:stretch>
          </p:blipFill>
          <p:spPr>
            <a:xfrm>
              <a:off x="1191884" y="402735"/>
              <a:ext cx="10522608" cy="1341236"/>
            </a:xfrm>
            <a:prstGeom prst="rect">
              <a:avLst/>
            </a:prstGeom>
          </p:spPr>
        </p:pic>
      </p:grpSp>
      <p:pic>
        <p:nvPicPr>
          <p:cNvPr id="3" name="tải xuống (1)">
            <a:hlinkClick r:id="" action="ppaction://media"/>
            <a:extLst>
              <a:ext uri="{FF2B5EF4-FFF2-40B4-BE49-F238E27FC236}">
                <a16:creationId xmlns:a16="http://schemas.microsoft.com/office/drawing/2014/main" id="{68373831-8C97-98F2-7A6F-CD749A35177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2330" y="254000"/>
            <a:ext cx="406400" cy="406400"/>
          </a:xfrm>
          <a:prstGeom prst="rect">
            <a:avLst/>
          </a:prstGeom>
        </p:spPr>
      </p:pic>
    </p:spTree>
    <p:extLst>
      <p:ext uri="{BB962C8B-B14F-4D97-AF65-F5344CB8AC3E}">
        <p14:creationId xmlns:p14="http://schemas.microsoft.com/office/powerpoint/2010/main" val="6901143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6" presetClass="path" presetSubtype="0" accel="50000" decel="50000" fill="hold" grpId="0" nodeType="withEffect">
                                  <p:stCondLst>
                                    <p:cond delay="0"/>
                                  </p:stCondLst>
                                  <p:childTnLst>
                                    <p:animMotion origin="layout" path="M -0.81966 0.79398 L -1.875E-6 -4.81481E-6 " pathEditMode="relative" rAng="0" ptsTypes="AA">
                                      <p:cBhvr>
                                        <p:cTn id="9" dur="2000" fill="hold"/>
                                        <p:tgtEl>
                                          <p:spTgt spid="8"/>
                                        </p:tgtEl>
                                        <p:attrNameLst>
                                          <p:attrName>ppt_x</p:attrName>
                                          <p:attrName>ppt_y</p:attrName>
                                        </p:attrNameLst>
                                      </p:cBhvr>
                                      <p:rCtr x="40586" y="-39792"/>
                                    </p:animMotion>
                                  </p:childTnLst>
                                </p:cTn>
                              </p:par>
                              <p:par>
                                <p:cTn id="10" presetID="1" presetClass="mediacall" presetSubtype="0" fill="hold" nodeType="withEffect">
                                  <p:stCondLst>
                                    <p:cond delay="0"/>
                                  </p:stCondLst>
                                  <p:childTnLst>
                                    <p:cmd type="call" cmd="playFrom(0.0)">
                                      <p:cBhvr>
                                        <p:cTn id="11" dur="109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2766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hạt sương</a:t>
            </a:r>
          </a:p>
        </p:txBody>
      </p:sp>
      <p:sp>
        <p:nvSpPr>
          <p:cNvPr id="16" name="Title 1"/>
          <p:cNvSpPr txBox="1">
            <a:spLocks/>
          </p:cNvSpPr>
          <p:nvPr/>
        </p:nvSpPr>
        <p:spPr>
          <a:xfrm>
            <a:off x="-449178" y="471909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khu vườn</a:t>
            </a:r>
          </a:p>
        </p:txBody>
      </p:sp>
      <p:sp>
        <p:nvSpPr>
          <p:cNvPr id="8" name="Title 1"/>
          <p:cNvSpPr txBox="1">
            <a:spLocks/>
          </p:cNvSpPr>
          <p:nvPr/>
        </p:nvSpPr>
        <p:spPr>
          <a:xfrm>
            <a:off x="73152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con đường</a:t>
            </a:r>
          </a:p>
        </p:txBody>
      </p:sp>
      <p:pic>
        <p:nvPicPr>
          <p:cNvPr id="11" name="Picture 2" descr="Top 50 hình ảnh những con đường đẹp nhất trên thế giớ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2562" y="2007112"/>
            <a:ext cx="3578419" cy="22365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hăm quan ngôi giản dị và mảnh vườn 1 không 2 mà ai cũng phải mơ ước »  Thông tin Dự án - Cập nhật tin tức Bất Động Sản mới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50" y="1905001"/>
            <a:ext cx="3350192" cy="24195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Hình ảnh giọt sương đẹ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2416" y="2007112"/>
            <a:ext cx="3354768" cy="223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3276600" y="58967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hạt sương</a:t>
            </a:r>
          </a:p>
        </p:txBody>
      </p:sp>
      <p:sp>
        <p:nvSpPr>
          <p:cNvPr id="16" name="Title 1"/>
          <p:cNvSpPr txBox="1">
            <a:spLocks/>
          </p:cNvSpPr>
          <p:nvPr/>
        </p:nvSpPr>
        <p:spPr>
          <a:xfrm>
            <a:off x="-449178" y="589670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khu vườn</a:t>
            </a:r>
          </a:p>
        </p:txBody>
      </p:sp>
      <p:sp>
        <p:nvSpPr>
          <p:cNvPr id="17" name="Title 1"/>
          <p:cNvSpPr txBox="1">
            <a:spLocks/>
          </p:cNvSpPr>
          <p:nvPr/>
        </p:nvSpPr>
        <p:spPr>
          <a:xfrm>
            <a:off x="7315200" y="58967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con đường</a:t>
            </a:r>
          </a:p>
        </p:txBody>
      </p:sp>
      <p:sp>
        <p:nvSpPr>
          <p:cNvPr id="18" name="Title 1"/>
          <p:cNvSpPr txBox="1">
            <a:spLocks/>
          </p:cNvSpPr>
          <p:nvPr/>
        </p:nvSpPr>
        <p:spPr>
          <a:xfrm>
            <a:off x="572057" y="500556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hướng</a:t>
            </a:r>
          </a:p>
        </p:txBody>
      </p:sp>
      <p:sp>
        <p:nvSpPr>
          <p:cNvPr id="22" name="Title 1"/>
          <p:cNvSpPr txBox="1">
            <a:spLocks/>
          </p:cNvSpPr>
          <p:nvPr/>
        </p:nvSpPr>
        <p:spPr>
          <a:xfrm>
            <a:off x="3344614" y="5005560"/>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phượng</a:t>
            </a:r>
          </a:p>
        </p:txBody>
      </p:sp>
      <p:sp>
        <p:nvSpPr>
          <p:cNvPr id="23" name="Title 1"/>
          <p:cNvSpPr txBox="1">
            <a:spLocks/>
          </p:cNvSpPr>
          <p:nvPr/>
        </p:nvSpPr>
        <p:spPr>
          <a:xfrm>
            <a:off x="6562333" y="500556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sương</a:t>
            </a:r>
          </a:p>
        </p:txBody>
      </p:sp>
      <p:sp>
        <p:nvSpPr>
          <p:cNvPr id="24" name="Title 1"/>
          <p:cNvSpPr txBox="1">
            <a:spLocks/>
          </p:cNvSpPr>
          <p:nvPr/>
        </p:nvSpPr>
        <p:spPr>
          <a:xfrm>
            <a:off x="9013004" y="500556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tưởng</a:t>
            </a:r>
          </a:p>
        </p:txBody>
      </p:sp>
      <p:sp>
        <p:nvSpPr>
          <p:cNvPr id="25" name="Title 1"/>
          <p:cNvSpPr txBox="1">
            <a:spLocks/>
          </p:cNvSpPr>
          <p:nvPr/>
        </p:nvSpPr>
        <p:spPr>
          <a:xfrm>
            <a:off x="572057" y="41056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lươn</a:t>
            </a:r>
          </a:p>
        </p:txBody>
      </p:sp>
      <p:sp>
        <p:nvSpPr>
          <p:cNvPr id="26" name="Title 1"/>
          <p:cNvSpPr txBox="1">
            <a:spLocks/>
          </p:cNvSpPr>
          <p:nvPr/>
        </p:nvSpPr>
        <p:spPr>
          <a:xfrm>
            <a:off x="3531586" y="4105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rướn</a:t>
            </a:r>
          </a:p>
        </p:txBody>
      </p:sp>
      <p:sp>
        <p:nvSpPr>
          <p:cNvPr id="27" name="Title 1"/>
          <p:cNvSpPr txBox="1">
            <a:spLocks/>
          </p:cNvSpPr>
          <p:nvPr/>
        </p:nvSpPr>
        <p:spPr>
          <a:xfrm>
            <a:off x="6503386" y="4105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sườn</a:t>
            </a:r>
          </a:p>
        </p:txBody>
      </p:sp>
      <p:sp>
        <p:nvSpPr>
          <p:cNvPr id="35" name="Title 1"/>
          <p:cNvSpPr txBox="1">
            <a:spLocks/>
          </p:cNvSpPr>
          <p:nvPr/>
        </p:nvSpPr>
        <p:spPr>
          <a:xfrm>
            <a:off x="9013004" y="41056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vượn</a:t>
            </a:r>
          </a:p>
        </p:txBody>
      </p:sp>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044" y="-160014"/>
            <a:ext cx="5047558" cy="4351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A008EE-3A84-8B7E-6A3C-B467C4D1BBD6}"/>
              </a:ext>
            </a:extLst>
          </p:cNvPr>
          <p:cNvPicPr>
            <a:picLocks noChangeAspect="1"/>
          </p:cNvPicPr>
          <p:nvPr/>
        </p:nvPicPr>
        <p:blipFill>
          <a:blip r:embed="rId3"/>
          <a:stretch>
            <a:fillRect/>
          </a:stretch>
        </p:blipFill>
        <p:spPr>
          <a:xfrm>
            <a:off x="562915" y="1176325"/>
            <a:ext cx="4688230" cy="4688230"/>
          </a:xfrm>
          <a:prstGeom prst="rect">
            <a:avLst/>
          </a:prstGeom>
        </p:spPr>
      </p:pic>
      <p:pic>
        <p:nvPicPr>
          <p:cNvPr id="2" name="Picture 1">
            <a:extLst>
              <a:ext uri="{FF2B5EF4-FFF2-40B4-BE49-F238E27FC236}">
                <a16:creationId xmlns:a16="http://schemas.microsoft.com/office/drawing/2014/main" id="{FB8452EC-516A-DFCD-8A14-DE5C2D5140ED}"/>
              </a:ext>
            </a:extLst>
          </p:cNvPr>
          <p:cNvPicPr>
            <a:picLocks noChangeAspect="1"/>
          </p:cNvPicPr>
          <p:nvPr/>
        </p:nvPicPr>
        <p:blipFill>
          <a:blip r:embed="rId4"/>
          <a:stretch>
            <a:fillRect/>
          </a:stretch>
        </p:blipFill>
        <p:spPr>
          <a:xfrm>
            <a:off x="4817852" y="1930812"/>
            <a:ext cx="6328196" cy="2219136"/>
          </a:xfrm>
          <a:prstGeom prst="rect">
            <a:avLst/>
          </a:prstGeom>
        </p:spPr>
      </p:pic>
    </p:spTree>
    <p:extLst>
      <p:ext uri="{BB962C8B-B14F-4D97-AF65-F5344CB8AC3E}">
        <p14:creationId xmlns:p14="http://schemas.microsoft.com/office/powerpoint/2010/main" val="3143985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487180" y="1631430"/>
            <a:ext cx="7210760" cy="4524118"/>
          </a:xfrm>
          <a:prstGeom prst="rect">
            <a:avLst/>
          </a:prstGeom>
          <a:noFill/>
        </p:spPr>
        <p:txBody>
          <a:bodyPr wrap="square" lIns="121725" tIns="60862" rIns="121725" bIns="60862" rtlCol="0">
            <a:spAutoFit/>
          </a:bodyPr>
          <a:lstStyle/>
          <a:p>
            <a:r>
              <a:rPr lang="en-US" sz="28600">
                <a:solidFill>
                  <a:srgbClr val="FF0000"/>
                </a:solidFill>
                <a:latin typeface="HP001 4 hàng"/>
              </a:rPr>
              <a:t>Ŕ</a:t>
            </a:r>
            <a:r>
              <a:rPr lang="el-GR" sz="28600">
                <a:solidFill>
                  <a:srgbClr val="FF0000"/>
                </a:solidFill>
                <a:latin typeface="HP001 4 hàng"/>
              </a:rPr>
              <a:t>Ω </a:t>
            </a:r>
            <a:endParaRPr lang="en-US" sz="28600">
              <a:solidFill>
                <a:srgbClr val="FF0000"/>
              </a:solidFill>
              <a:latin typeface="HP001 4 hàng" pitchFamily="34" charset="0"/>
            </a:endParaRPr>
          </a:p>
        </p:txBody>
      </p:sp>
      <p:grpSp>
        <p:nvGrpSpPr>
          <p:cNvPr id="5" name="Group 4"/>
          <p:cNvGrpSpPr/>
          <p:nvPr/>
        </p:nvGrpSpPr>
        <p:grpSpPr>
          <a:xfrm>
            <a:off x="-69276" y="76203"/>
            <a:ext cx="3784026" cy="941185"/>
            <a:chOff x="63500" y="1429216"/>
            <a:chExt cx="2845057" cy="705889"/>
          </a:xfrm>
        </p:grpSpPr>
        <p:sp>
          <p:nvSpPr>
            <p:cNvPr id="6" name="Rounded Rectangle 5"/>
            <p:cNvSpPr/>
            <p:nvPr/>
          </p:nvSpPr>
          <p:spPr>
            <a:xfrm>
              <a:off x="384357" y="1429216"/>
              <a:ext cx="2524200"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prstClr val="white"/>
                  </a:solidFill>
                  <a:latin typeface="Arial-Rounded" pitchFamily="34" charset="0"/>
                  <a:ea typeface="Arial-Rounded" pitchFamily="34" charset="0"/>
                  <a:cs typeface="Arial-Rounded" pitchFamily="34" charset="0"/>
                </a:rPr>
                <a:t>Tô</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và</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viết</a:t>
              </a:r>
              <a:endParaRPr lang="en-US" sz="4800" dirty="0">
                <a:solidFill>
                  <a:prstClr val="white"/>
                </a:solidFill>
                <a:latin typeface="Arial-Rounded" pitchFamily="34" charset="0"/>
                <a:ea typeface="Arial-Rounded" pitchFamily="34" charset="0"/>
                <a:cs typeface="Arial-Rounded" pitchFamily="34" charset="0"/>
              </a:endParaRP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
        <p:nvSpPr>
          <p:cNvPr id="11" name="TextBox 10"/>
          <p:cNvSpPr txBox="1"/>
          <p:nvPr/>
        </p:nvSpPr>
        <p:spPr>
          <a:xfrm>
            <a:off x="7261630"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Ŕ</a:t>
            </a:r>
            <a:r>
              <a:rPr lang="el-GR" sz="14000">
                <a:solidFill>
                  <a:srgbClr val="FF0000"/>
                </a:solidFill>
                <a:latin typeface="HP001 4 hàng"/>
              </a:rPr>
              <a:t>Ω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ƯƠ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5805" y="-139859"/>
            <a:ext cx="12040393" cy="4559459"/>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2444" y="5145658"/>
            <a:ext cx="2709556" cy="1712343"/>
          </a:xfrm>
          <a:prstGeom prst="rect">
            <a:avLst/>
          </a:prstGeom>
        </p:spPr>
      </p:pic>
    </p:spTree>
    <p:extLst>
      <p:ext uri="{BB962C8B-B14F-4D97-AF65-F5344CB8AC3E}">
        <p14:creationId xmlns:p14="http://schemas.microsoft.com/office/powerpoint/2010/main" val="12491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35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8008640" y="3009903"/>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Ŕ</a:t>
            </a:r>
            <a:r>
              <a:rPr lang="el-GR" sz="14000">
                <a:solidFill>
                  <a:srgbClr val="FF0000"/>
                </a:solidFill>
                <a:latin typeface="HP001 4 hàng"/>
              </a:rPr>
              <a:t>Ω</a:t>
            </a:r>
            <a:r>
              <a:rPr lang="en-US" sz="14000">
                <a:solidFill>
                  <a:srgbClr val="FF0000"/>
                </a:solidFill>
                <a:latin typeface="HP001 4 hàng"/>
              </a:rPr>
              <a:t>g </a:t>
            </a:r>
            <a:endParaRPr lang="en-US" sz="14000">
              <a:solidFill>
                <a:srgbClr val="FF0000"/>
              </a:solidFill>
              <a:latin typeface="HP001 4 hàng"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8521" y="-19987"/>
            <a:ext cx="2709556" cy="1712343"/>
          </a:xfrm>
          <a:prstGeom prst="rect">
            <a:avLst/>
          </a:prstGeom>
        </p:spPr>
      </p:pic>
      <p:sp>
        <p:nvSpPr>
          <p:cNvPr id="6" name="TextBox 5"/>
          <p:cNvSpPr txBox="1"/>
          <p:nvPr/>
        </p:nvSpPr>
        <p:spPr>
          <a:xfrm>
            <a:off x="487180" y="1631430"/>
            <a:ext cx="8275820" cy="4524118"/>
          </a:xfrm>
          <a:prstGeom prst="rect">
            <a:avLst/>
          </a:prstGeom>
          <a:noFill/>
        </p:spPr>
        <p:txBody>
          <a:bodyPr wrap="square" lIns="121725" tIns="60862" rIns="121725" bIns="60862" rtlCol="0">
            <a:spAutoFit/>
          </a:bodyPr>
          <a:lstStyle/>
          <a:p>
            <a:r>
              <a:rPr lang="en-US" sz="28600">
                <a:solidFill>
                  <a:srgbClr val="FF0000"/>
                </a:solidFill>
                <a:latin typeface="HP001 4 hàng"/>
              </a:rPr>
              <a:t>Ŕ</a:t>
            </a:r>
            <a:r>
              <a:rPr lang="el-GR" sz="28600">
                <a:solidFill>
                  <a:srgbClr val="FF0000"/>
                </a:solidFill>
                <a:latin typeface="HP001 4 hàng"/>
              </a:rPr>
              <a:t>Ω</a:t>
            </a:r>
            <a:r>
              <a:rPr lang="en-US" sz="28600">
                <a:solidFill>
                  <a:srgbClr val="FF0000"/>
                </a:solidFill>
                <a:latin typeface="HP001 4 hàng"/>
              </a:rPr>
              <a:t>g</a:t>
            </a:r>
            <a:r>
              <a:rPr lang="el-GR" sz="28600">
                <a:solidFill>
                  <a:srgbClr val="FF0000"/>
                </a:solidFill>
                <a:latin typeface="HP001 4 hàng"/>
              </a:rPr>
              <a:t> </a:t>
            </a:r>
            <a:endParaRPr lang="en-US" sz="286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ƯƠNG.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95742" y="-66215"/>
            <a:ext cx="10998931" cy="5476415"/>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2444" y="5145658"/>
            <a:ext cx="2709556" cy="1712343"/>
          </a:xfrm>
          <a:prstGeom prst="rect">
            <a:avLst/>
          </a:prstGeom>
        </p:spPr>
      </p:pic>
    </p:spTree>
    <p:extLst>
      <p:ext uri="{BB962C8B-B14F-4D97-AF65-F5344CB8AC3E}">
        <p14:creationId xmlns:p14="http://schemas.microsoft.com/office/powerpoint/2010/main" val="260263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6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7231650" y="3009903"/>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 νΰ</a:t>
            </a:r>
            <a:r>
              <a:rPr lang="vi-VN" sz="14000">
                <a:solidFill>
                  <a:srgbClr val="FF0000"/>
                </a:solidFill>
                <a:latin typeface="HP001 4 hàng"/>
              </a:rPr>
              <a:t>Ŋ </a:t>
            </a:r>
            <a:endParaRPr lang="en-US" sz="14000">
              <a:solidFill>
                <a:srgbClr val="FF0000"/>
              </a:solidFill>
              <a:latin typeface="HP001 4 hàng"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6244" y="5145658"/>
            <a:ext cx="2709556" cy="1712343"/>
          </a:xfrm>
          <a:prstGeom prst="rect">
            <a:avLst/>
          </a:prstGeom>
        </p:spPr>
      </p:pic>
      <p:sp>
        <p:nvSpPr>
          <p:cNvPr id="6" name="TextBox 5"/>
          <p:cNvSpPr txBox="1"/>
          <p:nvPr/>
        </p:nvSpPr>
        <p:spPr>
          <a:xfrm>
            <a:off x="366010" y="1631430"/>
            <a:ext cx="8275820" cy="4524118"/>
          </a:xfrm>
          <a:prstGeom prst="rect">
            <a:avLst/>
          </a:prstGeom>
          <a:noFill/>
        </p:spPr>
        <p:txBody>
          <a:bodyPr wrap="square" lIns="121725" tIns="60862" rIns="121725" bIns="60862" rtlCol="0">
            <a:spAutoFit/>
          </a:bodyPr>
          <a:lstStyle/>
          <a:p>
            <a:r>
              <a:rPr lang="el-GR" sz="28600">
                <a:solidFill>
                  <a:srgbClr val="FF0000"/>
                </a:solidFill>
                <a:latin typeface="HP001 4 hàng"/>
              </a:rPr>
              <a:t>νΰ</a:t>
            </a:r>
            <a:r>
              <a:rPr lang="vi-VN" sz="28600">
                <a:solidFill>
                  <a:srgbClr val="FF0000"/>
                </a:solidFill>
                <a:latin typeface="HP001 4 hàng"/>
              </a:rPr>
              <a:t>Ŋ</a:t>
            </a:r>
            <a:endParaRPr lang="en-US" sz="28600">
              <a:solidFill>
                <a:srgbClr val="FF0000"/>
              </a:solidFill>
              <a:latin typeface="HP001 4 hàng" pitchFamily="34" charset="0"/>
            </a:endParaRPr>
          </a:p>
        </p:txBody>
      </p:sp>
    </p:spTree>
    <p:extLst>
      <p:ext uri="{BB962C8B-B14F-4D97-AF65-F5344CB8AC3E}">
        <p14:creationId xmlns:p14="http://schemas.microsoft.com/office/powerpoint/2010/main" val="24332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6244" y="5145658"/>
            <a:ext cx="2709556" cy="1712343"/>
          </a:xfrm>
          <a:prstGeom prst="rect">
            <a:avLst/>
          </a:prstGeom>
        </p:spPr>
      </p:pic>
      <p:sp>
        <p:nvSpPr>
          <p:cNvPr id="6" name="TextBox 5"/>
          <p:cNvSpPr txBox="1"/>
          <p:nvPr/>
        </p:nvSpPr>
        <p:spPr>
          <a:xfrm>
            <a:off x="366010" y="1616440"/>
            <a:ext cx="10606790" cy="4524118"/>
          </a:xfrm>
          <a:prstGeom prst="rect">
            <a:avLst/>
          </a:prstGeom>
          <a:noFill/>
        </p:spPr>
        <p:txBody>
          <a:bodyPr wrap="square" lIns="121725" tIns="60862" rIns="121725" bIns="60862" rtlCol="0">
            <a:spAutoFit/>
          </a:bodyPr>
          <a:lstStyle/>
          <a:p>
            <a:r>
              <a:rPr lang="vi-VN" sz="28600">
                <a:solidFill>
                  <a:srgbClr val="FF0000"/>
                </a:solidFill>
                <a:latin typeface="HP001 4 hàng"/>
              </a:rPr>
              <a:t>đưŊg</a:t>
            </a:r>
            <a:endParaRPr lang="en-US" sz="28600">
              <a:solidFill>
                <a:srgbClr val="FF0000"/>
              </a:solidFill>
              <a:latin typeface="HP001 4 hàng" pitchFamily="34" charset="0"/>
            </a:endParaRPr>
          </a:p>
        </p:txBody>
      </p:sp>
    </p:spTree>
    <p:extLst>
      <p:ext uri="{BB962C8B-B14F-4D97-AF65-F5344CB8AC3E}">
        <p14:creationId xmlns:p14="http://schemas.microsoft.com/office/powerpoint/2010/main" val="149644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3077980" y="3009903"/>
            <a:ext cx="5417550" cy="2277349"/>
          </a:xfrm>
          <a:prstGeom prst="rect">
            <a:avLst/>
          </a:prstGeom>
          <a:noFill/>
        </p:spPr>
        <p:txBody>
          <a:bodyPr wrap="square" lIns="121725" tIns="60862" rIns="121725" bIns="60862" rtlCol="0">
            <a:spAutoFit/>
          </a:bodyPr>
          <a:lstStyle/>
          <a:p>
            <a:r>
              <a:rPr lang="vi-VN" sz="14000">
                <a:solidFill>
                  <a:srgbClr val="FF0000"/>
                </a:solidFill>
                <a:latin typeface="HP001 4 hàng"/>
              </a:rPr>
              <a:t>đưŊg </a:t>
            </a:r>
            <a:endParaRPr lang="en-US" sz="14000">
              <a:solidFill>
                <a:srgbClr val="FF0000"/>
              </a:solidFill>
              <a:latin typeface="HP001 4 hàng"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6244" y="5145658"/>
            <a:ext cx="2709556" cy="1712343"/>
          </a:xfrm>
          <a:prstGeom prst="rect">
            <a:avLst/>
          </a:prstGeom>
        </p:spPr>
      </p:pic>
    </p:spTree>
    <p:extLst>
      <p:ext uri="{BB962C8B-B14F-4D97-AF65-F5344CB8AC3E}">
        <p14:creationId xmlns:p14="http://schemas.microsoft.com/office/powerpoint/2010/main" val="313022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b="-12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3774" b="89518" l="9934" r="89901">
                        <a14:foregroundMark x1="44205" y1="47799" x2="44205" y2="47799"/>
                        <a14:foregroundMark x1="67715" y1="46541" x2="73675" y2="42767"/>
                        <a14:foregroundMark x1="58113" y1="80922" x2="58113" y2="80922"/>
                        <a14:foregroundMark x1="56623" y1="75472" x2="57119" y2="79036"/>
                        <a14:foregroundMark x1="68212" y1="73585" x2="71192" y2="79245"/>
                        <a14:foregroundMark x1="43709" y1="73585" x2="45861" y2="80503"/>
                        <a14:foregroundMark x1="30960" y1="74214" x2="25828" y2="79874"/>
                      </a14:backgroundRemoval>
                    </a14:imgEffect>
                  </a14:imgLayer>
                </a14:imgProps>
              </a:ext>
              <a:ext uri="{28A0092B-C50C-407E-A947-70E740481C1C}">
                <a14:useLocalDpi xmlns:a14="http://schemas.microsoft.com/office/drawing/2010/main" val="0"/>
              </a:ext>
            </a:extLst>
          </a:blip>
          <a:stretch>
            <a:fillRect/>
          </a:stretch>
        </p:blipFill>
        <p:spPr>
          <a:xfrm>
            <a:off x="-338137" y="3536156"/>
            <a:ext cx="4197231" cy="3314701"/>
          </a:xfrm>
          <a:prstGeom prst="rect">
            <a:avLst/>
          </a:prstGeom>
        </p:spPr>
      </p:pic>
      <p:pic>
        <p:nvPicPr>
          <p:cNvPr id="2" name="Picture 1">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843" b="89764" l="5769" r="93407"/>
                    </a14:imgEffect>
                  </a14:imgLayer>
                </a14:imgProps>
              </a:ext>
              <a:ext uri="{28A0092B-C50C-407E-A947-70E740481C1C}">
                <a14:useLocalDpi xmlns:a14="http://schemas.microsoft.com/office/drawing/2010/main" val="0"/>
              </a:ext>
            </a:extLst>
          </a:blip>
          <a:stretch>
            <a:fillRect/>
          </a:stretch>
        </p:blipFill>
        <p:spPr>
          <a:xfrm>
            <a:off x="3339847" y="5193506"/>
            <a:ext cx="1511808" cy="1057656"/>
          </a:xfrm>
          <a:prstGeom prst="rect">
            <a:avLst/>
          </a:prstGeom>
        </p:spPr>
      </p:pic>
      <p:pic>
        <p:nvPicPr>
          <p:cNvPr id="5" name="Picture 4">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72437" b="96937" l="3194" r="28742"/>
                    </a14:imgEffect>
                  </a14:imgLayer>
                </a14:imgProps>
              </a:ext>
              <a:ext uri="{28A0092B-C50C-407E-A947-70E740481C1C}">
                <a14:useLocalDpi xmlns:a14="http://schemas.microsoft.com/office/drawing/2010/main" val="0"/>
              </a:ext>
            </a:extLst>
          </a:blip>
          <a:srcRect t="69375" r="68064"/>
          <a:stretch/>
        </p:blipFill>
        <p:spPr>
          <a:xfrm>
            <a:off x="7537078" y="4957763"/>
            <a:ext cx="3679393" cy="2100262"/>
          </a:xfrm>
          <a:prstGeom prst="rect">
            <a:avLst/>
          </a:prstGeom>
        </p:spPr>
      </p:pic>
      <p:pic>
        <p:nvPicPr>
          <p:cNvPr id="6" name="Picture 5">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89828" l="0" r="97875"/>
                    </a14:imgEffect>
                  </a14:imgLayer>
                </a14:imgProps>
              </a:ext>
              <a:ext uri="{28A0092B-C50C-407E-A947-70E740481C1C}">
                <a14:useLocalDpi xmlns:a14="http://schemas.microsoft.com/office/drawing/2010/main" val="0"/>
              </a:ext>
            </a:extLst>
          </a:blip>
          <a:srcRect t="24883" r="5875" b="27934"/>
          <a:stretch/>
        </p:blipFill>
        <p:spPr>
          <a:xfrm rot="19254175">
            <a:off x="5359273" y="5145865"/>
            <a:ext cx="1670188" cy="1334957"/>
          </a:xfrm>
          <a:prstGeom prst="rect">
            <a:avLst/>
          </a:prstGeom>
        </p:spPr>
      </p:pic>
      <p:grpSp>
        <p:nvGrpSpPr>
          <p:cNvPr id="8" name="Group 7"/>
          <p:cNvGrpSpPr/>
          <p:nvPr/>
        </p:nvGrpSpPr>
        <p:grpSpPr>
          <a:xfrm>
            <a:off x="1085848" y="242890"/>
            <a:ext cx="10628644" cy="1814514"/>
            <a:chOff x="1085848" y="242890"/>
            <a:chExt cx="10628644" cy="1814514"/>
          </a:xfrm>
        </p:grpSpPr>
        <p:sp>
          <p:nvSpPr>
            <p:cNvPr id="9" name="Rounded Rectangle 8"/>
            <p:cNvSpPr/>
            <p:nvPr/>
          </p:nvSpPr>
          <p:spPr>
            <a:xfrm>
              <a:off x="1085848" y="242890"/>
              <a:ext cx="10372726"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hlinkClick r:id="rId9" action="ppaction://hlinksldjump"/>
            </p:cNvPr>
            <p:cNvPicPr>
              <a:picLocks noChangeAspect="1"/>
            </p:cNvPicPr>
            <p:nvPr/>
          </p:nvPicPr>
          <p:blipFill>
            <a:blip r:embed="rId15"/>
            <a:stretch>
              <a:fillRect/>
            </a:stretch>
          </p:blipFill>
          <p:spPr>
            <a:xfrm>
              <a:off x="1191884" y="402735"/>
              <a:ext cx="10522608" cy="1341236"/>
            </a:xfrm>
            <a:prstGeom prst="rect">
              <a:avLst/>
            </a:prstGeom>
          </p:spPr>
        </p:pic>
      </p:grpSp>
    </p:spTree>
    <p:extLst>
      <p:ext uri="{BB962C8B-B14F-4D97-AF65-F5344CB8AC3E}">
        <p14:creationId xmlns:p14="http://schemas.microsoft.com/office/powerpoint/2010/main" val="36886573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04167E-6 4.07407E-6 L 0.06484 4.07407E-6 " pathEditMode="relative" rAng="0" ptsTypes="AA">
                                      <p:cBhvr>
                                        <p:cTn id="6" dur="2000" fill="hold"/>
                                        <p:tgtEl>
                                          <p:spTgt spid="7"/>
                                        </p:tgtEl>
                                        <p:attrNameLst>
                                          <p:attrName>ppt_x</p:attrName>
                                          <p:attrName>ppt_y</p:attrName>
                                        </p:attrNameLst>
                                      </p:cBhvr>
                                      <p:rCtr x="3242" y="0"/>
                                    </p:animMotion>
                                  </p:childTnLst>
                                </p:cTn>
                              </p:par>
                              <p:par>
                                <p:cTn id="7" presetID="16" presetClass="entr" presetSubtype="2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5"/>
                                        </p:tgtEl>
                                        <p:attrNameLst>
                                          <p:attrName>ppt_w</p:attrName>
                                        </p:attrNameLst>
                                      </p:cBhvr>
                                      <p:tavLst>
                                        <p:tav tm="0">
                                          <p:val>
                                            <p:strVal val="ppt_w"/>
                                          </p:val>
                                        </p:tav>
                                        <p:tav tm="100000">
                                          <p:val>
                                            <p:fltVal val="0"/>
                                          </p:val>
                                        </p:tav>
                                      </p:tavLst>
                                    </p:anim>
                                    <p:anim calcmode="lin" valueType="num">
                                      <p:cBhvr>
                                        <p:cTn id="15" dur="500"/>
                                        <p:tgtEl>
                                          <p:spTgt spid="5"/>
                                        </p:tgtEl>
                                        <p:attrNameLst>
                                          <p:attrName>ppt_h</p:attrName>
                                        </p:attrNameLst>
                                      </p:cBhvr>
                                      <p:tavLst>
                                        <p:tav tm="0">
                                          <p:val>
                                            <p:strVal val="ppt_h"/>
                                          </p:val>
                                        </p:tav>
                                        <p:tav tm="100000">
                                          <p:val>
                                            <p:fltVal val="0"/>
                                          </p:val>
                                        </p:tav>
                                      </p:tavLst>
                                    </p:anim>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par>
                          <p:cTn id="18" fill="hold">
                            <p:stCondLst>
                              <p:cond delay="500"/>
                            </p:stCondLst>
                            <p:childTnLst>
                              <p:par>
                                <p:cTn id="19" presetID="63" presetClass="path" presetSubtype="0" accel="50000" decel="50000" fill="hold" nodeType="afterEffect">
                                  <p:stCondLst>
                                    <p:cond delay="0"/>
                                  </p:stCondLst>
                                  <p:childTnLst>
                                    <p:animMotion origin="layout" path="M 0.43984 4.44444E-6 L 0.98659 0.02569 " pathEditMode="relative" rAng="0" ptsTypes="AA">
                                      <p:cBhvr>
                                        <p:cTn id="20" dur="2000" fill="hold"/>
                                        <p:tgtEl>
                                          <p:spTgt spid="7"/>
                                        </p:tgtEl>
                                        <p:attrNameLst>
                                          <p:attrName>ppt_x</p:attrName>
                                          <p:attrName>ppt_y</p:attrName>
                                        </p:attrNameLst>
                                      </p:cBhvr>
                                      <p:rCtr x="25638" y="116"/>
                                    </p:animMotion>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6" presetClass="exit" presetSubtype="0" fill="hold" nodeType="clickEffect">
                                  <p:stCondLst>
                                    <p:cond delay="0"/>
                                  </p:stCondLst>
                                  <p:childTnLst>
                                    <p:animEffect transition="out" filter="wipe(down)">
                                      <p:cBhvr>
                                        <p:cTn id="25" dur="180" accel="50000">
                                          <p:stCondLst>
                                            <p:cond delay="1820"/>
                                          </p:stCondLst>
                                        </p:cTn>
                                        <p:tgtEl>
                                          <p:spTgt spid="6"/>
                                        </p:tgtEl>
                                      </p:cBhvr>
                                    </p:animEffect>
                                    <p:anim calcmode="lin" valueType="num">
                                      <p:cBhvr>
                                        <p:cTn id="26"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27"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28"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9"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0"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1"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2"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33" dur="26">
                                          <p:stCondLst>
                                            <p:cond delay="620"/>
                                          </p:stCondLst>
                                        </p:cTn>
                                        <p:tgtEl>
                                          <p:spTgt spid="6"/>
                                        </p:tgtEl>
                                      </p:cBhvr>
                                      <p:to x="100000" y="60000"/>
                                    </p:animScale>
                                    <p:animScale>
                                      <p:cBhvr>
                                        <p:cTn id="34" dur="166" decel="50000">
                                          <p:stCondLst>
                                            <p:cond delay="646"/>
                                          </p:stCondLst>
                                        </p:cTn>
                                        <p:tgtEl>
                                          <p:spTgt spid="6"/>
                                        </p:tgtEl>
                                      </p:cBhvr>
                                      <p:to x="100000" y="100000"/>
                                    </p:animScale>
                                    <p:animScale>
                                      <p:cBhvr>
                                        <p:cTn id="35" dur="26">
                                          <p:stCondLst>
                                            <p:cond delay="1312"/>
                                          </p:stCondLst>
                                        </p:cTn>
                                        <p:tgtEl>
                                          <p:spTgt spid="6"/>
                                        </p:tgtEl>
                                      </p:cBhvr>
                                      <p:to x="100000" y="80000"/>
                                    </p:animScale>
                                    <p:animScale>
                                      <p:cBhvr>
                                        <p:cTn id="36" dur="166" decel="50000">
                                          <p:stCondLst>
                                            <p:cond delay="1338"/>
                                          </p:stCondLst>
                                        </p:cTn>
                                        <p:tgtEl>
                                          <p:spTgt spid="6"/>
                                        </p:tgtEl>
                                      </p:cBhvr>
                                      <p:to x="100000" y="100000"/>
                                    </p:animScale>
                                    <p:animScale>
                                      <p:cBhvr>
                                        <p:cTn id="37" dur="26">
                                          <p:stCondLst>
                                            <p:cond delay="1642"/>
                                          </p:stCondLst>
                                        </p:cTn>
                                        <p:tgtEl>
                                          <p:spTgt spid="6"/>
                                        </p:tgtEl>
                                      </p:cBhvr>
                                      <p:to x="100000" y="90000"/>
                                    </p:animScale>
                                    <p:animScale>
                                      <p:cBhvr>
                                        <p:cTn id="38" dur="166" decel="50000">
                                          <p:stCondLst>
                                            <p:cond delay="1668"/>
                                          </p:stCondLst>
                                        </p:cTn>
                                        <p:tgtEl>
                                          <p:spTgt spid="6"/>
                                        </p:tgtEl>
                                      </p:cBhvr>
                                      <p:to x="100000" y="100000"/>
                                    </p:animScale>
                                    <p:animScale>
                                      <p:cBhvr>
                                        <p:cTn id="39" dur="26">
                                          <p:stCondLst>
                                            <p:cond delay="1808"/>
                                          </p:stCondLst>
                                        </p:cTn>
                                        <p:tgtEl>
                                          <p:spTgt spid="6"/>
                                        </p:tgtEl>
                                      </p:cBhvr>
                                      <p:to x="100000" y="95000"/>
                                    </p:animScale>
                                    <p:animScale>
                                      <p:cBhvr>
                                        <p:cTn id="40" dur="166" decel="50000">
                                          <p:stCondLst>
                                            <p:cond delay="1834"/>
                                          </p:stCondLst>
                                        </p:cTn>
                                        <p:tgtEl>
                                          <p:spTgt spid="6"/>
                                        </p:tgtEl>
                                      </p:cBhvr>
                                      <p:to x="100000" y="100000"/>
                                    </p:animScale>
                                    <p:set>
                                      <p:cBhvr>
                                        <p:cTn id="41" dur="1" fill="hold">
                                          <p:stCondLst>
                                            <p:cond delay="1999"/>
                                          </p:stCondLst>
                                        </p:cTn>
                                        <p:tgtEl>
                                          <p:spTgt spid="6"/>
                                        </p:tgtEl>
                                        <p:attrNameLst>
                                          <p:attrName>style.visibility</p:attrName>
                                        </p:attrNameLst>
                                      </p:cBhvr>
                                      <p:to>
                                        <p:strVal val="hidden"/>
                                      </p:to>
                                    </p:set>
                                  </p:childTnLst>
                                </p:cTn>
                              </p:par>
                            </p:childTnLst>
                          </p:cTn>
                        </p:par>
                        <p:par>
                          <p:cTn id="42" fill="hold">
                            <p:stCondLst>
                              <p:cond delay="2000"/>
                            </p:stCondLst>
                            <p:childTnLst>
                              <p:par>
                                <p:cTn id="43" presetID="63" presetClass="path" presetSubtype="0" accel="50000" decel="50000" fill="hold" nodeType="afterEffect">
                                  <p:stCondLst>
                                    <p:cond delay="0"/>
                                  </p:stCondLst>
                                  <p:childTnLst>
                                    <p:animMotion origin="layout" path="M 0.25 4.07407E-6 L 0.43984 4.07407E-6 " pathEditMode="relative" rAng="0" ptsTypes="AA">
                                      <p:cBhvr>
                                        <p:cTn id="44" dur="2000" fill="hold"/>
                                        <p:tgtEl>
                                          <p:spTgt spid="7"/>
                                        </p:tgtEl>
                                        <p:attrNameLst>
                                          <p:attrName>ppt_x</p:attrName>
                                          <p:attrName>ppt_y</p:attrName>
                                        </p:attrNameLst>
                                      </p:cBhvr>
                                      <p:rCtr x="9310" y="0"/>
                                    </p:animMotion>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26" presetClass="exit" presetSubtype="0" fill="hold" nodeType="clickEffect">
                                  <p:stCondLst>
                                    <p:cond delay="0"/>
                                  </p:stCondLst>
                                  <p:childTnLst>
                                    <p:animEffect transition="out" filter="wipe(down)">
                                      <p:cBhvr>
                                        <p:cTn id="49" dur="180" accel="50000">
                                          <p:stCondLst>
                                            <p:cond delay="1820"/>
                                          </p:stCondLst>
                                        </p:cTn>
                                        <p:tgtEl>
                                          <p:spTgt spid="2"/>
                                        </p:tgtEl>
                                      </p:cBhvr>
                                    </p:animEffect>
                                    <p:anim calcmode="lin" valueType="num">
                                      <p:cBhvr>
                                        <p:cTn id="50"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51"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52"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3"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4"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5"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6"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57" dur="26">
                                          <p:stCondLst>
                                            <p:cond delay="620"/>
                                          </p:stCondLst>
                                        </p:cTn>
                                        <p:tgtEl>
                                          <p:spTgt spid="2"/>
                                        </p:tgtEl>
                                      </p:cBhvr>
                                      <p:to x="100000" y="60000"/>
                                    </p:animScale>
                                    <p:animScale>
                                      <p:cBhvr>
                                        <p:cTn id="58" dur="166" decel="50000">
                                          <p:stCondLst>
                                            <p:cond delay="646"/>
                                          </p:stCondLst>
                                        </p:cTn>
                                        <p:tgtEl>
                                          <p:spTgt spid="2"/>
                                        </p:tgtEl>
                                      </p:cBhvr>
                                      <p:to x="100000" y="100000"/>
                                    </p:animScale>
                                    <p:animScale>
                                      <p:cBhvr>
                                        <p:cTn id="59" dur="26">
                                          <p:stCondLst>
                                            <p:cond delay="1312"/>
                                          </p:stCondLst>
                                        </p:cTn>
                                        <p:tgtEl>
                                          <p:spTgt spid="2"/>
                                        </p:tgtEl>
                                      </p:cBhvr>
                                      <p:to x="100000" y="80000"/>
                                    </p:animScale>
                                    <p:animScale>
                                      <p:cBhvr>
                                        <p:cTn id="60" dur="166" decel="50000">
                                          <p:stCondLst>
                                            <p:cond delay="1338"/>
                                          </p:stCondLst>
                                        </p:cTn>
                                        <p:tgtEl>
                                          <p:spTgt spid="2"/>
                                        </p:tgtEl>
                                      </p:cBhvr>
                                      <p:to x="100000" y="100000"/>
                                    </p:animScale>
                                    <p:animScale>
                                      <p:cBhvr>
                                        <p:cTn id="61" dur="26">
                                          <p:stCondLst>
                                            <p:cond delay="1642"/>
                                          </p:stCondLst>
                                        </p:cTn>
                                        <p:tgtEl>
                                          <p:spTgt spid="2"/>
                                        </p:tgtEl>
                                      </p:cBhvr>
                                      <p:to x="100000" y="90000"/>
                                    </p:animScale>
                                    <p:animScale>
                                      <p:cBhvr>
                                        <p:cTn id="62" dur="166" decel="50000">
                                          <p:stCondLst>
                                            <p:cond delay="1668"/>
                                          </p:stCondLst>
                                        </p:cTn>
                                        <p:tgtEl>
                                          <p:spTgt spid="2"/>
                                        </p:tgtEl>
                                      </p:cBhvr>
                                      <p:to x="100000" y="100000"/>
                                    </p:animScale>
                                    <p:animScale>
                                      <p:cBhvr>
                                        <p:cTn id="63" dur="26">
                                          <p:stCondLst>
                                            <p:cond delay="1808"/>
                                          </p:stCondLst>
                                        </p:cTn>
                                        <p:tgtEl>
                                          <p:spTgt spid="2"/>
                                        </p:tgtEl>
                                      </p:cBhvr>
                                      <p:to x="100000" y="95000"/>
                                    </p:animScale>
                                    <p:animScale>
                                      <p:cBhvr>
                                        <p:cTn id="64" dur="166" decel="50000">
                                          <p:stCondLst>
                                            <p:cond delay="1834"/>
                                          </p:stCondLst>
                                        </p:cTn>
                                        <p:tgtEl>
                                          <p:spTgt spid="2"/>
                                        </p:tgtEl>
                                      </p:cBhvr>
                                      <p:to x="100000" y="100000"/>
                                    </p:animScale>
                                    <p:set>
                                      <p:cBhvr>
                                        <p:cTn id="65" dur="1" fill="hold">
                                          <p:stCondLst>
                                            <p:cond delay="1999"/>
                                          </p:stCondLst>
                                        </p:cTn>
                                        <p:tgtEl>
                                          <p:spTgt spid="2"/>
                                        </p:tgtEl>
                                        <p:attrNameLst>
                                          <p:attrName>style.visibility</p:attrName>
                                        </p:attrNameLst>
                                      </p:cBhvr>
                                      <p:to>
                                        <p:strVal val="hidden"/>
                                      </p:to>
                                    </p:set>
                                  </p:childTnLst>
                                </p:cTn>
                              </p:par>
                            </p:childTnLst>
                          </p:cTn>
                        </p:par>
                        <p:par>
                          <p:cTn id="66" fill="hold">
                            <p:stCondLst>
                              <p:cond delay="2000"/>
                            </p:stCondLst>
                            <p:childTnLst>
                              <p:par>
                                <p:cTn id="67" presetID="63" presetClass="path" presetSubtype="0" accel="50000" decel="50000" fill="hold" nodeType="afterEffect">
                                  <p:stCondLst>
                                    <p:cond delay="0"/>
                                  </p:stCondLst>
                                  <p:childTnLst>
                                    <p:animMotion origin="layout" path="M 0.10703 4.07407E-6 L 0.25 4.07407E-6 " pathEditMode="relative" rAng="0" ptsTypes="AA">
                                      <p:cBhvr>
                                        <p:cTn id="68" dur="2000" fill="hold"/>
                                        <p:tgtEl>
                                          <p:spTgt spid="7"/>
                                        </p:tgtEl>
                                        <p:attrNameLst>
                                          <p:attrName>ppt_x</p:attrName>
                                          <p:attrName>ppt_y</p:attrName>
                                        </p:attrNameLst>
                                      </p:cBhvr>
                                      <p:rCtr x="7148" y="0"/>
                                    </p:animMotion>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15081"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24591" y="1326843"/>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Ŕ</a:t>
            </a:r>
            <a:r>
              <a:rPr lang="el-GR" sz="4200">
                <a:solidFill>
                  <a:srgbClr val="FF0000"/>
                </a:solidFill>
                <a:latin typeface="HP001 4 hàng"/>
              </a:rPr>
              <a:t>Ω</a:t>
            </a:r>
            <a:endParaRPr lang="en-US" sz="4200">
              <a:solidFill>
                <a:srgbClr val="FF0000"/>
              </a:solidFill>
              <a:latin typeface="HP001 4 hàng" pitchFamily="34" charset="0"/>
            </a:endParaRPr>
          </a:p>
        </p:txBody>
      </p:sp>
      <p:sp>
        <p:nvSpPr>
          <p:cNvPr id="10" name="Rounded Rectangle 9"/>
          <p:cNvSpPr/>
          <p:nvPr/>
        </p:nvSpPr>
        <p:spPr>
          <a:xfrm>
            <a:off x="657229" y="203423"/>
            <a:ext cx="2955492" cy="941185"/>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4" name="TextBox 13"/>
          <p:cNvSpPr txBox="1"/>
          <p:nvPr/>
        </p:nvSpPr>
        <p:spPr>
          <a:xfrm>
            <a:off x="613022" y="2141348"/>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Ŕ</a:t>
            </a:r>
            <a:r>
              <a:rPr lang="el-GR" sz="4200">
                <a:solidFill>
                  <a:srgbClr val="FF0000"/>
                </a:solidFill>
                <a:latin typeface="HP001 4 hàng"/>
              </a:rPr>
              <a:t>Ω</a:t>
            </a:r>
            <a:r>
              <a:rPr lang="en-US" sz="4200">
                <a:solidFill>
                  <a:srgbClr val="FF0000"/>
                </a:solidFill>
                <a:latin typeface="HP001 4 hàng"/>
              </a:rPr>
              <a:t>g</a:t>
            </a:r>
            <a:endParaRPr lang="en-US" sz="4200">
              <a:solidFill>
                <a:srgbClr val="FF0000"/>
              </a:solidFill>
              <a:latin typeface="HP001 4 hàng" pitchFamily="34" charset="0"/>
            </a:endParaRPr>
          </a:p>
        </p:txBody>
      </p:sp>
      <p:sp>
        <p:nvSpPr>
          <p:cNvPr id="16" name="TextBox 15"/>
          <p:cNvSpPr txBox="1"/>
          <p:nvPr/>
        </p:nvSpPr>
        <p:spPr>
          <a:xfrm>
            <a:off x="620426" y="2985541"/>
            <a:ext cx="3418175" cy="769243"/>
          </a:xfrm>
          <a:prstGeom prst="rect">
            <a:avLst/>
          </a:prstGeom>
          <a:noFill/>
        </p:spPr>
        <p:txBody>
          <a:bodyPr wrap="square" lIns="121725" tIns="60862" rIns="121725" bIns="60862" rtlCol="0">
            <a:spAutoFit/>
          </a:bodyPr>
          <a:lstStyle/>
          <a:p>
            <a:r>
              <a:rPr lang="el-GR" sz="4200">
                <a:solidFill>
                  <a:srgbClr val="FF0000"/>
                </a:solidFill>
                <a:latin typeface="HP001 4 hàng"/>
              </a:rPr>
              <a:t>δ</a:t>
            </a:r>
            <a:r>
              <a:rPr lang="en-US" sz="4200">
                <a:solidFill>
                  <a:srgbClr val="FF0000"/>
                </a:solidFill>
                <a:latin typeface="HP001 4 hàng"/>
              </a:rPr>
              <a:t>u </a:t>
            </a:r>
            <a:r>
              <a:rPr lang="el-GR" sz="4200">
                <a:solidFill>
                  <a:srgbClr val="FF0000"/>
                </a:solidFill>
                <a:latin typeface="HP001 4 hàng"/>
              </a:rPr>
              <a:t>νΰ</a:t>
            </a:r>
            <a:r>
              <a:rPr lang="en-US" sz="4200">
                <a:solidFill>
                  <a:srgbClr val="FF0000"/>
                </a:solidFill>
                <a:latin typeface="HP001 4 hàng"/>
              </a:rPr>
              <a:t>Ŋ </a:t>
            </a:r>
            <a:endParaRPr lang="en-US" sz="4200">
              <a:solidFill>
                <a:srgbClr val="FF0000"/>
              </a:solidFill>
              <a:latin typeface="HP001 4 hàng" pitchFamily="34" charset="0"/>
            </a:endParaRPr>
          </a:p>
        </p:txBody>
      </p:sp>
      <p:sp>
        <p:nvSpPr>
          <p:cNvPr id="17" name="TextBox 16"/>
          <p:cNvSpPr txBox="1"/>
          <p:nvPr/>
        </p:nvSpPr>
        <p:spPr>
          <a:xfrm>
            <a:off x="620426" y="3802758"/>
            <a:ext cx="3418175" cy="769243"/>
          </a:xfrm>
          <a:prstGeom prst="rect">
            <a:avLst/>
          </a:prstGeom>
          <a:noFill/>
        </p:spPr>
        <p:txBody>
          <a:bodyPr wrap="square" lIns="121725" tIns="60862" rIns="121725" bIns="60862" rtlCol="0">
            <a:spAutoFit/>
          </a:bodyPr>
          <a:lstStyle/>
          <a:p>
            <a:r>
              <a:rPr lang="vi-VN" sz="4200">
                <a:solidFill>
                  <a:srgbClr val="FF0000"/>
                </a:solidFill>
                <a:latin typeface="HP001 4 hàng"/>
              </a:rPr>
              <a:t>cΪ đưŊg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654365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872" t="23770" r="31689" b="28279"/>
          <a:stretch/>
        </p:blipFill>
        <p:spPr bwMode="auto">
          <a:xfrm>
            <a:off x="1524001" y="339096"/>
            <a:ext cx="9321151" cy="621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0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rdinal Numbers Math Presentations in Colorful Animated Style">
            <a:hlinkClick r:id="" action="ppaction://media"/>
            <a:extLst>
              <a:ext uri="{FF2B5EF4-FFF2-40B4-BE49-F238E27FC236}">
                <a16:creationId xmlns:a16="http://schemas.microsoft.com/office/drawing/2014/main" id="{13B1C6AC-638B-1605-2319-521764AB02F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2989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0631" t="3555" b="70492"/>
          <a:stretch/>
        </p:blipFill>
        <p:spPr>
          <a:xfrm>
            <a:off x="1958230" y="1"/>
            <a:ext cx="7947771" cy="3337857"/>
          </a:xfrm>
          <a:prstGeom prst="rect">
            <a:avLst/>
          </a:prstGeom>
        </p:spPr>
      </p:pic>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sp>
        <p:nvSpPr>
          <p:cNvPr id="25" name="Title 1"/>
          <p:cNvSpPr txBox="1">
            <a:spLocks/>
          </p:cNvSpPr>
          <p:nvPr/>
        </p:nvSpPr>
        <p:spPr>
          <a:xfrm>
            <a:off x="262732" y="39624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Buổi</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sáng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tiếng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gà</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gọi</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mặt</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trời</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thức</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dậy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Bầu</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trời</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phía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đông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ửng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hồng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Nắng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xua</a:t>
            </a:r>
            <a:r>
              <a:rPr lang="en-US" sz="4000" dirty="0">
                <a:solidFill>
                  <a:srgbClr val="0070C0"/>
                </a:solidFill>
                <a:latin typeface="Arial-Rounded" pitchFamily="34" charset="0"/>
                <a:ea typeface="Arial-Rounded" pitchFamily="34" charset="0"/>
                <a:cs typeface="Arial-Rounded" pitchFamily="34" charset="0"/>
              </a:rPr>
              <a:t> tan </a:t>
            </a:r>
            <a:r>
              <a:rPr lang="en-US" sz="4000" dirty="0" err="1">
                <a:solidFill>
                  <a:srgbClr val="0070C0"/>
                </a:solidFill>
                <a:latin typeface="Arial-Rounded" pitchFamily="34" charset="0"/>
                <a:ea typeface="Arial-Rounded" pitchFamily="34" charset="0"/>
                <a:cs typeface="Arial-Rounded" pitchFamily="34" charset="0"/>
              </a:rPr>
              <a:t>màn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sương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Cây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lá</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bừng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tỉnh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sau</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giấc</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ngủ</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dài</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vươn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mình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đón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những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tia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nắng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đầu</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tiên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của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ngày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mới</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Làng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quê</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rộn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ràng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những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âm</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thanh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của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cuộc</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sống</a:t>
            </a:r>
            <a:r>
              <a:rPr lang="en-US" sz="4000" dirty="0">
                <a:solidFill>
                  <a:srgbClr val="0070C0"/>
                </a:solidFill>
                <a:latin typeface="Arial-Rounded" pitchFamily="34" charset="0"/>
                <a:ea typeface="Arial-Rounded" pitchFamily="34" charset="0"/>
                <a:cs typeface="Arial-Rounded" pitchFamily="34" charset="0"/>
              </a:rPr>
              <a:t>. Em </a:t>
            </a:r>
            <a:r>
              <a:rPr lang="en-US" sz="4000" dirty="0" err="1">
                <a:solidFill>
                  <a:srgbClr val="0070C0"/>
                </a:solidFill>
                <a:latin typeface="Arial-Rounded" pitchFamily="34" charset="0"/>
                <a:ea typeface="Arial-Rounded" pitchFamily="34" charset="0"/>
                <a:cs typeface="Arial-Rounded" pitchFamily="34" charset="0"/>
              </a:rPr>
              <a:t>tới</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lớp</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Mẹ</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đi</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làm</a:t>
            </a:r>
            <a:r>
              <a:rPr lang="en-US" sz="4000" dirty="0">
                <a:solidFill>
                  <a:srgbClr val="0070C0"/>
                </a:solidFill>
                <a:latin typeface="Arial-Rounded" pitchFamily="34" charset="0"/>
                <a:ea typeface="Arial-Rounded" pitchFamily="34" charset="0"/>
                <a:cs typeface="Arial-Rounded" pitchFamily="34" charset="0"/>
              </a:rPr>
              <a:t>.</a:t>
            </a:r>
          </a:p>
        </p:txBody>
      </p:sp>
      <p:cxnSp>
        <p:nvCxnSpPr>
          <p:cNvPr id="11" name="Straight Connector 10"/>
          <p:cNvCxnSpPr/>
          <p:nvPr/>
        </p:nvCxnSpPr>
        <p:spPr>
          <a:xfrm flipH="1">
            <a:off x="4985089" y="3987752"/>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146143" y="3172670"/>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1</a:t>
            </a:r>
          </a:p>
        </p:txBody>
      </p:sp>
      <p:sp>
        <p:nvSpPr>
          <p:cNvPr id="13" name="Oval 12"/>
          <p:cNvSpPr/>
          <p:nvPr/>
        </p:nvSpPr>
        <p:spPr>
          <a:xfrm>
            <a:off x="10160854" y="3167424"/>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10043547" y="3415866"/>
            <a:ext cx="117307"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0828021" y="3950685"/>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130607" y="3875480"/>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3</a:t>
            </a:r>
          </a:p>
        </p:txBody>
      </p:sp>
      <p:cxnSp>
        <p:nvCxnSpPr>
          <p:cNvPr id="17" name="Straight Connector 16"/>
          <p:cNvCxnSpPr/>
          <p:nvPr/>
        </p:nvCxnSpPr>
        <p:spPr>
          <a:xfrm>
            <a:off x="9449501" y="4507313"/>
            <a:ext cx="11880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521551" y="5046966"/>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10969964" y="3833135"/>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4</a:t>
            </a:r>
          </a:p>
        </p:txBody>
      </p:sp>
      <p:cxnSp>
        <p:nvCxnSpPr>
          <p:cNvPr id="24" name="Straight Connector 23"/>
          <p:cNvCxnSpPr/>
          <p:nvPr/>
        </p:nvCxnSpPr>
        <p:spPr>
          <a:xfrm flipH="1">
            <a:off x="7775133" y="5667765"/>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8180472" y="5016752"/>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5</a:t>
            </a:r>
          </a:p>
        </p:txBody>
      </p:sp>
      <p:cxnSp>
        <p:nvCxnSpPr>
          <p:cNvPr id="28" name="Straight Connector 27"/>
          <p:cNvCxnSpPr/>
          <p:nvPr/>
        </p:nvCxnSpPr>
        <p:spPr>
          <a:xfrm>
            <a:off x="7063998" y="5046966"/>
            <a:ext cx="9818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361206" y="6131532"/>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8061170" y="5526189"/>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6</a:t>
            </a:r>
          </a:p>
        </p:txBody>
      </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9" grpId="0" animBg="1"/>
      <p:bldP spid="26"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14400" y="2726976"/>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sương</a:t>
            </a:r>
          </a:p>
        </p:txBody>
      </p:sp>
      <p:sp>
        <p:nvSpPr>
          <p:cNvPr id="6" name="Title 1"/>
          <p:cNvSpPr txBox="1">
            <a:spLocks/>
          </p:cNvSpPr>
          <p:nvPr/>
        </p:nvSpPr>
        <p:spPr>
          <a:xfrm>
            <a:off x="6642311" y="2726975"/>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vươn</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	Buổi sáng, tiếng gà gọi mặt trời thức dậy. Bầu trời phía đông ửng hồng. Nắng xua tan màn sương. Cây lá bừng tỉnh sau giấc ngủ dài, vươn mình đón những tia nắng đầu tiên của ngày mới. Làng quê rộn ràng những âm thanh của cuộc sống. Em tới lớp. Mẹ đi làm.</a:t>
            </a:r>
          </a:p>
        </p:txBody>
      </p:sp>
      <p:sp>
        <p:nvSpPr>
          <p:cNvPr id="14" name="Rounded Rectangle 13"/>
          <p:cNvSpPr/>
          <p:nvPr/>
        </p:nvSpPr>
        <p:spPr>
          <a:xfrm>
            <a:off x="458012" y="55626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prstClr val="white"/>
                </a:solidFill>
                <a:latin typeface="Arial-Rounded" pitchFamily="34" charset="0"/>
                <a:ea typeface="Arial-Rounded" pitchFamily="34" charset="0"/>
                <a:cs typeface="Arial-Rounded" pitchFamily="34" charset="0"/>
              </a:rPr>
              <a:t>Buổi sáng sớm, bầu trời phía đông có màu gì?</a:t>
            </a:r>
          </a:p>
        </p:txBody>
      </p:sp>
      <p:cxnSp>
        <p:nvCxnSpPr>
          <p:cNvPr id="15" name="Straight Connector 14"/>
          <p:cNvCxnSpPr/>
          <p:nvPr/>
        </p:nvCxnSpPr>
        <p:spPr>
          <a:xfrm>
            <a:off x="354016" y="1934980"/>
            <a:ext cx="75707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810000" y="2649234"/>
            <a:ext cx="79386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58012" y="55626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prstClr val="white"/>
                </a:solidFill>
                <a:latin typeface="Arial-Rounded" pitchFamily="34" charset="0"/>
                <a:ea typeface="Arial-Rounded" pitchFamily="34" charset="0"/>
                <a:cs typeface="Arial-Rounded" pitchFamily="34" charset="0"/>
              </a:rPr>
              <a:t>Cây cối làm gì sau giấc ngủ dài?</a:t>
            </a:r>
          </a:p>
        </p:txBody>
      </p:sp>
      <p:cxnSp>
        <p:nvCxnSpPr>
          <p:cNvPr id="20" name="Straight Connector 19"/>
          <p:cNvCxnSpPr/>
          <p:nvPr/>
        </p:nvCxnSpPr>
        <p:spPr>
          <a:xfrm>
            <a:off x="354016" y="3276600"/>
            <a:ext cx="113946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25754" y="3903966"/>
            <a:ext cx="35442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458012" y="55626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prstClr val="white"/>
                </a:solidFill>
                <a:latin typeface="Arial-Rounded" pitchFamily="34" charset="0"/>
                <a:ea typeface="Arial-Rounded" pitchFamily="34" charset="0"/>
                <a:cs typeface="Arial-Rounded" pitchFamily="34" charset="0"/>
              </a:rPr>
              <a:t>Câu nào trong bài nói về làng quê buổi sáng sớm?</a:t>
            </a:r>
          </a:p>
        </p:txBody>
      </p:sp>
      <p:cxnSp>
        <p:nvCxnSpPr>
          <p:cNvPr id="30" name="Straight Connector 29"/>
          <p:cNvCxnSpPr/>
          <p:nvPr/>
        </p:nvCxnSpPr>
        <p:spPr>
          <a:xfrm>
            <a:off x="4250130" y="3963926"/>
            <a:ext cx="75135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25754" y="4648200"/>
            <a:ext cx="53130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458012" y="55626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prstClr val="white"/>
                </a:solidFill>
                <a:latin typeface="Arial-Rounded" pitchFamily="34" charset="0"/>
                <a:ea typeface="Arial-Rounded" pitchFamily="34" charset="0"/>
                <a:cs typeface="Arial-Rounded" pitchFamily="34" charset="0"/>
              </a:rPr>
              <a:t>Em thường làm gì khi ngày mới bắt đầu?</a:t>
            </a:r>
          </a:p>
        </p:txBody>
      </p: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25"/>
                                        </p:tgtEl>
                                      </p:cBhvr>
                                    </p:animEffect>
                                    <p:set>
                                      <p:cBhvr>
                                        <p:cTn id="38" dur="1" fill="hold">
                                          <p:stCondLst>
                                            <p:cond delay="499"/>
                                          </p:stCondLst>
                                        </p:cTn>
                                        <p:tgtEl>
                                          <p:spTgt spid="25"/>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par>
                                <p:cTn id="55" presetID="10"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30"/>
                                        </p:tgtEl>
                                      </p:cBhvr>
                                    </p:animEffect>
                                    <p:set>
                                      <p:cBhvr>
                                        <p:cTn id="62" dur="1" fill="hold">
                                          <p:stCondLst>
                                            <p:cond delay="499"/>
                                          </p:stCondLst>
                                        </p:cTn>
                                        <p:tgtEl>
                                          <p:spTgt spid="3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2"/>
                                        </p:tgtEl>
                                      </p:cBhvr>
                                    </p:animEffect>
                                    <p:set>
                                      <p:cBhvr>
                                        <p:cTn id="65" dur="1" fill="hold">
                                          <p:stCondLst>
                                            <p:cond delay="499"/>
                                          </p:stCondLst>
                                        </p:cTn>
                                        <p:tgtEl>
                                          <p:spTgt spid="3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6" grpId="0" animBg="1"/>
      <p:bldP spid="3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62732"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000" dirty="0">
                <a:solidFill>
                  <a:prstClr val="black"/>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Buổi</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sáng</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tiếng</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gà</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gọi</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mặt</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trời</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thức</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dậy</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Bầu</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trời</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phía</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đông</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ửng</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hồng</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Nắng</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xua</a:t>
            </a:r>
            <a:r>
              <a:rPr lang="en-US" sz="3000" dirty="0">
                <a:solidFill>
                  <a:srgbClr val="0070C0"/>
                </a:solidFill>
                <a:latin typeface="Arial-Rounded" pitchFamily="34" charset="0"/>
                <a:ea typeface="Arial-Rounded" pitchFamily="34" charset="0"/>
                <a:cs typeface="Arial-Rounded" pitchFamily="34" charset="0"/>
              </a:rPr>
              <a:t> tan </a:t>
            </a:r>
            <a:r>
              <a:rPr lang="en-US" sz="3000" dirty="0" err="1">
                <a:solidFill>
                  <a:srgbClr val="0070C0"/>
                </a:solidFill>
                <a:latin typeface="Arial-Rounded" pitchFamily="34" charset="0"/>
                <a:ea typeface="Arial-Rounded" pitchFamily="34" charset="0"/>
                <a:cs typeface="Arial-Rounded" pitchFamily="34" charset="0"/>
              </a:rPr>
              <a:t>màn</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sương</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Cây</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lá</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bừng</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tỉnh</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sau</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giấc</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ngủ</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dài</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vươn</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mình</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đón</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những</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tia</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nắng</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đầu</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tiên</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của</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ngày</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mới</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Làng</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quê</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rộn</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ràng</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những</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âm</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thanh</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của</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cuộc</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sống</a:t>
            </a:r>
            <a:r>
              <a:rPr lang="en-US" sz="3000" dirty="0">
                <a:solidFill>
                  <a:srgbClr val="0070C0"/>
                </a:solidFill>
                <a:latin typeface="Arial-Rounded" pitchFamily="34" charset="0"/>
                <a:ea typeface="Arial-Rounded" pitchFamily="34" charset="0"/>
                <a:cs typeface="Arial-Rounded" pitchFamily="34" charset="0"/>
              </a:rPr>
              <a:t>. Em </a:t>
            </a:r>
            <a:r>
              <a:rPr lang="en-US" sz="3000" dirty="0" err="1">
                <a:solidFill>
                  <a:srgbClr val="0070C0"/>
                </a:solidFill>
                <a:latin typeface="Arial-Rounded" pitchFamily="34" charset="0"/>
                <a:ea typeface="Arial-Rounded" pitchFamily="34" charset="0"/>
                <a:cs typeface="Arial-Rounded" pitchFamily="34" charset="0"/>
              </a:rPr>
              <a:t>tới</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lớp</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Mẹ</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đi</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làm</a:t>
            </a:r>
            <a:r>
              <a:rPr lang="en-US" sz="3000" dirty="0">
                <a:solidFill>
                  <a:srgbClr val="0070C0"/>
                </a:solidFill>
                <a:latin typeface="Arial-Rounded" pitchFamily="34" charset="0"/>
                <a:ea typeface="Arial-Rounded" pitchFamily="34" charset="0"/>
                <a:cs typeface="Arial-Rounded" pitchFamily="34" charset="0"/>
              </a:rPr>
              <a:t>.</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4520" y="104904"/>
            <a:ext cx="8514077" cy="4609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2072640" y="890366"/>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0070C0"/>
                </a:solidFill>
                <a:latin typeface="Arial-Rounded" pitchFamily="34" charset="0"/>
                <a:ea typeface="Arial-Rounded" pitchFamily="34" charset="0"/>
                <a:cs typeface="Arial-Rounded" pitchFamily="34" charset="0"/>
              </a:rPr>
              <a:t>Buổi</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sáng</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của</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em</a:t>
            </a:r>
            <a:endParaRPr lang="en-US" sz="6000" dirty="0">
              <a:solidFill>
                <a:srgbClr val="0070C0"/>
              </a:solidFill>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9646" t="57923" r="10696" b="4481"/>
          <a:stretch/>
        </p:blipFill>
        <p:spPr>
          <a:xfrm>
            <a:off x="725112" y="2308861"/>
            <a:ext cx="6024997" cy="4112303"/>
          </a:xfrm>
          <a:prstGeom prst="rect">
            <a:avLst/>
          </a:prstGeom>
        </p:spPr>
      </p:pic>
      <p:sp>
        <p:nvSpPr>
          <p:cNvPr id="5" name="Title 1">
            <a:extLst>
              <a:ext uri="{FF2B5EF4-FFF2-40B4-BE49-F238E27FC236}">
                <a16:creationId xmlns:a16="http://schemas.microsoft.com/office/drawing/2014/main" id="{B4B715F1-B478-2EC9-59AB-A005499630BB}"/>
              </a:ext>
            </a:extLst>
          </p:cNvPr>
          <p:cNvSpPr txBox="1">
            <a:spLocks/>
          </p:cNvSpPr>
          <p:nvPr/>
        </p:nvSpPr>
        <p:spPr>
          <a:xfrm>
            <a:off x="6995160" y="2155476"/>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err="1">
                <a:solidFill>
                  <a:prstClr val="white"/>
                </a:solidFill>
                <a:latin typeface="Arial-Rounded" pitchFamily="34" charset="0"/>
                <a:ea typeface="Arial-Rounded" pitchFamily="34" charset="0"/>
                <a:cs typeface="Arial-Rounded" pitchFamily="34" charset="0"/>
              </a:rPr>
              <a:t>Bạn</a:t>
            </a:r>
            <a:r>
              <a:rPr lang="en-US" sz="4000" dirty="0">
                <a:solidFill>
                  <a:prstClr val="white"/>
                </a:solidFill>
                <a:latin typeface="Arial-Rounded" pitchFamily="34" charset="0"/>
                <a:ea typeface="Arial-Rounded" pitchFamily="34" charset="0"/>
                <a:cs typeface="Arial-Rounded" pitchFamily="34" charset="0"/>
              </a:rPr>
              <a:t> nhỏ </a:t>
            </a:r>
            <a:r>
              <a:rPr lang="en-US" sz="4000" dirty="0" err="1">
                <a:solidFill>
                  <a:prstClr val="white"/>
                </a:solidFill>
                <a:latin typeface="Arial-Rounded" pitchFamily="34" charset="0"/>
                <a:ea typeface="Arial-Rounded" pitchFamily="34" charset="0"/>
                <a:cs typeface="Arial-Rounded" pitchFamily="34" charset="0"/>
              </a:rPr>
              <a:t>trong</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tranh</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đang</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làm</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gì</a:t>
            </a:r>
            <a:r>
              <a:rPr lang="en-US" sz="4000" dirty="0">
                <a:solidFill>
                  <a:prstClr val="white"/>
                </a:solidFill>
                <a:latin typeface="Arial-Rounded" pitchFamily="34" charset="0"/>
                <a:ea typeface="Arial-Rounded" pitchFamily="34" charset="0"/>
                <a:cs typeface="Arial-Rounded" pitchFamily="34" charset="0"/>
              </a:rPr>
              <a:t>?</a:t>
            </a:r>
          </a:p>
        </p:txBody>
      </p:sp>
      <p:sp>
        <p:nvSpPr>
          <p:cNvPr id="8" name="Title 1">
            <a:extLst>
              <a:ext uri="{FF2B5EF4-FFF2-40B4-BE49-F238E27FC236}">
                <a16:creationId xmlns:a16="http://schemas.microsoft.com/office/drawing/2014/main" id="{227CA80A-4700-41F8-AE75-86B80B2535C8}"/>
              </a:ext>
            </a:extLst>
          </p:cNvPr>
          <p:cNvSpPr txBox="1">
            <a:spLocks/>
          </p:cNvSpPr>
          <p:nvPr/>
        </p:nvSpPr>
        <p:spPr>
          <a:xfrm>
            <a:off x="7018020" y="3869976"/>
            <a:ext cx="4663440" cy="1947894"/>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4000">
                <a:solidFill>
                  <a:prstClr val="white"/>
                </a:solidFill>
                <a:latin typeface="Arial-Rounded" pitchFamily="34" charset="0"/>
                <a:ea typeface="Arial-Rounded" pitchFamily="34" charset="0"/>
                <a:cs typeface="Arial-Rounded" pitchFamily="34" charset="0"/>
              </a:rPr>
              <a:t>Em thường làm gì sau khi thức dậy mỗi sáng?</a:t>
            </a:r>
            <a:endParaRPr lang="en-US" sz="4000" dirty="0">
              <a:solidFill>
                <a:prstClr val="white"/>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9218"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een and red text on a black background&#10;&#10;AI-generated content may be incorrect.">
            <a:extLst>
              <a:ext uri="{FF2B5EF4-FFF2-40B4-BE49-F238E27FC236}">
                <a16:creationId xmlns:a16="http://schemas.microsoft.com/office/drawing/2014/main" id="{920C0643-0DC0-EA5E-4B5A-5DF2316645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931" y="1664719"/>
            <a:ext cx="5932170" cy="4775900"/>
          </a:xfrm>
          <a:prstGeom prst="rect">
            <a:avLst/>
          </a:prstGeom>
        </p:spPr>
      </p:pic>
    </p:spTree>
    <p:extLst>
      <p:ext uri="{BB962C8B-B14F-4D97-AF65-F5344CB8AC3E}">
        <p14:creationId xmlns:p14="http://schemas.microsoft.com/office/powerpoint/2010/main" val="314921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65D4D-A60E-42FC-FF6F-F630A392D3C5}"/>
              </a:ext>
            </a:extLst>
          </p:cNvPr>
          <p:cNvSpPr txBox="1">
            <a:spLocks/>
          </p:cNvSpPr>
          <p:nvPr/>
        </p:nvSpPr>
        <p:spPr>
          <a:xfrm>
            <a:off x="3016102" y="178982"/>
            <a:ext cx="6111280" cy="148154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err="1">
                <a:solidFill>
                  <a:srgbClr val="FF0000"/>
                </a:solidFill>
                <a:latin typeface="Arial-Rounded" pitchFamily="34" charset="0"/>
                <a:ea typeface="Arial-Rounded" pitchFamily="34" charset="0"/>
                <a:cs typeface="Arial-Rounded" pitchFamily="34" charset="0"/>
              </a:rPr>
              <a:t>Nhìn</a:t>
            </a:r>
            <a:r>
              <a:rPr lang="en-US" sz="5400" b="1" dirty="0">
                <a:solidFill>
                  <a:srgbClr val="FF0000"/>
                </a:solidFill>
                <a:latin typeface="Arial-Rounded" pitchFamily="34" charset="0"/>
                <a:ea typeface="Arial-Rounded" pitchFamily="34" charset="0"/>
                <a:cs typeface="Arial-Rounded" pitchFamily="34" charset="0"/>
              </a:rPr>
              <a:t> </a:t>
            </a:r>
            <a:r>
              <a:rPr lang="en-US" sz="5400" b="1" dirty="0" err="1">
                <a:solidFill>
                  <a:srgbClr val="FF0000"/>
                </a:solidFill>
                <a:latin typeface="Arial-Rounded" pitchFamily="34" charset="0"/>
                <a:ea typeface="Arial-Rounded" pitchFamily="34" charset="0"/>
                <a:cs typeface="Arial-Rounded" pitchFamily="34" charset="0"/>
              </a:rPr>
              <a:t>hình</a:t>
            </a:r>
            <a:r>
              <a:rPr lang="en-US" sz="5400" b="1" dirty="0">
                <a:solidFill>
                  <a:srgbClr val="FF0000"/>
                </a:solidFill>
                <a:latin typeface="Arial-Rounded" pitchFamily="34" charset="0"/>
                <a:ea typeface="Arial-Rounded" pitchFamily="34" charset="0"/>
                <a:cs typeface="Arial-Rounded" pitchFamily="34" charset="0"/>
              </a:rPr>
              <a:t> </a:t>
            </a:r>
            <a:r>
              <a:rPr lang="en-US" sz="5400" b="1" dirty="0" err="1">
                <a:solidFill>
                  <a:srgbClr val="FF0000"/>
                </a:solidFill>
                <a:latin typeface="Arial-Rounded" pitchFamily="34" charset="0"/>
                <a:ea typeface="Arial-Rounded" pitchFamily="34" charset="0"/>
                <a:cs typeface="Arial-Rounded" pitchFamily="34" charset="0"/>
              </a:rPr>
              <a:t>viết</a:t>
            </a:r>
            <a:r>
              <a:rPr lang="en-US" sz="5400" b="1" dirty="0">
                <a:solidFill>
                  <a:srgbClr val="FF0000"/>
                </a:solidFill>
                <a:latin typeface="Arial-Rounded" pitchFamily="34" charset="0"/>
                <a:ea typeface="Arial-Rounded" pitchFamily="34" charset="0"/>
                <a:cs typeface="Arial-Rounded" pitchFamily="34" charset="0"/>
              </a:rPr>
              <a:t> </a:t>
            </a:r>
            <a:r>
              <a:rPr lang="en-US" sz="5400" b="1" dirty="0" err="1">
                <a:solidFill>
                  <a:srgbClr val="FF0000"/>
                </a:solidFill>
                <a:latin typeface="Arial-Rounded" pitchFamily="34" charset="0"/>
                <a:ea typeface="Arial-Rounded" pitchFamily="34" charset="0"/>
                <a:cs typeface="Arial-Rounded" pitchFamily="34" charset="0"/>
              </a:rPr>
              <a:t>từ</a:t>
            </a:r>
            <a:endParaRPr lang="en-US" sz="5400" b="1" dirty="0">
              <a:solidFill>
                <a:srgbClr val="FF0000"/>
              </a:solidFill>
              <a:latin typeface="Arial-Rounded" pitchFamily="34" charset="0"/>
              <a:ea typeface="Arial-Rounded" pitchFamily="34" charset="0"/>
              <a:cs typeface="Arial-Rounded" pitchFamily="34" charset="0"/>
            </a:endParaRPr>
          </a:p>
        </p:txBody>
      </p:sp>
      <p:sp>
        <p:nvSpPr>
          <p:cNvPr id="3" name="Freeform 2">
            <a:extLst>
              <a:ext uri="{FF2B5EF4-FFF2-40B4-BE49-F238E27FC236}">
                <a16:creationId xmlns:a16="http://schemas.microsoft.com/office/drawing/2014/main" id="{5335B77D-865B-E1B2-BCED-8838F16B1898}"/>
              </a:ext>
            </a:extLst>
          </p:cNvPr>
          <p:cNvSpPr/>
          <p:nvPr/>
        </p:nvSpPr>
        <p:spPr>
          <a:xfrm>
            <a:off x="3923415" y="2442829"/>
            <a:ext cx="3987209" cy="2363087"/>
          </a:xfrm>
          <a:custGeom>
            <a:avLst/>
            <a:gdLst/>
            <a:ahLst/>
            <a:cxnLst/>
            <a:rect l="l" t="t" r="r" b="b"/>
            <a:pathLst>
              <a:path w="14828108" h="8229600">
                <a:moveTo>
                  <a:pt x="0" y="0"/>
                </a:moveTo>
                <a:lnTo>
                  <a:pt x="14828108" y="0"/>
                </a:lnTo>
                <a:lnTo>
                  <a:pt x="14828108" y="8229600"/>
                </a:lnTo>
                <a:lnTo>
                  <a:pt x="0" y="8229600"/>
                </a:lnTo>
                <a:lnTo>
                  <a:pt x="0" y="0"/>
                </a:lnTo>
                <a:close/>
              </a:path>
            </a:pathLst>
          </a:custGeom>
          <a:blipFill>
            <a:blip r:embed="rId2"/>
            <a:stretch>
              <a:fillRect/>
            </a:stretch>
          </a:blipFill>
        </p:spPr>
        <p:txBody>
          <a:bodyPr/>
          <a:lstStyle/>
          <a:p>
            <a:endParaRPr lang="en-US"/>
          </a:p>
        </p:txBody>
      </p:sp>
      <p:sp>
        <p:nvSpPr>
          <p:cNvPr id="4" name="Freeform 2">
            <a:extLst>
              <a:ext uri="{FF2B5EF4-FFF2-40B4-BE49-F238E27FC236}">
                <a16:creationId xmlns:a16="http://schemas.microsoft.com/office/drawing/2014/main" id="{EB7B4EAC-DA3C-25FF-1D75-90DF6FDB8C47}"/>
              </a:ext>
            </a:extLst>
          </p:cNvPr>
          <p:cNvSpPr/>
          <p:nvPr/>
        </p:nvSpPr>
        <p:spPr>
          <a:xfrm>
            <a:off x="471322" y="2208914"/>
            <a:ext cx="3090584" cy="2884081"/>
          </a:xfrm>
          <a:custGeom>
            <a:avLst/>
            <a:gdLst/>
            <a:ahLst/>
            <a:cxnLst/>
            <a:rect l="l" t="t" r="r" b="b"/>
            <a:pathLst>
              <a:path w="9307145" h="8229600">
                <a:moveTo>
                  <a:pt x="0" y="0"/>
                </a:moveTo>
                <a:lnTo>
                  <a:pt x="9307144" y="0"/>
                </a:lnTo>
                <a:lnTo>
                  <a:pt x="9307144" y="8229600"/>
                </a:lnTo>
                <a:lnTo>
                  <a:pt x="0" y="8229600"/>
                </a:lnTo>
                <a:lnTo>
                  <a:pt x="0" y="0"/>
                </a:lnTo>
                <a:close/>
              </a:path>
            </a:pathLst>
          </a:custGeom>
          <a:blipFill>
            <a:blip r:embed="rId3"/>
            <a:stretch>
              <a:fillRect/>
            </a:stretch>
          </a:blipFill>
        </p:spPr>
        <p:txBody>
          <a:bodyPr/>
          <a:lstStyle/>
          <a:p>
            <a:endParaRPr lang="en-US"/>
          </a:p>
        </p:txBody>
      </p:sp>
      <p:sp>
        <p:nvSpPr>
          <p:cNvPr id="5" name="Freeform 2">
            <a:extLst>
              <a:ext uri="{FF2B5EF4-FFF2-40B4-BE49-F238E27FC236}">
                <a16:creationId xmlns:a16="http://schemas.microsoft.com/office/drawing/2014/main" id="{9AAE647E-F31D-CDB3-41E0-4DD13A511EF1}"/>
              </a:ext>
            </a:extLst>
          </p:cNvPr>
          <p:cNvSpPr/>
          <p:nvPr/>
        </p:nvSpPr>
        <p:spPr>
          <a:xfrm>
            <a:off x="8399721" y="2328529"/>
            <a:ext cx="3208374" cy="2490677"/>
          </a:xfrm>
          <a:custGeom>
            <a:avLst/>
            <a:gdLst/>
            <a:ahLst/>
            <a:cxnLst/>
            <a:rect l="l" t="t" r="r" b="b"/>
            <a:pathLst>
              <a:path w="5715000" h="4114800">
                <a:moveTo>
                  <a:pt x="0" y="0"/>
                </a:moveTo>
                <a:lnTo>
                  <a:pt x="5715000" y="0"/>
                </a:lnTo>
                <a:lnTo>
                  <a:pt x="571500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Title 1">
            <a:extLst>
              <a:ext uri="{FF2B5EF4-FFF2-40B4-BE49-F238E27FC236}">
                <a16:creationId xmlns:a16="http://schemas.microsoft.com/office/drawing/2014/main" id="{A3032707-E8E9-4160-545B-7C1702024FFD}"/>
              </a:ext>
            </a:extLst>
          </p:cNvPr>
          <p:cNvSpPr txBox="1">
            <a:spLocks/>
          </p:cNvSpPr>
          <p:nvPr/>
        </p:nvSpPr>
        <p:spPr>
          <a:xfrm>
            <a:off x="-800986" y="4772247"/>
            <a:ext cx="6111280" cy="148154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err="1">
                <a:solidFill>
                  <a:srgbClr val="0070C0"/>
                </a:solidFill>
                <a:latin typeface="Arial-Rounded" pitchFamily="34" charset="0"/>
                <a:ea typeface="Arial-Rounded" pitchFamily="34" charset="0"/>
                <a:cs typeface="Arial-Rounded" pitchFamily="34" charset="0"/>
              </a:rPr>
              <a:t>hạt</a:t>
            </a:r>
            <a:r>
              <a:rPr lang="en-US" sz="5400" b="1" dirty="0">
                <a:solidFill>
                  <a:srgbClr val="0070C0"/>
                </a:solidFill>
                <a:latin typeface="Arial-Rounded" pitchFamily="34" charset="0"/>
                <a:ea typeface="Arial-Rounded" pitchFamily="34" charset="0"/>
                <a:cs typeface="Arial-Rounded" pitchFamily="34" charset="0"/>
              </a:rPr>
              <a:t> </a:t>
            </a:r>
            <a:r>
              <a:rPr lang="en-US" sz="5400" b="1" dirty="0" err="1">
                <a:solidFill>
                  <a:srgbClr val="0070C0"/>
                </a:solidFill>
                <a:latin typeface="Arial-Rounded" pitchFamily="34" charset="0"/>
                <a:ea typeface="Arial-Rounded" pitchFamily="34" charset="0"/>
                <a:cs typeface="Arial-Rounded" pitchFamily="34" charset="0"/>
              </a:rPr>
              <a:t>sương</a:t>
            </a:r>
            <a:endParaRPr lang="en-US" sz="5400" b="1" dirty="0">
              <a:solidFill>
                <a:srgbClr val="0070C0"/>
              </a:solidFill>
              <a:latin typeface="Arial-Rounded" pitchFamily="34" charset="0"/>
              <a:ea typeface="Arial-Rounded" pitchFamily="34" charset="0"/>
              <a:cs typeface="Arial-Rounded" pitchFamily="34" charset="0"/>
            </a:endParaRPr>
          </a:p>
        </p:txBody>
      </p:sp>
      <p:sp>
        <p:nvSpPr>
          <p:cNvPr id="7" name="Title 1">
            <a:extLst>
              <a:ext uri="{FF2B5EF4-FFF2-40B4-BE49-F238E27FC236}">
                <a16:creationId xmlns:a16="http://schemas.microsoft.com/office/drawing/2014/main" id="{C8B1CAF6-4970-1C7D-511D-4953F2ACD39A}"/>
              </a:ext>
            </a:extLst>
          </p:cNvPr>
          <p:cNvSpPr txBox="1">
            <a:spLocks/>
          </p:cNvSpPr>
          <p:nvPr/>
        </p:nvSpPr>
        <p:spPr>
          <a:xfrm>
            <a:off x="3483936" y="4750981"/>
            <a:ext cx="5022111" cy="148154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err="1">
                <a:solidFill>
                  <a:srgbClr val="0070C0"/>
                </a:solidFill>
                <a:latin typeface="Arial-Rounded" pitchFamily="34" charset="0"/>
                <a:ea typeface="Arial-Rounded" pitchFamily="34" charset="0"/>
                <a:cs typeface="Arial-Rounded" pitchFamily="34" charset="0"/>
              </a:rPr>
              <a:t>khu</a:t>
            </a:r>
            <a:r>
              <a:rPr lang="en-US" sz="5400" b="1" dirty="0">
                <a:solidFill>
                  <a:srgbClr val="0070C0"/>
                </a:solidFill>
                <a:latin typeface="Arial-Rounded" pitchFamily="34" charset="0"/>
                <a:ea typeface="Arial-Rounded" pitchFamily="34" charset="0"/>
                <a:cs typeface="Arial-Rounded" pitchFamily="34" charset="0"/>
              </a:rPr>
              <a:t> </a:t>
            </a:r>
            <a:r>
              <a:rPr lang="en-US" sz="5400" b="1" dirty="0" err="1">
                <a:solidFill>
                  <a:srgbClr val="0070C0"/>
                </a:solidFill>
                <a:latin typeface="Arial-Rounded" pitchFamily="34" charset="0"/>
                <a:ea typeface="Arial-Rounded" pitchFamily="34" charset="0"/>
                <a:cs typeface="Arial-Rounded" pitchFamily="34" charset="0"/>
              </a:rPr>
              <a:t>vườn</a:t>
            </a:r>
            <a:endParaRPr lang="en-US" sz="5400" b="1" dirty="0">
              <a:solidFill>
                <a:srgbClr val="0070C0"/>
              </a:solidFill>
              <a:latin typeface="Arial-Rounded" pitchFamily="34" charset="0"/>
              <a:ea typeface="Arial-Rounded" pitchFamily="34" charset="0"/>
              <a:cs typeface="Arial-Rounded" pitchFamily="34" charset="0"/>
            </a:endParaRPr>
          </a:p>
        </p:txBody>
      </p:sp>
      <p:sp>
        <p:nvSpPr>
          <p:cNvPr id="8" name="Title 1">
            <a:extLst>
              <a:ext uri="{FF2B5EF4-FFF2-40B4-BE49-F238E27FC236}">
                <a16:creationId xmlns:a16="http://schemas.microsoft.com/office/drawing/2014/main" id="{FE1073DC-7835-9B32-CC07-420625E2BCA4}"/>
              </a:ext>
            </a:extLst>
          </p:cNvPr>
          <p:cNvSpPr txBox="1">
            <a:spLocks/>
          </p:cNvSpPr>
          <p:nvPr/>
        </p:nvSpPr>
        <p:spPr>
          <a:xfrm>
            <a:off x="7673164" y="4772247"/>
            <a:ext cx="5022111" cy="148154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0070C0"/>
                </a:solidFill>
                <a:latin typeface="Arial-Rounded" pitchFamily="34" charset="0"/>
                <a:ea typeface="Arial-Rounded" pitchFamily="34" charset="0"/>
                <a:cs typeface="Arial-Rounded" pitchFamily="34" charset="0"/>
              </a:rPr>
              <a:t>con </a:t>
            </a:r>
            <a:r>
              <a:rPr lang="en-US" sz="5400" b="1" dirty="0" err="1">
                <a:solidFill>
                  <a:srgbClr val="0070C0"/>
                </a:solidFill>
                <a:latin typeface="Arial-Rounded" pitchFamily="34" charset="0"/>
                <a:ea typeface="Arial-Rounded" pitchFamily="34" charset="0"/>
                <a:cs typeface="Arial-Rounded" pitchFamily="34" charset="0"/>
              </a:rPr>
              <a:t>đường</a:t>
            </a:r>
            <a:endParaRPr lang="en-US" sz="5400" b="1" dirty="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68922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b="-12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042988" y="0"/>
            <a:ext cx="10344150" cy="2498302"/>
            <a:chOff x="1042988" y="0"/>
            <a:chExt cx="10344150" cy="2498302"/>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225" b="98271" l="1159" r="51909"/>
                      </a14:imgEffect>
                    </a14:imgLayer>
                  </a14:imgProps>
                </a:ext>
                <a:ext uri="{28A0092B-C50C-407E-A947-70E740481C1C}">
                  <a14:useLocalDpi xmlns:a14="http://schemas.microsoft.com/office/drawing/2010/main" val="0"/>
                </a:ext>
              </a:extLst>
            </a:blip>
            <a:srcRect t="56688" r="43164"/>
            <a:stretch/>
          </p:blipFill>
          <p:spPr>
            <a:xfrm>
              <a:off x="1042988" y="0"/>
              <a:ext cx="10344150" cy="2498302"/>
            </a:xfrm>
            <a:prstGeom prst="rect">
              <a:avLst/>
            </a:prstGeom>
          </p:spPr>
        </p:pic>
        <p:sp>
          <p:nvSpPr>
            <p:cNvPr id="4" name="TextBox 3"/>
            <p:cNvSpPr txBox="1"/>
            <p:nvPr/>
          </p:nvSpPr>
          <p:spPr>
            <a:xfrm>
              <a:off x="2501741" y="937356"/>
              <a:ext cx="675798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giàn</a:t>
              </a:r>
              <a:r>
                <a:rPr kumimoji="0" lang="en-GB" sz="44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t>
              </a:r>
            </a:p>
          </p:txBody>
        </p:sp>
        <p:sp>
          <p:nvSpPr>
            <p:cNvPr id="3" name="TextBox 2">
              <a:extLst>
                <a:ext uri="{FF2B5EF4-FFF2-40B4-BE49-F238E27FC236}">
                  <a16:creationId xmlns:a16="http://schemas.microsoft.com/office/drawing/2014/main" id="{5A191D4B-55FA-B81B-70D6-20A458A7AB0B}"/>
                </a:ext>
              </a:extLst>
            </p:cNvPr>
            <p:cNvSpPr txBox="1"/>
            <p:nvPr/>
          </p:nvSpPr>
          <p:spPr>
            <a:xfrm>
              <a:off x="3038951" y="914496"/>
              <a:ext cx="675798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0" i="0" dirty="0">
                  <a:solidFill>
                    <a:srgbClr val="FF0000"/>
                  </a:solidFill>
                  <a:effectLst/>
                  <a:latin typeface="Arial" panose="020B0604020202020204" pitchFamily="34" charset="0"/>
                </a:rPr>
                <a:t>´ </a:t>
              </a:r>
              <a:endParaRPr kumimoji="0" lang="en-GB"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8" name="Group a"/>
          <p:cNvGrpSpPr/>
          <p:nvPr/>
        </p:nvGrpSpPr>
        <p:grpSpPr>
          <a:xfrm>
            <a:off x="731828" y="2388314"/>
            <a:ext cx="5195435" cy="2215991"/>
            <a:chOff x="731828" y="2388314"/>
            <a:chExt cx="5195435" cy="2215991"/>
          </a:xfrm>
        </p:grpSpPr>
        <p:pic>
          <p:nvPicPr>
            <p:cNvPr id="11" name="Picture 1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855671" y="2668390"/>
              <a:ext cx="5071592" cy="1814513"/>
            </a:xfrm>
            <a:prstGeom prst="rect">
              <a:avLst/>
            </a:prstGeom>
          </p:spPr>
        </p:pic>
        <p:sp>
          <p:nvSpPr>
            <p:cNvPr id="14" name="TextBox 13"/>
            <p:cNvSpPr txBox="1"/>
            <p:nvPr/>
          </p:nvSpPr>
          <p:spPr>
            <a:xfrm>
              <a:off x="1830839" y="2915196"/>
              <a:ext cx="35506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ươp</a:t>
              </a:r>
              <a:endParaRPr kumimoji="0" lang="en-GB"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p:cNvSpPr txBox="1"/>
            <p:nvPr/>
          </p:nvSpPr>
          <p:spPr>
            <a:xfrm>
              <a:off x="731828" y="2388314"/>
              <a:ext cx="1959135"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solidFill>
                      <a:srgbClr val="E8AE65"/>
                    </a:solidFill>
                  </a:ln>
                  <a:solidFill>
                    <a:srgbClr val="7D3100"/>
                  </a:solidFill>
                  <a:effectLst/>
                  <a:uLnTx/>
                  <a:uFillTx/>
                  <a:latin typeface="Arial-Rounded" panose="020B0500000000000000" pitchFamily="34" charset="0"/>
                  <a:ea typeface="Arial-Rounded" panose="020B0500000000000000" pitchFamily="34" charset="0"/>
                  <a:cs typeface="Arial-Rounded" panose="020B0500000000000000" pitchFamily="34" charset="0"/>
                </a:rPr>
                <a:t>A</a:t>
              </a:r>
            </a:p>
          </p:txBody>
        </p:sp>
      </p:grpSp>
      <p:grpSp>
        <p:nvGrpSpPr>
          <p:cNvPr id="29" name="Group b"/>
          <p:cNvGrpSpPr/>
          <p:nvPr/>
        </p:nvGrpSpPr>
        <p:grpSpPr>
          <a:xfrm>
            <a:off x="6508626" y="2529470"/>
            <a:ext cx="5237845" cy="2215991"/>
            <a:chOff x="6508626" y="2529470"/>
            <a:chExt cx="5237845" cy="2215991"/>
          </a:xfrm>
        </p:grpSpPr>
        <p:pic>
          <p:nvPicPr>
            <p:cNvPr id="12" name="Picture 11"/>
            <p:cNvPicPr>
              <a:picLocks noChangeAspect="1"/>
            </p:cNvPicPr>
            <p:nvPr/>
          </p:nvPicPr>
          <p:blipFill rotWithShape="1">
            <a:blip r:embed="rId7" cstate="print">
              <a:extLst>
                <a:ext uri="{BEBA8EAE-BF5A-486C-A8C5-ECC9F3942E4B}">
                  <a14:imgProps xmlns:a14="http://schemas.microsoft.com/office/drawing/2010/main">
                    <a14:imgLayer r:embed="rId9">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6674879" y="2714625"/>
              <a:ext cx="5071592" cy="1814513"/>
            </a:xfrm>
            <a:prstGeom prst="rect">
              <a:avLst/>
            </a:prstGeom>
          </p:spPr>
        </p:pic>
        <p:sp>
          <p:nvSpPr>
            <p:cNvPr id="15" name="TextBox 14"/>
            <p:cNvSpPr txBox="1"/>
            <p:nvPr/>
          </p:nvSpPr>
          <p:spPr>
            <a:xfrm>
              <a:off x="7758944" y="3024495"/>
              <a:ext cx="293953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ươm</a:t>
              </a:r>
              <a:endParaRPr kumimoji="0" lang="en-GB"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p:cNvSpPr txBox="1"/>
            <p:nvPr/>
          </p:nvSpPr>
          <p:spPr>
            <a:xfrm>
              <a:off x="6508626" y="2529470"/>
              <a:ext cx="1959135"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solidFill>
                      <a:srgbClr val="E8AE65"/>
                    </a:solidFill>
                  </a:ln>
                  <a:solidFill>
                    <a:srgbClr val="7D3100"/>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p>
          </p:txBody>
        </p:sp>
      </p:grpSp>
      <p:grpSp>
        <p:nvGrpSpPr>
          <p:cNvPr id="30" name="Group c"/>
          <p:cNvGrpSpPr/>
          <p:nvPr/>
        </p:nvGrpSpPr>
        <p:grpSpPr>
          <a:xfrm>
            <a:off x="3403476" y="4590600"/>
            <a:ext cx="5218795" cy="2215991"/>
            <a:chOff x="3403476" y="4590600"/>
            <a:chExt cx="5218795" cy="2215991"/>
          </a:xfrm>
        </p:grpSpPr>
        <p:pic>
          <p:nvPicPr>
            <p:cNvPr id="13" name="Picture 12"/>
            <p:cNvPicPr>
              <a:picLocks noChangeAspect="1"/>
            </p:cNvPicPr>
            <p:nvPr/>
          </p:nvPicPr>
          <p:blipFill rotWithShape="1">
            <a:blip r:embed="rId7" cstate="print">
              <a:extLst>
                <a:ext uri="{BEBA8EAE-BF5A-486C-A8C5-ECC9F3942E4B}">
                  <a14:imgProps xmlns:a14="http://schemas.microsoft.com/office/drawing/2010/main">
                    <a14:imgLayer r:embed="rId9">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3550679" y="4745461"/>
              <a:ext cx="5071592" cy="1814513"/>
            </a:xfrm>
            <a:prstGeom prst="rect">
              <a:avLst/>
            </a:prstGeom>
          </p:spPr>
        </p:pic>
        <p:sp>
          <p:nvSpPr>
            <p:cNvPr id="16" name="TextBox 15"/>
            <p:cNvSpPr txBox="1"/>
            <p:nvPr/>
          </p:nvSpPr>
          <p:spPr>
            <a:xfrm>
              <a:off x="4872869" y="5102651"/>
              <a:ext cx="293953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ươc</a:t>
              </a:r>
              <a:endParaRPr kumimoji="0" lang="en-GB" sz="5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p:cNvSpPr txBox="1"/>
            <p:nvPr/>
          </p:nvSpPr>
          <p:spPr>
            <a:xfrm>
              <a:off x="3403476" y="4590600"/>
              <a:ext cx="1959135"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solidFill>
                      <a:srgbClr val="E8AE65"/>
                    </a:solidFill>
                  </a:ln>
                  <a:solidFill>
                    <a:srgbClr val="7D3100"/>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p>
          </p:txBody>
        </p:sp>
      </p:grpSp>
      <p:pic>
        <p:nvPicPr>
          <p:cNvPr id="31" name="Picture 30"/>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7532" b="71377" l="3502" r="31624"/>
                    </a14:imgEffect>
                  </a14:imgLayer>
                </a14:imgProps>
              </a:ext>
              <a:ext uri="{28A0092B-C50C-407E-A947-70E740481C1C}">
                <a14:useLocalDpi xmlns:a14="http://schemas.microsoft.com/office/drawing/2010/main" val="0"/>
              </a:ext>
            </a:extLst>
          </a:blip>
          <a:srcRect l="2151" t="22292" r="67462" b="24792"/>
          <a:stretch/>
        </p:blipFill>
        <p:spPr>
          <a:xfrm>
            <a:off x="4931740" y="2451139"/>
            <a:ext cx="1453874" cy="1477136"/>
          </a:xfrm>
          <a:prstGeom prst="rect">
            <a:avLst/>
          </a:prstGeom>
        </p:spPr>
      </p:pic>
      <p:pic>
        <p:nvPicPr>
          <p:cNvPr id="32" name="Picture 3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10586550" y="2286971"/>
            <a:ext cx="1326174" cy="1347393"/>
          </a:xfrm>
          <a:prstGeom prst="rect">
            <a:avLst/>
          </a:prstGeom>
        </p:spPr>
      </p:pic>
      <p:pic>
        <p:nvPicPr>
          <p:cNvPr id="33" name="Picture 3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7537894" y="4334322"/>
            <a:ext cx="1326174" cy="1347393"/>
          </a:xfrm>
          <a:prstGeom prst="rect">
            <a:avLst/>
          </a:prstGeom>
        </p:spPr>
      </p:pic>
      <p:pic>
        <p:nvPicPr>
          <p:cNvPr id="34" name="Picture 33">
            <a:hlinkClick r:id="rId14" action="ppaction://hlinksldjump"/>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9843" b="89764" l="5769" r="93407"/>
                    </a14:imgEffect>
                  </a14:imgLayer>
                </a14:imgProps>
              </a:ext>
              <a:ext uri="{28A0092B-C50C-407E-A947-70E740481C1C}">
                <a14:useLocalDpi xmlns:a14="http://schemas.microsoft.com/office/drawing/2010/main" val="0"/>
              </a:ext>
            </a:extLst>
          </a:blip>
          <a:stretch>
            <a:fillRect/>
          </a:stretch>
        </p:blipFill>
        <p:spPr>
          <a:xfrm>
            <a:off x="2181895" y="1240887"/>
            <a:ext cx="1511808" cy="1057656"/>
          </a:xfrm>
          <a:prstGeom prst="rect">
            <a:avLst/>
          </a:prstGeom>
        </p:spPr>
      </p:pic>
      <p:sp>
        <p:nvSpPr>
          <p:cNvPr id="6" name="TextBox 5">
            <a:extLst>
              <a:ext uri="{FF2B5EF4-FFF2-40B4-BE49-F238E27FC236}">
                <a16:creationId xmlns:a16="http://schemas.microsoft.com/office/drawing/2014/main" id="{C3A279E8-E242-D349-F80C-5BA3FA626527}"/>
              </a:ext>
            </a:extLst>
          </p:cNvPr>
          <p:cNvSpPr txBox="1"/>
          <p:nvPr/>
        </p:nvSpPr>
        <p:spPr>
          <a:xfrm>
            <a:off x="3048953" y="2821424"/>
            <a:ext cx="6097904" cy="369332"/>
          </a:xfrm>
          <a:prstGeom prst="rect">
            <a:avLst/>
          </a:prstGeom>
          <a:noFill/>
        </p:spPr>
        <p:txBody>
          <a:bodyPr wrap="square">
            <a:spAutoFit/>
          </a:bodyPr>
          <a:lstStyle/>
          <a:p>
            <a:r>
              <a:rPr lang="en-US" dirty="0"/>
              <a:t>´ </a:t>
            </a:r>
          </a:p>
        </p:txBody>
      </p:sp>
    </p:spTree>
    <p:extLst>
      <p:ext uri="{BB962C8B-B14F-4D97-AF65-F5344CB8AC3E}">
        <p14:creationId xmlns:p14="http://schemas.microsoft.com/office/powerpoint/2010/main" val="28641626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8"/>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8"/>
                  </p:tgtEl>
                </p:cond>
              </p:nextCondLst>
            </p:seq>
            <p:seq concurrent="1" nextAc="seek">
              <p:cTn id="25" restart="whenNotActive" fill="hold" evtFilter="cancelBubble" nodeType="interactiveSeq">
                <p:stCondLst>
                  <p:cond evt="onClick" delay="0">
                    <p:tgtEl>
                      <p:spTgt spid="29"/>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000"/>
                                        <p:tgtEl>
                                          <p:spTgt spid="32"/>
                                        </p:tgtEl>
                                      </p:cBhvr>
                                    </p:animEffect>
                                    <p:anim calcmode="lin" valueType="num">
                                      <p:cBhvr>
                                        <p:cTn id="31" dur="1000" fill="hold"/>
                                        <p:tgtEl>
                                          <p:spTgt spid="32"/>
                                        </p:tgtEl>
                                        <p:attrNameLst>
                                          <p:attrName>ppt_x</p:attrName>
                                        </p:attrNameLst>
                                      </p:cBhvr>
                                      <p:tavLst>
                                        <p:tav tm="0">
                                          <p:val>
                                            <p:strVal val="#ppt_x"/>
                                          </p:val>
                                        </p:tav>
                                        <p:tav tm="100000">
                                          <p:val>
                                            <p:strVal val="#ppt_x"/>
                                          </p:val>
                                        </p:tav>
                                      </p:tavLst>
                                    </p:anim>
                                    <p:anim calcmode="lin" valueType="num">
                                      <p:cBhvr>
                                        <p:cTn id="32" dur="10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29"/>
                  </p:tgtEl>
                </p:cond>
              </p:nextCondLst>
            </p:seq>
            <p:seq concurrent="1" nextAc="seek">
              <p:cTn id="33" restart="whenNotActive" fill="hold" evtFilter="cancelBubble" nodeType="interactiveSeq">
                <p:stCondLst>
                  <p:cond evt="onClick" delay="0">
                    <p:tgtEl>
                      <p:spTgt spid="30"/>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3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b="-12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31479" y="-16274"/>
            <a:ext cx="10344150" cy="2498302"/>
            <a:chOff x="1131479" y="-16274"/>
            <a:chExt cx="10344150" cy="2498302"/>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225" b="98271" l="1159" r="51909"/>
                      </a14:imgEffect>
                    </a14:imgLayer>
                  </a14:imgProps>
                </a:ext>
                <a:ext uri="{28A0092B-C50C-407E-A947-70E740481C1C}">
                  <a14:useLocalDpi xmlns:a14="http://schemas.microsoft.com/office/drawing/2010/main" val="0"/>
                </a:ext>
              </a:extLst>
            </a:blip>
            <a:srcRect t="56688" r="43164"/>
            <a:stretch/>
          </p:blipFill>
          <p:spPr>
            <a:xfrm>
              <a:off x="1131479" y="-16274"/>
              <a:ext cx="10344150" cy="2498302"/>
            </a:xfrm>
            <a:prstGeom prst="rect">
              <a:avLst/>
            </a:prstGeom>
          </p:spPr>
        </p:pic>
        <p:sp>
          <p:nvSpPr>
            <p:cNvPr id="4" name="TextBox 3"/>
            <p:cNvSpPr txBox="1"/>
            <p:nvPr/>
          </p:nvSpPr>
          <p:spPr>
            <a:xfrm>
              <a:off x="2707481" y="525876"/>
              <a:ext cx="67579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nườm</a:t>
              </a:r>
              <a:r>
                <a:rPr kumimoji="0" lang="en-GB" sz="54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a:t>
              </a:r>
            </a:p>
          </p:txBody>
        </p:sp>
      </p:grpSp>
      <p:grpSp>
        <p:nvGrpSpPr>
          <p:cNvPr id="28" name="Group a"/>
          <p:cNvGrpSpPr/>
          <p:nvPr/>
        </p:nvGrpSpPr>
        <p:grpSpPr>
          <a:xfrm>
            <a:off x="3506290" y="4092274"/>
            <a:ext cx="5195435" cy="2215991"/>
            <a:chOff x="731828" y="2388314"/>
            <a:chExt cx="5195435" cy="2215991"/>
          </a:xfrm>
        </p:grpSpPr>
        <p:pic>
          <p:nvPicPr>
            <p:cNvPr id="11" name="Picture 1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855671" y="2668390"/>
              <a:ext cx="5071592" cy="1814513"/>
            </a:xfrm>
            <a:prstGeom prst="rect">
              <a:avLst/>
            </a:prstGeom>
          </p:spPr>
        </p:pic>
        <p:sp>
          <p:nvSpPr>
            <p:cNvPr id="14" name="TextBox 13"/>
            <p:cNvSpPr txBox="1"/>
            <p:nvPr/>
          </p:nvSpPr>
          <p:spPr>
            <a:xfrm>
              <a:off x="1647959" y="3052356"/>
              <a:ext cx="35506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ươp</a:t>
              </a:r>
              <a:endParaRPr kumimoji="0" lang="en-GB" sz="6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p:cNvSpPr txBox="1"/>
            <p:nvPr/>
          </p:nvSpPr>
          <p:spPr>
            <a:xfrm>
              <a:off x="731828" y="2388314"/>
              <a:ext cx="1959135"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solidFill>
                      <a:srgbClr val="E8AE65"/>
                    </a:solidFill>
                  </a:ln>
                  <a:solidFill>
                    <a:srgbClr val="7D3100"/>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p>
          </p:txBody>
        </p:sp>
      </p:grpSp>
      <p:grpSp>
        <p:nvGrpSpPr>
          <p:cNvPr id="29" name="Group b"/>
          <p:cNvGrpSpPr/>
          <p:nvPr/>
        </p:nvGrpSpPr>
        <p:grpSpPr>
          <a:xfrm>
            <a:off x="6454547" y="2455571"/>
            <a:ext cx="5237845" cy="2215991"/>
            <a:chOff x="6508626" y="2529470"/>
            <a:chExt cx="5237845" cy="2215991"/>
          </a:xfrm>
        </p:grpSpPr>
        <p:pic>
          <p:nvPicPr>
            <p:cNvPr id="12" name="Picture 11"/>
            <p:cNvPicPr>
              <a:picLocks noChangeAspect="1"/>
            </p:cNvPicPr>
            <p:nvPr/>
          </p:nvPicPr>
          <p:blipFill rotWithShape="1">
            <a:blip r:embed="rId7" cstate="print">
              <a:extLst>
                <a:ext uri="{BEBA8EAE-BF5A-486C-A8C5-ECC9F3942E4B}">
                  <a14:imgProps xmlns:a14="http://schemas.microsoft.com/office/drawing/2010/main">
                    <a14:imgLayer r:embed="rId9">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6674879" y="2714625"/>
              <a:ext cx="5071592" cy="1814513"/>
            </a:xfrm>
            <a:prstGeom prst="rect">
              <a:avLst/>
            </a:prstGeom>
          </p:spPr>
        </p:pic>
        <p:sp>
          <p:nvSpPr>
            <p:cNvPr id="15" name="TextBox 14"/>
            <p:cNvSpPr txBox="1"/>
            <p:nvPr/>
          </p:nvSpPr>
          <p:spPr>
            <a:xfrm>
              <a:off x="7720966" y="3093075"/>
              <a:ext cx="31146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ươc</a:t>
              </a:r>
              <a:endParaRPr kumimoji="0" lang="en-GB" sz="6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p:cNvSpPr txBox="1"/>
            <p:nvPr/>
          </p:nvSpPr>
          <p:spPr>
            <a:xfrm>
              <a:off x="6508626" y="2529470"/>
              <a:ext cx="1959135"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solidFill>
                      <a:srgbClr val="E8AE65"/>
                    </a:solidFill>
                  </a:ln>
                  <a:solidFill>
                    <a:srgbClr val="7D3100"/>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p>
          </p:txBody>
        </p:sp>
      </p:grpSp>
      <p:grpSp>
        <p:nvGrpSpPr>
          <p:cNvPr id="30" name="Group c"/>
          <p:cNvGrpSpPr/>
          <p:nvPr/>
        </p:nvGrpSpPr>
        <p:grpSpPr>
          <a:xfrm>
            <a:off x="337507" y="2388314"/>
            <a:ext cx="5218795" cy="2215991"/>
            <a:chOff x="3403476" y="4590600"/>
            <a:chExt cx="5218795" cy="2215991"/>
          </a:xfrm>
        </p:grpSpPr>
        <p:pic>
          <p:nvPicPr>
            <p:cNvPr id="13" name="Picture 12"/>
            <p:cNvPicPr>
              <a:picLocks noChangeAspect="1"/>
            </p:cNvPicPr>
            <p:nvPr/>
          </p:nvPicPr>
          <p:blipFill rotWithShape="1">
            <a:blip r:embed="rId7" cstate="print">
              <a:extLst>
                <a:ext uri="{BEBA8EAE-BF5A-486C-A8C5-ECC9F3942E4B}">
                  <a14:imgProps xmlns:a14="http://schemas.microsoft.com/office/drawing/2010/main">
                    <a14:imgLayer r:embed="rId9">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3550679" y="4745461"/>
              <a:ext cx="5071592" cy="1814513"/>
            </a:xfrm>
            <a:prstGeom prst="rect">
              <a:avLst/>
            </a:prstGeom>
          </p:spPr>
        </p:pic>
        <p:sp>
          <p:nvSpPr>
            <p:cNvPr id="16" name="TextBox 15"/>
            <p:cNvSpPr txBox="1"/>
            <p:nvPr/>
          </p:nvSpPr>
          <p:spPr>
            <a:xfrm>
              <a:off x="4415461" y="5093437"/>
              <a:ext cx="293953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ương</a:t>
              </a:r>
              <a:endParaRPr kumimoji="0" lang="en-GB" sz="5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p:cNvSpPr txBox="1"/>
            <p:nvPr/>
          </p:nvSpPr>
          <p:spPr>
            <a:xfrm>
              <a:off x="3403476" y="4590600"/>
              <a:ext cx="1959135"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solidFill>
                      <a:srgbClr val="E8AE65"/>
                    </a:solidFill>
                  </a:ln>
                  <a:solidFill>
                    <a:srgbClr val="7D3100"/>
                  </a:solidFill>
                  <a:effectLst/>
                  <a:uLnTx/>
                  <a:uFillTx/>
                  <a:latin typeface="Arial-Rounded" panose="020B0500000000000000" pitchFamily="34" charset="0"/>
                  <a:ea typeface="Arial-Rounded" panose="020B0500000000000000" pitchFamily="34" charset="0"/>
                  <a:cs typeface="Arial-Rounded" panose="020B0500000000000000" pitchFamily="34" charset="0"/>
                </a:rPr>
                <a:t>A</a:t>
              </a:r>
            </a:p>
          </p:txBody>
        </p:sp>
      </p:grpSp>
      <p:pic>
        <p:nvPicPr>
          <p:cNvPr id="31" name="Picture 30"/>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7532" b="71377" l="3502" r="31624"/>
                    </a14:imgEffect>
                  </a14:imgLayer>
                </a14:imgProps>
              </a:ext>
              <a:ext uri="{28A0092B-C50C-407E-A947-70E740481C1C}">
                <a14:useLocalDpi xmlns:a14="http://schemas.microsoft.com/office/drawing/2010/main" val="0"/>
              </a:ext>
            </a:extLst>
          </a:blip>
          <a:srcRect l="2151" t="22292" r="67462" b="24792"/>
          <a:stretch/>
        </p:blipFill>
        <p:spPr>
          <a:xfrm>
            <a:off x="7702722" y="4492476"/>
            <a:ext cx="1453874" cy="1477136"/>
          </a:xfrm>
          <a:prstGeom prst="rect">
            <a:avLst/>
          </a:prstGeom>
        </p:spPr>
      </p:pic>
      <p:pic>
        <p:nvPicPr>
          <p:cNvPr id="32" name="Picture 3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10586550" y="2286971"/>
            <a:ext cx="1326174" cy="1347393"/>
          </a:xfrm>
          <a:prstGeom prst="rect">
            <a:avLst/>
          </a:prstGeom>
        </p:spPr>
      </p:pic>
      <p:pic>
        <p:nvPicPr>
          <p:cNvPr id="33" name="Picture 3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4479480" y="2339770"/>
            <a:ext cx="1326174" cy="1347393"/>
          </a:xfrm>
          <a:prstGeom prst="rect">
            <a:avLst/>
          </a:prstGeom>
        </p:spPr>
      </p:pic>
      <p:pic>
        <p:nvPicPr>
          <p:cNvPr id="19" name="Picture 18">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0" b="89828" l="0" r="97875"/>
                    </a14:imgEffect>
                  </a14:imgLayer>
                </a14:imgProps>
              </a:ext>
              <a:ext uri="{28A0092B-C50C-407E-A947-70E740481C1C}">
                <a14:useLocalDpi xmlns:a14="http://schemas.microsoft.com/office/drawing/2010/main" val="0"/>
              </a:ext>
            </a:extLst>
          </a:blip>
          <a:srcRect t="24883" r="5875" b="27934"/>
          <a:stretch/>
        </p:blipFill>
        <p:spPr>
          <a:xfrm rot="18149354">
            <a:off x="1726005" y="554776"/>
            <a:ext cx="1670188" cy="1334957"/>
          </a:xfrm>
          <a:prstGeom prst="rect">
            <a:avLst/>
          </a:prstGeom>
        </p:spPr>
      </p:pic>
      <p:sp>
        <p:nvSpPr>
          <p:cNvPr id="3" name="TextBox 2">
            <a:extLst>
              <a:ext uri="{FF2B5EF4-FFF2-40B4-BE49-F238E27FC236}">
                <a16:creationId xmlns:a16="http://schemas.microsoft.com/office/drawing/2014/main" id="{D58A676D-A7F6-3D47-C940-58874AF9A0FC}"/>
              </a:ext>
            </a:extLst>
          </p:cNvPr>
          <p:cNvSpPr txBox="1"/>
          <p:nvPr/>
        </p:nvSpPr>
        <p:spPr>
          <a:xfrm>
            <a:off x="3759041" y="834486"/>
            <a:ext cx="675798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0" i="0" dirty="0">
                <a:solidFill>
                  <a:srgbClr val="FF0000"/>
                </a:solidFill>
                <a:effectLst/>
                <a:latin typeface="Arial" panose="020B0604020202020204" pitchFamily="34" charset="0"/>
              </a:rPr>
              <a:t>.</a:t>
            </a:r>
            <a:endParaRPr kumimoji="0" lang="en-GB"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071303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8"/>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8"/>
                  </p:tgtEl>
                </p:cond>
              </p:nextCondLst>
            </p:seq>
            <p:seq concurrent="1" nextAc="seek">
              <p:cTn id="25" restart="whenNotActive" fill="hold" evtFilter="cancelBubble" nodeType="interactiveSeq">
                <p:stCondLst>
                  <p:cond evt="onClick" delay="0">
                    <p:tgtEl>
                      <p:spTgt spid="29"/>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000"/>
                                        <p:tgtEl>
                                          <p:spTgt spid="32"/>
                                        </p:tgtEl>
                                      </p:cBhvr>
                                    </p:animEffect>
                                    <p:anim calcmode="lin" valueType="num">
                                      <p:cBhvr>
                                        <p:cTn id="31" dur="1000" fill="hold"/>
                                        <p:tgtEl>
                                          <p:spTgt spid="32"/>
                                        </p:tgtEl>
                                        <p:attrNameLst>
                                          <p:attrName>ppt_x</p:attrName>
                                        </p:attrNameLst>
                                      </p:cBhvr>
                                      <p:tavLst>
                                        <p:tav tm="0">
                                          <p:val>
                                            <p:strVal val="#ppt_x"/>
                                          </p:val>
                                        </p:tav>
                                        <p:tav tm="100000">
                                          <p:val>
                                            <p:strVal val="#ppt_x"/>
                                          </p:val>
                                        </p:tav>
                                      </p:tavLst>
                                    </p:anim>
                                    <p:anim calcmode="lin" valueType="num">
                                      <p:cBhvr>
                                        <p:cTn id="32" dur="10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29"/>
                  </p:tgtEl>
                </p:cond>
              </p:nextCondLst>
            </p:seq>
            <p:seq concurrent="1" nextAc="seek">
              <p:cTn id="33" restart="whenNotActive" fill="hold" evtFilter="cancelBubble" nodeType="interactiveSeq">
                <p:stCondLst>
                  <p:cond evt="onClick" delay="0">
                    <p:tgtEl>
                      <p:spTgt spid="30"/>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3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b="-12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042988" y="0"/>
            <a:ext cx="10344150" cy="2498302"/>
            <a:chOff x="1042988" y="0"/>
            <a:chExt cx="10344150" cy="2498302"/>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225" b="98271" l="1159" r="51909"/>
                      </a14:imgEffect>
                    </a14:imgLayer>
                  </a14:imgProps>
                </a:ext>
                <a:ext uri="{28A0092B-C50C-407E-A947-70E740481C1C}">
                  <a14:useLocalDpi xmlns:a14="http://schemas.microsoft.com/office/drawing/2010/main" val="0"/>
                </a:ext>
              </a:extLst>
            </a:blip>
            <a:srcRect t="56688" r="43164"/>
            <a:stretch/>
          </p:blipFill>
          <p:spPr>
            <a:xfrm>
              <a:off x="1042988" y="0"/>
              <a:ext cx="10344150" cy="2498302"/>
            </a:xfrm>
            <a:prstGeom prst="rect">
              <a:avLst/>
            </a:prstGeom>
          </p:spPr>
        </p:pic>
        <p:sp>
          <p:nvSpPr>
            <p:cNvPr id="4" name="TextBox 3"/>
            <p:cNvSpPr txBox="1"/>
            <p:nvPr/>
          </p:nvSpPr>
          <p:spPr>
            <a:xfrm>
              <a:off x="2707481" y="525876"/>
              <a:ext cx="675798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b….</a:t>
              </a:r>
            </a:p>
          </p:txBody>
        </p:sp>
      </p:grpSp>
      <p:grpSp>
        <p:nvGrpSpPr>
          <p:cNvPr id="28" name="Group a"/>
          <p:cNvGrpSpPr/>
          <p:nvPr/>
        </p:nvGrpSpPr>
        <p:grpSpPr>
          <a:xfrm>
            <a:off x="6561382" y="2432936"/>
            <a:ext cx="5195435" cy="2215991"/>
            <a:chOff x="731828" y="2388314"/>
            <a:chExt cx="5195435" cy="2215991"/>
          </a:xfrm>
        </p:grpSpPr>
        <p:pic>
          <p:nvPicPr>
            <p:cNvPr id="11" name="Picture 1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855671" y="2668390"/>
              <a:ext cx="5071592" cy="1814513"/>
            </a:xfrm>
            <a:prstGeom prst="rect">
              <a:avLst/>
            </a:prstGeom>
          </p:spPr>
        </p:pic>
        <p:sp>
          <p:nvSpPr>
            <p:cNvPr id="14" name="TextBox 13"/>
            <p:cNvSpPr txBox="1"/>
            <p:nvPr/>
          </p:nvSpPr>
          <p:spPr>
            <a:xfrm>
              <a:off x="1682249" y="3040926"/>
              <a:ext cx="355067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ươm</a:t>
              </a:r>
              <a:endParaRPr kumimoji="0" lang="en-GB" sz="5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p:cNvSpPr txBox="1"/>
            <p:nvPr/>
          </p:nvSpPr>
          <p:spPr>
            <a:xfrm>
              <a:off x="731828" y="2388314"/>
              <a:ext cx="1959135"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solidFill>
                      <a:srgbClr val="E8AE65"/>
                    </a:solidFill>
                  </a:ln>
                  <a:solidFill>
                    <a:srgbClr val="7D3100"/>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p>
          </p:txBody>
        </p:sp>
      </p:grpSp>
      <p:grpSp>
        <p:nvGrpSpPr>
          <p:cNvPr id="29" name="Group b"/>
          <p:cNvGrpSpPr/>
          <p:nvPr/>
        </p:nvGrpSpPr>
        <p:grpSpPr>
          <a:xfrm>
            <a:off x="1042988" y="2529470"/>
            <a:ext cx="5316099" cy="2215991"/>
            <a:chOff x="6430372" y="2548573"/>
            <a:chExt cx="5316099" cy="2215991"/>
          </a:xfrm>
        </p:grpSpPr>
        <p:pic>
          <p:nvPicPr>
            <p:cNvPr id="12" name="Picture 11"/>
            <p:cNvPicPr>
              <a:picLocks noChangeAspect="1"/>
            </p:cNvPicPr>
            <p:nvPr/>
          </p:nvPicPr>
          <p:blipFill rotWithShape="1">
            <a:blip r:embed="rId7" cstate="print">
              <a:extLst>
                <a:ext uri="{BEBA8EAE-BF5A-486C-A8C5-ECC9F3942E4B}">
                  <a14:imgProps xmlns:a14="http://schemas.microsoft.com/office/drawing/2010/main">
                    <a14:imgLayer r:embed="rId9">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6674879" y="2714625"/>
              <a:ext cx="5071592" cy="1814513"/>
            </a:xfrm>
            <a:prstGeom prst="rect">
              <a:avLst/>
            </a:prstGeom>
          </p:spPr>
        </p:pic>
        <p:sp>
          <p:nvSpPr>
            <p:cNvPr id="15" name="TextBox 14"/>
            <p:cNvSpPr txBox="1"/>
            <p:nvPr/>
          </p:nvSpPr>
          <p:spPr>
            <a:xfrm>
              <a:off x="7820852" y="3111588"/>
              <a:ext cx="293953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ươp</a:t>
              </a:r>
              <a:endParaRPr kumimoji="0" lang="en-GB" sz="5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p:cNvSpPr txBox="1"/>
            <p:nvPr/>
          </p:nvSpPr>
          <p:spPr>
            <a:xfrm>
              <a:off x="6430372" y="2548573"/>
              <a:ext cx="1959135"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solidFill>
                      <a:srgbClr val="E8AE65"/>
                    </a:solidFill>
                  </a:ln>
                  <a:solidFill>
                    <a:srgbClr val="7D3100"/>
                  </a:solidFill>
                  <a:effectLst/>
                  <a:uLnTx/>
                  <a:uFillTx/>
                  <a:latin typeface="Arial-Rounded" panose="020B0500000000000000" pitchFamily="34" charset="0"/>
                  <a:ea typeface="Arial-Rounded" panose="020B0500000000000000" pitchFamily="34" charset="0"/>
                  <a:cs typeface="Arial-Rounded" panose="020B0500000000000000" pitchFamily="34" charset="0"/>
                </a:rPr>
                <a:t>A</a:t>
              </a:r>
            </a:p>
          </p:txBody>
        </p:sp>
      </p:grpSp>
      <p:grpSp>
        <p:nvGrpSpPr>
          <p:cNvPr id="30" name="Group c"/>
          <p:cNvGrpSpPr/>
          <p:nvPr/>
        </p:nvGrpSpPr>
        <p:grpSpPr>
          <a:xfrm>
            <a:off x="3403476" y="4590600"/>
            <a:ext cx="5218795" cy="2215991"/>
            <a:chOff x="3403476" y="4590600"/>
            <a:chExt cx="5218795" cy="2215991"/>
          </a:xfrm>
        </p:grpSpPr>
        <p:pic>
          <p:nvPicPr>
            <p:cNvPr id="13" name="Picture 12"/>
            <p:cNvPicPr>
              <a:picLocks noChangeAspect="1"/>
            </p:cNvPicPr>
            <p:nvPr/>
          </p:nvPicPr>
          <p:blipFill rotWithShape="1">
            <a:blip r:embed="rId7" cstate="print">
              <a:extLst>
                <a:ext uri="{BEBA8EAE-BF5A-486C-A8C5-ECC9F3942E4B}">
                  <a14:imgProps xmlns:a14="http://schemas.microsoft.com/office/drawing/2010/main">
                    <a14:imgLayer r:embed="rId9">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3550679" y="4745461"/>
              <a:ext cx="5071592" cy="1814513"/>
            </a:xfrm>
            <a:prstGeom prst="rect">
              <a:avLst/>
            </a:prstGeom>
          </p:spPr>
        </p:pic>
        <p:sp>
          <p:nvSpPr>
            <p:cNvPr id="16" name="TextBox 15"/>
            <p:cNvSpPr txBox="1"/>
            <p:nvPr/>
          </p:nvSpPr>
          <p:spPr>
            <a:xfrm>
              <a:off x="4655699" y="5091221"/>
              <a:ext cx="293953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ươ</a:t>
              </a:r>
              <a:r>
                <a:rPr lang="en-GB"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a:t>
              </a:r>
              <a:endParaRPr kumimoji="0" lang="en-GB" sz="5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p:cNvSpPr txBox="1"/>
            <p:nvPr/>
          </p:nvSpPr>
          <p:spPr>
            <a:xfrm>
              <a:off x="3403476" y="4590600"/>
              <a:ext cx="1959135"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solidFill>
                      <a:srgbClr val="E8AE65"/>
                    </a:solidFill>
                  </a:ln>
                  <a:solidFill>
                    <a:srgbClr val="7D3100"/>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p>
          </p:txBody>
        </p:sp>
      </p:grpSp>
      <p:pic>
        <p:nvPicPr>
          <p:cNvPr id="31" name="Picture 30"/>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7532" b="71377" l="3502" r="31624"/>
                    </a14:imgEffect>
                  </a14:imgLayer>
                </a14:imgProps>
              </a:ext>
              <a:ext uri="{28A0092B-C50C-407E-A947-70E740481C1C}">
                <a14:useLocalDpi xmlns:a14="http://schemas.microsoft.com/office/drawing/2010/main" val="0"/>
              </a:ext>
            </a:extLst>
          </a:blip>
          <a:srcRect l="2151" t="22292" r="67462" b="24792"/>
          <a:stretch/>
        </p:blipFill>
        <p:spPr>
          <a:xfrm>
            <a:off x="10784415" y="2417375"/>
            <a:ext cx="1453874" cy="1477136"/>
          </a:xfrm>
          <a:prstGeom prst="rect">
            <a:avLst/>
          </a:prstGeom>
        </p:spPr>
      </p:pic>
      <p:pic>
        <p:nvPicPr>
          <p:cNvPr id="32" name="Picture 3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4969446" y="2362341"/>
            <a:ext cx="1326174" cy="1347393"/>
          </a:xfrm>
          <a:prstGeom prst="rect">
            <a:avLst/>
          </a:prstGeom>
        </p:spPr>
      </p:pic>
      <p:pic>
        <p:nvPicPr>
          <p:cNvPr id="33" name="Picture 3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7537894" y="4334322"/>
            <a:ext cx="1326174" cy="1347393"/>
          </a:xfrm>
          <a:prstGeom prst="rect">
            <a:avLst/>
          </a:prstGeom>
        </p:spPr>
      </p:pic>
      <p:pic>
        <p:nvPicPr>
          <p:cNvPr id="19" name="Picture 18">
            <a:hlinkClick r:id="rId14"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2437" b="96937" l="3194" r="28742"/>
                    </a14:imgEffect>
                  </a14:imgLayer>
                </a14:imgProps>
              </a:ext>
              <a:ext uri="{28A0092B-C50C-407E-A947-70E740481C1C}">
                <a14:useLocalDpi xmlns:a14="http://schemas.microsoft.com/office/drawing/2010/main" val="0"/>
              </a:ext>
            </a:extLst>
          </a:blip>
          <a:srcRect t="69375" r="68064"/>
          <a:stretch/>
        </p:blipFill>
        <p:spPr>
          <a:xfrm>
            <a:off x="1854614" y="956121"/>
            <a:ext cx="2670405" cy="1524314"/>
          </a:xfrm>
          <a:prstGeom prst="rect">
            <a:avLst/>
          </a:prstGeom>
        </p:spPr>
      </p:pic>
      <p:sp>
        <p:nvSpPr>
          <p:cNvPr id="3" name="TextBox 2">
            <a:extLst>
              <a:ext uri="{FF2B5EF4-FFF2-40B4-BE49-F238E27FC236}">
                <a16:creationId xmlns:a16="http://schemas.microsoft.com/office/drawing/2014/main" id="{D914794B-26C8-CA52-95C5-7661AA5E86D5}"/>
              </a:ext>
            </a:extLst>
          </p:cNvPr>
          <p:cNvSpPr txBox="1"/>
          <p:nvPr/>
        </p:nvSpPr>
        <p:spPr>
          <a:xfrm>
            <a:off x="3644741" y="708756"/>
            <a:ext cx="675798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0" i="0" dirty="0">
                <a:solidFill>
                  <a:srgbClr val="FF0000"/>
                </a:solidFill>
                <a:effectLst/>
                <a:latin typeface="Arial" panose="020B0604020202020204" pitchFamily="34" charset="0"/>
              </a:rPr>
              <a:t>´ </a:t>
            </a:r>
            <a:endParaRPr kumimoji="0" lang="en-GB"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790168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8"/>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8"/>
                  </p:tgtEl>
                </p:cond>
              </p:nextCondLst>
            </p:seq>
            <p:seq concurrent="1" nextAc="seek">
              <p:cTn id="25" restart="whenNotActive" fill="hold" evtFilter="cancelBubble" nodeType="interactiveSeq">
                <p:stCondLst>
                  <p:cond evt="onClick" delay="0">
                    <p:tgtEl>
                      <p:spTgt spid="29"/>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000"/>
                                        <p:tgtEl>
                                          <p:spTgt spid="32"/>
                                        </p:tgtEl>
                                      </p:cBhvr>
                                    </p:animEffect>
                                    <p:anim calcmode="lin" valueType="num">
                                      <p:cBhvr>
                                        <p:cTn id="31" dur="1000" fill="hold"/>
                                        <p:tgtEl>
                                          <p:spTgt spid="32"/>
                                        </p:tgtEl>
                                        <p:attrNameLst>
                                          <p:attrName>ppt_x</p:attrName>
                                        </p:attrNameLst>
                                      </p:cBhvr>
                                      <p:tavLst>
                                        <p:tav tm="0">
                                          <p:val>
                                            <p:strVal val="#ppt_x"/>
                                          </p:val>
                                        </p:tav>
                                        <p:tav tm="100000">
                                          <p:val>
                                            <p:strVal val="#ppt_x"/>
                                          </p:val>
                                        </p:tav>
                                      </p:tavLst>
                                    </p:anim>
                                    <p:anim calcmode="lin" valueType="num">
                                      <p:cBhvr>
                                        <p:cTn id="32" dur="10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29"/>
                  </p:tgtEl>
                </p:cond>
              </p:nextCondLst>
            </p:seq>
            <p:seq concurrent="1" nextAc="seek">
              <p:cTn id="33" restart="whenNotActive" fill="hold" evtFilter="cancelBubble" nodeType="interactiveSeq">
                <p:stCondLst>
                  <p:cond evt="onClick" delay="0">
                    <p:tgtEl>
                      <p:spTgt spid="30"/>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3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图片 17">
            <a:extLst>
              <a:ext uri="{FF2B5EF4-FFF2-40B4-BE49-F238E27FC236}">
                <a16:creationId xmlns:a16="http://schemas.microsoft.com/office/drawing/2014/main" id="{B795CC31-A337-7757-8C11-E1E6730A72B4}"/>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61950" y="2194561"/>
            <a:ext cx="5026725" cy="5109210"/>
          </a:xfrm>
          <a:prstGeom prst="rect">
            <a:avLst/>
          </a:prstGeom>
        </p:spPr>
      </p:pic>
      <p:grpSp>
        <p:nvGrpSpPr>
          <p:cNvPr id="3" name="组合 3">
            <a:extLst>
              <a:ext uri="{FF2B5EF4-FFF2-40B4-BE49-F238E27FC236}">
                <a16:creationId xmlns:a16="http://schemas.microsoft.com/office/drawing/2014/main" id="{16527B97-3EE0-4322-7E9B-EA6D8C1D52A6}"/>
              </a:ext>
            </a:extLst>
          </p:cNvPr>
          <p:cNvGrpSpPr/>
          <p:nvPr/>
        </p:nvGrpSpPr>
        <p:grpSpPr>
          <a:xfrm>
            <a:off x="4523994" y="-226048"/>
            <a:ext cx="7668006" cy="6021058"/>
            <a:chOff x="441960" y="1268413"/>
            <a:chExt cx="6065520" cy="4720908"/>
          </a:xfrm>
        </p:grpSpPr>
        <p:pic>
          <p:nvPicPr>
            <p:cNvPr id="5" name="图片 10">
              <a:extLst>
                <a:ext uri="{FF2B5EF4-FFF2-40B4-BE49-F238E27FC236}">
                  <a16:creationId xmlns:a16="http://schemas.microsoft.com/office/drawing/2014/main" id="{A40840C3-7492-02AD-B1E6-D8D4666EB6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954" t="11646" r="5602" b="19516"/>
            <a:stretch/>
          </p:blipFill>
          <p:spPr>
            <a:xfrm>
              <a:off x="441960" y="1268413"/>
              <a:ext cx="6065520" cy="4720908"/>
            </a:xfrm>
            <a:prstGeom prst="rect">
              <a:avLst/>
            </a:prstGeom>
          </p:spPr>
        </p:pic>
        <p:sp>
          <p:nvSpPr>
            <p:cNvPr id="6" name="文本框 6">
              <a:extLst>
                <a:ext uri="{FF2B5EF4-FFF2-40B4-BE49-F238E27FC236}">
                  <a16:creationId xmlns:a16="http://schemas.microsoft.com/office/drawing/2014/main" id="{83BE579C-07C4-2F79-F455-3CE6C3FB3C60}"/>
                </a:ext>
              </a:extLst>
            </p:cNvPr>
            <p:cNvSpPr txBox="1"/>
            <p:nvPr/>
          </p:nvSpPr>
          <p:spPr>
            <a:xfrm>
              <a:off x="1216072" y="2785897"/>
              <a:ext cx="4517295" cy="603293"/>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endParaRPr kumimoji="0" lang="zh-CN" altLang="en-US" sz="4400" b="1" i="0" u="none" strike="noStrike" kern="1200" cap="none" spc="0" normalizeH="0" baseline="0" noProof="0" dirty="0">
                <a:ln>
                  <a:noFill/>
                </a:ln>
                <a:solidFill>
                  <a:srgbClr val="FF0066"/>
                </a:solidFill>
                <a:effectLst/>
                <a:uLnTx/>
                <a:uFillTx/>
                <a:latin typeface="#9Slide04 Tinos Bold" panose="02020803070505020304" pitchFamily="18" charset="0"/>
                <a:ea typeface="字魂107号-萌趣欢乐体" panose="00000500000000000000" pitchFamily="2" charset="-122"/>
                <a:cs typeface="#9Slide04 Tinos Bold" panose="02020803070505020304" pitchFamily="18" charset="0"/>
                <a:sym typeface="+mn-lt"/>
              </a:endParaRPr>
            </a:p>
          </p:txBody>
        </p:sp>
      </p:grpSp>
      <p:sp>
        <p:nvSpPr>
          <p:cNvPr id="7" name="Title 1">
            <a:extLst>
              <a:ext uri="{FF2B5EF4-FFF2-40B4-BE49-F238E27FC236}">
                <a16:creationId xmlns:a16="http://schemas.microsoft.com/office/drawing/2014/main" id="{959D30E1-DA95-C556-8887-AC1A0B9B3191}"/>
              </a:ext>
            </a:extLst>
          </p:cNvPr>
          <p:cNvSpPr txBox="1">
            <a:spLocks/>
          </p:cNvSpPr>
          <p:nvPr/>
        </p:nvSpPr>
        <p:spPr>
          <a:xfrm>
            <a:off x="3147060" y="264419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dirty="0" err="1">
                <a:solidFill>
                  <a:srgbClr val="FF0000"/>
                </a:solidFill>
                <a:latin typeface="Arial-Rounded" pitchFamily="34" charset="0"/>
                <a:ea typeface="Arial-Rounded" pitchFamily="34" charset="0"/>
                <a:cs typeface="Arial-Rounded" pitchFamily="34" charset="0"/>
              </a:rPr>
              <a:t>ươn</a:t>
            </a:r>
            <a:r>
              <a:rPr lang="en-US" sz="8800" b="1" dirty="0">
                <a:solidFill>
                  <a:srgbClr val="FF0000"/>
                </a:solidFill>
                <a:latin typeface="Arial-Rounded" pitchFamily="34" charset="0"/>
                <a:ea typeface="Arial-Rounded" pitchFamily="34" charset="0"/>
                <a:cs typeface="Arial-Rounded" pitchFamily="34" charset="0"/>
              </a:rPr>
              <a:t>  </a:t>
            </a:r>
            <a:r>
              <a:rPr lang="en-US" sz="8800" b="1" dirty="0" err="1">
                <a:solidFill>
                  <a:srgbClr val="FF0000"/>
                </a:solidFill>
                <a:latin typeface="Arial-Rounded" pitchFamily="34" charset="0"/>
                <a:ea typeface="Arial-Rounded" pitchFamily="34" charset="0"/>
                <a:cs typeface="Arial-Rounded" pitchFamily="34" charset="0"/>
              </a:rPr>
              <a:t>ương</a:t>
            </a:r>
            <a:endParaRPr lang="en-US" sz="8800" b="1" dirty="0">
              <a:solidFill>
                <a:srgbClr val="FF0000"/>
              </a:solidFill>
              <a:latin typeface="Arial-Rounded" pitchFamily="34" charset="0"/>
              <a:ea typeface="Arial-Rounded" pitchFamily="34" charset="0"/>
              <a:cs typeface="Arial-Rounded" pitchFamily="34" charset="0"/>
            </a:endParaRPr>
          </a:p>
        </p:txBody>
      </p:sp>
      <p:sp>
        <p:nvSpPr>
          <p:cNvPr id="8" name="Rounded Rectangle 13">
            <a:extLst>
              <a:ext uri="{FF2B5EF4-FFF2-40B4-BE49-F238E27FC236}">
                <a16:creationId xmlns:a16="http://schemas.microsoft.com/office/drawing/2014/main" id="{4C29CA54-73AE-257F-DD7D-62B627A6CDE3}"/>
              </a:ext>
            </a:extLst>
          </p:cNvPr>
          <p:cNvSpPr/>
          <p:nvPr/>
        </p:nvSpPr>
        <p:spPr>
          <a:xfrm>
            <a:off x="7067550" y="1623263"/>
            <a:ext cx="2895600" cy="960120"/>
          </a:xfrm>
          <a:prstGeom prst="roundRect">
            <a:avLst/>
          </a:prstGeom>
          <a:solidFill>
            <a:srgbClr val="92D050">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Bài</a:t>
            </a:r>
            <a:r>
              <a:rPr lang="en-US" sz="6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73</a:t>
            </a:r>
          </a:p>
        </p:txBody>
      </p:sp>
    </p:spTree>
    <p:extLst>
      <p:ext uri="{BB962C8B-B14F-4D97-AF65-F5344CB8AC3E}">
        <p14:creationId xmlns:p14="http://schemas.microsoft.com/office/powerpoint/2010/main" val="29438839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0833E-6 -1.11111E-6 L -0.1431 0.07616 " pathEditMode="relative" rAng="0" ptsTypes="AA">
                                      <p:cBhvr>
                                        <p:cTn id="6" dur="2000" fill="hold"/>
                                        <p:tgtEl>
                                          <p:spTgt spid="2"/>
                                        </p:tgtEl>
                                        <p:attrNameLst>
                                          <p:attrName>ppt_x</p:attrName>
                                          <p:attrName>ppt_y</p:attrName>
                                        </p:attrNameLst>
                                      </p:cBhvr>
                                      <p:rCtr x="-7161" y="3796"/>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A008EE-3A84-8B7E-6A3C-B467C4D1BBD6}"/>
              </a:ext>
            </a:extLst>
          </p:cNvPr>
          <p:cNvPicPr>
            <a:picLocks noChangeAspect="1"/>
          </p:cNvPicPr>
          <p:nvPr/>
        </p:nvPicPr>
        <p:blipFill>
          <a:blip r:embed="rId3"/>
          <a:stretch>
            <a:fillRect/>
          </a:stretch>
        </p:blipFill>
        <p:spPr>
          <a:xfrm>
            <a:off x="562915" y="1176325"/>
            <a:ext cx="4688230" cy="4688230"/>
          </a:xfrm>
          <a:prstGeom prst="rect">
            <a:avLst/>
          </a:prstGeom>
        </p:spPr>
      </p:pic>
      <p:pic>
        <p:nvPicPr>
          <p:cNvPr id="4" name="Picture 3">
            <a:extLst>
              <a:ext uri="{FF2B5EF4-FFF2-40B4-BE49-F238E27FC236}">
                <a16:creationId xmlns:a16="http://schemas.microsoft.com/office/drawing/2014/main" id="{A00F4F3E-3F4D-436C-386E-02DBD684207C}"/>
              </a:ext>
            </a:extLst>
          </p:cNvPr>
          <p:cNvPicPr>
            <a:picLocks noChangeAspect="1"/>
          </p:cNvPicPr>
          <p:nvPr/>
        </p:nvPicPr>
        <p:blipFill>
          <a:blip r:embed="rId4"/>
          <a:stretch>
            <a:fillRect/>
          </a:stretch>
        </p:blipFill>
        <p:spPr>
          <a:xfrm>
            <a:off x="5023592" y="2113692"/>
            <a:ext cx="6328196" cy="2219136"/>
          </a:xfrm>
          <a:prstGeom prst="rect">
            <a:avLst/>
          </a:prstGeom>
        </p:spPr>
      </p:pic>
    </p:spTree>
    <p:extLst>
      <p:ext uri="{BB962C8B-B14F-4D97-AF65-F5344CB8AC3E}">
        <p14:creationId xmlns:p14="http://schemas.microsoft.com/office/powerpoint/2010/main" val="3445665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xverse2Fmedia2Fc611ee2d-3f92-48b2-bf57-4e8a6c5297fa_seed0">
            <a:hlinkClick r:id="" action="ppaction://media"/>
            <a:extLst>
              <a:ext uri="{FF2B5EF4-FFF2-40B4-BE49-F238E27FC236}">
                <a16:creationId xmlns:a16="http://schemas.microsoft.com/office/drawing/2014/main" id="{06CADCCB-8194-0259-10AB-3783C14FD809}"/>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9742" r="1369"/>
          <a:stretch>
            <a:fillRect/>
          </a:stretch>
        </p:blipFill>
        <p:spPr>
          <a:xfrm>
            <a:off x="20" y="10"/>
            <a:ext cx="12191980" cy="6857990"/>
          </a:xfrm>
          <a:prstGeom prst="rect">
            <a:avLst/>
          </a:prstGeom>
          <a:noFill/>
        </p:spPr>
      </p:pic>
      <p:pic>
        <p:nvPicPr>
          <p:cNvPr id="4" name="[hanhtrangso.nxbgd.vn] Audio_ Đường tới trường lượn theo sườn đồi_HTS">
            <a:hlinkClick r:id="" action="ppaction://media"/>
            <a:extLst>
              <a:ext uri="{FF2B5EF4-FFF2-40B4-BE49-F238E27FC236}">
                <a16:creationId xmlns:a16="http://schemas.microsoft.com/office/drawing/2014/main" id="{6D4A5E17-00D8-9FA0-79BA-27586B52056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19430" y="105410"/>
            <a:ext cx="406400" cy="406400"/>
          </a:xfrm>
          <a:prstGeom prst="rect">
            <a:avLst/>
          </a:prstGeom>
        </p:spPr>
      </p:pic>
    </p:spTree>
    <p:extLst>
      <p:ext uri="{BB962C8B-B14F-4D97-AF65-F5344CB8AC3E}">
        <p14:creationId xmlns:p14="http://schemas.microsoft.com/office/powerpoint/2010/main" val="2974934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7" fill="hold"/>
                                        <p:tgtEl>
                                          <p:spTgt spid="3"/>
                                        </p:tgtEl>
                                      </p:cBhvr>
                                    </p:cmd>
                                  </p:childTnLst>
                                </p:cTn>
                              </p:par>
                              <p:par>
                                <p:cTn id="7" presetID="1" presetClass="mediacall" presetSubtype="0" fill="hold" nodeType="withEffect">
                                  <p:stCondLst>
                                    <p:cond delay="0"/>
                                  </p:stCondLst>
                                  <p:childTnLst>
                                    <p:cmd type="call" cmd="playFrom(0.0)">
                                      <p:cBhvr>
                                        <p:cTn id="8" dur="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Trẻ em Vui vẻ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357</Words>
  <Application>Microsoft Office PowerPoint</Application>
  <PresentationFormat>Widescreen</PresentationFormat>
  <Paragraphs>181</Paragraphs>
  <Slides>39</Slides>
  <Notes>23</Notes>
  <HiddenSlides>0</HiddenSlides>
  <MMClips>6</MMClips>
  <ScaleCrop>false</ScaleCrop>
  <HeadingPairs>
    <vt:vector size="6" baseType="variant">
      <vt:variant>
        <vt:lpstr>Fonts Used</vt:lpstr>
      </vt:variant>
      <vt:variant>
        <vt:i4>17</vt:i4>
      </vt:variant>
      <vt:variant>
        <vt:lpstr>Theme</vt:lpstr>
      </vt:variant>
      <vt:variant>
        <vt:i4>8</vt:i4>
      </vt:variant>
      <vt:variant>
        <vt:lpstr>Slide Titles</vt:lpstr>
      </vt:variant>
      <vt:variant>
        <vt:i4>39</vt:i4>
      </vt:variant>
    </vt:vector>
  </HeadingPairs>
  <TitlesOfParts>
    <vt:vector size="64" baseType="lpstr">
      <vt:lpstr>#9Slide04 Tinos Bold</vt:lpstr>
      <vt:lpstr>#9Slide07 HoneyCream</vt:lpstr>
      <vt:lpstr>Arial</vt:lpstr>
      <vt:lpstr>Arial Rounded MT Bold</vt:lpstr>
      <vt:lpstr>Arial-Rounded</vt:lpstr>
      <vt:lpstr>Calibri</vt:lpstr>
      <vt:lpstr>Calibri Light</vt:lpstr>
      <vt:lpstr>等线</vt:lpstr>
      <vt:lpstr>等线 Light</vt:lpstr>
      <vt:lpstr>HP001 4 hàng</vt:lpstr>
      <vt:lpstr>黑体</vt:lpstr>
      <vt:lpstr>SVN-Appleberry</vt:lpstr>
      <vt:lpstr>SVN-Newton</vt:lpstr>
      <vt:lpstr>Tahoma</vt:lpstr>
      <vt:lpstr>Times New Roman</vt:lpstr>
      <vt:lpstr>Wingdings</vt:lpstr>
      <vt:lpstr>字魂107号-萌趣欢乐体</vt:lpstr>
      <vt:lpstr>Trẻ em Vui vẻ 16x9</vt:lpstr>
      <vt:lpstr>Office 主题</vt:lpstr>
      <vt:lpstr>Office Theme</vt:lpstr>
      <vt:lpstr>1_Office Theme</vt:lpstr>
      <vt:lpstr>Office 主题​​</vt:lpstr>
      <vt:lpstr>1_Office 主题​​</vt:lpstr>
      <vt:lpstr>2_Office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linhmx</dc:creator>
  <cp:lastModifiedBy>ADMIN</cp:lastModifiedBy>
  <cp:revision>101</cp:revision>
  <dcterms:created xsi:type="dcterms:W3CDTF">2020-08-13T09:32:00Z</dcterms:created>
  <dcterms:modified xsi:type="dcterms:W3CDTF">2026-04-28T15:03:33Z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