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13" r:id="rId3"/>
    <p:sldMasterId id="2147483725" r:id="rId4"/>
    <p:sldMasterId id="2147483737" r:id="rId5"/>
    <p:sldMasterId id="2147483764" r:id="rId6"/>
    <p:sldMasterId id="2147483776" r:id="rId7"/>
    <p:sldMasterId id="2147483788" r:id="rId8"/>
    <p:sldMasterId id="2147483800" r:id="rId9"/>
    <p:sldMasterId id="2147483812" r:id="rId10"/>
    <p:sldMasterId id="2147483824" r:id="rId11"/>
  </p:sldMasterIdLst>
  <p:notesMasterIdLst>
    <p:notesMasterId r:id="rId44"/>
  </p:notesMasterIdLst>
  <p:sldIdLst>
    <p:sldId id="279" r:id="rId12"/>
    <p:sldId id="3408" r:id="rId13"/>
    <p:sldId id="280" r:id="rId14"/>
    <p:sldId id="3409" r:id="rId15"/>
    <p:sldId id="281" r:id="rId16"/>
    <p:sldId id="3411" r:id="rId17"/>
    <p:sldId id="403" r:id="rId18"/>
    <p:sldId id="3407" r:id="rId19"/>
    <p:sldId id="380" r:id="rId20"/>
    <p:sldId id="336" r:id="rId21"/>
    <p:sldId id="263" r:id="rId22"/>
    <p:sldId id="264" r:id="rId23"/>
    <p:sldId id="372" r:id="rId24"/>
    <p:sldId id="3410" r:id="rId25"/>
    <p:sldId id="260" r:id="rId26"/>
    <p:sldId id="287" r:id="rId27"/>
    <p:sldId id="381" r:id="rId28"/>
    <p:sldId id="382" r:id="rId29"/>
    <p:sldId id="383" r:id="rId30"/>
    <p:sldId id="272" r:id="rId31"/>
    <p:sldId id="338" r:id="rId32"/>
    <p:sldId id="3413" r:id="rId33"/>
    <p:sldId id="3414" r:id="rId34"/>
    <p:sldId id="3415" r:id="rId35"/>
    <p:sldId id="3402" r:id="rId36"/>
    <p:sldId id="391" r:id="rId37"/>
    <p:sldId id="399" r:id="rId38"/>
    <p:sldId id="404" r:id="rId39"/>
    <p:sldId id="386" r:id="rId40"/>
    <p:sldId id="326" r:id="rId41"/>
    <p:sldId id="295" r:id="rId42"/>
    <p:sldId id="293" r:id="rId43"/>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82" autoAdjust="0"/>
    <p:restoredTop sz="95380" autoAdjust="0"/>
  </p:normalViewPr>
  <p:slideViewPr>
    <p:cSldViewPr>
      <p:cViewPr varScale="1">
        <p:scale>
          <a:sx n="82" d="100"/>
          <a:sy n="82" d="100"/>
        </p:scale>
        <p:origin x="677"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viewProps" Target="viewProps.xml"/><Relationship Id="rId20" Type="http://schemas.openxmlformats.org/officeDocument/2006/relationships/slide" Target="slides/slide9.xml"/><Relationship Id="rId41"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CAF0E2-9F1B-42E2-8E85-894E1C79C5E5}" type="datetimeFigureOut">
              <a:rPr lang="en-US" smtClean="0"/>
              <a:t>4/29/2026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DA77CD-26B3-421A-9FCE-CA86FEC560C9}" type="slidenum">
              <a:rPr lang="en-US" smtClean="0"/>
              <a:t>‹#›</a:t>
            </a:fld>
            <a:endParaRPr lang="en-US"/>
          </a:p>
        </p:txBody>
      </p:sp>
    </p:spTree>
    <p:extLst>
      <p:ext uri="{BB962C8B-B14F-4D97-AF65-F5344CB8AC3E}">
        <p14:creationId xmlns:p14="http://schemas.microsoft.com/office/powerpoint/2010/main" val="2520494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Cuốc:</a:t>
            </a:r>
            <a:r>
              <a:rPr lang="en-US" baseline="0"/>
              <a:t> danh từ và động từ</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21915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có</a:t>
            </a:r>
            <a:r>
              <a:rPr lang="en-US" baseline="0"/>
              <a:t> thể hỏi mở rộng thêm ở câu hỏi cuối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7440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674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674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68024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Luyện</a:t>
            </a:r>
            <a:r>
              <a:rPr lang="en-US" baseline="0"/>
              <a:t> luôn từ khó đọc nhé!</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9558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có</a:t>
            </a:r>
            <a:r>
              <a:rPr lang="en-US" baseline="0"/>
              <a:t> thể hỏi mở rộng thêm ở câu hỏi cuối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7440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1.xml"/><Relationship Id="rId4" Type="http://schemas.openxmlformats.org/officeDocument/2006/relationships/image" Target="../media/image6.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1.xml"/><Relationship Id="rId4" Type="http://schemas.openxmlformats.org/officeDocument/2006/relationships/image" Target="../media/image6.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1.xml"/><Relationship Id="rId4" Type="http://schemas.openxmlformats.org/officeDocument/2006/relationships/image" Target="../media/image6.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1.xml"/><Relationship Id="rId4" Type="http://schemas.openxmlformats.org/officeDocument/2006/relationships/image" Target="../media/image6.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1.xml"/><Relationship Id="rId4" Type="http://schemas.openxmlformats.org/officeDocument/2006/relationships/image" Target="../media/image6.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2026/4/29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737154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2026/4/29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47134049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1244479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73072090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21542340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72265363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4/29/2026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24444392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4/29/2026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5301496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4/29/2026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23475082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75696853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78944993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83781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2026/4/29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86307669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542188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1539B-86BF-B75C-432C-2CF5DB379A0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9591A2-0980-3637-7A3B-86D2B0B4C57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D4B5CFE-DB61-3945-950C-100A7436C82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4/29/2026</a:t>
            </a:fld>
            <a:endParaRPr lang="en-US"/>
          </a:p>
        </p:txBody>
      </p:sp>
      <p:sp>
        <p:nvSpPr>
          <p:cNvPr id="5" name="Footer Placeholder 4">
            <a:extLst>
              <a:ext uri="{FF2B5EF4-FFF2-40B4-BE49-F238E27FC236}">
                <a16:creationId xmlns:a16="http://schemas.microsoft.com/office/drawing/2014/main" id="{27B73E24-02D4-0619-7853-B6EB472A99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7AE06F7-1311-C6A2-5076-EC61C95E9DBF}"/>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4188291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4/29/2026</a:t>
            </a:fld>
            <a:endParaRPr lang="en-US"/>
          </a:p>
        </p:txBody>
      </p:sp>
      <p:sp>
        <p:nvSpPr>
          <p:cNvPr id="5" name="Footer Placeholder 4">
            <a:extLst>
              <a:ext uri="{FF2B5EF4-FFF2-40B4-BE49-F238E27FC236}">
                <a16:creationId xmlns:a16="http://schemas.microsoft.com/office/drawing/2014/main"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5" y="-2720495"/>
            <a:ext cx="6782891" cy="12298989"/>
          </a:xfrm>
          <a:prstGeom prst="rect">
            <a:avLst/>
          </a:prstGeom>
        </p:spPr>
      </p:pic>
      <p:pic>
        <p:nvPicPr>
          <p:cNvPr id="9" name="Picture 8">
            <a:extLst>
              <a:ext uri="{FF2B5EF4-FFF2-40B4-BE49-F238E27FC236}">
                <a16:creationId xmlns:a16="http://schemas.microsoft.com/office/drawing/2014/main" id="{99152044-F794-192C-47EE-71C462A4C389}"/>
              </a:ext>
            </a:extLst>
          </p:cNvPr>
          <p:cNvPicPr>
            <a:picLocks noChangeAspect="1"/>
          </p:cNvPicPr>
          <p:nvPr userDrawn="1"/>
        </p:nvPicPr>
        <p:blipFill>
          <a:blip r:embed="rId4"/>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2338696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4/29/2026</a:t>
            </a:fld>
            <a:endParaRPr lang="en-US"/>
          </a:p>
        </p:txBody>
      </p:sp>
      <p:sp>
        <p:nvSpPr>
          <p:cNvPr id="5" name="Footer Placeholder 4">
            <a:extLst>
              <a:ext uri="{FF2B5EF4-FFF2-40B4-BE49-F238E27FC236}">
                <a16:creationId xmlns:a16="http://schemas.microsoft.com/office/drawing/2014/main"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5" y="-2720495"/>
            <a:ext cx="6782891" cy="12298989"/>
          </a:xfrm>
          <a:prstGeom prst="rect">
            <a:avLst/>
          </a:prstGeom>
        </p:spPr>
      </p:pic>
      <p:pic>
        <p:nvPicPr>
          <p:cNvPr id="9" name="Picture 8">
            <a:extLst>
              <a:ext uri="{FF2B5EF4-FFF2-40B4-BE49-F238E27FC236}">
                <a16:creationId xmlns:a16="http://schemas.microsoft.com/office/drawing/2014/main" id="{99152044-F794-192C-47EE-71C462A4C389}"/>
              </a:ext>
            </a:extLst>
          </p:cNvPr>
          <p:cNvPicPr>
            <a:picLocks noChangeAspect="1"/>
          </p:cNvPicPr>
          <p:nvPr userDrawn="1"/>
        </p:nvPicPr>
        <p:blipFill>
          <a:blip r:embed="rId4"/>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349717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4/29/2026</a:t>
            </a:fld>
            <a:endParaRPr lang="en-US"/>
          </a:p>
        </p:txBody>
      </p:sp>
      <p:sp>
        <p:nvSpPr>
          <p:cNvPr id="5" name="Footer Placeholder 4">
            <a:extLst>
              <a:ext uri="{FF2B5EF4-FFF2-40B4-BE49-F238E27FC236}">
                <a16:creationId xmlns:a16="http://schemas.microsoft.com/office/drawing/2014/main"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5" y="-2720495"/>
            <a:ext cx="6782891" cy="12298989"/>
          </a:xfrm>
          <a:prstGeom prst="rect">
            <a:avLst/>
          </a:prstGeom>
        </p:spPr>
      </p:pic>
      <p:pic>
        <p:nvPicPr>
          <p:cNvPr id="9" name="Picture 8">
            <a:extLst>
              <a:ext uri="{FF2B5EF4-FFF2-40B4-BE49-F238E27FC236}">
                <a16:creationId xmlns:a16="http://schemas.microsoft.com/office/drawing/2014/main" id="{99152044-F794-192C-47EE-71C462A4C389}"/>
              </a:ext>
            </a:extLst>
          </p:cNvPr>
          <p:cNvPicPr>
            <a:picLocks noChangeAspect="1"/>
          </p:cNvPicPr>
          <p:nvPr userDrawn="1"/>
        </p:nvPicPr>
        <p:blipFill>
          <a:blip r:embed="rId4"/>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1165434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4/29/2026</a:t>
            </a:fld>
            <a:endParaRPr lang="en-US"/>
          </a:p>
        </p:txBody>
      </p:sp>
      <p:sp>
        <p:nvSpPr>
          <p:cNvPr id="5" name="Footer Placeholder 4">
            <a:extLst>
              <a:ext uri="{FF2B5EF4-FFF2-40B4-BE49-F238E27FC236}">
                <a16:creationId xmlns:a16="http://schemas.microsoft.com/office/drawing/2014/main"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5" y="-2720495"/>
            <a:ext cx="6782891" cy="12298989"/>
          </a:xfrm>
          <a:prstGeom prst="rect">
            <a:avLst/>
          </a:prstGeom>
        </p:spPr>
      </p:pic>
      <p:pic>
        <p:nvPicPr>
          <p:cNvPr id="9" name="Picture 8">
            <a:extLst>
              <a:ext uri="{FF2B5EF4-FFF2-40B4-BE49-F238E27FC236}">
                <a16:creationId xmlns:a16="http://schemas.microsoft.com/office/drawing/2014/main" id="{99152044-F794-192C-47EE-71C462A4C389}"/>
              </a:ext>
            </a:extLst>
          </p:cNvPr>
          <p:cNvPicPr>
            <a:picLocks noChangeAspect="1"/>
          </p:cNvPicPr>
          <p:nvPr userDrawn="1"/>
        </p:nvPicPr>
        <p:blipFill>
          <a:blip r:embed="rId4"/>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1951171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4/29/2026</a:t>
            </a:fld>
            <a:endParaRPr lang="en-US"/>
          </a:p>
        </p:txBody>
      </p:sp>
      <p:sp>
        <p:nvSpPr>
          <p:cNvPr id="5" name="Footer Placeholder 4">
            <a:extLst>
              <a:ext uri="{FF2B5EF4-FFF2-40B4-BE49-F238E27FC236}">
                <a16:creationId xmlns:a16="http://schemas.microsoft.com/office/drawing/2014/main"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5" y="-2720495"/>
            <a:ext cx="6782891" cy="12298989"/>
          </a:xfrm>
          <a:prstGeom prst="rect">
            <a:avLst/>
          </a:prstGeom>
        </p:spPr>
      </p:pic>
      <p:pic>
        <p:nvPicPr>
          <p:cNvPr id="9" name="Picture 8">
            <a:extLst>
              <a:ext uri="{FF2B5EF4-FFF2-40B4-BE49-F238E27FC236}">
                <a16:creationId xmlns:a16="http://schemas.microsoft.com/office/drawing/2014/main" id="{99152044-F794-192C-47EE-71C462A4C389}"/>
              </a:ext>
            </a:extLst>
          </p:cNvPr>
          <p:cNvPicPr>
            <a:picLocks noChangeAspect="1"/>
          </p:cNvPicPr>
          <p:nvPr userDrawn="1"/>
        </p:nvPicPr>
        <p:blipFill>
          <a:blip r:embed="rId4"/>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3475912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4/29/2026</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9" name="Picture 8">
            <a:extLst>
              <a:ext uri="{FF2B5EF4-FFF2-40B4-BE49-F238E27FC236}">
                <a16:creationId xmlns:a16="http://schemas.microsoft.com/office/drawing/2014/main" id="{8C6EBFCB-D581-BA4A-0047-9B9968DEDEAD}"/>
              </a:ext>
            </a:extLst>
          </p:cNvPr>
          <p:cNvPicPr>
            <a:picLocks noChangeAspect="1"/>
          </p:cNvPicPr>
          <p:nvPr userDrawn="1"/>
        </p:nvPicPr>
        <p:blipFill>
          <a:blip r:embed="rId3"/>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308924232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5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4/29/2026</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9" name="Picture 8">
            <a:extLst>
              <a:ext uri="{FF2B5EF4-FFF2-40B4-BE49-F238E27FC236}">
                <a16:creationId xmlns:a16="http://schemas.microsoft.com/office/drawing/2014/main" id="{8C6EBFCB-D581-BA4A-0047-9B9968DEDEAD}"/>
              </a:ext>
            </a:extLst>
          </p:cNvPr>
          <p:cNvPicPr>
            <a:picLocks noChangeAspect="1"/>
          </p:cNvPicPr>
          <p:nvPr userDrawn="1"/>
        </p:nvPicPr>
        <p:blipFill>
          <a:blip r:embed="rId3"/>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256896180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4/29/2026</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9" name="Picture 8">
            <a:extLst>
              <a:ext uri="{FF2B5EF4-FFF2-40B4-BE49-F238E27FC236}">
                <a16:creationId xmlns:a16="http://schemas.microsoft.com/office/drawing/2014/main" id="{8C6EBFCB-D581-BA4A-0047-9B9968DEDEAD}"/>
              </a:ext>
            </a:extLst>
          </p:cNvPr>
          <p:cNvPicPr>
            <a:picLocks noChangeAspect="1"/>
          </p:cNvPicPr>
          <p:nvPr userDrawn="1"/>
        </p:nvPicPr>
        <p:blipFill>
          <a:blip r:embed="rId3"/>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15401698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2026/4/29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2249712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4/29/2026</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9" name="Picture 8">
            <a:extLst>
              <a:ext uri="{FF2B5EF4-FFF2-40B4-BE49-F238E27FC236}">
                <a16:creationId xmlns:a16="http://schemas.microsoft.com/office/drawing/2014/main" id="{8C6EBFCB-D581-BA4A-0047-9B9968DEDEAD}"/>
              </a:ext>
            </a:extLst>
          </p:cNvPr>
          <p:cNvPicPr>
            <a:picLocks noChangeAspect="1"/>
          </p:cNvPicPr>
          <p:nvPr userDrawn="1"/>
        </p:nvPicPr>
        <p:blipFill>
          <a:blip r:embed="rId3"/>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267375527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4/29/2026</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9" name="Picture 8">
            <a:extLst>
              <a:ext uri="{FF2B5EF4-FFF2-40B4-BE49-F238E27FC236}">
                <a16:creationId xmlns:a16="http://schemas.microsoft.com/office/drawing/2014/main" id="{8C6EBFCB-D581-BA4A-0047-9B9968DEDEAD}"/>
              </a:ext>
            </a:extLst>
          </p:cNvPr>
          <p:cNvPicPr>
            <a:picLocks noChangeAspect="1"/>
          </p:cNvPicPr>
          <p:nvPr userDrawn="1"/>
        </p:nvPicPr>
        <p:blipFill>
          <a:blip r:embed="rId3"/>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38016552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4/29/2026</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9" name="Picture 8">
            <a:extLst>
              <a:ext uri="{FF2B5EF4-FFF2-40B4-BE49-F238E27FC236}">
                <a16:creationId xmlns:a16="http://schemas.microsoft.com/office/drawing/2014/main" id="{8C6EBFCB-D581-BA4A-0047-9B9968DEDEAD}"/>
              </a:ext>
            </a:extLst>
          </p:cNvPr>
          <p:cNvPicPr>
            <a:picLocks noChangeAspect="1"/>
          </p:cNvPicPr>
          <p:nvPr userDrawn="1"/>
        </p:nvPicPr>
        <p:blipFill>
          <a:blip r:embed="rId3"/>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136994936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33489F27-4C72-B514-43B7-8328303522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Tree>
    <p:extLst>
      <p:ext uri="{BB962C8B-B14F-4D97-AF65-F5344CB8AC3E}">
        <p14:creationId xmlns:p14="http://schemas.microsoft.com/office/powerpoint/2010/main" val="15617977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33489F27-4C72-B514-43B7-8328303522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2" name="Picture 1">
            <a:extLst>
              <a:ext uri="{FF2B5EF4-FFF2-40B4-BE49-F238E27FC236}">
                <a16:creationId xmlns:a16="http://schemas.microsoft.com/office/drawing/2014/main" id="{3AD50C5B-0ED1-EED3-E25C-D848E8B6E41C}"/>
              </a:ext>
            </a:extLst>
          </p:cNvPr>
          <p:cNvPicPr>
            <a:picLocks noChangeAspect="1"/>
          </p:cNvPicPr>
          <p:nvPr userDrawn="1"/>
        </p:nvPicPr>
        <p:blipFill>
          <a:blip r:embed="rId3"/>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220414729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BDE6C-63F6-6C80-0C5C-F94C241B82D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D771796-7844-DB85-EB38-F26A7D55064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9AA1C8-CCC6-B84B-C1FA-888C5BABD11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108E28-627F-2D44-D81C-6C15BF2C5C0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13AE90-3BBD-87A3-D638-61782525EB8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733959-FCA8-A66D-B92F-DB0EB64CBF55}"/>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4/29/2026</a:t>
            </a:fld>
            <a:endParaRPr lang="en-US"/>
          </a:p>
        </p:txBody>
      </p:sp>
      <p:sp>
        <p:nvSpPr>
          <p:cNvPr id="8" name="Footer Placeholder 7">
            <a:extLst>
              <a:ext uri="{FF2B5EF4-FFF2-40B4-BE49-F238E27FC236}">
                <a16:creationId xmlns:a16="http://schemas.microsoft.com/office/drawing/2014/main" id="{DE6F3A65-CA66-5E81-4BA7-18FD2BD728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2E077C3-116D-597C-5AB0-C82C90A9E04C}"/>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158996128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71315-9374-42B2-CA36-BC3536D176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16AC519-3402-D6B5-0D85-7ED734439BD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4/29/2026</a:t>
            </a:fld>
            <a:endParaRPr lang="en-US"/>
          </a:p>
        </p:txBody>
      </p:sp>
      <p:sp>
        <p:nvSpPr>
          <p:cNvPr id="4" name="Footer Placeholder 3">
            <a:extLst>
              <a:ext uri="{FF2B5EF4-FFF2-40B4-BE49-F238E27FC236}">
                <a16:creationId xmlns:a16="http://schemas.microsoft.com/office/drawing/2014/main" id="{AD83A296-B661-19CE-BBED-C2ABB7B0B6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3A7D5BE-52F4-EFEE-7C09-54E73E8DBD40}"/>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77086685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44B879-72FA-A95E-E2A7-A6269E4C286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4/29/2026</a:t>
            </a:fld>
            <a:endParaRPr lang="en-US"/>
          </a:p>
        </p:txBody>
      </p:sp>
      <p:sp>
        <p:nvSpPr>
          <p:cNvPr id="3" name="Footer Placeholder 2">
            <a:extLst>
              <a:ext uri="{FF2B5EF4-FFF2-40B4-BE49-F238E27FC236}">
                <a16:creationId xmlns:a16="http://schemas.microsoft.com/office/drawing/2014/main" id="{2C50A52C-DE84-7CDA-4D8C-3803326404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0EBCB7D-379E-BB84-1B0E-B2424B6BF58B}"/>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309342170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2A9B4-7B15-ACE4-7D69-A2713CDD119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DB7BE3-906F-F433-76AB-981A4BDAB6E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4556D7-9B32-617A-9617-493136D7B14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9AB4C4-CE0E-273A-BCA3-A73E6BBF3A3E}"/>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4/29/2026</a:t>
            </a:fld>
            <a:endParaRPr lang="en-US"/>
          </a:p>
        </p:txBody>
      </p:sp>
      <p:sp>
        <p:nvSpPr>
          <p:cNvPr id="6" name="Footer Placeholder 5">
            <a:extLst>
              <a:ext uri="{FF2B5EF4-FFF2-40B4-BE49-F238E27FC236}">
                <a16:creationId xmlns:a16="http://schemas.microsoft.com/office/drawing/2014/main" id="{40B1437A-A64E-7D5F-F7C4-59B0778820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F745A35-7470-C567-7B64-E5B5E85C55FC}"/>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321313486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AC6EA-0C14-F5E8-D539-B0D892245E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2E945B-18E5-1D4C-D60E-2083540D290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F3FE6E-2F48-6FB7-CFF6-27114F37D2C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8B69E4-B19E-D32A-08D8-E2AEA37AE890}"/>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4/29/2026</a:t>
            </a:fld>
            <a:endParaRPr lang="en-US"/>
          </a:p>
        </p:txBody>
      </p:sp>
      <p:sp>
        <p:nvSpPr>
          <p:cNvPr id="6" name="Footer Placeholder 5">
            <a:extLst>
              <a:ext uri="{FF2B5EF4-FFF2-40B4-BE49-F238E27FC236}">
                <a16:creationId xmlns:a16="http://schemas.microsoft.com/office/drawing/2014/main" id="{F15A7F5D-5141-7DC7-AB9B-EEF2A95627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BE9DAA7-2B21-0BA9-BA69-8C106473AB93}"/>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577118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2026/4/29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86198178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B8256-A6E5-010F-CC12-F4991E1729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0A7EDA-5B8E-451F-A1AB-33AC778CDDF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1DD76F-CF45-080A-2F19-7F25D7BCDD3D}"/>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4/29/2026</a:t>
            </a:fld>
            <a:endParaRPr lang="en-US"/>
          </a:p>
        </p:txBody>
      </p:sp>
      <p:sp>
        <p:nvSpPr>
          <p:cNvPr id="5" name="Footer Placeholder 4">
            <a:extLst>
              <a:ext uri="{FF2B5EF4-FFF2-40B4-BE49-F238E27FC236}">
                <a16:creationId xmlns:a16="http://schemas.microsoft.com/office/drawing/2014/main" id="{D81B92FE-FA3C-0068-7EA5-DFDA0F75FC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FC70588-96AD-C383-4500-771B280A620A}"/>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145069496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850DD1-1EE9-B448-BDC2-1C9EC1DE425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D6A2C1-1EF8-22ED-871B-F12D655130F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76DE07-AA90-8262-2375-DD304B701A7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4/29/2026</a:t>
            </a:fld>
            <a:endParaRPr lang="en-US"/>
          </a:p>
        </p:txBody>
      </p:sp>
      <p:sp>
        <p:nvSpPr>
          <p:cNvPr id="5" name="Footer Placeholder 4">
            <a:extLst>
              <a:ext uri="{FF2B5EF4-FFF2-40B4-BE49-F238E27FC236}">
                <a16:creationId xmlns:a16="http://schemas.microsoft.com/office/drawing/2014/main" id="{9FDB1246-0BFF-7D6F-15CA-1FFC07A1A8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16E3DDD-C955-1C34-0385-37FA11B4210D}"/>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11894427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2026/4/29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3558386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2026/4/29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0805105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2026/4/29</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7483012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2026/4/29</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7275915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2026/4/29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0383017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2026/4/29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835148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2026/4/29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7586706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2026/4/29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2525265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2026/4/29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2652751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2026/4/29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3993855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pic>
        <p:nvPicPr>
          <p:cNvPr id="8" name="Picture 7" descr="A round pink circle with white text and a black background&#10;&#10;AI-generated content may be incorrect.">
            <a:extLst>
              <a:ext uri="{FF2B5EF4-FFF2-40B4-BE49-F238E27FC236}">
                <a16:creationId xmlns:a16="http://schemas.microsoft.com/office/drawing/2014/main" id="{DE727589-0FE1-3916-788F-013D73D3552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05400" y="-4495800"/>
            <a:ext cx="1466552" cy="1466552"/>
          </a:xfrm>
          <a:prstGeom prst="rect">
            <a:avLst/>
          </a:prstGeom>
        </p:spPr>
      </p:pic>
      <p:pic>
        <p:nvPicPr>
          <p:cNvPr id="9" name="Picture 8" descr="A round pink circle with white text and a black background&#10;&#10;AI-generated content may be incorrect.">
            <a:extLst>
              <a:ext uri="{FF2B5EF4-FFF2-40B4-BE49-F238E27FC236}">
                <a16:creationId xmlns:a16="http://schemas.microsoft.com/office/drawing/2014/main" id="{EFCAD34B-958B-8303-92BB-82D5B547562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91200" y="8991600"/>
            <a:ext cx="1466552" cy="1466552"/>
          </a:xfrm>
          <a:prstGeom prst="rect">
            <a:avLst/>
          </a:prstGeom>
        </p:spPr>
      </p:pic>
    </p:spTree>
    <p:extLst>
      <p:ext uri="{BB962C8B-B14F-4D97-AF65-F5344CB8AC3E}">
        <p14:creationId xmlns:p14="http://schemas.microsoft.com/office/powerpoint/2010/main" val="29895436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7099948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1369776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7485076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4/29/2026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94713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4/29/2026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072498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4/29/2026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pic>
        <p:nvPicPr>
          <p:cNvPr id="5" name="Picture 4">
            <a:extLst>
              <a:ext uri="{FF2B5EF4-FFF2-40B4-BE49-F238E27FC236}">
                <a16:creationId xmlns:a16="http://schemas.microsoft.com/office/drawing/2014/main" id="{BAEB35B0-20EA-E82F-AFAF-2C4E9FCD135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sp>
        <p:nvSpPr>
          <p:cNvPr id="6" name="Rectangle: Rounded Corners 6">
            <a:extLst>
              <a:ext uri="{FF2B5EF4-FFF2-40B4-BE49-F238E27FC236}">
                <a16:creationId xmlns:a16="http://schemas.microsoft.com/office/drawing/2014/main" id="{0334FDC3-88D6-B9D4-182C-E014A2A3D7A3}"/>
              </a:ext>
            </a:extLst>
          </p:cNvPr>
          <p:cNvSpPr/>
          <p:nvPr userDrawn="1"/>
        </p:nvSpPr>
        <p:spPr>
          <a:xfrm>
            <a:off x="398585" y="246184"/>
            <a:ext cx="11654346" cy="6365629"/>
          </a:xfrm>
          <a:prstGeom prst="roundRect">
            <a:avLst>
              <a:gd name="adj" fmla="val 13348"/>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472181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2026/4/29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8391951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463820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9663553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2779898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388651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61847-4B24-4C57-B37E-953F81D2F8C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0F5158-9842-4530-B92C-26165D0EBE1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68D2DC-F4C1-4D75-BB06-C1790C87EFDD}"/>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4/29/2026</a:t>
            </a:fld>
            <a:endParaRPr lang="en-US"/>
          </a:p>
        </p:txBody>
      </p:sp>
      <p:sp>
        <p:nvSpPr>
          <p:cNvPr id="5" name="Footer Placeholder 4">
            <a:extLst>
              <a:ext uri="{FF2B5EF4-FFF2-40B4-BE49-F238E27FC236}">
                <a16:creationId xmlns:a16="http://schemas.microsoft.com/office/drawing/2014/main" id="{9C817004-AEBD-4D85-BD0C-CC54CA43B8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3E5FD0-BEAA-46C6-8C35-FB1C3978F8CA}"/>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5402021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DBB76-147B-4581-A957-CBB20BFF75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68C00D9-27DF-4652-A0B9-F1145E582AE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130E8F-A650-4164-9E5D-96987E07C722}"/>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4/29/2026</a:t>
            </a:fld>
            <a:endParaRPr lang="en-US"/>
          </a:p>
        </p:txBody>
      </p:sp>
      <p:sp>
        <p:nvSpPr>
          <p:cNvPr id="5" name="Footer Placeholder 4">
            <a:extLst>
              <a:ext uri="{FF2B5EF4-FFF2-40B4-BE49-F238E27FC236}">
                <a16:creationId xmlns:a16="http://schemas.microsoft.com/office/drawing/2014/main" id="{9112CA76-3BFE-439A-B413-AD894B3C4E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1130FF1-3569-4956-BD4C-2EF7421E9E0B}"/>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4439712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B28D0-22C9-42B2-AF7D-E0554B88FC4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8E2722-197D-4ABC-B1FF-05E4262BE5F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8CF5EA-10E8-492C-A6CC-75FCDD9ACB48}"/>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4/29/2026</a:t>
            </a:fld>
            <a:endParaRPr lang="en-US"/>
          </a:p>
        </p:txBody>
      </p:sp>
      <p:sp>
        <p:nvSpPr>
          <p:cNvPr id="5" name="Footer Placeholder 4">
            <a:extLst>
              <a:ext uri="{FF2B5EF4-FFF2-40B4-BE49-F238E27FC236}">
                <a16:creationId xmlns:a16="http://schemas.microsoft.com/office/drawing/2014/main" id="{AE3CD99E-3437-4A42-A90B-525817471A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F99437-E93E-4BFF-B966-51A40DB2D70D}"/>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6952921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58683-EAD3-4942-88E3-5F11C4044DE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923EBA5-5DF5-4113-A625-4C6300DA8C7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8F75F3-A183-44F3-BC09-CD27A2B9C27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489273-CE84-481C-ABA3-5BC66D6064CD}"/>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4/29/2026</a:t>
            </a:fld>
            <a:endParaRPr lang="en-US"/>
          </a:p>
        </p:txBody>
      </p:sp>
      <p:sp>
        <p:nvSpPr>
          <p:cNvPr id="6" name="Footer Placeholder 5">
            <a:extLst>
              <a:ext uri="{FF2B5EF4-FFF2-40B4-BE49-F238E27FC236}">
                <a16:creationId xmlns:a16="http://schemas.microsoft.com/office/drawing/2014/main" id="{0ADDDDA9-BB73-434D-A214-83BAB2A3D3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50C88AF-682A-4310-A921-ACAD1E0C66DA}"/>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3110826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64615-E5FE-4C91-A883-D4FAA701556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1790CC4-87EB-478F-8609-AD0FF381CA5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504BA0-6E07-4DFB-9D17-5D6BFC7BDAD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F23F1F-55BE-45DB-97D4-B86539AE1F4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F2E6B2-E8F4-413C-8236-47BD0990933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FD0521-D250-4E86-B400-C0404D6B7A9D}"/>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4/29/2026</a:t>
            </a:fld>
            <a:endParaRPr lang="en-US"/>
          </a:p>
        </p:txBody>
      </p:sp>
      <p:sp>
        <p:nvSpPr>
          <p:cNvPr id="8" name="Footer Placeholder 7">
            <a:extLst>
              <a:ext uri="{FF2B5EF4-FFF2-40B4-BE49-F238E27FC236}">
                <a16:creationId xmlns:a16="http://schemas.microsoft.com/office/drawing/2014/main" id="{F79BDDC0-89AB-4DD8-905C-30C059818C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A245C0E-48DD-48D7-B1B4-C1C40262927C}"/>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6881664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5FA2C-279A-4E0A-9535-56CFA9069A0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AEA9DD3-9B31-4607-802C-2F1650025661}"/>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4/29/2026</a:t>
            </a:fld>
            <a:endParaRPr lang="en-US"/>
          </a:p>
        </p:txBody>
      </p:sp>
      <p:sp>
        <p:nvSpPr>
          <p:cNvPr id="4" name="Footer Placeholder 3">
            <a:extLst>
              <a:ext uri="{FF2B5EF4-FFF2-40B4-BE49-F238E27FC236}">
                <a16:creationId xmlns:a16="http://schemas.microsoft.com/office/drawing/2014/main" id="{0A484452-644B-4700-9F6E-980A195304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F398DB1-9A5C-44D2-AE2D-3A3046F9F9BC}"/>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54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2026/4/29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5758322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C2B6F4-63EE-4E8D-9ED5-30A4D202DBE7}"/>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4/29/2026</a:t>
            </a:fld>
            <a:endParaRPr lang="en-US"/>
          </a:p>
        </p:txBody>
      </p:sp>
      <p:sp>
        <p:nvSpPr>
          <p:cNvPr id="3" name="Footer Placeholder 2">
            <a:extLst>
              <a:ext uri="{FF2B5EF4-FFF2-40B4-BE49-F238E27FC236}">
                <a16:creationId xmlns:a16="http://schemas.microsoft.com/office/drawing/2014/main" id="{405F51AC-00EA-4027-AF50-9106F14637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BF2204C-1D2A-4996-B559-2F9A144E843A}"/>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344546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0F18B-17C8-4A9D-8AF9-692107C0BA3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2BD162-242E-4E22-B706-D47C6248C60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7F3AA3-BA9B-4A79-A4B8-7E224A3F054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375729-6A69-4555-8207-65FE70E0D226}"/>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4/29/2026</a:t>
            </a:fld>
            <a:endParaRPr lang="en-US"/>
          </a:p>
        </p:txBody>
      </p:sp>
      <p:sp>
        <p:nvSpPr>
          <p:cNvPr id="6" name="Footer Placeholder 5">
            <a:extLst>
              <a:ext uri="{FF2B5EF4-FFF2-40B4-BE49-F238E27FC236}">
                <a16:creationId xmlns:a16="http://schemas.microsoft.com/office/drawing/2014/main" id="{946D097F-95EE-46A5-8F6A-1308E7E90E1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8FA7C0E-F815-41C2-A426-2D29DF560CBA}"/>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3482672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24CD6-CCB7-4221-B057-8AC578C9D21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C2FA31-4227-4896-9E52-76353AF48AD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2C8BD1-F7B0-4410-A283-95BEEB7B61E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CB5DED-459F-4270-AFE4-8C4F52381BC1}"/>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4/29/2026</a:t>
            </a:fld>
            <a:endParaRPr lang="en-US"/>
          </a:p>
        </p:txBody>
      </p:sp>
      <p:sp>
        <p:nvSpPr>
          <p:cNvPr id="6" name="Footer Placeholder 5">
            <a:extLst>
              <a:ext uri="{FF2B5EF4-FFF2-40B4-BE49-F238E27FC236}">
                <a16:creationId xmlns:a16="http://schemas.microsoft.com/office/drawing/2014/main" id="{1D8BA7E3-1999-4CBC-9867-5273FA1C7B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098DD34-D43A-43E3-9EEE-0BC12F880538}"/>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7985453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67FFF-6C9A-4FB3-9CC5-9A972E452FD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5F0E65-46D5-40EB-B273-71E50D95BCD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C44197-143C-4CF8-BF0D-CBDDBDC86021}"/>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4/29/2026</a:t>
            </a:fld>
            <a:endParaRPr lang="en-US"/>
          </a:p>
        </p:txBody>
      </p:sp>
      <p:sp>
        <p:nvSpPr>
          <p:cNvPr id="5" name="Footer Placeholder 4">
            <a:extLst>
              <a:ext uri="{FF2B5EF4-FFF2-40B4-BE49-F238E27FC236}">
                <a16:creationId xmlns:a16="http://schemas.microsoft.com/office/drawing/2014/main" id="{3ABA56C9-8F88-42C7-AD4A-8AF4D68989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6C4C88C-F954-4843-AC31-FD5F5C1871AF}"/>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1540152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7701DF-1762-4A38-95FD-00B2E5743BE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469FB7-6AED-471D-A4C3-876CC8EFB8F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77D530-BB0B-4324-BF26-C483BCAA8B5B}"/>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4/29/2026</a:t>
            </a:fld>
            <a:endParaRPr lang="en-US"/>
          </a:p>
        </p:txBody>
      </p:sp>
      <p:sp>
        <p:nvSpPr>
          <p:cNvPr id="5" name="Footer Placeholder 4">
            <a:extLst>
              <a:ext uri="{FF2B5EF4-FFF2-40B4-BE49-F238E27FC236}">
                <a16:creationId xmlns:a16="http://schemas.microsoft.com/office/drawing/2014/main" id="{11141F54-8182-4FF3-A1B0-92475D0A9C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90C6837-EB23-4904-9432-403D1E6FCA3F}"/>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6311331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pic>
        <p:nvPicPr>
          <p:cNvPr id="8" name="Picture 7" descr="A round pink circle with white text and a black background&#10;&#10;AI-generated content may be incorrect.">
            <a:extLst>
              <a:ext uri="{FF2B5EF4-FFF2-40B4-BE49-F238E27FC236}">
                <a16:creationId xmlns:a16="http://schemas.microsoft.com/office/drawing/2014/main" id="{4AD7C575-53D9-4111-5B5E-6BD59B60729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05400" y="-4495800"/>
            <a:ext cx="1466552" cy="1466552"/>
          </a:xfrm>
          <a:prstGeom prst="rect">
            <a:avLst/>
          </a:prstGeom>
        </p:spPr>
      </p:pic>
      <p:pic>
        <p:nvPicPr>
          <p:cNvPr id="9" name="Picture 8" descr="A round pink circle with white text and a black background&#10;&#10;AI-generated content may be incorrect.">
            <a:extLst>
              <a:ext uri="{FF2B5EF4-FFF2-40B4-BE49-F238E27FC236}">
                <a16:creationId xmlns:a16="http://schemas.microsoft.com/office/drawing/2014/main" id="{C77004A1-7ADD-EFBD-9006-79994810793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91200" y="8991600"/>
            <a:ext cx="1466552" cy="1466552"/>
          </a:xfrm>
          <a:prstGeom prst="rect">
            <a:avLst/>
          </a:prstGeom>
        </p:spPr>
      </p:pic>
    </p:spTree>
    <p:extLst>
      <p:ext uri="{BB962C8B-B14F-4D97-AF65-F5344CB8AC3E}">
        <p14:creationId xmlns:p14="http://schemas.microsoft.com/office/powerpoint/2010/main" val="36170817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5461808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8222471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732979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4/29/2026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832189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74FA68B-851B-4497-92DD-AD9676CFD6C7}" type="datetimeFigureOut">
              <a:rPr lang="zh-CN" altLang="en-US" smtClean="0"/>
              <a:t>2026/4/29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0114994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4/29/2026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9712959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4/29/2026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9976120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2064165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815188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294952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7038006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86BE6-3B5E-1DB6-7F30-D8E97AAA845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B16F7B2-8366-CF67-C2EE-4D4543AA49E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ADE5EB7-9345-C16D-F557-32F1961B6254}"/>
              </a:ext>
            </a:extLst>
          </p:cNvPr>
          <p:cNvSpPr>
            <a:spLocks noGrp="1"/>
          </p:cNvSpPr>
          <p:nvPr>
            <p:ph type="dt" sz="half" idx="10"/>
          </p:nvPr>
        </p:nvSpPr>
        <p:spPr>
          <a:xfrm>
            <a:off x="838200" y="6356350"/>
            <a:ext cx="2743200" cy="365125"/>
          </a:xfrm>
          <a:prstGeom prst="rect">
            <a:avLst/>
          </a:prstGeom>
        </p:spPr>
        <p:txBody>
          <a:bodyPr/>
          <a:lstStyle/>
          <a:p>
            <a:fld id="{B3E00421-79B3-41C6-9050-86DFB4B33E89}" type="datetimeFigureOut">
              <a:rPr lang="en-US" smtClean="0"/>
              <a:t>4/29/2026</a:t>
            </a:fld>
            <a:endParaRPr lang="en-US"/>
          </a:p>
        </p:txBody>
      </p:sp>
      <p:sp>
        <p:nvSpPr>
          <p:cNvPr id="5" name="Footer Placeholder 4">
            <a:extLst>
              <a:ext uri="{FF2B5EF4-FFF2-40B4-BE49-F238E27FC236}">
                <a16:creationId xmlns:a16="http://schemas.microsoft.com/office/drawing/2014/main" id="{3B963ABF-5B0E-F8A2-B072-79CB67D7DB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788358F-D4CF-19EF-7E64-39A6E7988577}"/>
              </a:ext>
            </a:extLst>
          </p:cNvPr>
          <p:cNvSpPr>
            <a:spLocks noGrp="1"/>
          </p:cNvSpPr>
          <p:nvPr>
            <p:ph type="sldNum" sz="quarter" idx="12"/>
          </p:nvPr>
        </p:nvSpPr>
        <p:spPr>
          <a:xfrm>
            <a:off x="8610600" y="6356350"/>
            <a:ext cx="2743200" cy="365125"/>
          </a:xfrm>
          <a:prstGeom prst="rect">
            <a:avLst/>
          </a:prstGeom>
        </p:spPr>
        <p:txBody>
          <a:bodyPr/>
          <a:lstStyle/>
          <a:p>
            <a:fld id="{0A046C6D-752A-4B69-87F3-568A9BE4C30B}" type="slidenum">
              <a:rPr lang="en-US" smtClean="0"/>
              <a:t>‹#›</a:t>
            </a:fld>
            <a:endParaRPr lang="en-US"/>
          </a:p>
        </p:txBody>
      </p:sp>
    </p:spTree>
    <p:extLst>
      <p:ext uri="{BB962C8B-B14F-4D97-AF65-F5344CB8AC3E}">
        <p14:creationId xmlns:p14="http://schemas.microsoft.com/office/powerpoint/2010/main" val="30559392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E5E08-4DE0-F86A-6BAE-5A642FE7E52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CD3AA82-D51F-E7D0-B774-6C44370789D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68CC57-5AA3-E771-2E72-A1903BC8CD85}"/>
              </a:ext>
            </a:extLst>
          </p:cNvPr>
          <p:cNvSpPr>
            <a:spLocks noGrp="1"/>
          </p:cNvSpPr>
          <p:nvPr>
            <p:ph type="dt" sz="half" idx="10"/>
          </p:nvPr>
        </p:nvSpPr>
        <p:spPr>
          <a:xfrm>
            <a:off x="838200" y="6356350"/>
            <a:ext cx="2743200" cy="365125"/>
          </a:xfrm>
          <a:prstGeom prst="rect">
            <a:avLst/>
          </a:prstGeom>
        </p:spPr>
        <p:txBody>
          <a:bodyPr/>
          <a:lstStyle/>
          <a:p>
            <a:fld id="{B3E00421-79B3-41C6-9050-86DFB4B33E89}" type="datetimeFigureOut">
              <a:rPr lang="en-US" smtClean="0"/>
              <a:t>4/29/2026</a:t>
            </a:fld>
            <a:endParaRPr lang="en-US"/>
          </a:p>
        </p:txBody>
      </p:sp>
      <p:sp>
        <p:nvSpPr>
          <p:cNvPr id="5" name="Footer Placeholder 4">
            <a:extLst>
              <a:ext uri="{FF2B5EF4-FFF2-40B4-BE49-F238E27FC236}">
                <a16:creationId xmlns:a16="http://schemas.microsoft.com/office/drawing/2014/main" id="{533BA176-C143-130F-113F-B2872396B5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C85AB49-043D-7ED7-688D-02B0C04856B9}"/>
              </a:ext>
            </a:extLst>
          </p:cNvPr>
          <p:cNvSpPr>
            <a:spLocks noGrp="1"/>
          </p:cNvSpPr>
          <p:nvPr>
            <p:ph type="sldNum" sz="quarter" idx="12"/>
          </p:nvPr>
        </p:nvSpPr>
        <p:spPr>
          <a:xfrm>
            <a:off x="8610600" y="6356350"/>
            <a:ext cx="2743200" cy="365125"/>
          </a:xfrm>
          <a:prstGeom prst="rect">
            <a:avLst/>
          </a:prstGeom>
        </p:spPr>
        <p:txBody>
          <a:bodyPr/>
          <a:lstStyle/>
          <a:p>
            <a:fld id="{0A046C6D-752A-4B69-87F3-568A9BE4C30B}" type="slidenum">
              <a:rPr lang="en-US" smtClean="0"/>
              <a:t>‹#›</a:t>
            </a:fld>
            <a:endParaRPr lang="en-US"/>
          </a:p>
        </p:txBody>
      </p:sp>
    </p:spTree>
    <p:extLst>
      <p:ext uri="{BB962C8B-B14F-4D97-AF65-F5344CB8AC3E}">
        <p14:creationId xmlns:p14="http://schemas.microsoft.com/office/powerpoint/2010/main" val="37360945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442D3-99AA-1482-C74A-9C161942A1A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4103452-6243-7F7A-0709-D35D85F51D7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AE404F-3756-C88D-E933-A8B1D35F0CBD}"/>
              </a:ext>
            </a:extLst>
          </p:cNvPr>
          <p:cNvSpPr>
            <a:spLocks noGrp="1"/>
          </p:cNvSpPr>
          <p:nvPr>
            <p:ph type="dt" sz="half" idx="10"/>
          </p:nvPr>
        </p:nvSpPr>
        <p:spPr>
          <a:xfrm>
            <a:off x="838200" y="6356350"/>
            <a:ext cx="2743200" cy="365125"/>
          </a:xfrm>
          <a:prstGeom prst="rect">
            <a:avLst/>
          </a:prstGeom>
        </p:spPr>
        <p:txBody>
          <a:bodyPr/>
          <a:lstStyle/>
          <a:p>
            <a:fld id="{B3E00421-79B3-41C6-9050-86DFB4B33E89}" type="datetimeFigureOut">
              <a:rPr lang="en-US" smtClean="0"/>
              <a:t>4/29/2026</a:t>
            </a:fld>
            <a:endParaRPr lang="en-US"/>
          </a:p>
        </p:txBody>
      </p:sp>
      <p:sp>
        <p:nvSpPr>
          <p:cNvPr id="5" name="Footer Placeholder 4">
            <a:extLst>
              <a:ext uri="{FF2B5EF4-FFF2-40B4-BE49-F238E27FC236}">
                <a16:creationId xmlns:a16="http://schemas.microsoft.com/office/drawing/2014/main" id="{F36CFF98-F0E9-7F9A-88EB-458ACDECE4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9CDED3-104A-BCF9-086B-F3665ED970EA}"/>
              </a:ext>
            </a:extLst>
          </p:cNvPr>
          <p:cNvSpPr>
            <a:spLocks noGrp="1"/>
          </p:cNvSpPr>
          <p:nvPr>
            <p:ph type="sldNum" sz="quarter" idx="12"/>
          </p:nvPr>
        </p:nvSpPr>
        <p:spPr>
          <a:xfrm>
            <a:off x="8610600" y="6356350"/>
            <a:ext cx="2743200" cy="365125"/>
          </a:xfrm>
          <a:prstGeom prst="rect">
            <a:avLst/>
          </a:prstGeom>
        </p:spPr>
        <p:txBody>
          <a:bodyPr/>
          <a:lstStyle/>
          <a:p>
            <a:fld id="{0A046C6D-752A-4B69-87F3-568A9BE4C30B}" type="slidenum">
              <a:rPr lang="en-US" smtClean="0"/>
              <a:t>‹#›</a:t>
            </a:fld>
            <a:endParaRPr lang="en-US"/>
          </a:p>
        </p:txBody>
      </p:sp>
    </p:spTree>
    <p:extLst>
      <p:ext uri="{BB962C8B-B14F-4D97-AF65-F5344CB8AC3E}">
        <p14:creationId xmlns:p14="http://schemas.microsoft.com/office/powerpoint/2010/main" val="18736188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2B899-E83C-A431-FBE4-30C8C198AAE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CA35720-AD5B-6A62-1919-39726CDD075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A88823-EFC5-0072-A872-C4A300A223E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74DBC7E-39AA-0874-7FC4-696097D56C9A}"/>
              </a:ext>
            </a:extLst>
          </p:cNvPr>
          <p:cNvSpPr>
            <a:spLocks noGrp="1"/>
          </p:cNvSpPr>
          <p:nvPr>
            <p:ph type="dt" sz="half" idx="10"/>
          </p:nvPr>
        </p:nvSpPr>
        <p:spPr>
          <a:xfrm>
            <a:off x="838200" y="6356350"/>
            <a:ext cx="2743200" cy="365125"/>
          </a:xfrm>
          <a:prstGeom prst="rect">
            <a:avLst/>
          </a:prstGeom>
        </p:spPr>
        <p:txBody>
          <a:bodyPr/>
          <a:lstStyle/>
          <a:p>
            <a:fld id="{B3E00421-79B3-41C6-9050-86DFB4B33E89}" type="datetimeFigureOut">
              <a:rPr lang="en-US" smtClean="0"/>
              <a:t>4/29/2026</a:t>
            </a:fld>
            <a:endParaRPr lang="en-US"/>
          </a:p>
        </p:txBody>
      </p:sp>
      <p:sp>
        <p:nvSpPr>
          <p:cNvPr id="6" name="Footer Placeholder 5">
            <a:extLst>
              <a:ext uri="{FF2B5EF4-FFF2-40B4-BE49-F238E27FC236}">
                <a16:creationId xmlns:a16="http://schemas.microsoft.com/office/drawing/2014/main" id="{6E5ACFB8-A4B5-2E23-52DE-259988290F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522963-E84A-A5C3-50E2-22441373444D}"/>
              </a:ext>
            </a:extLst>
          </p:cNvPr>
          <p:cNvSpPr>
            <a:spLocks noGrp="1"/>
          </p:cNvSpPr>
          <p:nvPr>
            <p:ph type="sldNum" sz="quarter" idx="12"/>
          </p:nvPr>
        </p:nvSpPr>
        <p:spPr>
          <a:xfrm>
            <a:off x="8610600" y="6356350"/>
            <a:ext cx="2743200" cy="365125"/>
          </a:xfrm>
          <a:prstGeom prst="rect">
            <a:avLst/>
          </a:prstGeom>
        </p:spPr>
        <p:txBody>
          <a:bodyPr/>
          <a:lstStyle/>
          <a:p>
            <a:fld id="{0A046C6D-752A-4B69-87F3-568A9BE4C30B}" type="slidenum">
              <a:rPr lang="en-US" smtClean="0"/>
              <a:t>‹#›</a:t>
            </a:fld>
            <a:endParaRPr lang="en-US"/>
          </a:p>
        </p:txBody>
      </p:sp>
    </p:spTree>
    <p:extLst>
      <p:ext uri="{BB962C8B-B14F-4D97-AF65-F5344CB8AC3E}">
        <p14:creationId xmlns:p14="http://schemas.microsoft.com/office/powerpoint/2010/main" val="38278158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74FA68B-851B-4497-92DD-AD9676CFD6C7}" type="datetimeFigureOut">
              <a:rPr lang="zh-CN" altLang="en-US" smtClean="0"/>
              <a:t>2026/4/29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637096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4174D-E433-12DD-87FB-1F633EA755F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9FDDA95-1039-BFCA-280A-19158118135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7A5739-D585-3AC4-C564-C29AAAA0D89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DB4CEE-5E47-6F0E-BE33-F1588BF7A0B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40D39E-7AFA-2989-D424-BC3D0F92325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97D723-C1F4-B11D-CC95-FEA28E943C52}"/>
              </a:ext>
            </a:extLst>
          </p:cNvPr>
          <p:cNvSpPr>
            <a:spLocks noGrp="1"/>
          </p:cNvSpPr>
          <p:nvPr>
            <p:ph type="dt" sz="half" idx="10"/>
          </p:nvPr>
        </p:nvSpPr>
        <p:spPr>
          <a:xfrm>
            <a:off x="838200" y="6356350"/>
            <a:ext cx="2743200" cy="365125"/>
          </a:xfrm>
          <a:prstGeom prst="rect">
            <a:avLst/>
          </a:prstGeom>
        </p:spPr>
        <p:txBody>
          <a:bodyPr/>
          <a:lstStyle/>
          <a:p>
            <a:fld id="{B3E00421-79B3-41C6-9050-86DFB4B33E89}" type="datetimeFigureOut">
              <a:rPr lang="en-US" smtClean="0"/>
              <a:t>4/29/2026</a:t>
            </a:fld>
            <a:endParaRPr lang="en-US"/>
          </a:p>
        </p:txBody>
      </p:sp>
      <p:sp>
        <p:nvSpPr>
          <p:cNvPr id="8" name="Footer Placeholder 7">
            <a:extLst>
              <a:ext uri="{FF2B5EF4-FFF2-40B4-BE49-F238E27FC236}">
                <a16:creationId xmlns:a16="http://schemas.microsoft.com/office/drawing/2014/main" id="{FAC92420-4080-7EEE-80C5-641EFE89EA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3612674-C55E-0026-CC53-A45E7BD3DB1E}"/>
              </a:ext>
            </a:extLst>
          </p:cNvPr>
          <p:cNvSpPr>
            <a:spLocks noGrp="1"/>
          </p:cNvSpPr>
          <p:nvPr>
            <p:ph type="sldNum" sz="quarter" idx="12"/>
          </p:nvPr>
        </p:nvSpPr>
        <p:spPr>
          <a:xfrm>
            <a:off x="8610600" y="6356350"/>
            <a:ext cx="2743200" cy="365125"/>
          </a:xfrm>
          <a:prstGeom prst="rect">
            <a:avLst/>
          </a:prstGeom>
        </p:spPr>
        <p:txBody>
          <a:bodyPr/>
          <a:lstStyle/>
          <a:p>
            <a:fld id="{0A046C6D-752A-4B69-87F3-568A9BE4C30B}" type="slidenum">
              <a:rPr lang="en-US" smtClean="0"/>
              <a:t>‹#›</a:t>
            </a:fld>
            <a:endParaRPr lang="en-US"/>
          </a:p>
        </p:txBody>
      </p:sp>
    </p:spTree>
    <p:extLst>
      <p:ext uri="{BB962C8B-B14F-4D97-AF65-F5344CB8AC3E}">
        <p14:creationId xmlns:p14="http://schemas.microsoft.com/office/powerpoint/2010/main" val="34555963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51AFF-3866-AD1E-FBEE-F1E6B29D492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F27BC5F-BEBD-3658-9F64-7F8777C07E0F}"/>
              </a:ext>
            </a:extLst>
          </p:cNvPr>
          <p:cNvSpPr>
            <a:spLocks noGrp="1"/>
          </p:cNvSpPr>
          <p:nvPr>
            <p:ph type="dt" sz="half" idx="10"/>
          </p:nvPr>
        </p:nvSpPr>
        <p:spPr>
          <a:xfrm>
            <a:off x="838200" y="6356350"/>
            <a:ext cx="2743200" cy="365125"/>
          </a:xfrm>
          <a:prstGeom prst="rect">
            <a:avLst/>
          </a:prstGeom>
        </p:spPr>
        <p:txBody>
          <a:bodyPr/>
          <a:lstStyle/>
          <a:p>
            <a:fld id="{B3E00421-79B3-41C6-9050-86DFB4B33E89}" type="datetimeFigureOut">
              <a:rPr lang="en-US" smtClean="0"/>
              <a:t>4/29/2026</a:t>
            </a:fld>
            <a:endParaRPr lang="en-US"/>
          </a:p>
        </p:txBody>
      </p:sp>
      <p:sp>
        <p:nvSpPr>
          <p:cNvPr id="4" name="Footer Placeholder 3">
            <a:extLst>
              <a:ext uri="{FF2B5EF4-FFF2-40B4-BE49-F238E27FC236}">
                <a16:creationId xmlns:a16="http://schemas.microsoft.com/office/drawing/2014/main" id="{1E2F1D59-18D6-BA19-30FC-19BE0A6226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B87823-942F-3B04-1991-14FD9053E4A2}"/>
              </a:ext>
            </a:extLst>
          </p:cNvPr>
          <p:cNvSpPr>
            <a:spLocks noGrp="1"/>
          </p:cNvSpPr>
          <p:nvPr>
            <p:ph type="sldNum" sz="quarter" idx="12"/>
          </p:nvPr>
        </p:nvSpPr>
        <p:spPr>
          <a:xfrm>
            <a:off x="8610600" y="6356350"/>
            <a:ext cx="2743200" cy="365125"/>
          </a:xfrm>
          <a:prstGeom prst="rect">
            <a:avLst/>
          </a:prstGeom>
        </p:spPr>
        <p:txBody>
          <a:bodyPr/>
          <a:lstStyle/>
          <a:p>
            <a:fld id="{0A046C6D-752A-4B69-87F3-568A9BE4C30B}" type="slidenum">
              <a:rPr lang="en-US" smtClean="0"/>
              <a:t>‹#›</a:t>
            </a:fld>
            <a:endParaRPr lang="en-US"/>
          </a:p>
        </p:txBody>
      </p:sp>
    </p:spTree>
    <p:extLst>
      <p:ext uri="{BB962C8B-B14F-4D97-AF65-F5344CB8AC3E}">
        <p14:creationId xmlns:p14="http://schemas.microsoft.com/office/powerpoint/2010/main" val="384057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48709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A6A29-DB36-BE66-7543-D545EE16ED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858294-819E-76D7-4799-798E1ED9845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47635E-CCD9-3B3D-0781-751782BE2D0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6BC5B5-0347-590B-0852-884D439CB9A7}"/>
              </a:ext>
            </a:extLst>
          </p:cNvPr>
          <p:cNvSpPr>
            <a:spLocks noGrp="1"/>
          </p:cNvSpPr>
          <p:nvPr>
            <p:ph type="dt" sz="half" idx="10"/>
          </p:nvPr>
        </p:nvSpPr>
        <p:spPr>
          <a:xfrm>
            <a:off x="838200" y="6356350"/>
            <a:ext cx="2743200" cy="365125"/>
          </a:xfrm>
          <a:prstGeom prst="rect">
            <a:avLst/>
          </a:prstGeom>
        </p:spPr>
        <p:txBody>
          <a:bodyPr/>
          <a:lstStyle/>
          <a:p>
            <a:fld id="{B3E00421-79B3-41C6-9050-86DFB4B33E89}" type="datetimeFigureOut">
              <a:rPr lang="en-US" smtClean="0"/>
              <a:t>4/29/2026</a:t>
            </a:fld>
            <a:endParaRPr lang="en-US"/>
          </a:p>
        </p:txBody>
      </p:sp>
      <p:sp>
        <p:nvSpPr>
          <p:cNvPr id="6" name="Footer Placeholder 5">
            <a:extLst>
              <a:ext uri="{FF2B5EF4-FFF2-40B4-BE49-F238E27FC236}">
                <a16:creationId xmlns:a16="http://schemas.microsoft.com/office/drawing/2014/main" id="{F2F02F9F-3038-C5E7-1604-1F57820A17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68E3F2-D22A-E711-5D95-71605621FD76}"/>
              </a:ext>
            </a:extLst>
          </p:cNvPr>
          <p:cNvSpPr>
            <a:spLocks noGrp="1"/>
          </p:cNvSpPr>
          <p:nvPr>
            <p:ph type="sldNum" sz="quarter" idx="12"/>
          </p:nvPr>
        </p:nvSpPr>
        <p:spPr>
          <a:xfrm>
            <a:off x="8610600" y="6356350"/>
            <a:ext cx="2743200" cy="365125"/>
          </a:xfrm>
          <a:prstGeom prst="rect">
            <a:avLst/>
          </a:prstGeom>
        </p:spPr>
        <p:txBody>
          <a:bodyPr/>
          <a:lstStyle/>
          <a:p>
            <a:fld id="{0A046C6D-752A-4B69-87F3-568A9BE4C30B}" type="slidenum">
              <a:rPr lang="en-US" smtClean="0"/>
              <a:t>‹#›</a:t>
            </a:fld>
            <a:endParaRPr lang="en-US"/>
          </a:p>
        </p:txBody>
      </p:sp>
    </p:spTree>
    <p:extLst>
      <p:ext uri="{BB962C8B-B14F-4D97-AF65-F5344CB8AC3E}">
        <p14:creationId xmlns:p14="http://schemas.microsoft.com/office/powerpoint/2010/main" val="5342997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04F65-29ED-08A7-CB93-715AE27C112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C2C90E-2FCE-44E1-96C5-CE734D769C6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1A170C-EB8A-2504-88A8-B68227B2EC8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9AA142-22B1-A52C-0ED5-FBDAFAEE9DFB}"/>
              </a:ext>
            </a:extLst>
          </p:cNvPr>
          <p:cNvSpPr>
            <a:spLocks noGrp="1"/>
          </p:cNvSpPr>
          <p:nvPr>
            <p:ph type="dt" sz="half" idx="10"/>
          </p:nvPr>
        </p:nvSpPr>
        <p:spPr>
          <a:xfrm>
            <a:off x="838200" y="6356350"/>
            <a:ext cx="2743200" cy="365125"/>
          </a:xfrm>
          <a:prstGeom prst="rect">
            <a:avLst/>
          </a:prstGeom>
        </p:spPr>
        <p:txBody>
          <a:bodyPr/>
          <a:lstStyle/>
          <a:p>
            <a:fld id="{B3E00421-79B3-41C6-9050-86DFB4B33E89}" type="datetimeFigureOut">
              <a:rPr lang="en-US" smtClean="0"/>
              <a:t>4/29/2026</a:t>
            </a:fld>
            <a:endParaRPr lang="en-US"/>
          </a:p>
        </p:txBody>
      </p:sp>
      <p:sp>
        <p:nvSpPr>
          <p:cNvPr id="6" name="Footer Placeholder 5">
            <a:extLst>
              <a:ext uri="{FF2B5EF4-FFF2-40B4-BE49-F238E27FC236}">
                <a16:creationId xmlns:a16="http://schemas.microsoft.com/office/drawing/2014/main" id="{F5032586-6049-D96F-2978-EA40EF10EC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867CBF8-ECA0-9B46-7106-0730190B0F58}"/>
              </a:ext>
            </a:extLst>
          </p:cNvPr>
          <p:cNvSpPr>
            <a:spLocks noGrp="1"/>
          </p:cNvSpPr>
          <p:nvPr>
            <p:ph type="sldNum" sz="quarter" idx="12"/>
          </p:nvPr>
        </p:nvSpPr>
        <p:spPr>
          <a:xfrm>
            <a:off x="8610600" y="6356350"/>
            <a:ext cx="2743200" cy="365125"/>
          </a:xfrm>
          <a:prstGeom prst="rect">
            <a:avLst/>
          </a:prstGeom>
        </p:spPr>
        <p:txBody>
          <a:bodyPr/>
          <a:lstStyle/>
          <a:p>
            <a:fld id="{0A046C6D-752A-4B69-87F3-568A9BE4C30B}" type="slidenum">
              <a:rPr lang="en-US" smtClean="0"/>
              <a:t>‹#›</a:t>
            </a:fld>
            <a:endParaRPr lang="en-US"/>
          </a:p>
        </p:txBody>
      </p:sp>
    </p:spTree>
    <p:extLst>
      <p:ext uri="{BB962C8B-B14F-4D97-AF65-F5344CB8AC3E}">
        <p14:creationId xmlns:p14="http://schemas.microsoft.com/office/powerpoint/2010/main" val="12609488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8E52C-C3FE-9F0C-4C33-8823D6A902D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3B0C46-0977-828D-E229-CEE005349D9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BB66A6-9150-E78A-2D43-42FEC1687355}"/>
              </a:ext>
            </a:extLst>
          </p:cNvPr>
          <p:cNvSpPr>
            <a:spLocks noGrp="1"/>
          </p:cNvSpPr>
          <p:nvPr>
            <p:ph type="dt" sz="half" idx="10"/>
          </p:nvPr>
        </p:nvSpPr>
        <p:spPr>
          <a:xfrm>
            <a:off x="838200" y="6356350"/>
            <a:ext cx="2743200" cy="365125"/>
          </a:xfrm>
          <a:prstGeom prst="rect">
            <a:avLst/>
          </a:prstGeom>
        </p:spPr>
        <p:txBody>
          <a:bodyPr/>
          <a:lstStyle/>
          <a:p>
            <a:fld id="{B3E00421-79B3-41C6-9050-86DFB4B33E89}" type="datetimeFigureOut">
              <a:rPr lang="en-US" smtClean="0"/>
              <a:t>4/29/2026</a:t>
            </a:fld>
            <a:endParaRPr lang="en-US"/>
          </a:p>
        </p:txBody>
      </p:sp>
      <p:sp>
        <p:nvSpPr>
          <p:cNvPr id="5" name="Footer Placeholder 4">
            <a:extLst>
              <a:ext uri="{FF2B5EF4-FFF2-40B4-BE49-F238E27FC236}">
                <a16:creationId xmlns:a16="http://schemas.microsoft.com/office/drawing/2014/main" id="{A0E51465-7CC7-CA10-3BD4-68F1359240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20159BE-F0FB-3332-D601-748BD56DE401}"/>
              </a:ext>
            </a:extLst>
          </p:cNvPr>
          <p:cNvSpPr>
            <a:spLocks noGrp="1"/>
          </p:cNvSpPr>
          <p:nvPr>
            <p:ph type="sldNum" sz="quarter" idx="12"/>
          </p:nvPr>
        </p:nvSpPr>
        <p:spPr>
          <a:xfrm>
            <a:off x="8610600" y="6356350"/>
            <a:ext cx="2743200" cy="365125"/>
          </a:xfrm>
          <a:prstGeom prst="rect">
            <a:avLst/>
          </a:prstGeom>
        </p:spPr>
        <p:txBody>
          <a:bodyPr/>
          <a:lstStyle/>
          <a:p>
            <a:fld id="{0A046C6D-752A-4B69-87F3-568A9BE4C30B}" type="slidenum">
              <a:rPr lang="en-US" smtClean="0"/>
              <a:t>‹#›</a:t>
            </a:fld>
            <a:endParaRPr lang="en-US"/>
          </a:p>
        </p:txBody>
      </p:sp>
    </p:spTree>
    <p:extLst>
      <p:ext uri="{BB962C8B-B14F-4D97-AF65-F5344CB8AC3E}">
        <p14:creationId xmlns:p14="http://schemas.microsoft.com/office/powerpoint/2010/main" val="16419116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7EC84B-5CE4-7B46-9728-3A63C5EB185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D024A6-6591-D94B-5197-A1DEF7CCB52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E37650-8B3C-B7F3-59E0-4F03FE5AE9BD}"/>
              </a:ext>
            </a:extLst>
          </p:cNvPr>
          <p:cNvSpPr>
            <a:spLocks noGrp="1"/>
          </p:cNvSpPr>
          <p:nvPr>
            <p:ph type="dt" sz="half" idx="10"/>
          </p:nvPr>
        </p:nvSpPr>
        <p:spPr>
          <a:xfrm>
            <a:off x="838200" y="6356350"/>
            <a:ext cx="2743200" cy="365125"/>
          </a:xfrm>
          <a:prstGeom prst="rect">
            <a:avLst/>
          </a:prstGeom>
        </p:spPr>
        <p:txBody>
          <a:bodyPr/>
          <a:lstStyle/>
          <a:p>
            <a:fld id="{B3E00421-79B3-41C6-9050-86DFB4B33E89}" type="datetimeFigureOut">
              <a:rPr lang="en-US" smtClean="0"/>
              <a:t>4/29/2026</a:t>
            </a:fld>
            <a:endParaRPr lang="en-US"/>
          </a:p>
        </p:txBody>
      </p:sp>
      <p:sp>
        <p:nvSpPr>
          <p:cNvPr id="5" name="Footer Placeholder 4">
            <a:extLst>
              <a:ext uri="{FF2B5EF4-FFF2-40B4-BE49-F238E27FC236}">
                <a16:creationId xmlns:a16="http://schemas.microsoft.com/office/drawing/2014/main" id="{D9ABEE60-8BD0-37D2-0D2B-3556BE2CC5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A2A37D4-B0C0-0690-00D6-63BF58DFC3EE}"/>
              </a:ext>
            </a:extLst>
          </p:cNvPr>
          <p:cNvSpPr>
            <a:spLocks noGrp="1"/>
          </p:cNvSpPr>
          <p:nvPr>
            <p:ph type="sldNum" sz="quarter" idx="12"/>
          </p:nvPr>
        </p:nvSpPr>
        <p:spPr>
          <a:xfrm>
            <a:off x="8610600" y="6356350"/>
            <a:ext cx="2743200" cy="365125"/>
          </a:xfrm>
          <a:prstGeom prst="rect">
            <a:avLst/>
          </a:prstGeom>
        </p:spPr>
        <p:txBody>
          <a:bodyPr/>
          <a:lstStyle/>
          <a:p>
            <a:fld id="{0A046C6D-752A-4B69-87F3-568A9BE4C30B}" type="slidenum">
              <a:rPr lang="en-US" smtClean="0"/>
              <a:t>‹#›</a:t>
            </a:fld>
            <a:endParaRPr lang="en-US"/>
          </a:p>
        </p:txBody>
      </p:sp>
      <p:pic>
        <p:nvPicPr>
          <p:cNvPr id="7" name="Picture 6">
            <a:extLst>
              <a:ext uri="{FF2B5EF4-FFF2-40B4-BE49-F238E27FC236}">
                <a16:creationId xmlns:a16="http://schemas.microsoft.com/office/drawing/2014/main" id="{034470A1-C812-C387-5A17-259216312C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88112" y="843328"/>
            <a:ext cx="1961823" cy="1964594"/>
          </a:xfrm>
          <a:prstGeom prst="rect">
            <a:avLst/>
          </a:prstGeom>
        </p:spPr>
      </p:pic>
    </p:spTree>
    <p:extLst>
      <p:ext uri="{BB962C8B-B14F-4D97-AF65-F5344CB8AC3E}">
        <p14:creationId xmlns:p14="http://schemas.microsoft.com/office/powerpoint/2010/main" val="17674309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BCE22-7F18-7A02-7FC4-6894DD7CE13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FE19713-DFCC-AE7A-3E02-9B34902BCDD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2A78CCF-6135-52FB-7FFA-F1BEE71F0307}"/>
              </a:ext>
            </a:extLst>
          </p:cNvPr>
          <p:cNvSpPr>
            <a:spLocks noGrp="1"/>
          </p:cNvSpPr>
          <p:nvPr>
            <p:ph type="dt" sz="half" idx="10"/>
          </p:nvPr>
        </p:nvSpPr>
        <p:spPr>
          <a:xfrm>
            <a:off x="838200" y="6356350"/>
            <a:ext cx="2743200" cy="365125"/>
          </a:xfrm>
          <a:prstGeom prst="rect">
            <a:avLst/>
          </a:prstGeom>
        </p:spPr>
        <p:txBody>
          <a:bodyPr/>
          <a:lstStyle/>
          <a:p>
            <a:fld id="{4D096F62-52C1-415A-83B7-6F419253B896}" type="datetimeFigureOut">
              <a:rPr lang="en-US" smtClean="0"/>
              <a:t>4/29/2026</a:t>
            </a:fld>
            <a:endParaRPr lang="en-US"/>
          </a:p>
        </p:txBody>
      </p:sp>
      <p:sp>
        <p:nvSpPr>
          <p:cNvPr id="5" name="Footer Placeholder 4">
            <a:extLst>
              <a:ext uri="{FF2B5EF4-FFF2-40B4-BE49-F238E27FC236}">
                <a16:creationId xmlns:a16="http://schemas.microsoft.com/office/drawing/2014/main" id="{366D9737-D6F5-EFE3-8E50-D12671D5DE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E0C6BE4-33E9-AAB4-0212-54DF72736C25}"/>
              </a:ext>
            </a:extLst>
          </p:cNvPr>
          <p:cNvSpPr>
            <a:spLocks noGrp="1"/>
          </p:cNvSpPr>
          <p:nvPr>
            <p:ph type="sldNum" sz="quarter" idx="12"/>
          </p:nvPr>
        </p:nvSpPr>
        <p:spPr>
          <a:xfrm>
            <a:off x="8610600" y="6356350"/>
            <a:ext cx="2743200" cy="365125"/>
          </a:xfrm>
          <a:prstGeom prst="rect">
            <a:avLst/>
          </a:prstGeom>
        </p:spPr>
        <p:txBody>
          <a:bodyPr/>
          <a:lstStyle/>
          <a:p>
            <a:fld id="{F7195222-17D8-4D57-8A44-AC0FDEB08C77}" type="slidenum">
              <a:rPr lang="en-US" smtClean="0"/>
              <a:t>‹#›</a:t>
            </a:fld>
            <a:endParaRPr lang="en-US"/>
          </a:p>
        </p:txBody>
      </p:sp>
    </p:spTree>
    <p:extLst>
      <p:ext uri="{BB962C8B-B14F-4D97-AF65-F5344CB8AC3E}">
        <p14:creationId xmlns:p14="http://schemas.microsoft.com/office/powerpoint/2010/main" val="9078022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E6445-7069-D9CA-DED6-ED2C876FB57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7C585DE-B28F-4692-487F-E652601A83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675A52-615E-C526-D395-7F0B1D6AA70B}"/>
              </a:ext>
            </a:extLst>
          </p:cNvPr>
          <p:cNvSpPr>
            <a:spLocks noGrp="1"/>
          </p:cNvSpPr>
          <p:nvPr>
            <p:ph type="dt" sz="half" idx="10"/>
          </p:nvPr>
        </p:nvSpPr>
        <p:spPr>
          <a:xfrm>
            <a:off x="838200" y="6356350"/>
            <a:ext cx="2743200" cy="365125"/>
          </a:xfrm>
          <a:prstGeom prst="rect">
            <a:avLst/>
          </a:prstGeom>
        </p:spPr>
        <p:txBody>
          <a:bodyPr/>
          <a:lstStyle/>
          <a:p>
            <a:fld id="{4D096F62-52C1-415A-83B7-6F419253B896}" type="datetimeFigureOut">
              <a:rPr lang="en-US" smtClean="0"/>
              <a:t>4/29/2026</a:t>
            </a:fld>
            <a:endParaRPr lang="en-US"/>
          </a:p>
        </p:txBody>
      </p:sp>
      <p:sp>
        <p:nvSpPr>
          <p:cNvPr id="5" name="Footer Placeholder 4">
            <a:extLst>
              <a:ext uri="{FF2B5EF4-FFF2-40B4-BE49-F238E27FC236}">
                <a16:creationId xmlns:a16="http://schemas.microsoft.com/office/drawing/2014/main" id="{E6A4EE83-F45B-B0B4-9A7B-F09A6C0595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2AA095-2BFF-3745-5AE9-002888E44C8E}"/>
              </a:ext>
            </a:extLst>
          </p:cNvPr>
          <p:cNvSpPr>
            <a:spLocks noGrp="1"/>
          </p:cNvSpPr>
          <p:nvPr>
            <p:ph type="sldNum" sz="quarter" idx="12"/>
          </p:nvPr>
        </p:nvSpPr>
        <p:spPr>
          <a:xfrm>
            <a:off x="8610600" y="6356350"/>
            <a:ext cx="2743200" cy="365125"/>
          </a:xfrm>
          <a:prstGeom prst="rect">
            <a:avLst/>
          </a:prstGeom>
        </p:spPr>
        <p:txBody>
          <a:bodyPr/>
          <a:lstStyle/>
          <a:p>
            <a:fld id="{F7195222-17D8-4D57-8A44-AC0FDEB08C77}" type="slidenum">
              <a:rPr lang="en-US" smtClean="0"/>
              <a:t>‹#›</a:t>
            </a:fld>
            <a:endParaRPr lang="en-US"/>
          </a:p>
        </p:txBody>
      </p:sp>
    </p:spTree>
    <p:extLst>
      <p:ext uri="{BB962C8B-B14F-4D97-AF65-F5344CB8AC3E}">
        <p14:creationId xmlns:p14="http://schemas.microsoft.com/office/powerpoint/2010/main" val="194476906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AE007-8155-C2AB-A578-2AB94DA15EE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E504785-E207-FDA2-11EF-F5B82889663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F10A6C-F721-7FDB-B49E-ECCA284823AB}"/>
              </a:ext>
            </a:extLst>
          </p:cNvPr>
          <p:cNvSpPr>
            <a:spLocks noGrp="1"/>
          </p:cNvSpPr>
          <p:nvPr>
            <p:ph type="dt" sz="half" idx="10"/>
          </p:nvPr>
        </p:nvSpPr>
        <p:spPr>
          <a:xfrm>
            <a:off x="838200" y="6356350"/>
            <a:ext cx="2743200" cy="365125"/>
          </a:xfrm>
          <a:prstGeom prst="rect">
            <a:avLst/>
          </a:prstGeom>
        </p:spPr>
        <p:txBody>
          <a:bodyPr/>
          <a:lstStyle/>
          <a:p>
            <a:fld id="{4D096F62-52C1-415A-83B7-6F419253B896}" type="datetimeFigureOut">
              <a:rPr lang="en-US" smtClean="0"/>
              <a:t>4/29/2026</a:t>
            </a:fld>
            <a:endParaRPr lang="en-US"/>
          </a:p>
        </p:txBody>
      </p:sp>
      <p:sp>
        <p:nvSpPr>
          <p:cNvPr id="5" name="Footer Placeholder 4">
            <a:extLst>
              <a:ext uri="{FF2B5EF4-FFF2-40B4-BE49-F238E27FC236}">
                <a16:creationId xmlns:a16="http://schemas.microsoft.com/office/drawing/2014/main" id="{C96146B7-3630-7FCB-0AE9-51015BF796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E5589DF-EFF2-CEC8-CF81-B79C34843114}"/>
              </a:ext>
            </a:extLst>
          </p:cNvPr>
          <p:cNvSpPr>
            <a:spLocks noGrp="1"/>
          </p:cNvSpPr>
          <p:nvPr>
            <p:ph type="sldNum" sz="quarter" idx="12"/>
          </p:nvPr>
        </p:nvSpPr>
        <p:spPr>
          <a:xfrm>
            <a:off x="8610600" y="6356350"/>
            <a:ext cx="2743200" cy="365125"/>
          </a:xfrm>
          <a:prstGeom prst="rect">
            <a:avLst/>
          </a:prstGeom>
        </p:spPr>
        <p:txBody>
          <a:bodyPr/>
          <a:lstStyle/>
          <a:p>
            <a:fld id="{F7195222-17D8-4D57-8A44-AC0FDEB08C77}" type="slidenum">
              <a:rPr lang="en-US" smtClean="0"/>
              <a:t>‹#›</a:t>
            </a:fld>
            <a:endParaRPr lang="en-US"/>
          </a:p>
        </p:txBody>
      </p:sp>
    </p:spTree>
    <p:extLst>
      <p:ext uri="{BB962C8B-B14F-4D97-AF65-F5344CB8AC3E}">
        <p14:creationId xmlns:p14="http://schemas.microsoft.com/office/powerpoint/2010/main" val="3761514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4FA68B-851B-4497-92DD-AD9676CFD6C7}" type="datetimeFigureOut">
              <a:rPr lang="zh-CN" altLang="en-US" smtClean="0"/>
              <a:t>2026/4/29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0425357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DE83D-0A58-0642-B0A8-147204430C7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753FB94-5C3F-8377-991E-825810CA9FA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87F47F-5E6B-9F6C-6A18-5E19BCEAD02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A13C9B-5C54-B4B8-D092-A887326A1F23}"/>
              </a:ext>
            </a:extLst>
          </p:cNvPr>
          <p:cNvSpPr>
            <a:spLocks noGrp="1"/>
          </p:cNvSpPr>
          <p:nvPr>
            <p:ph type="dt" sz="half" idx="10"/>
          </p:nvPr>
        </p:nvSpPr>
        <p:spPr>
          <a:xfrm>
            <a:off x="838200" y="6356350"/>
            <a:ext cx="2743200" cy="365125"/>
          </a:xfrm>
          <a:prstGeom prst="rect">
            <a:avLst/>
          </a:prstGeom>
        </p:spPr>
        <p:txBody>
          <a:bodyPr/>
          <a:lstStyle/>
          <a:p>
            <a:fld id="{4D096F62-52C1-415A-83B7-6F419253B896}" type="datetimeFigureOut">
              <a:rPr lang="en-US" smtClean="0"/>
              <a:t>4/29/2026</a:t>
            </a:fld>
            <a:endParaRPr lang="en-US"/>
          </a:p>
        </p:txBody>
      </p:sp>
      <p:sp>
        <p:nvSpPr>
          <p:cNvPr id="6" name="Footer Placeholder 5">
            <a:extLst>
              <a:ext uri="{FF2B5EF4-FFF2-40B4-BE49-F238E27FC236}">
                <a16:creationId xmlns:a16="http://schemas.microsoft.com/office/drawing/2014/main" id="{25D15F99-9C80-2210-053C-00ECEFF1D8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5A719AC-702C-9BF1-3768-A5AF1668CD73}"/>
              </a:ext>
            </a:extLst>
          </p:cNvPr>
          <p:cNvSpPr>
            <a:spLocks noGrp="1"/>
          </p:cNvSpPr>
          <p:nvPr>
            <p:ph type="sldNum" sz="quarter" idx="12"/>
          </p:nvPr>
        </p:nvSpPr>
        <p:spPr>
          <a:xfrm>
            <a:off x="8610600" y="6356350"/>
            <a:ext cx="2743200" cy="365125"/>
          </a:xfrm>
          <a:prstGeom prst="rect">
            <a:avLst/>
          </a:prstGeom>
        </p:spPr>
        <p:txBody>
          <a:bodyPr/>
          <a:lstStyle/>
          <a:p>
            <a:fld id="{F7195222-17D8-4D57-8A44-AC0FDEB08C77}" type="slidenum">
              <a:rPr lang="en-US" smtClean="0"/>
              <a:t>‹#›</a:t>
            </a:fld>
            <a:endParaRPr lang="en-US"/>
          </a:p>
        </p:txBody>
      </p:sp>
    </p:spTree>
    <p:extLst>
      <p:ext uri="{BB962C8B-B14F-4D97-AF65-F5344CB8AC3E}">
        <p14:creationId xmlns:p14="http://schemas.microsoft.com/office/powerpoint/2010/main" val="6023464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D0739-6215-2161-63AB-6DC976A9762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43C5CD6-97B6-DF38-A77F-412C76F1590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DC115E-4592-FCB8-DF4E-64F59F94DD9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34711D-0428-C3D3-5C36-33C00E35A1D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09A905-76F2-355B-FB65-C1FF5757D6B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348A1F0-49A3-518C-E26D-D8A5A8F83609}"/>
              </a:ext>
            </a:extLst>
          </p:cNvPr>
          <p:cNvSpPr>
            <a:spLocks noGrp="1"/>
          </p:cNvSpPr>
          <p:nvPr>
            <p:ph type="dt" sz="half" idx="10"/>
          </p:nvPr>
        </p:nvSpPr>
        <p:spPr>
          <a:xfrm>
            <a:off x="838200" y="6356350"/>
            <a:ext cx="2743200" cy="365125"/>
          </a:xfrm>
          <a:prstGeom prst="rect">
            <a:avLst/>
          </a:prstGeom>
        </p:spPr>
        <p:txBody>
          <a:bodyPr/>
          <a:lstStyle/>
          <a:p>
            <a:fld id="{4D096F62-52C1-415A-83B7-6F419253B896}" type="datetimeFigureOut">
              <a:rPr lang="en-US" smtClean="0"/>
              <a:t>4/29/2026</a:t>
            </a:fld>
            <a:endParaRPr lang="en-US"/>
          </a:p>
        </p:txBody>
      </p:sp>
      <p:sp>
        <p:nvSpPr>
          <p:cNvPr id="8" name="Footer Placeholder 7">
            <a:extLst>
              <a:ext uri="{FF2B5EF4-FFF2-40B4-BE49-F238E27FC236}">
                <a16:creationId xmlns:a16="http://schemas.microsoft.com/office/drawing/2014/main" id="{9788C23E-80D9-D7E6-3629-47B4520E35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6825F02-3451-9802-36BD-18D71313DA84}"/>
              </a:ext>
            </a:extLst>
          </p:cNvPr>
          <p:cNvSpPr>
            <a:spLocks noGrp="1"/>
          </p:cNvSpPr>
          <p:nvPr>
            <p:ph type="sldNum" sz="quarter" idx="12"/>
          </p:nvPr>
        </p:nvSpPr>
        <p:spPr>
          <a:xfrm>
            <a:off x="8610600" y="6356350"/>
            <a:ext cx="2743200" cy="365125"/>
          </a:xfrm>
          <a:prstGeom prst="rect">
            <a:avLst/>
          </a:prstGeom>
        </p:spPr>
        <p:txBody>
          <a:bodyPr/>
          <a:lstStyle/>
          <a:p>
            <a:fld id="{F7195222-17D8-4D57-8A44-AC0FDEB08C77}" type="slidenum">
              <a:rPr lang="en-US" smtClean="0"/>
              <a:t>‹#›</a:t>
            </a:fld>
            <a:endParaRPr lang="en-US"/>
          </a:p>
        </p:txBody>
      </p:sp>
    </p:spTree>
    <p:extLst>
      <p:ext uri="{BB962C8B-B14F-4D97-AF65-F5344CB8AC3E}">
        <p14:creationId xmlns:p14="http://schemas.microsoft.com/office/powerpoint/2010/main" val="9785066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A7A92-11B9-9B23-E81A-C532CB5A3C6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1FA180-088B-7F1E-D090-A2C17C4F815A}"/>
              </a:ext>
            </a:extLst>
          </p:cNvPr>
          <p:cNvSpPr>
            <a:spLocks noGrp="1"/>
          </p:cNvSpPr>
          <p:nvPr>
            <p:ph type="dt" sz="half" idx="10"/>
          </p:nvPr>
        </p:nvSpPr>
        <p:spPr>
          <a:xfrm>
            <a:off x="838200" y="6356350"/>
            <a:ext cx="2743200" cy="365125"/>
          </a:xfrm>
          <a:prstGeom prst="rect">
            <a:avLst/>
          </a:prstGeom>
        </p:spPr>
        <p:txBody>
          <a:bodyPr/>
          <a:lstStyle/>
          <a:p>
            <a:fld id="{4D096F62-52C1-415A-83B7-6F419253B896}" type="datetimeFigureOut">
              <a:rPr lang="en-US" smtClean="0"/>
              <a:t>4/29/2026</a:t>
            </a:fld>
            <a:endParaRPr lang="en-US"/>
          </a:p>
        </p:txBody>
      </p:sp>
      <p:sp>
        <p:nvSpPr>
          <p:cNvPr id="4" name="Footer Placeholder 3">
            <a:extLst>
              <a:ext uri="{FF2B5EF4-FFF2-40B4-BE49-F238E27FC236}">
                <a16:creationId xmlns:a16="http://schemas.microsoft.com/office/drawing/2014/main" id="{8EA6A756-20E5-5B67-048E-3E9A4E52C3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4223A34-0BE6-C60D-B9DB-64F22DE8F7D5}"/>
              </a:ext>
            </a:extLst>
          </p:cNvPr>
          <p:cNvSpPr>
            <a:spLocks noGrp="1"/>
          </p:cNvSpPr>
          <p:nvPr>
            <p:ph type="sldNum" sz="quarter" idx="12"/>
          </p:nvPr>
        </p:nvSpPr>
        <p:spPr>
          <a:xfrm>
            <a:off x="8610600" y="6356350"/>
            <a:ext cx="2743200" cy="365125"/>
          </a:xfrm>
          <a:prstGeom prst="rect">
            <a:avLst/>
          </a:prstGeom>
        </p:spPr>
        <p:txBody>
          <a:bodyPr/>
          <a:lstStyle/>
          <a:p>
            <a:fld id="{F7195222-17D8-4D57-8A44-AC0FDEB08C77}" type="slidenum">
              <a:rPr lang="en-US" smtClean="0"/>
              <a:t>‹#›</a:t>
            </a:fld>
            <a:endParaRPr lang="en-US"/>
          </a:p>
        </p:txBody>
      </p:sp>
    </p:spTree>
    <p:extLst>
      <p:ext uri="{BB962C8B-B14F-4D97-AF65-F5344CB8AC3E}">
        <p14:creationId xmlns:p14="http://schemas.microsoft.com/office/powerpoint/2010/main" val="21734092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ADBB0B-1A39-89C4-8425-B2BF946BC973}"/>
              </a:ext>
            </a:extLst>
          </p:cNvPr>
          <p:cNvSpPr>
            <a:spLocks noGrp="1"/>
          </p:cNvSpPr>
          <p:nvPr>
            <p:ph type="dt" sz="half" idx="10"/>
          </p:nvPr>
        </p:nvSpPr>
        <p:spPr>
          <a:xfrm>
            <a:off x="838200" y="6356350"/>
            <a:ext cx="2743200" cy="365125"/>
          </a:xfrm>
          <a:prstGeom prst="rect">
            <a:avLst/>
          </a:prstGeom>
        </p:spPr>
        <p:txBody>
          <a:bodyPr/>
          <a:lstStyle/>
          <a:p>
            <a:fld id="{4D096F62-52C1-415A-83B7-6F419253B896}" type="datetimeFigureOut">
              <a:rPr lang="en-US" smtClean="0"/>
              <a:t>4/29/2026</a:t>
            </a:fld>
            <a:endParaRPr lang="en-US"/>
          </a:p>
        </p:txBody>
      </p:sp>
      <p:sp>
        <p:nvSpPr>
          <p:cNvPr id="3" name="Footer Placeholder 2">
            <a:extLst>
              <a:ext uri="{FF2B5EF4-FFF2-40B4-BE49-F238E27FC236}">
                <a16:creationId xmlns:a16="http://schemas.microsoft.com/office/drawing/2014/main" id="{4DD7740E-11E9-CDD9-CDC7-557DDC0E24A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159C854-CD87-4CA2-17AE-7F904725910F}"/>
              </a:ext>
            </a:extLst>
          </p:cNvPr>
          <p:cNvSpPr>
            <a:spLocks noGrp="1"/>
          </p:cNvSpPr>
          <p:nvPr>
            <p:ph type="sldNum" sz="quarter" idx="12"/>
          </p:nvPr>
        </p:nvSpPr>
        <p:spPr>
          <a:xfrm>
            <a:off x="8610600" y="6356350"/>
            <a:ext cx="2743200" cy="365125"/>
          </a:xfrm>
          <a:prstGeom prst="rect">
            <a:avLst/>
          </a:prstGeom>
        </p:spPr>
        <p:txBody>
          <a:bodyPr/>
          <a:lstStyle/>
          <a:p>
            <a:fld id="{F7195222-17D8-4D57-8A44-AC0FDEB08C77}" type="slidenum">
              <a:rPr lang="en-US" smtClean="0"/>
              <a:t>‹#›</a:t>
            </a:fld>
            <a:endParaRPr lang="en-US"/>
          </a:p>
        </p:txBody>
      </p:sp>
    </p:spTree>
    <p:extLst>
      <p:ext uri="{BB962C8B-B14F-4D97-AF65-F5344CB8AC3E}">
        <p14:creationId xmlns:p14="http://schemas.microsoft.com/office/powerpoint/2010/main" val="26054536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02950-635E-E5C6-9716-4A7EBD5C7D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1526BC7-8011-896E-1A33-20C00FA78C7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EEADA2-670E-949B-5A22-A5935E95E4D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05B3B3-CA54-5330-4043-9E020E7DAA81}"/>
              </a:ext>
            </a:extLst>
          </p:cNvPr>
          <p:cNvSpPr>
            <a:spLocks noGrp="1"/>
          </p:cNvSpPr>
          <p:nvPr>
            <p:ph type="dt" sz="half" idx="10"/>
          </p:nvPr>
        </p:nvSpPr>
        <p:spPr>
          <a:xfrm>
            <a:off x="838200" y="6356350"/>
            <a:ext cx="2743200" cy="365125"/>
          </a:xfrm>
          <a:prstGeom prst="rect">
            <a:avLst/>
          </a:prstGeom>
        </p:spPr>
        <p:txBody>
          <a:bodyPr/>
          <a:lstStyle/>
          <a:p>
            <a:fld id="{4D096F62-52C1-415A-83B7-6F419253B896}" type="datetimeFigureOut">
              <a:rPr lang="en-US" smtClean="0"/>
              <a:t>4/29/2026</a:t>
            </a:fld>
            <a:endParaRPr lang="en-US"/>
          </a:p>
        </p:txBody>
      </p:sp>
      <p:sp>
        <p:nvSpPr>
          <p:cNvPr id="6" name="Footer Placeholder 5">
            <a:extLst>
              <a:ext uri="{FF2B5EF4-FFF2-40B4-BE49-F238E27FC236}">
                <a16:creationId xmlns:a16="http://schemas.microsoft.com/office/drawing/2014/main" id="{283C8239-D681-547E-6986-6DA15699D31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B17FD5-CF29-93F1-EDE4-235BFAD7C5AD}"/>
              </a:ext>
            </a:extLst>
          </p:cNvPr>
          <p:cNvSpPr>
            <a:spLocks noGrp="1"/>
          </p:cNvSpPr>
          <p:nvPr>
            <p:ph type="sldNum" sz="quarter" idx="12"/>
          </p:nvPr>
        </p:nvSpPr>
        <p:spPr>
          <a:xfrm>
            <a:off x="8610600" y="6356350"/>
            <a:ext cx="2743200" cy="365125"/>
          </a:xfrm>
          <a:prstGeom prst="rect">
            <a:avLst/>
          </a:prstGeom>
        </p:spPr>
        <p:txBody>
          <a:bodyPr/>
          <a:lstStyle/>
          <a:p>
            <a:fld id="{F7195222-17D8-4D57-8A44-AC0FDEB08C77}" type="slidenum">
              <a:rPr lang="en-US" smtClean="0"/>
              <a:t>‹#›</a:t>
            </a:fld>
            <a:endParaRPr lang="en-US"/>
          </a:p>
        </p:txBody>
      </p:sp>
    </p:spTree>
    <p:extLst>
      <p:ext uri="{BB962C8B-B14F-4D97-AF65-F5344CB8AC3E}">
        <p14:creationId xmlns:p14="http://schemas.microsoft.com/office/powerpoint/2010/main" val="393321671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9936C-FDD7-9FBD-FBAF-0D09F4C98F1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ABCA2F-6432-0162-4871-9AA2DEB9011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07DD12D-2AA6-B6BB-0D4C-6B8EA8B97B2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2B10A5-FDA3-0C01-23F4-8BE695C68C61}"/>
              </a:ext>
            </a:extLst>
          </p:cNvPr>
          <p:cNvSpPr>
            <a:spLocks noGrp="1"/>
          </p:cNvSpPr>
          <p:nvPr>
            <p:ph type="dt" sz="half" idx="10"/>
          </p:nvPr>
        </p:nvSpPr>
        <p:spPr>
          <a:xfrm>
            <a:off x="838200" y="6356350"/>
            <a:ext cx="2743200" cy="365125"/>
          </a:xfrm>
          <a:prstGeom prst="rect">
            <a:avLst/>
          </a:prstGeom>
        </p:spPr>
        <p:txBody>
          <a:bodyPr/>
          <a:lstStyle/>
          <a:p>
            <a:fld id="{4D096F62-52C1-415A-83B7-6F419253B896}" type="datetimeFigureOut">
              <a:rPr lang="en-US" smtClean="0"/>
              <a:t>4/29/2026</a:t>
            </a:fld>
            <a:endParaRPr lang="en-US"/>
          </a:p>
        </p:txBody>
      </p:sp>
      <p:sp>
        <p:nvSpPr>
          <p:cNvPr id="6" name="Footer Placeholder 5">
            <a:extLst>
              <a:ext uri="{FF2B5EF4-FFF2-40B4-BE49-F238E27FC236}">
                <a16:creationId xmlns:a16="http://schemas.microsoft.com/office/drawing/2014/main" id="{E8BB89E9-597D-00DE-1B4F-0DE1A2FA43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E481B97-968F-1826-69E9-7C0C64FAB8B7}"/>
              </a:ext>
            </a:extLst>
          </p:cNvPr>
          <p:cNvSpPr>
            <a:spLocks noGrp="1"/>
          </p:cNvSpPr>
          <p:nvPr>
            <p:ph type="sldNum" sz="quarter" idx="12"/>
          </p:nvPr>
        </p:nvSpPr>
        <p:spPr>
          <a:xfrm>
            <a:off x="8610600" y="6356350"/>
            <a:ext cx="2743200" cy="365125"/>
          </a:xfrm>
          <a:prstGeom prst="rect">
            <a:avLst/>
          </a:prstGeom>
        </p:spPr>
        <p:txBody>
          <a:bodyPr/>
          <a:lstStyle/>
          <a:p>
            <a:fld id="{F7195222-17D8-4D57-8A44-AC0FDEB08C77}" type="slidenum">
              <a:rPr lang="en-US" smtClean="0"/>
              <a:t>‹#›</a:t>
            </a:fld>
            <a:endParaRPr lang="en-US"/>
          </a:p>
        </p:txBody>
      </p:sp>
    </p:spTree>
    <p:extLst>
      <p:ext uri="{BB962C8B-B14F-4D97-AF65-F5344CB8AC3E}">
        <p14:creationId xmlns:p14="http://schemas.microsoft.com/office/powerpoint/2010/main" val="101261278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3702E-4483-9B0E-0280-5D3AD12C068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6092382-8507-A74D-47A7-10F25A74405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322369-6766-2C29-7616-C62394819420}"/>
              </a:ext>
            </a:extLst>
          </p:cNvPr>
          <p:cNvSpPr>
            <a:spLocks noGrp="1"/>
          </p:cNvSpPr>
          <p:nvPr>
            <p:ph type="dt" sz="half" idx="10"/>
          </p:nvPr>
        </p:nvSpPr>
        <p:spPr>
          <a:xfrm>
            <a:off x="838200" y="6356350"/>
            <a:ext cx="2743200" cy="365125"/>
          </a:xfrm>
          <a:prstGeom prst="rect">
            <a:avLst/>
          </a:prstGeom>
        </p:spPr>
        <p:txBody>
          <a:bodyPr/>
          <a:lstStyle/>
          <a:p>
            <a:fld id="{4D096F62-52C1-415A-83B7-6F419253B896}" type="datetimeFigureOut">
              <a:rPr lang="en-US" smtClean="0"/>
              <a:t>4/29/2026</a:t>
            </a:fld>
            <a:endParaRPr lang="en-US"/>
          </a:p>
        </p:txBody>
      </p:sp>
      <p:sp>
        <p:nvSpPr>
          <p:cNvPr id="5" name="Footer Placeholder 4">
            <a:extLst>
              <a:ext uri="{FF2B5EF4-FFF2-40B4-BE49-F238E27FC236}">
                <a16:creationId xmlns:a16="http://schemas.microsoft.com/office/drawing/2014/main" id="{A9B822FE-9A50-6F37-AD00-6C9BADBE4A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8829CB-624F-3802-CB34-05B0FD1A927B}"/>
              </a:ext>
            </a:extLst>
          </p:cNvPr>
          <p:cNvSpPr>
            <a:spLocks noGrp="1"/>
          </p:cNvSpPr>
          <p:nvPr>
            <p:ph type="sldNum" sz="quarter" idx="12"/>
          </p:nvPr>
        </p:nvSpPr>
        <p:spPr>
          <a:xfrm>
            <a:off x="8610600" y="6356350"/>
            <a:ext cx="2743200" cy="365125"/>
          </a:xfrm>
          <a:prstGeom prst="rect">
            <a:avLst/>
          </a:prstGeom>
        </p:spPr>
        <p:txBody>
          <a:bodyPr/>
          <a:lstStyle/>
          <a:p>
            <a:fld id="{F7195222-17D8-4D57-8A44-AC0FDEB08C77}" type="slidenum">
              <a:rPr lang="en-US" smtClean="0"/>
              <a:t>‹#›</a:t>
            </a:fld>
            <a:endParaRPr lang="en-US"/>
          </a:p>
        </p:txBody>
      </p:sp>
    </p:spTree>
    <p:extLst>
      <p:ext uri="{BB962C8B-B14F-4D97-AF65-F5344CB8AC3E}">
        <p14:creationId xmlns:p14="http://schemas.microsoft.com/office/powerpoint/2010/main" val="27440419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9217E9-CFAE-EFF4-A84F-AD0780783FE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B8B949-E1F8-8956-3ED3-6DE548559CB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7D5083-407F-7280-3B65-2C93242DCDFB}"/>
              </a:ext>
            </a:extLst>
          </p:cNvPr>
          <p:cNvSpPr>
            <a:spLocks noGrp="1"/>
          </p:cNvSpPr>
          <p:nvPr>
            <p:ph type="dt" sz="half" idx="10"/>
          </p:nvPr>
        </p:nvSpPr>
        <p:spPr>
          <a:xfrm>
            <a:off x="838200" y="6356350"/>
            <a:ext cx="2743200" cy="365125"/>
          </a:xfrm>
          <a:prstGeom prst="rect">
            <a:avLst/>
          </a:prstGeom>
        </p:spPr>
        <p:txBody>
          <a:bodyPr/>
          <a:lstStyle/>
          <a:p>
            <a:fld id="{4D096F62-52C1-415A-83B7-6F419253B896}" type="datetimeFigureOut">
              <a:rPr lang="en-US" smtClean="0"/>
              <a:t>4/29/2026</a:t>
            </a:fld>
            <a:endParaRPr lang="en-US"/>
          </a:p>
        </p:txBody>
      </p:sp>
      <p:sp>
        <p:nvSpPr>
          <p:cNvPr id="5" name="Footer Placeholder 4">
            <a:extLst>
              <a:ext uri="{FF2B5EF4-FFF2-40B4-BE49-F238E27FC236}">
                <a16:creationId xmlns:a16="http://schemas.microsoft.com/office/drawing/2014/main" id="{63021476-D699-D107-D96E-87CE248AA1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4898C60-2080-B70F-CC74-E4AC86DB0C5F}"/>
              </a:ext>
            </a:extLst>
          </p:cNvPr>
          <p:cNvSpPr>
            <a:spLocks noGrp="1"/>
          </p:cNvSpPr>
          <p:nvPr>
            <p:ph type="sldNum" sz="quarter" idx="12"/>
          </p:nvPr>
        </p:nvSpPr>
        <p:spPr>
          <a:xfrm>
            <a:off x="8610600" y="6356350"/>
            <a:ext cx="2743200" cy="365125"/>
          </a:xfrm>
          <a:prstGeom prst="rect">
            <a:avLst/>
          </a:prstGeom>
        </p:spPr>
        <p:txBody>
          <a:bodyPr/>
          <a:lstStyle/>
          <a:p>
            <a:fld id="{F7195222-17D8-4D57-8A44-AC0FDEB08C77}" type="slidenum">
              <a:rPr lang="en-US" smtClean="0"/>
              <a:t>‹#›</a:t>
            </a:fld>
            <a:endParaRPr lang="en-US"/>
          </a:p>
        </p:txBody>
      </p:sp>
    </p:spTree>
    <p:extLst>
      <p:ext uri="{BB962C8B-B14F-4D97-AF65-F5344CB8AC3E}">
        <p14:creationId xmlns:p14="http://schemas.microsoft.com/office/powerpoint/2010/main" val="42429865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86BE6-3B5E-1DB6-7F30-D8E97AAA845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B16F7B2-8366-CF67-C2EE-4D4543AA49E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ADE5EB7-9345-C16D-F557-32F1961B6254}"/>
              </a:ext>
            </a:extLst>
          </p:cNvPr>
          <p:cNvSpPr>
            <a:spLocks noGrp="1"/>
          </p:cNvSpPr>
          <p:nvPr>
            <p:ph type="dt" sz="half" idx="10"/>
          </p:nvPr>
        </p:nvSpPr>
        <p:spPr>
          <a:xfrm>
            <a:off x="838200" y="6356350"/>
            <a:ext cx="2743200" cy="365125"/>
          </a:xfrm>
          <a:prstGeom prst="rect">
            <a:avLst/>
          </a:prstGeom>
        </p:spPr>
        <p:txBody>
          <a:bodyPr/>
          <a:lstStyle/>
          <a:p>
            <a:fld id="{B3E00421-79B3-41C6-9050-86DFB4B33E89}" type="datetimeFigureOut">
              <a:rPr lang="en-US" smtClean="0"/>
              <a:t>4/29/2026</a:t>
            </a:fld>
            <a:endParaRPr lang="en-US"/>
          </a:p>
        </p:txBody>
      </p:sp>
      <p:sp>
        <p:nvSpPr>
          <p:cNvPr id="5" name="Footer Placeholder 4">
            <a:extLst>
              <a:ext uri="{FF2B5EF4-FFF2-40B4-BE49-F238E27FC236}">
                <a16:creationId xmlns:a16="http://schemas.microsoft.com/office/drawing/2014/main" id="{3B963ABF-5B0E-F8A2-B072-79CB67D7DB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788358F-D4CF-19EF-7E64-39A6E7988577}"/>
              </a:ext>
            </a:extLst>
          </p:cNvPr>
          <p:cNvSpPr>
            <a:spLocks noGrp="1"/>
          </p:cNvSpPr>
          <p:nvPr>
            <p:ph type="sldNum" sz="quarter" idx="12"/>
          </p:nvPr>
        </p:nvSpPr>
        <p:spPr>
          <a:xfrm>
            <a:off x="8610600" y="6356350"/>
            <a:ext cx="2743200" cy="365125"/>
          </a:xfrm>
          <a:prstGeom prst="rect">
            <a:avLst/>
          </a:prstGeom>
        </p:spPr>
        <p:txBody>
          <a:bodyPr/>
          <a:lstStyle/>
          <a:p>
            <a:fld id="{0A046C6D-752A-4B69-87F3-568A9BE4C30B}" type="slidenum">
              <a:rPr lang="en-US" smtClean="0"/>
              <a:t>‹#›</a:t>
            </a:fld>
            <a:endParaRPr lang="en-US"/>
          </a:p>
        </p:txBody>
      </p:sp>
    </p:spTree>
    <p:extLst>
      <p:ext uri="{BB962C8B-B14F-4D97-AF65-F5344CB8AC3E}">
        <p14:creationId xmlns:p14="http://schemas.microsoft.com/office/powerpoint/2010/main" val="333902776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E5E08-4DE0-F86A-6BAE-5A642FE7E52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CD3AA82-D51F-E7D0-B774-6C44370789D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68CC57-5AA3-E771-2E72-A1903BC8CD85}"/>
              </a:ext>
            </a:extLst>
          </p:cNvPr>
          <p:cNvSpPr>
            <a:spLocks noGrp="1"/>
          </p:cNvSpPr>
          <p:nvPr>
            <p:ph type="dt" sz="half" idx="10"/>
          </p:nvPr>
        </p:nvSpPr>
        <p:spPr>
          <a:xfrm>
            <a:off x="838200" y="6356350"/>
            <a:ext cx="2743200" cy="365125"/>
          </a:xfrm>
          <a:prstGeom prst="rect">
            <a:avLst/>
          </a:prstGeom>
        </p:spPr>
        <p:txBody>
          <a:bodyPr/>
          <a:lstStyle/>
          <a:p>
            <a:fld id="{B3E00421-79B3-41C6-9050-86DFB4B33E89}" type="datetimeFigureOut">
              <a:rPr lang="en-US" smtClean="0"/>
              <a:t>4/29/2026</a:t>
            </a:fld>
            <a:endParaRPr lang="en-US"/>
          </a:p>
        </p:txBody>
      </p:sp>
      <p:sp>
        <p:nvSpPr>
          <p:cNvPr id="5" name="Footer Placeholder 4">
            <a:extLst>
              <a:ext uri="{FF2B5EF4-FFF2-40B4-BE49-F238E27FC236}">
                <a16:creationId xmlns:a16="http://schemas.microsoft.com/office/drawing/2014/main" id="{533BA176-C143-130F-113F-B2872396B5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C85AB49-043D-7ED7-688D-02B0C04856B9}"/>
              </a:ext>
            </a:extLst>
          </p:cNvPr>
          <p:cNvSpPr>
            <a:spLocks noGrp="1"/>
          </p:cNvSpPr>
          <p:nvPr>
            <p:ph type="sldNum" sz="quarter" idx="12"/>
          </p:nvPr>
        </p:nvSpPr>
        <p:spPr>
          <a:xfrm>
            <a:off x="8610600" y="6356350"/>
            <a:ext cx="2743200" cy="365125"/>
          </a:xfrm>
          <a:prstGeom prst="rect">
            <a:avLst/>
          </a:prstGeom>
        </p:spPr>
        <p:txBody>
          <a:bodyPr/>
          <a:lstStyle/>
          <a:p>
            <a:fld id="{0A046C6D-752A-4B69-87F3-568A9BE4C30B}" type="slidenum">
              <a:rPr lang="en-US" smtClean="0"/>
              <a:t>‹#›</a:t>
            </a:fld>
            <a:endParaRPr lang="en-US"/>
          </a:p>
        </p:txBody>
      </p:sp>
    </p:spTree>
    <p:extLst>
      <p:ext uri="{BB962C8B-B14F-4D97-AF65-F5344CB8AC3E}">
        <p14:creationId xmlns:p14="http://schemas.microsoft.com/office/powerpoint/2010/main" val="2785164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2026/4/29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06842549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442D3-99AA-1482-C74A-9C161942A1A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4103452-6243-7F7A-0709-D35D85F51D7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AE404F-3756-C88D-E933-A8B1D35F0CBD}"/>
              </a:ext>
            </a:extLst>
          </p:cNvPr>
          <p:cNvSpPr>
            <a:spLocks noGrp="1"/>
          </p:cNvSpPr>
          <p:nvPr>
            <p:ph type="dt" sz="half" idx="10"/>
          </p:nvPr>
        </p:nvSpPr>
        <p:spPr>
          <a:xfrm>
            <a:off x="838200" y="6356350"/>
            <a:ext cx="2743200" cy="365125"/>
          </a:xfrm>
          <a:prstGeom prst="rect">
            <a:avLst/>
          </a:prstGeom>
        </p:spPr>
        <p:txBody>
          <a:bodyPr/>
          <a:lstStyle/>
          <a:p>
            <a:fld id="{B3E00421-79B3-41C6-9050-86DFB4B33E89}" type="datetimeFigureOut">
              <a:rPr lang="en-US" smtClean="0"/>
              <a:t>4/29/2026</a:t>
            </a:fld>
            <a:endParaRPr lang="en-US"/>
          </a:p>
        </p:txBody>
      </p:sp>
      <p:sp>
        <p:nvSpPr>
          <p:cNvPr id="5" name="Footer Placeholder 4">
            <a:extLst>
              <a:ext uri="{FF2B5EF4-FFF2-40B4-BE49-F238E27FC236}">
                <a16:creationId xmlns:a16="http://schemas.microsoft.com/office/drawing/2014/main" id="{F36CFF98-F0E9-7F9A-88EB-458ACDECE4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9CDED3-104A-BCF9-086B-F3665ED970EA}"/>
              </a:ext>
            </a:extLst>
          </p:cNvPr>
          <p:cNvSpPr>
            <a:spLocks noGrp="1"/>
          </p:cNvSpPr>
          <p:nvPr>
            <p:ph type="sldNum" sz="quarter" idx="12"/>
          </p:nvPr>
        </p:nvSpPr>
        <p:spPr>
          <a:xfrm>
            <a:off x="8610600" y="6356350"/>
            <a:ext cx="2743200" cy="365125"/>
          </a:xfrm>
          <a:prstGeom prst="rect">
            <a:avLst/>
          </a:prstGeom>
        </p:spPr>
        <p:txBody>
          <a:bodyPr/>
          <a:lstStyle/>
          <a:p>
            <a:fld id="{0A046C6D-752A-4B69-87F3-568A9BE4C30B}" type="slidenum">
              <a:rPr lang="en-US" smtClean="0"/>
              <a:t>‹#›</a:t>
            </a:fld>
            <a:endParaRPr lang="en-US"/>
          </a:p>
        </p:txBody>
      </p:sp>
    </p:spTree>
    <p:extLst>
      <p:ext uri="{BB962C8B-B14F-4D97-AF65-F5344CB8AC3E}">
        <p14:creationId xmlns:p14="http://schemas.microsoft.com/office/powerpoint/2010/main" val="355109502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2B899-E83C-A431-FBE4-30C8C198AAE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CA35720-AD5B-6A62-1919-39726CDD075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A88823-EFC5-0072-A872-C4A300A223E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74DBC7E-39AA-0874-7FC4-696097D56C9A}"/>
              </a:ext>
            </a:extLst>
          </p:cNvPr>
          <p:cNvSpPr>
            <a:spLocks noGrp="1"/>
          </p:cNvSpPr>
          <p:nvPr>
            <p:ph type="dt" sz="half" idx="10"/>
          </p:nvPr>
        </p:nvSpPr>
        <p:spPr>
          <a:xfrm>
            <a:off x="838200" y="6356350"/>
            <a:ext cx="2743200" cy="365125"/>
          </a:xfrm>
          <a:prstGeom prst="rect">
            <a:avLst/>
          </a:prstGeom>
        </p:spPr>
        <p:txBody>
          <a:bodyPr/>
          <a:lstStyle/>
          <a:p>
            <a:fld id="{B3E00421-79B3-41C6-9050-86DFB4B33E89}" type="datetimeFigureOut">
              <a:rPr lang="en-US" smtClean="0"/>
              <a:t>4/29/2026</a:t>
            </a:fld>
            <a:endParaRPr lang="en-US"/>
          </a:p>
        </p:txBody>
      </p:sp>
      <p:sp>
        <p:nvSpPr>
          <p:cNvPr id="6" name="Footer Placeholder 5">
            <a:extLst>
              <a:ext uri="{FF2B5EF4-FFF2-40B4-BE49-F238E27FC236}">
                <a16:creationId xmlns:a16="http://schemas.microsoft.com/office/drawing/2014/main" id="{6E5ACFB8-A4B5-2E23-52DE-259988290F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522963-E84A-A5C3-50E2-22441373444D}"/>
              </a:ext>
            </a:extLst>
          </p:cNvPr>
          <p:cNvSpPr>
            <a:spLocks noGrp="1"/>
          </p:cNvSpPr>
          <p:nvPr>
            <p:ph type="sldNum" sz="quarter" idx="12"/>
          </p:nvPr>
        </p:nvSpPr>
        <p:spPr>
          <a:xfrm>
            <a:off x="8610600" y="6356350"/>
            <a:ext cx="2743200" cy="365125"/>
          </a:xfrm>
          <a:prstGeom prst="rect">
            <a:avLst/>
          </a:prstGeom>
        </p:spPr>
        <p:txBody>
          <a:bodyPr/>
          <a:lstStyle/>
          <a:p>
            <a:fld id="{0A046C6D-752A-4B69-87F3-568A9BE4C30B}" type="slidenum">
              <a:rPr lang="en-US" smtClean="0"/>
              <a:t>‹#›</a:t>
            </a:fld>
            <a:endParaRPr lang="en-US"/>
          </a:p>
        </p:txBody>
      </p:sp>
    </p:spTree>
    <p:extLst>
      <p:ext uri="{BB962C8B-B14F-4D97-AF65-F5344CB8AC3E}">
        <p14:creationId xmlns:p14="http://schemas.microsoft.com/office/powerpoint/2010/main" val="17043808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4174D-E433-12DD-87FB-1F633EA755F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9FDDA95-1039-BFCA-280A-19158118135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7A5739-D585-3AC4-C564-C29AAAA0D89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DB4CEE-5E47-6F0E-BE33-F1588BF7A0B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40D39E-7AFA-2989-D424-BC3D0F92325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97D723-C1F4-B11D-CC95-FEA28E943C52}"/>
              </a:ext>
            </a:extLst>
          </p:cNvPr>
          <p:cNvSpPr>
            <a:spLocks noGrp="1"/>
          </p:cNvSpPr>
          <p:nvPr>
            <p:ph type="dt" sz="half" idx="10"/>
          </p:nvPr>
        </p:nvSpPr>
        <p:spPr>
          <a:xfrm>
            <a:off x="838200" y="6356350"/>
            <a:ext cx="2743200" cy="365125"/>
          </a:xfrm>
          <a:prstGeom prst="rect">
            <a:avLst/>
          </a:prstGeom>
        </p:spPr>
        <p:txBody>
          <a:bodyPr/>
          <a:lstStyle/>
          <a:p>
            <a:fld id="{B3E00421-79B3-41C6-9050-86DFB4B33E89}" type="datetimeFigureOut">
              <a:rPr lang="en-US" smtClean="0"/>
              <a:t>4/29/2026</a:t>
            </a:fld>
            <a:endParaRPr lang="en-US"/>
          </a:p>
        </p:txBody>
      </p:sp>
      <p:sp>
        <p:nvSpPr>
          <p:cNvPr id="8" name="Footer Placeholder 7">
            <a:extLst>
              <a:ext uri="{FF2B5EF4-FFF2-40B4-BE49-F238E27FC236}">
                <a16:creationId xmlns:a16="http://schemas.microsoft.com/office/drawing/2014/main" id="{FAC92420-4080-7EEE-80C5-641EFE89EA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3612674-C55E-0026-CC53-A45E7BD3DB1E}"/>
              </a:ext>
            </a:extLst>
          </p:cNvPr>
          <p:cNvSpPr>
            <a:spLocks noGrp="1"/>
          </p:cNvSpPr>
          <p:nvPr>
            <p:ph type="sldNum" sz="quarter" idx="12"/>
          </p:nvPr>
        </p:nvSpPr>
        <p:spPr>
          <a:xfrm>
            <a:off x="8610600" y="6356350"/>
            <a:ext cx="2743200" cy="365125"/>
          </a:xfrm>
          <a:prstGeom prst="rect">
            <a:avLst/>
          </a:prstGeom>
        </p:spPr>
        <p:txBody>
          <a:bodyPr/>
          <a:lstStyle/>
          <a:p>
            <a:fld id="{0A046C6D-752A-4B69-87F3-568A9BE4C30B}" type="slidenum">
              <a:rPr lang="en-US" smtClean="0"/>
              <a:t>‹#›</a:t>
            </a:fld>
            <a:endParaRPr lang="en-US"/>
          </a:p>
        </p:txBody>
      </p:sp>
    </p:spTree>
    <p:extLst>
      <p:ext uri="{BB962C8B-B14F-4D97-AF65-F5344CB8AC3E}">
        <p14:creationId xmlns:p14="http://schemas.microsoft.com/office/powerpoint/2010/main" val="226691776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51AFF-3866-AD1E-FBEE-F1E6B29D492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F27BC5F-BEBD-3658-9F64-7F8777C07E0F}"/>
              </a:ext>
            </a:extLst>
          </p:cNvPr>
          <p:cNvSpPr>
            <a:spLocks noGrp="1"/>
          </p:cNvSpPr>
          <p:nvPr>
            <p:ph type="dt" sz="half" idx="10"/>
          </p:nvPr>
        </p:nvSpPr>
        <p:spPr>
          <a:xfrm>
            <a:off x="838200" y="6356350"/>
            <a:ext cx="2743200" cy="365125"/>
          </a:xfrm>
          <a:prstGeom prst="rect">
            <a:avLst/>
          </a:prstGeom>
        </p:spPr>
        <p:txBody>
          <a:bodyPr/>
          <a:lstStyle/>
          <a:p>
            <a:fld id="{B3E00421-79B3-41C6-9050-86DFB4B33E89}" type="datetimeFigureOut">
              <a:rPr lang="en-US" smtClean="0"/>
              <a:t>4/29/2026</a:t>
            </a:fld>
            <a:endParaRPr lang="en-US"/>
          </a:p>
        </p:txBody>
      </p:sp>
      <p:sp>
        <p:nvSpPr>
          <p:cNvPr id="4" name="Footer Placeholder 3">
            <a:extLst>
              <a:ext uri="{FF2B5EF4-FFF2-40B4-BE49-F238E27FC236}">
                <a16:creationId xmlns:a16="http://schemas.microsoft.com/office/drawing/2014/main" id="{1E2F1D59-18D6-BA19-30FC-19BE0A6226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B87823-942F-3B04-1991-14FD9053E4A2}"/>
              </a:ext>
            </a:extLst>
          </p:cNvPr>
          <p:cNvSpPr>
            <a:spLocks noGrp="1"/>
          </p:cNvSpPr>
          <p:nvPr>
            <p:ph type="sldNum" sz="quarter" idx="12"/>
          </p:nvPr>
        </p:nvSpPr>
        <p:spPr>
          <a:xfrm>
            <a:off x="8610600" y="6356350"/>
            <a:ext cx="2743200" cy="365125"/>
          </a:xfrm>
          <a:prstGeom prst="rect">
            <a:avLst/>
          </a:prstGeom>
        </p:spPr>
        <p:txBody>
          <a:bodyPr/>
          <a:lstStyle/>
          <a:p>
            <a:fld id="{0A046C6D-752A-4B69-87F3-568A9BE4C30B}" type="slidenum">
              <a:rPr lang="en-US" smtClean="0"/>
              <a:t>‹#›</a:t>
            </a:fld>
            <a:endParaRPr lang="en-US"/>
          </a:p>
        </p:txBody>
      </p:sp>
    </p:spTree>
    <p:extLst>
      <p:ext uri="{BB962C8B-B14F-4D97-AF65-F5344CB8AC3E}">
        <p14:creationId xmlns:p14="http://schemas.microsoft.com/office/powerpoint/2010/main" val="321434439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294988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A6A29-DB36-BE66-7543-D545EE16ED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858294-819E-76D7-4799-798E1ED9845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47635E-CCD9-3B3D-0781-751782BE2D0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6BC5B5-0347-590B-0852-884D439CB9A7}"/>
              </a:ext>
            </a:extLst>
          </p:cNvPr>
          <p:cNvSpPr>
            <a:spLocks noGrp="1"/>
          </p:cNvSpPr>
          <p:nvPr>
            <p:ph type="dt" sz="half" idx="10"/>
          </p:nvPr>
        </p:nvSpPr>
        <p:spPr>
          <a:xfrm>
            <a:off x="838200" y="6356350"/>
            <a:ext cx="2743200" cy="365125"/>
          </a:xfrm>
          <a:prstGeom prst="rect">
            <a:avLst/>
          </a:prstGeom>
        </p:spPr>
        <p:txBody>
          <a:bodyPr/>
          <a:lstStyle/>
          <a:p>
            <a:fld id="{B3E00421-79B3-41C6-9050-86DFB4B33E89}" type="datetimeFigureOut">
              <a:rPr lang="en-US" smtClean="0"/>
              <a:t>4/29/2026</a:t>
            </a:fld>
            <a:endParaRPr lang="en-US"/>
          </a:p>
        </p:txBody>
      </p:sp>
      <p:sp>
        <p:nvSpPr>
          <p:cNvPr id="6" name="Footer Placeholder 5">
            <a:extLst>
              <a:ext uri="{FF2B5EF4-FFF2-40B4-BE49-F238E27FC236}">
                <a16:creationId xmlns:a16="http://schemas.microsoft.com/office/drawing/2014/main" id="{F2F02F9F-3038-C5E7-1604-1F57820A17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68E3F2-D22A-E711-5D95-71605621FD76}"/>
              </a:ext>
            </a:extLst>
          </p:cNvPr>
          <p:cNvSpPr>
            <a:spLocks noGrp="1"/>
          </p:cNvSpPr>
          <p:nvPr>
            <p:ph type="sldNum" sz="quarter" idx="12"/>
          </p:nvPr>
        </p:nvSpPr>
        <p:spPr>
          <a:xfrm>
            <a:off x="8610600" y="6356350"/>
            <a:ext cx="2743200" cy="365125"/>
          </a:xfrm>
          <a:prstGeom prst="rect">
            <a:avLst/>
          </a:prstGeom>
        </p:spPr>
        <p:txBody>
          <a:bodyPr/>
          <a:lstStyle/>
          <a:p>
            <a:fld id="{0A046C6D-752A-4B69-87F3-568A9BE4C30B}" type="slidenum">
              <a:rPr lang="en-US" smtClean="0"/>
              <a:t>‹#›</a:t>
            </a:fld>
            <a:endParaRPr lang="en-US"/>
          </a:p>
        </p:txBody>
      </p:sp>
    </p:spTree>
    <p:extLst>
      <p:ext uri="{BB962C8B-B14F-4D97-AF65-F5344CB8AC3E}">
        <p14:creationId xmlns:p14="http://schemas.microsoft.com/office/powerpoint/2010/main" val="22240585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04F65-29ED-08A7-CB93-715AE27C112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C2C90E-2FCE-44E1-96C5-CE734D769C6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1A170C-EB8A-2504-88A8-B68227B2EC8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9AA142-22B1-A52C-0ED5-FBDAFAEE9DFB}"/>
              </a:ext>
            </a:extLst>
          </p:cNvPr>
          <p:cNvSpPr>
            <a:spLocks noGrp="1"/>
          </p:cNvSpPr>
          <p:nvPr>
            <p:ph type="dt" sz="half" idx="10"/>
          </p:nvPr>
        </p:nvSpPr>
        <p:spPr>
          <a:xfrm>
            <a:off x="838200" y="6356350"/>
            <a:ext cx="2743200" cy="365125"/>
          </a:xfrm>
          <a:prstGeom prst="rect">
            <a:avLst/>
          </a:prstGeom>
        </p:spPr>
        <p:txBody>
          <a:bodyPr/>
          <a:lstStyle/>
          <a:p>
            <a:fld id="{B3E00421-79B3-41C6-9050-86DFB4B33E89}" type="datetimeFigureOut">
              <a:rPr lang="en-US" smtClean="0"/>
              <a:t>4/29/2026</a:t>
            </a:fld>
            <a:endParaRPr lang="en-US"/>
          </a:p>
        </p:txBody>
      </p:sp>
      <p:sp>
        <p:nvSpPr>
          <p:cNvPr id="6" name="Footer Placeholder 5">
            <a:extLst>
              <a:ext uri="{FF2B5EF4-FFF2-40B4-BE49-F238E27FC236}">
                <a16:creationId xmlns:a16="http://schemas.microsoft.com/office/drawing/2014/main" id="{F5032586-6049-D96F-2978-EA40EF10EC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867CBF8-ECA0-9B46-7106-0730190B0F58}"/>
              </a:ext>
            </a:extLst>
          </p:cNvPr>
          <p:cNvSpPr>
            <a:spLocks noGrp="1"/>
          </p:cNvSpPr>
          <p:nvPr>
            <p:ph type="sldNum" sz="quarter" idx="12"/>
          </p:nvPr>
        </p:nvSpPr>
        <p:spPr>
          <a:xfrm>
            <a:off x="8610600" y="6356350"/>
            <a:ext cx="2743200" cy="365125"/>
          </a:xfrm>
          <a:prstGeom prst="rect">
            <a:avLst/>
          </a:prstGeom>
        </p:spPr>
        <p:txBody>
          <a:bodyPr/>
          <a:lstStyle/>
          <a:p>
            <a:fld id="{0A046C6D-752A-4B69-87F3-568A9BE4C30B}" type="slidenum">
              <a:rPr lang="en-US" smtClean="0"/>
              <a:t>‹#›</a:t>
            </a:fld>
            <a:endParaRPr lang="en-US"/>
          </a:p>
        </p:txBody>
      </p:sp>
    </p:spTree>
    <p:extLst>
      <p:ext uri="{BB962C8B-B14F-4D97-AF65-F5344CB8AC3E}">
        <p14:creationId xmlns:p14="http://schemas.microsoft.com/office/powerpoint/2010/main" val="198631413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8E52C-C3FE-9F0C-4C33-8823D6A902D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3B0C46-0977-828D-E229-CEE005349D9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BB66A6-9150-E78A-2D43-42FEC1687355}"/>
              </a:ext>
            </a:extLst>
          </p:cNvPr>
          <p:cNvSpPr>
            <a:spLocks noGrp="1"/>
          </p:cNvSpPr>
          <p:nvPr>
            <p:ph type="dt" sz="half" idx="10"/>
          </p:nvPr>
        </p:nvSpPr>
        <p:spPr>
          <a:xfrm>
            <a:off x="838200" y="6356350"/>
            <a:ext cx="2743200" cy="365125"/>
          </a:xfrm>
          <a:prstGeom prst="rect">
            <a:avLst/>
          </a:prstGeom>
        </p:spPr>
        <p:txBody>
          <a:bodyPr/>
          <a:lstStyle/>
          <a:p>
            <a:fld id="{B3E00421-79B3-41C6-9050-86DFB4B33E89}" type="datetimeFigureOut">
              <a:rPr lang="en-US" smtClean="0"/>
              <a:t>4/29/2026</a:t>
            </a:fld>
            <a:endParaRPr lang="en-US"/>
          </a:p>
        </p:txBody>
      </p:sp>
      <p:sp>
        <p:nvSpPr>
          <p:cNvPr id="5" name="Footer Placeholder 4">
            <a:extLst>
              <a:ext uri="{FF2B5EF4-FFF2-40B4-BE49-F238E27FC236}">
                <a16:creationId xmlns:a16="http://schemas.microsoft.com/office/drawing/2014/main" id="{A0E51465-7CC7-CA10-3BD4-68F1359240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20159BE-F0FB-3332-D601-748BD56DE401}"/>
              </a:ext>
            </a:extLst>
          </p:cNvPr>
          <p:cNvSpPr>
            <a:spLocks noGrp="1"/>
          </p:cNvSpPr>
          <p:nvPr>
            <p:ph type="sldNum" sz="quarter" idx="12"/>
          </p:nvPr>
        </p:nvSpPr>
        <p:spPr>
          <a:xfrm>
            <a:off x="8610600" y="6356350"/>
            <a:ext cx="2743200" cy="365125"/>
          </a:xfrm>
          <a:prstGeom prst="rect">
            <a:avLst/>
          </a:prstGeom>
        </p:spPr>
        <p:txBody>
          <a:bodyPr/>
          <a:lstStyle/>
          <a:p>
            <a:fld id="{0A046C6D-752A-4B69-87F3-568A9BE4C30B}" type="slidenum">
              <a:rPr lang="en-US" smtClean="0"/>
              <a:t>‹#›</a:t>
            </a:fld>
            <a:endParaRPr lang="en-US"/>
          </a:p>
        </p:txBody>
      </p:sp>
    </p:spTree>
    <p:extLst>
      <p:ext uri="{BB962C8B-B14F-4D97-AF65-F5344CB8AC3E}">
        <p14:creationId xmlns:p14="http://schemas.microsoft.com/office/powerpoint/2010/main" val="291086346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7EC84B-5CE4-7B46-9728-3A63C5EB185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D024A6-6591-D94B-5197-A1DEF7CCB52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E37650-8B3C-B7F3-59E0-4F03FE5AE9BD}"/>
              </a:ext>
            </a:extLst>
          </p:cNvPr>
          <p:cNvSpPr>
            <a:spLocks noGrp="1"/>
          </p:cNvSpPr>
          <p:nvPr>
            <p:ph type="dt" sz="half" idx="10"/>
          </p:nvPr>
        </p:nvSpPr>
        <p:spPr>
          <a:xfrm>
            <a:off x="838200" y="6356350"/>
            <a:ext cx="2743200" cy="365125"/>
          </a:xfrm>
          <a:prstGeom prst="rect">
            <a:avLst/>
          </a:prstGeom>
        </p:spPr>
        <p:txBody>
          <a:bodyPr/>
          <a:lstStyle/>
          <a:p>
            <a:fld id="{B3E00421-79B3-41C6-9050-86DFB4B33E89}" type="datetimeFigureOut">
              <a:rPr lang="en-US" smtClean="0"/>
              <a:t>4/29/2026</a:t>
            </a:fld>
            <a:endParaRPr lang="en-US"/>
          </a:p>
        </p:txBody>
      </p:sp>
      <p:sp>
        <p:nvSpPr>
          <p:cNvPr id="5" name="Footer Placeholder 4">
            <a:extLst>
              <a:ext uri="{FF2B5EF4-FFF2-40B4-BE49-F238E27FC236}">
                <a16:creationId xmlns:a16="http://schemas.microsoft.com/office/drawing/2014/main" id="{D9ABEE60-8BD0-37D2-0D2B-3556BE2CC5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A2A37D4-B0C0-0690-00D6-63BF58DFC3EE}"/>
              </a:ext>
            </a:extLst>
          </p:cNvPr>
          <p:cNvSpPr>
            <a:spLocks noGrp="1"/>
          </p:cNvSpPr>
          <p:nvPr>
            <p:ph type="sldNum" sz="quarter" idx="12"/>
          </p:nvPr>
        </p:nvSpPr>
        <p:spPr>
          <a:xfrm>
            <a:off x="8610600" y="6356350"/>
            <a:ext cx="2743200" cy="365125"/>
          </a:xfrm>
          <a:prstGeom prst="rect">
            <a:avLst/>
          </a:prstGeom>
        </p:spPr>
        <p:txBody>
          <a:bodyPr/>
          <a:lstStyle/>
          <a:p>
            <a:fld id="{0A046C6D-752A-4B69-87F3-568A9BE4C30B}" type="slidenum">
              <a:rPr lang="en-US" smtClean="0"/>
              <a:t>‹#›</a:t>
            </a:fld>
            <a:endParaRPr lang="en-US"/>
          </a:p>
        </p:txBody>
      </p:sp>
      <p:pic>
        <p:nvPicPr>
          <p:cNvPr id="7" name="Picture 6">
            <a:extLst>
              <a:ext uri="{FF2B5EF4-FFF2-40B4-BE49-F238E27FC236}">
                <a16:creationId xmlns:a16="http://schemas.microsoft.com/office/drawing/2014/main" id="{034470A1-C812-C387-5A17-259216312C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88112" y="843328"/>
            <a:ext cx="1961823" cy="1964594"/>
          </a:xfrm>
          <a:prstGeom prst="rect">
            <a:avLst/>
          </a:prstGeom>
        </p:spPr>
      </p:pic>
    </p:spTree>
    <p:extLst>
      <p:ext uri="{BB962C8B-B14F-4D97-AF65-F5344CB8AC3E}">
        <p14:creationId xmlns:p14="http://schemas.microsoft.com/office/powerpoint/2010/main" val="142036713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86BE6-3B5E-1DB6-7F30-D8E97AAA845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B16F7B2-8366-CF67-C2EE-4D4543AA49E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ADE5EB7-9345-C16D-F557-32F1961B6254}"/>
              </a:ext>
            </a:extLst>
          </p:cNvPr>
          <p:cNvSpPr>
            <a:spLocks noGrp="1"/>
          </p:cNvSpPr>
          <p:nvPr>
            <p:ph type="dt" sz="half" idx="10"/>
          </p:nvPr>
        </p:nvSpPr>
        <p:spPr>
          <a:xfrm>
            <a:off x="838200" y="6356350"/>
            <a:ext cx="2743200" cy="365125"/>
          </a:xfrm>
          <a:prstGeom prst="rect">
            <a:avLst/>
          </a:prstGeom>
        </p:spPr>
        <p:txBody>
          <a:bodyPr/>
          <a:lstStyle/>
          <a:p>
            <a:fld id="{B3E00421-79B3-41C6-9050-86DFB4B33E89}" type="datetimeFigureOut">
              <a:rPr lang="en-US" smtClean="0"/>
              <a:t>4/29/2026</a:t>
            </a:fld>
            <a:endParaRPr lang="en-US"/>
          </a:p>
        </p:txBody>
      </p:sp>
      <p:sp>
        <p:nvSpPr>
          <p:cNvPr id="5" name="Footer Placeholder 4">
            <a:extLst>
              <a:ext uri="{FF2B5EF4-FFF2-40B4-BE49-F238E27FC236}">
                <a16:creationId xmlns:a16="http://schemas.microsoft.com/office/drawing/2014/main" id="{3B963ABF-5B0E-F8A2-B072-79CB67D7DB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788358F-D4CF-19EF-7E64-39A6E7988577}"/>
              </a:ext>
            </a:extLst>
          </p:cNvPr>
          <p:cNvSpPr>
            <a:spLocks noGrp="1"/>
          </p:cNvSpPr>
          <p:nvPr>
            <p:ph type="sldNum" sz="quarter" idx="12"/>
          </p:nvPr>
        </p:nvSpPr>
        <p:spPr>
          <a:xfrm>
            <a:off x="8610600" y="6356350"/>
            <a:ext cx="2743200" cy="365125"/>
          </a:xfrm>
          <a:prstGeom prst="rect">
            <a:avLst/>
          </a:prstGeom>
        </p:spPr>
        <p:txBody>
          <a:bodyPr/>
          <a:lstStyle/>
          <a:p>
            <a:fld id="{0A046C6D-752A-4B69-87F3-568A9BE4C30B}" type="slidenum">
              <a:rPr lang="en-US" smtClean="0"/>
              <a:t>‹#›</a:t>
            </a:fld>
            <a:endParaRPr lang="en-US"/>
          </a:p>
        </p:txBody>
      </p:sp>
    </p:spTree>
    <p:extLst>
      <p:ext uri="{BB962C8B-B14F-4D97-AF65-F5344CB8AC3E}">
        <p14:creationId xmlns:p14="http://schemas.microsoft.com/office/powerpoint/2010/main" val="504735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2026/4/29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92355082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343389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442D3-99AA-1482-C74A-9C161942A1A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4103452-6243-7F7A-0709-D35D85F51D7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AE404F-3756-C88D-E933-A8B1D35F0CBD}"/>
              </a:ext>
            </a:extLst>
          </p:cNvPr>
          <p:cNvSpPr>
            <a:spLocks noGrp="1"/>
          </p:cNvSpPr>
          <p:nvPr>
            <p:ph type="dt" sz="half" idx="10"/>
          </p:nvPr>
        </p:nvSpPr>
        <p:spPr>
          <a:xfrm>
            <a:off x="838200" y="6356350"/>
            <a:ext cx="2743200" cy="365125"/>
          </a:xfrm>
          <a:prstGeom prst="rect">
            <a:avLst/>
          </a:prstGeom>
        </p:spPr>
        <p:txBody>
          <a:bodyPr/>
          <a:lstStyle/>
          <a:p>
            <a:fld id="{B3E00421-79B3-41C6-9050-86DFB4B33E89}" type="datetimeFigureOut">
              <a:rPr lang="en-US" smtClean="0"/>
              <a:t>4/29/2026</a:t>
            </a:fld>
            <a:endParaRPr lang="en-US"/>
          </a:p>
        </p:txBody>
      </p:sp>
      <p:sp>
        <p:nvSpPr>
          <p:cNvPr id="5" name="Footer Placeholder 4">
            <a:extLst>
              <a:ext uri="{FF2B5EF4-FFF2-40B4-BE49-F238E27FC236}">
                <a16:creationId xmlns:a16="http://schemas.microsoft.com/office/drawing/2014/main" id="{F36CFF98-F0E9-7F9A-88EB-458ACDECE4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9CDED3-104A-BCF9-086B-F3665ED970EA}"/>
              </a:ext>
            </a:extLst>
          </p:cNvPr>
          <p:cNvSpPr>
            <a:spLocks noGrp="1"/>
          </p:cNvSpPr>
          <p:nvPr>
            <p:ph type="sldNum" sz="quarter" idx="12"/>
          </p:nvPr>
        </p:nvSpPr>
        <p:spPr>
          <a:xfrm>
            <a:off x="8610600" y="6356350"/>
            <a:ext cx="2743200" cy="365125"/>
          </a:xfrm>
          <a:prstGeom prst="rect">
            <a:avLst/>
          </a:prstGeom>
        </p:spPr>
        <p:txBody>
          <a:bodyPr/>
          <a:lstStyle/>
          <a:p>
            <a:fld id="{0A046C6D-752A-4B69-87F3-568A9BE4C30B}" type="slidenum">
              <a:rPr lang="en-US" smtClean="0"/>
              <a:t>‹#›</a:t>
            </a:fld>
            <a:endParaRPr lang="en-US"/>
          </a:p>
        </p:txBody>
      </p:sp>
    </p:spTree>
    <p:extLst>
      <p:ext uri="{BB962C8B-B14F-4D97-AF65-F5344CB8AC3E}">
        <p14:creationId xmlns:p14="http://schemas.microsoft.com/office/powerpoint/2010/main" val="34317946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2B899-E83C-A431-FBE4-30C8C198AAE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CA35720-AD5B-6A62-1919-39726CDD075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A88823-EFC5-0072-A872-C4A300A223E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74DBC7E-39AA-0874-7FC4-696097D56C9A}"/>
              </a:ext>
            </a:extLst>
          </p:cNvPr>
          <p:cNvSpPr>
            <a:spLocks noGrp="1"/>
          </p:cNvSpPr>
          <p:nvPr>
            <p:ph type="dt" sz="half" idx="10"/>
          </p:nvPr>
        </p:nvSpPr>
        <p:spPr>
          <a:xfrm>
            <a:off x="838200" y="6356350"/>
            <a:ext cx="2743200" cy="365125"/>
          </a:xfrm>
          <a:prstGeom prst="rect">
            <a:avLst/>
          </a:prstGeom>
        </p:spPr>
        <p:txBody>
          <a:bodyPr/>
          <a:lstStyle/>
          <a:p>
            <a:fld id="{B3E00421-79B3-41C6-9050-86DFB4B33E89}" type="datetimeFigureOut">
              <a:rPr lang="en-US" smtClean="0"/>
              <a:t>4/29/2026</a:t>
            </a:fld>
            <a:endParaRPr lang="en-US"/>
          </a:p>
        </p:txBody>
      </p:sp>
      <p:sp>
        <p:nvSpPr>
          <p:cNvPr id="6" name="Footer Placeholder 5">
            <a:extLst>
              <a:ext uri="{FF2B5EF4-FFF2-40B4-BE49-F238E27FC236}">
                <a16:creationId xmlns:a16="http://schemas.microsoft.com/office/drawing/2014/main" id="{6E5ACFB8-A4B5-2E23-52DE-259988290F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522963-E84A-A5C3-50E2-22441373444D}"/>
              </a:ext>
            </a:extLst>
          </p:cNvPr>
          <p:cNvSpPr>
            <a:spLocks noGrp="1"/>
          </p:cNvSpPr>
          <p:nvPr>
            <p:ph type="sldNum" sz="quarter" idx="12"/>
          </p:nvPr>
        </p:nvSpPr>
        <p:spPr>
          <a:xfrm>
            <a:off x="8610600" y="6356350"/>
            <a:ext cx="2743200" cy="365125"/>
          </a:xfrm>
          <a:prstGeom prst="rect">
            <a:avLst/>
          </a:prstGeom>
        </p:spPr>
        <p:txBody>
          <a:bodyPr/>
          <a:lstStyle/>
          <a:p>
            <a:fld id="{0A046C6D-752A-4B69-87F3-568A9BE4C30B}" type="slidenum">
              <a:rPr lang="en-US" smtClean="0"/>
              <a:t>‹#›</a:t>
            </a:fld>
            <a:endParaRPr lang="en-US"/>
          </a:p>
        </p:txBody>
      </p:sp>
    </p:spTree>
    <p:extLst>
      <p:ext uri="{BB962C8B-B14F-4D97-AF65-F5344CB8AC3E}">
        <p14:creationId xmlns:p14="http://schemas.microsoft.com/office/powerpoint/2010/main" val="206368630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4174D-E433-12DD-87FB-1F633EA755F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9FDDA95-1039-BFCA-280A-19158118135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7A5739-D585-3AC4-C564-C29AAAA0D89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DB4CEE-5E47-6F0E-BE33-F1588BF7A0B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40D39E-7AFA-2989-D424-BC3D0F92325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97D723-C1F4-B11D-CC95-FEA28E943C52}"/>
              </a:ext>
            </a:extLst>
          </p:cNvPr>
          <p:cNvSpPr>
            <a:spLocks noGrp="1"/>
          </p:cNvSpPr>
          <p:nvPr>
            <p:ph type="dt" sz="half" idx="10"/>
          </p:nvPr>
        </p:nvSpPr>
        <p:spPr>
          <a:xfrm>
            <a:off x="838200" y="6356350"/>
            <a:ext cx="2743200" cy="365125"/>
          </a:xfrm>
          <a:prstGeom prst="rect">
            <a:avLst/>
          </a:prstGeom>
        </p:spPr>
        <p:txBody>
          <a:bodyPr/>
          <a:lstStyle/>
          <a:p>
            <a:fld id="{B3E00421-79B3-41C6-9050-86DFB4B33E89}" type="datetimeFigureOut">
              <a:rPr lang="en-US" smtClean="0"/>
              <a:t>4/29/2026</a:t>
            </a:fld>
            <a:endParaRPr lang="en-US"/>
          </a:p>
        </p:txBody>
      </p:sp>
      <p:sp>
        <p:nvSpPr>
          <p:cNvPr id="8" name="Footer Placeholder 7">
            <a:extLst>
              <a:ext uri="{FF2B5EF4-FFF2-40B4-BE49-F238E27FC236}">
                <a16:creationId xmlns:a16="http://schemas.microsoft.com/office/drawing/2014/main" id="{FAC92420-4080-7EEE-80C5-641EFE89EA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3612674-C55E-0026-CC53-A45E7BD3DB1E}"/>
              </a:ext>
            </a:extLst>
          </p:cNvPr>
          <p:cNvSpPr>
            <a:spLocks noGrp="1"/>
          </p:cNvSpPr>
          <p:nvPr>
            <p:ph type="sldNum" sz="quarter" idx="12"/>
          </p:nvPr>
        </p:nvSpPr>
        <p:spPr>
          <a:xfrm>
            <a:off x="8610600" y="6356350"/>
            <a:ext cx="2743200" cy="365125"/>
          </a:xfrm>
          <a:prstGeom prst="rect">
            <a:avLst/>
          </a:prstGeom>
        </p:spPr>
        <p:txBody>
          <a:bodyPr/>
          <a:lstStyle/>
          <a:p>
            <a:fld id="{0A046C6D-752A-4B69-87F3-568A9BE4C30B}" type="slidenum">
              <a:rPr lang="en-US" smtClean="0"/>
              <a:t>‹#›</a:t>
            </a:fld>
            <a:endParaRPr lang="en-US"/>
          </a:p>
        </p:txBody>
      </p:sp>
    </p:spTree>
    <p:extLst>
      <p:ext uri="{BB962C8B-B14F-4D97-AF65-F5344CB8AC3E}">
        <p14:creationId xmlns:p14="http://schemas.microsoft.com/office/powerpoint/2010/main" val="299797165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51AFF-3866-AD1E-FBEE-F1E6B29D492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F27BC5F-BEBD-3658-9F64-7F8777C07E0F}"/>
              </a:ext>
            </a:extLst>
          </p:cNvPr>
          <p:cNvSpPr>
            <a:spLocks noGrp="1"/>
          </p:cNvSpPr>
          <p:nvPr>
            <p:ph type="dt" sz="half" idx="10"/>
          </p:nvPr>
        </p:nvSpPr>
        <p:spPr>
          <a:xfrm>
            <a:off x="838200" y="6356350"/>
            <a:ext cx="2743200" cy="365125"/>
          </a:xfrm>
          <a:prstGeom prst="rect">
            <a:avLst/>
          </a:prstGeom>
        </p:spPr>
        <p:txBody>
          <a:bodyPr/>
          <a:lstStyle/>
          <a:p>
            <a:fld id="{B3E00421-79B3-41C6-9050-86DFB4B33E89}" type="datetimeFigureOut">
              <a:rPr lang="en-US" smtClean="0"/>
              <a:t>4/29/2026</a:t>
            </a:fld>
            <a:endParaRPr lang="en-US"/>
          </a:p>
        </p:txBody>
      </p:sp>
      <p:sp>
        <p:nvSpPr>
          <p:cNvPr id="4" name="Footer Placeholder 3">
            <a:extLst>
              <a:ext uri="{FF2B5EF4-FFF2-40B4-BE49-F238E27FC236}">
                <a16:creationId xmlns:a16="http://schemas.microsoft.com/office/drawing/2014/main" id="{1E2F1D59-18D6-BA19-30FC-19BE0A6226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B87823-942F-3B04-1991-14FD9053E4A2}"/>
              </a:ext>
            </a:extLst>
          </p:cNvPr>
          <p:cNvSpPr>
            <a:spLocks noGrp="1"/>
          </p:cNvSpPr>
          <p:nvPr>
            <p:ph type="sldNum" sz="quarter" idx="12"/>
          </p:nvPr>
        </p:nvSpPr>
        <p:spPr>
          <a:xfrm>
            <a:off x="8610600" y="6356350"/>
            <a:ext cx="2743200" cy="365125"/>
          </a:xfrm>
          <a:prstGeom prst="rect">
            <a:avLst/>
          </a:prstGeom>
        </p:spPr>
        <p:txBody>
          <a:bodyPr/>
          <a:lstStyle/>
          <a:p>
            <a:fld id="{0A046C6D-752A-4B69-87F3-568A9BE4C30B}" type="slidenum">
              <a:rPr lang="en-US" smtClean="0"/>
              <a:t>‹#›</a:t>
            </a:fld>
            <a:endParaRPr lang="en-US"/>
          </a:p>
        </p:txBody>
      </p:sp>
    </p:spTree>
    <p:extLst>
      <p:ext uri="{BB962C8B-B14F-4D97-AF65-F5344CB8AC3E}">
        <p14:creationId xmlns:p14="http://schemas.microsoft.com/office/powerpoint/2010/main" val="64287754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5D4099-518C-3645-F714-5CDB2A062F16}"/>
              </a:ext>
            </a:extLst>
          </p:cNvPr>
          <p:cNvSpPr>
            <a:spLocks noGrp="1"/>
          </p:cNvSpPr>
          <p:nvPr>
            <p:ph type="dt" sz="half" idx="10"/>
          </p:nvPr>
        </p:nvSpPr>
        <p:spPr>
          <a:xfrm>
            <a:off x="838200" y="6356350"/>
            <a:ext cx="2743200" cy="365125"/>
          </a:xfrm>
          <a:prstGeom prst="rect">
            <a:avLst/>
          </a:prstGeom>
        </p:spPr>
        <p:txBody>
          <a:bodyPr/>
          <a:lstStyle/>
          <a:p>
            <a:fld id="{B3E00421-79B3-41C6-9050-86DFB4B33E89}" type="datetimeFigureOut">
              <a:rPr lang="en-US" smtClean="0"/>
              <a:t>4/29/2026</a:t>
            </a:fld>
            <a:endParaRPr lang="en-US"/>
          </a:p>
        </p:txBody>
      </p:sp>
      <p:sp>
        <p:nvSpPr>
          <p:cNvPr id="3" name="Footer Placeholder 2">
            <a:extLst>
              <a:ext uri="{FF2B5EF4-FFF2-40B4-BE49-F238E27FC236}">
                <a16:creationId xmlns:a16="http://schemas.microsoft.com/office/drawing/2014/main" id="{C12C3BB3-93A4-D945-D75C-81530A7B8C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868537E-D959-6CAF-3BDB-51C58DD67108}"/>
              </a:ext>
            </a:extLst>
          </p:cNvPr>
          <p:cNvSpPr>
            <a:spLocks noGrp="1"/>
          </p:cNvSpPr>
          <p:nvPr>
            <p:ph type="sldNum" sz="quarter" idx="12"/>
          </p:nvPr>
        </p:nvSpPr>
        <p:spPr>
          <a:xfrm>
            <a:off x="8610600" y="6356350"/>
            <a:ext cx="2743200" cy="365125"/>
          </a:xfrm>
          <a:prstGeom prst="rect">
            <a:avLst/>
          </a:prstGeom>
        </p:spPr>
        <p:txBody>
          <a:bodyPr/>
          <a:lstStyle/>
          <a:p>
            <a:fld id="{0A046C6D-752A-4B69-87F3-568A9BE4C30B}" type="slidenum">
              <a:rPr lang="en-US" smtClean="0"/>
              <a:t>‹#›</a:t>
            </a:fld>
            <a:endParaRPr lang="en-US"/>
          </a:p>
        </p:txBody>
      </p:sp>
      <p:pic>
        <p:nvPicPr>
          <p:cNvPr id="5" name="Picture 4">
            <a:extLst>
              <a:ext uri="{FF2B5EF4-FFF2-40B4-BE49-F238E27FC236}">
                <a16:creationId xmlns:a16="http://schemas.microsoft.com/office/drawing/2014/main" id="{DC9C0BA7-0120-07D7-92E2-A15943DD2B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88112" y="843328"/>
            <a:ext cx="1961823" cy="1964594"/>
          </a:xfrm>
          <a:prstGeom prst="rect">
            <a:avLst/>
          </a:prstGeom>
        </p:spPr>
      </p:pic>
    </p:spTree>
    <p:extLst>
      <p:ext uri="{BB962C8B-B14F-4D97-AF65-F5344CB8AC3E}">
        <p14:creationId xmlns:p14="http://schemas.microsoft.com/office/powerpoint/2010/main" val="141102453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A6A29-DB36-BE66-7543-D545EE16ED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858294-819E-76D7-4799-798E1ED9845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47635E-CCD9-3B3D-0781-751782BE2D0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6BC5B5-0347-590B-0852-884D439CB9A7}"/>
              </a:ext>
            </a:extLst>
          </p:cNvPr>
          <p:cNvSpPr>
            <a:spLocks noGrp="1"/>
          </p:cNvSpPr>
          <p:nvPr>
            <p:ph type="dt" sz="half" idx="10"/>
          </p:nvPr>
        </p:nvSpPr>
        <p:spPr>
          <a:xfrm>
            <a:off x="838200" y="6356350"/>
            <a:ext cx="2743200" cy="365125"/>
          </a:xfrm>
          <a:prstGeom prst="rect">
            <a:avLst/>
          </a:prstGeom>
        </p:spPr>
        <p:txBody>
          <a:bodyPr/>
          <a:lstStyle/>
          <a:p>
            <a:fld id="{B3E00421-79B3-41C6-9050-86DFB4B33E89}" type="datetimeFigureOut">
              <a:rPr lang="en-US" smtClean="0"/>
              <a:t>4/29/2026</a:t>
            </a:fld>
            <a:endParaRPr lang="en-US"/>
          </a:p>
        </p:txBody>
      </p:sp>
      <p:sp>
        <p:nvSpPr>
          <p:cNvPr id="6" name="Footer Placeholder 5">
            <a:extLst>
              <a:ext uri="{FF2B5EF4-FFF2-40B4-BE49-F238E27FC236}">
                <a16:creationId xmlns:a16="http://schemas.microsoft.com/office/drawing/2014/main" id="{F2F02F9F-3038-C5E7-1604-1F57820A17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68E3F2-D22A-E711-5D95-71605621FD76}"/>
              </a:ext>
            </a:extLst>
          </p:cNvPr>
          <p:cNvSpPr>
            <a:spLocks noGrp="1"/>
          </p:cNvSpPr>
          <p:nvPr>
            <p:ph type="sldNum" sz="quarter" idx="12"/>
          </p:nvPr>
        </p:nvSpPr>
        <p:spPr>
          <a:xfrm>
            <a:off x="8610600" y="6356350"/>
            <a:ext cx="2743200" cy="365125"/>
          </a:xfrm>
          <a:prstGeom prst="rect">
            <a:avLst/>
          </a:prstGeom>
        </p:spPr>
        <p:txBody>
          <a:bodyPr/>
          <a:lstStyle/>
          <a:p>
            <a:fld id="{0A046C6D-752A-4B69-87F3-568A9BE4C30B}" type="slidenum">
              <a:rPr lang="en-US" smtClean="0"/>
              <a:t>‹#›</a:t>
            </a:fld>
            <a:endParaRPr lang="en-US"/>
          </a:p>
        </p:txBody>
      </p:sp>
    </p:spTree>
    <p:extLst>
      <p:ext uri="{BB962C8B-B14F-4D97-AF65-F5344CB8AC3E}">
        <p14:creationId xmlns:p14="http://schemas.microsoft.com/office/powerpoint/2010/main" val="301838210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04F65-29ED-08A7-CB93-715AE27C112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C2C90E-2FCE-44E1-96C5-CE734D769C6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1A170C-EB8A-2504-88A8-B68227B2EC8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9AA142-22B1-A52C-0ED5-FBDAFAEE9DFB}"/>
              </a:ext>
            </a:extLst>
          </p:cNvPr>
          <p:cNvSpPr>
            <a:spLocks noGrp="1"/>
          </p:cNvSpPr>
          <p:nvPr>
            <p:ph type="dt" sz="half" idx="10"/>
          </p:nvPr>
        </p:nvSpPr>
        <p:spPr>
          <a:xfrm>
            <a:off x="838200" y="6356350"/>
            <a:ext cx="2743200" cy="365125"/>
          </a:xfrm>
          <a:prstGeom prst="rect">
            <a:avLst/>
          </a:prstGeom>
        </p:spPr>
        <p:txBody>
          <a:bodyPr/>
          <a:lstStyle/>
          <a:p>
            <a:fld id="{B3E00421-79B3-41C6-9050-86DFB4B33E89}" type="datetimeFigureOut">
              <a:rPr lang="en-US" smtClean="0"/>
              <a:t>4/29/2026</a:t>
            </a:fld>
            <a:endParaRPr lang="en-US"/>
          </a:p>
        </p:txBody>
      </p:sp>
      <p:sp>
        <p:nvSpPr>
          <p:cNvPr id="6" name="Footer Placeholder 5">
            <a:extLst>
              <a:ext uri="{FF2B5EF4-FFF2-40B4-BE49-F238E27FC236}">
                <a16:creationId xmlns:a16="http://schemas.microsoft.com/office/drawing/2014/main" id="{F5032586-6049-D96F-2978-EA40EF10EC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867CBF8-ECA0-9B46-7106-0730190B0F58}"/>
              </a:ext>
            </a:extLst>
          </p:cNvPr>
          <p:cNvSpPr>
            <a:spLocks noGrp="1"/>
          </p:cNvSpPr>
          <p:nvPr>
            <p:ph type="sldNum" sz="quarter" idx="12"/>
          </p:nvPr>
        </p:nvSpPr>
        <p:spPr>
          <a:xfrm>
            <a:off x="8610600" y="6356350"/>
            <a:ext cx="2743200" cy="365125"/>
          </a:xfrm>
          <a:prstGeom prst="rect">
            <a:avLst/>
          </a:prstGeom>
        </p:spPr>
        <p:txBody>
          <a:bodyPr/>
          <a:lstStyle/>
          <a:p>
            <a:fld id="{0A046C6D-752A-4B69-87F3-568A9BE4C30B}" type="slidenum">
              <a:rPr lang="en-US" smtClean="0"/>
              <a:t>‹#›</a:t>
            </a:fld>
            <a:endParaRPr lang="en-US"/>
          </a:p>
        </p:txBody>
      </p:sp>
    </p:spTree>
    <p:extLst>
      <p:ext uri="{BB962C8B-B14F-4D97-AF65-F5344CB8AC3E}">
        <p14:creationId xmlns:p14="http://schemas.microsoft.com/office/powerpoint/2010/main" val="57975424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8E52C-C3FE-9F0C-4C33-8823D6A902D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3B0C46-0977-828D-E229-CEE005349D9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BB66A6-9150-E78A-2D43-42FEC1687355}"/>
              </a:ext>
            </a:extLst>
          </p:cNvPr>
          <p:cNvSpPr>
            <a:spLocks noGrp="1"/>
          </p:cNvSpPr>
          <p:nvPr>
            <p:ph type="dt" sz="half" idx="10"/>
          </p:nvPr>
        </p:nvSpPr>
        <p:spPr>
          <a:xfrm>
            <a:off x="838200" y="6356350"/>
            <a:ext cx="2743200" cy="365125"/>
          </a:xfrm>
          <a:prstGeom prst="rect">
            <a:avLst/>
          </a:prstGeom>
        </p:spPr>
        <p:txBody>
          <a:bodyPr/>
          <a:lstStyle/>
          <a:p>
            <a:fld id="{B3E00421-79B3-41C6-9050-86DFB4B33E89}" type="datetimeFigureOut">
              <a:rPr lang="en-US" smtClean="0"/>
              <a:t>4/29/2026</a:t>
            </a:fld>
            <a:endParaRPr lang="en-US"/>
          </a:p>
        </p:txBody>
      </p:sp>
      <p:sp>
        <p:nvSpPr>
          <p:cNvPr id="5" name="Footer Placeholder 4">
            <a:extLst>
              <a:ext uri="{FF2B5EF4-FFF2-40B4-BE49-F238E27FC236}">
                <a16:creationId xmlns:a16="http://schemas.microsoft.com/office/drawing/2014/main" id="{A0E51465-7CC7-CA10-3BD4-68F1359240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20159BE-F0FB-3332-D601-748BD56DE401}"/>
              </a:ext>
            </a:extLst>
          </p:cNvPr>
          <p:cNvSpPr>
            <a:spLocks noGrp="1"/>
          </p:cNvSpPr>
          <p:nvPr>
            <p:ph type="sldNum" sz="quarter" idx="12"/>
          </p:nvPr>
        </p:nvSpPr>
        <p:spPr>
          <a:xfrm>
            <a:off x="8610600" y="6356350"/>
            <a:ext cx="2743200" cy="365125"/>
          </a:xfrm>
          <a:prstGeom prst="rect">
            <a:avLst/>
          </a:prstGeom>
        </p:spPr>
        <p:txBody>
          <a:bodyPr/>
          <a:lstStyle/>
          <a:p>
            <a:fld id="{0A046C6D-752A-4B69-87F3-568A9BE4C30B}" type="slidenum">
              <a:rPr lang="en-US" smtClean="0"/>
              <a:t>‹#›</a:t>
            </a:fld>
            <a:endParaRPr lang="en-US"/>
          </a:p>
        </p:txBody>
      </p:sp>
    </p:spTree>
    <p:extLst>
      <p:ext uri="{BB962C8B-B14F-4D97-AF65-F5344CB8AC3E}">
        <p14:creationId xmlns:p14="http://schemas.microsoft.com/office/powerpoint/2010/main" val="262623493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7EC84B-5CE4-7B46-9728-3A63C5EB185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D024A6-6591-D94B-5197-A1DEF7CCB52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E37650-8B3C-B7F3-59E0-4F03FE5AE9BD}"/>
              </a:ext>
            </a:extLst>
          </p:cNvPr>
          <p:cNvSpPr>
            <a:spLocks noGrp="1"/>
          </p:cNvSpPr>
          <p:nvPr>
            <p:ph type="dt" sz="half" idx="10"/>
          </p:nvPr>
        </p:nvSpPr>
        <p:spPr>
          <a:xfrm>
            <a:off x="838200" y="6356350"/>
            <a:ext cx="2743200" cy="365125"/>
          </a:xfrm>
          <a:prstGeom prst="rect">
            <a:avLst/>
          </a:prstGeom>
        </p:spPr>
        <p:txBody>
          <a:bodyPr/>
          <a:lstStyle/>
          <a:p>
            <a:fld id="{B3E00421-79B3-41C6-9050-86DFB4B33E89}" type="datetimeFigureOut">
              <a:rPr lang="en-US" smtClean="0"/>
              <a:t>4/29/2026</a:t>
            </a:fld>
            <a:endParaRPr lang="en-US"/>
          </a:p>
        </p:txBody>
      </p:sp>
      <p:sp>
        <p:nvSpPr>
          <p:cNvPr id="5" name="Footer Placeholder 4">
            <a:extLst>
              <a:ext uri="{FF2B5EF4-FFF2-40B4-BE49-F238E27FC236}">
                <a16:creationId xmlns:a16="http://schemas.microsoft.com/office/drawing/2014/main" id="{D9ABEE60-8BD0-37D2-0D2B-3556BE2CC5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A2A37D4-B0C0-0690-00D6-63BF58DFC3EE}"/>
              </a:ext>
            </a:extLst>
          </p:cNvPr>
          <p:cNvSpPr>
            <a:spLocks noGrp="1"/>
          </p:cNvSpPr>
          <p:nvPr>
            <p:ph type="sldNum" sz="quarter" idx="12"/>
          </p:nvPr>
        </p:nvSpPr>
        <p:spPr>
          <a:xfrm>
            <a:off x="8610600" y="6356350"/>
            <a:ext cx="2743200" cy="365125"/>
          </a:xfrm>
          <a:prstGeom prst="rect">
            <a:avLst/>
          </a:prstGeom>
        </p:spPr>
        <p:txBody>
          <a:bodyPr/>
          <a:lstStyle/>
          <a:p>
            <a:fld id="{0A046C6D-752A-4B69-87F3-568A9BE4C30B}" type="slidenum">
              <a:rPr lang="en-US" smtClean="0"/>
              <a:t>‹#›</a:t>
            </a:fld>
            <a:endParaRPr lang="en-US"/>
          </a:p>
        </p:txBody>
      </p:sp>
      <p:pic>
        <p:nvPicPr>
          <p:cNvPr id="7" name="Picture 6">
            <a:extLst>
              <a:ext uri="{FF2B5EF4-FFF2-40B4-BE49-F238E27FC236}">
                <a16:creationId xmlns:a16="http://schemas.microsoft.com/office/drawing/2014/main" id="{034470A1-C812-C387-5A17-259216312C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88112" y="843328"/>
            <a:ext cx="1961823" cy="1964594"/>
          </a:xfrm>
          <a:prstGeom prst="rect">
            <a:avLst/>
          </a:prstGeom>
        </p:spPr>
      </p:pic>
    </p:spTree>
    <p:extLst>
      <p:ext uri="{BB962C8B-B14F-4D97-AF65-F5344CB8AC3E}">
        <p14:creationId xmlns:p14="http://schemas.microsoft.com/office/powerpoint/2010/main" val="2509372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2.jpe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18" Type="http://schemas.openxmlformats.org/officeDocument/2006/relationships/slideLayout" Target="../slideLayouts/slideLayout128.xml"/><Relationship Id="rId3" Type="http://schemas.openxmlformats.org/officeDocument/2006/relationships/slideLayout" Target="../slideLayouts/slideLayout113.xml"/><Relationship Id="rId21" Type="http://schemas.openxmlformats.org/officeDocument/2006/relationships/slideLayout" Target="../slideLayouts/slideLayout131.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17" Type="http://schemas.openxmlformats.org/officeDocument/2006/relationships/slideLayout" Target="../slideLayouts/slideLayout127.xml"/><Relationship Id="rId2" Type="http://schemas.openxmlformats.org/officeDocument/2006/relationships/slideLayout" Target="../slideLayouts/slideLayout112.xml"/><Relationship Id="rId16" Type="http://schemas.openxmlformats.org/officeDocument/2006/relationships/slideLayout" Target="../slideLayouts/slideLayout126.xml"/><Relationship Id="rId20" Type="http://schemas.openxmlformats.org/officeDocument/2006/relationships/slideLayout" Target="../slideLayouts/slideLayout130.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slideLayout" Target="../slideLayouts/slideLayout125.xml"/><Relationship Id="rId10" Type="http://schemas.openxmlformats.org/officeDocument/2006/relationships/slideLayout" Target="../slideLayouts/slideLayout120.xml"/><Relationship Id="rId19" Type="http://schemas.openxmlformats.org/officeDocument/2006/relationships/slideLayout" Target="../slideLayouts/slideLayout129.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 Id="rId22"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2.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FA68B-851B-4497-92DD-AD9676CFD6C7}" type="datetimeFigureOut">
              <a:rPr lang="zh-CN" altLang="en-US" smtClean="0"/>
              <a:t>2026/4/29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F504A-745A-48EA-80ED-493236BBE933}" type="slidenum">
              <a:rPr lang="zh-CN" altLang="en-US" smtClean="0"/>
              <a:t>‹#›</a:t>
            </a:fld>
            <a:endParaRPr lang="zh-CN" altLang="en-US"/>
          </a:p>
        </p:txBody>
      </p:sp>
      <p:pic>
        <p:nvPicPr>
          <p:cNvPr id="8" name="Picture 7" descr="A round pink circle with white text and a black background&#10;&#10;AI-generated content may be incorrect.">
            <a:extLst>
              <a:ext uri="{FF2B5EF4-FFF2-40B4-BE49-F238E27FC236}">
                <a16:creationId xmlns:a16="http://schemas.microsoft.com/office/drawing/2014/main" id="{BC901598-97A0-282C-901B-1ED8E0310D3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05400" y="-4495800"/>
            <a:ext cx="1466552" cy="1466552"/>
          </a:xfrm>
          <a:prstGeom prst="rect">
            <a:avLst/>
          </a:prstGeom>
        </p:spPr>
      </p:pic>
      <p:pic>
        <p:nvPicPr>
          <p:cNvPr id="9" name="Picture 8" descr="A round pink circle with white text and a black background&#10;&#10;AI-generated content may be incorrect.">
            <a:extLst>
              <a:ext uri="{FF2B5EF4-FFF2-40B4-BE49-F238E27FC236}">
                <a16:creationId xmlns:a16="http://schemas.microsoft.com/office/drawing/2014/main" id="{4F507FAB-6150-A651-96A6-8AA7A19F238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791200" y="8991600"/>
            <a:ext cx="1466552" cy="1466552"/>
          </a:xfrm>
          <a:prstGeom prst="rect">
            <a:avLst/>
          </a:prstGeom>
        </p:spPr>
      </p:pic>
    </p:spTree>
    <p:extLst>
      <p:ext uri="{BB962C8B-B14F-4D97-AF65-F5344CB8AC3E}">
        <p14:creationId xmlns:p14="http://schemas.microsoft.com/office/powerpoint/2010/main" val="122964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4/29/2026</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
        <p:nvSpPr>
          <p:cNvPr id="7" name="Title Placeholder 1">
            <a:extLst>
              <a:ext uri="{FF2B5EF4-FFF2-40B4-BE49-F238E27FC236}">
                <a16:creationId xmlns:a16="http://schemas.microsoft.com/office/drawing/2014/main" id="{4AE880FB-3347-2518-0C1C-118EF88824E1}"/>
              </a:ext>
            </a:extLst>
          </p:cNvPr>
          <p:cNvSpPr txBox="1">
            <a:spLocks/>
          </p:cNvSpPr>
          <p:nvPr userDrawn="1"/>
        </p:nvSpPr>
        <p:spPr>
          <a:xfrm>
            <a:off x="609600" y="274638"/>
            <a:ext cx="10972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t>Click to edit Master title style</a:t>
            </a:r>
          </a:p>
        </p:txBody>
      </p:sp>
      <p:sp>
        <p:nvSpPr>
          <p:cNvPr id="8" name="Text Placeholder 2">
            <a:extLst>
              <a:ext uri="{FF2B5EF4-FFF2-40B4-BE49-F238E27FC236}">
                <a16:creationId xmlns:a16="http://schemas.microsoft.com/office/drawing/2014/main" id="{7E7A60AF-D11F-6A29-5BAB-EF04DEB458AD}"/>
              </a:ext>
            </a:extLst>
          </p:cNvPr>
          <p:cNvSpPr txBox="1">
            <a:spLocks/>
          </p:cNvSpPr>
          <p:nvPr userDrawn="1"/>
        </p:nvSpPr>
        <p:spPr>
          <a:xfrm>
            <a:off x="609600" y="1600202"/>
            <a:ext cx="109728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a:extLst>
              <a:ext uri="{FF2B5EF4-FFF2-40B4-BE49-F238E27FC236}">
                <a16:creationId xmlns:a16="http://schemas.microsoft.com/office/drawing/2014/main" id="{0A005D87-530A-54EC-CDF1-391E3B7DC232}"/>
              </a:ext>
            </a:extLst>
          </p:cNvPr>
          <p:cNvSpPr txBox="1">
            <a:spLocks/>
          </p:cNvSpPr>
          <p:nvPr userDrawn="1"/>
        </p:nvSpPr>
        <p:spPr>
          <a:xfrm>
            <a:off x="609600" y="6356352"/>
            <a:ext cx="2844800" cy="365125"/>
          </a:xfrm>
          <a:prstGeom prst="rect">
            <a:avLst/>
          </a:prstGeom>
        </p:spPr>
        <p:txBody>
          <a:bodyPr vert="horz" lIns="91440" tIns="45720" rIns="91440" bIns="45720" rtlCol="0" anchor="ctr"/>
          <a:lstStyle>
            <a:defPPr>
              <a:defRPr lang="vi-V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9D0918-B3BC-4D15-9AF8-385E8378AD06}" type="datetimeFigureOut">
              <a:rPr lang="en-US" smtClean="0"/>
              <a:pPr/>
              <a:t>4/29/2026</a:t>
            </a:fld>
            <a:endParaRPr lang="en-US"/>
          </a:p>
        </p:txBody>
      </p:sp>
      <p:sp>
        <p:nvSpPr>
          <p:cNvPr id="10" name="Slide Number Placeholder 5">
            <a:extLst>
              <a:ext uri="{FF2B5EF4-FFF2-40B4-BE49-F238E27FC236}">
                <a16:creationId xmlns:a16="http://schemas.microsoft.com/office/drawing/2014/main" id="{36219CA9-C3E2-1E8F-20FF-6AF9E1FF4DCC}"/>
              </a:ext>
            </a:extLst>
          </p:cNvPr>
          <p:cNvSpPr txBox="1">
            <a:spLocks/>
          </p:cNvSpPr>
          <p:nvPr userDrawn="1"/>
        </p:nvSpPr>
        <p:spPr>
          <a:xfrm>
            <a:off x="8737600" y="6356352"/>
            <a:ext cx="2844800" cy="365125"/>
          </a:xfrm>
          <a:prstGeom prst="rect">
            <a:avLst/>
          </a:prstGeom>
        </p:spPr>
        <p:txBody>
          <a:bodyPr vert="horz" lIns="91440" tIns="45720" rIns="91440" bIns="45720" rtlCol="0" anchor="ctr"/>
          <a:lstStyle>
            <a:defPPr>
              <a:defRPr lang="vi-V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E638271-59F9-4398-B3B9-61938CFED463}" type="slidenum">
              <a:rPr lang="en-US" smtClean="0"/>
              <a:pPr/>
              <a:t>‹#›</a:t>
            </a:fld>
            <a:endParaRPr lang="en-US"/>
          </a:p>
        </p:txBody>
      </p:sp>
      <p:pic>
        <p:nvPicPr>
          <p:cNvPr id="11" name="Picture 10">
            <a:extLst>
              <a:ext uri="{FF2B5EF4-FFF2-40B4-BE49-F238E27FC236}">
                <a16:creationId xmlns:a16="http://schemas.microsoft.com/office/drawing/2014/main" id="{D2CD7268-52E4-836A-62AA-1734BF86193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sp>
        <p:nvSpPr>
          <p:cNvPr id="12" name="Rectangle: Rounded Corners 6">
            <a:extLst>
              <a:ext uri="{FF2B5EF4-FFF2-40B4-BE49-F238E27FC236}">
                <a16:creationId xmlns:a16="http://schemas.microsoft.com/office/drawing/2014/main" id="{6580B511-8A91-E5E2-F1A5-890683B2525E}"/>
              </a:ext>
            </a:extLst>
          </p:cNvPr>
          <p:cNvSpPr/>
          <p:nvPr userDrawn="1"/>
        </p:nvSpPr>
        <p:spPr>
          <a:xfrm>
            <a:off x="228600" y="246184"/>
            <a:ext cx="11824331" cy="6365629"/>
          </a:xfrm>
          <a:prstGeom prst="roundRect">
            <a:avLst>
              <a:gd name="adj" fmla="val 13348"/>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744137157"/>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3789298"/>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 id="2147483837" r:id="rId13"/>
    <p:sldLayoutId id="2147483838" r:id="rId14"/>
    <p:sldLayoutId id="2147483839" r:id="rId15"/>
    <p:sldLayoutId id="2147483840" r:id="rId16"/>
    <p:sldLayoutId id="2147483841" r:id="rId17"/>
    <p:sldLayoutId id="2147483842" r:id="rId18"/>
    <p:sldLayoutId id="2147483843" r:id="rId19"/>
    <p:sldLayoutId id="2147483844" r:id="rId20"/>
    <p:sldLayoutId id="2147483845"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6707373-962B-04A9-FDE4-F4D5AF0BE37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sp>
        <p:nvSpPr>
          <p:cNvPr id="8" name="Rectangle: Rounded Corners 6">
            <a:extLst>
              <a:ext uri="{FF2B5EF4-FFF2-40B4-BE49-F238E27FC236}">
                <a16:creationId xmlns:a16="http://schemas.microsoft.com/office/drawing/2014/main" id="{EBF27CCE-042B-BADA-D4DE-5989DEE39F50}"/>
              </a:ext>
            </a:extLst>
          </p:cNvPr>
          <p:cNvSpPr/>
          <p:nvPr userDrawn="1"/>
        </p:nvSpPr>
        <p:spPr>
          <a:xfrm>
            <a:off x="398585" y="246184"/>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round pink circle with white text and a black background&#10;&#10;AI-generated content may be incorrect.">
            <a:extLst>
              <a:ext uri="{FF2B5EF4-FFF2-40B4-BE49-F238E27FC236}">
                <a16:creationId xmlns:a16="http://schemas.microsoft.com/office/drawing/2014/main" id="{FEAA08C2-BA74-CF0A-1E32-BE157801B5E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05400" y="-4495800"/>
            <a:ext cx="1466552" cy="1466552"/>
          </a:xfrm>
          <a:prstGeom prst="rect">
            <a:avLst/>
          </a:prstGeom>
        </p:spPr>
      </p:pic>
      <p:pic>
        <p:nvPicPr>
          <p:cNvPr id="5" name="Picture 4" descr="A round pink circle with white text and a black background&#10;&#10;AI-generated content may be incorrect.">
            <a:extLst>
              <a:ext uri="{FF2B5EF4-FFF2-40B4-BE49-F238E27FC236}">
                <a16:creationId xmlns:a16="http://schemas.microsoft.com/office/drawing/2014/main" id="{BAF11BBB-3E48-4491-FC96-DB8ABF61A95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791200" y="8991600"/>
            <a:ext cx="1466552" cy="1466552"/>
          </a:xfrm>
          <a:prstGeom prst="rect">
            <a:avLst/>
          </a:prstGeom>
        </p:spPr>
      </p:pic>
    </p:spTree>
    <p:extLst>
      <p:ext uri="{BB962C8B-B14F-4D97-AF65-F5344CB8AC3E}">
        <p14:creationId xmlns:p14="http://schemas.microsoft.com/office/powerpoint/2010/main" val="11673976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4/29/2026</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pic>
        <p:nvPicPr>
          <p:cNvPr id="7" name="Picture 6">
            <a:extLst>
              <a:ext uri="{FF2B5EF4-FFF2-40B4-BE49-F238E27FC236}">
                <a16:creationId xmlns:a16="http://schemas.microsoft.com/office/drawing/2014/main" id="{5EE5FCCF-AC84-63BC-8E60-B3548232310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sp>
        <p:nvSpPr>
          <p:cNvPr id="8" name="Rectangle: Rounded Corners 6">
            <a:extLst>
              <a:ext uri="{FF2B5EF4-FFF2-40B4-BE49-F238E27FC236}">
                <a16:creationId xmlns:a16="http://schemas.microsoft.com/office/drawing/2014/main" id="{518C5264-CDE7-0B12-D29F-AA74B64E6C69}"/>
              </a:ext>
            </a:extLst>
          </p:cNvPr>
          <p:cNvSpPr/>
          <p:nvPr userDrawn="1"/>
        </p:nvSpPr>
        <p:spPr>
          <a:xfrm>
            <a:off x="228600" y="246184"/>
            <a:ext cx="11824331" cy="6365629"/>
          </a:xfrm>
          <a:prstGeom prst="roundRect">
            <a:avLst>
              <a:gd name="adj" fmla="val 13348"/>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0" name="Picture 9" descr="A round pink circle with white text and a black background&#10;&#10;AI-generated content may be incorrect.">
            <a:extLst>
              <a:ext uri="{FF2B5EF4-FFF2-40B4-BE49-F238E27FC236}">
                <a16:creationId xmlns:a16="http://schemas.microsoft.com/office/drawing/2014/main" id="{F1AAD89C-D9B1-D2E4-9B4B-7752457DB06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05400" y="-4495800"/>
            <a:ext cx="1466552" cy="1466552"/>
          </a:xfrm>
          <a:prstGeom prst="rect">
            <a:avLst/>
          </a:prstGeom>
        </p:spPr>
      </p:pic>
      <p:pic>
        <p:nvPicPr>
          <p:cNvPr id="11" name="Picture 10" descr="A round pink circle with white text and a black background&#10;&#10;AI-generated content may be incorrect.">
            <a:extLst>
              <a:ext uri="{FF2B5EF4-FFF2-40B4-BE49-F238E27FC236}">
                <a16:creationId xmlns:a16="http://schemas.microsoft.com/office/drawing/2014/main" id="{3E756AD4-59B1-8C31-9AFA-D355C62A3C2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791200" y="8991600"/>
            <a:ext cx="1466552" cy="1466552"/>
          </a:xfrm>
          <a:prstGeom prst="rect">
            <a:avLst/>
          </a:prstGeom>
        </p:spPr>
      </p:pic>
    </p:spTree>
    <p:extLst>
      <p:ext uri="{BB962C8B-B14F-4D97-AF65-F5344CB8AC3E}">
        <p14:creationId xmlns:p14="http://schemas.microsoft.com/office/powerpoint/2010/main" val="190093732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F66E9E95-936B-4202-A684-3F2D5734239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928045B1-2A18-4550-A92D-BD73A657A4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E0AA24-3150-4F52-80BB-EA2F4A0DD5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77743A-E39B-4D23-805E-A8D0DEB818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4E45B3-BC5E-4262-93F2-1B90C23BB23D}" type="datetimeFigureOut">
              <a:rPr lang="en-US" smtClean="0"/>
              <a:t>4/29/2026</a:t>
            </a:fld>
            <a:endParaRPr lang="en-US"/>
          </a:p>
        </p:txBody>
      </p:sp>
      <p:sp>
        <p:nvSpPr>
          <p:cNvPr id="5" name="Footer Placeholder 4">
            <a:extLst>
              <a:ext uri="{FF2B5EF4-FFF2-40B4-BE49-F238E27FC236}">
                <a16:creationId xmlns:a16="http://schemas.microsoft.com/office/drawing/2014/main" id="{B0B1BA9B-F13F-4C33-BCD4-2DE72873E5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B598D62-9BE6-4EFA-AACD-6CC3AE4849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0C9DEC-0C41-402F-91C5-1F85F8EE16DA}" type="slidenum">
              <a:rPr lang="en-US" smtClean="0"/>
              <a:t>‹#›</a:t>
            </a:fld>
            <a:endParaRPr lang="en-US"/>
          </a:p>
        </p:txBody>
      </p:sp>
      <p:pic>
        <p:nvPicPr>
          <p:cNvPr id="8" name="Picture 7" descr="A round pink circle with white text and a black background&#10;&#10;AI-generated content may be incorrect.">
            <a:extLst>
              <a:ext uri="{FF2B5EF4-FFF2-40B4-BE49-F238E27FC236}">
                <a16:creationId xmlns:a16="http://schemas.microsoft.com/office/drawing/2014/main" id="{FD79BFD4-C134-9019-5E9D-710298ECFB8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05400" y="-4495800"/>
            <a:ext cx="1466552" cy="1466552"/>
          </a:xfrm>
          <a:prstGeom prst="rect">
            <a:avLst/>
          </a:prstGeom>
        </p:spPr>
      </p:pic>
      <p:pic>
        <p:nvPicPr>
          <p:cNvPr id="9" name="Picture 8" descr="A round pink circle with white text and a black background&#10;&#10;AI-generated content may be incorrect.">
            <a:extLst>
              <a:ext uri="{FF2B5EF4-FFF2-40B4-BE49-F238E27FC236}">
                <a16:creationId xmlns:a16="http://schemas.microsoft.com/office/drawing/2014/main" id="{DBC437E6-57E9-D8E7-519E-3E206C0852D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791200" y="8991600"/>
            <a:ext cx="1466552" cy="1466552"/>
          </a:xfrm>
          <a:prstGeom prst="rect">
            <a:avLst/>
          </a:prstGeom>
        </p:spPr>
      </p:pic>
    </p:spTree>
    <p:extLst>
      <p:ext uri="{BB962C8B-B14F-4D97-AF65-F5344CB8AC3E}">
        <p14:creationId xmlns:p14="http://schemas.microsoft.com/office/powerpoint/2010/main" val="2631536359"/>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4/29/2026</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
        <p:nvSpPr>
          <p:cNvPr id="7" name="Title Placeholder 1">
            <a:extLst>
              <a:ext uri="{FF2B5EF4-FFF2-40B4-BE49-F238E27FC236}">
                <a16:creationId xmlns:a16="http://schemas.microsoft.com/office/drawing/2014/main" id="{B262CC81-6179-AFD1-A0AF-1F6F58B5952F}"/>
              </a:ext>
            </a:extLst>
          </p:cNvPr>
          <p:cNvSpPr txBox="1">
            <a:spLocks/>
          </p:cNvSpPr>
          <p:nvPr userDrawn="1"/>
        </p:nvSpPr>
        <p:spPr>
          <a:xfrm>
            <a:off x="609600" y="274638"/>
            <a:ext cx="10972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t>Click to edit Master title style</a:t>
            </a:r>
          </a:p>
        </p:txBody>
      </p:sp>
      <p:sp>
        <p:nvSpPr>
          <p:cNvPr id="8" name="Text Placeholder 2">
            <a:extLst>
              <a:ext uri="{FF2B5EF4-FFF2-40B4-BE49-F238E27FC236}">
                <a16:creationId xmlns:a16="http://schemas.microsoft.com/office/drawing/2014/main" id="{85C12EE6-6AD1-2E60-FB6F-DC2109DEEC99}"/>
              </a:ext>
            </a:extLst>
          </p:cNvPr>
          <p:cNvSpPr txBox="1">
            <a:spLocks/>
          </p:cNvSpPr>
          <p:nvPr userDrawn="1"/>
        </p:nvSpPr>
        <p:spPr>
          <a:xfrm>
            <a:off x="609600" y="1600202"/>
            <a:ext cx="109728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a:extLst>
              <a:ext uri="{FF2B5EF4-FFF2-40B4-BE49-F238E27FC236}">
                <a16:creationId xmlns:a16="http://schemas.microsoft.com/office/drawing/2014/main" id="{6063C690-68F9-91E5-6466-4730090A3CDC}"/>
              </a:ext>
            </a:extLst>
          </p:cNvPr>
          <p:cNvSpPr txBox="1">
            <a:spLocks/>
          </p:cNvSpPr>
          <p:nvPr userDrawn="1"/>
        </p:nvSpPr>
        <p:spPr>
          <a:xfrm>
            <a:off x="609600" y="6356352"/>
            <a:ext cx="2844800" cy="365125"/>
          </a:xfrm>
          <a:prstGeom prst="rect">
            <a:avLst/>
          </a:prstGeom>
        </p:spPr>
        <p:txBody>
          <a:bodyPr vert="horz" lIns="91440" tIns="45720" rIns="91440" bIns="45720" rtlCol="0" anchor="ctr"/>
          <a:lstStyle>
            <a:defPPr>
              <a:defRPr lang="vi-V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9D0918-B3BC-4D15-9AF8-385E8378AD06}" type="datetimeFigureOut">
              <a:rPr lang="en-US" smtClean="0"/>
              <a:pPr/>
              <a:t>4/29/2026</a:t>
            </a:fld>
            <a:endParaRPr lang="en-US"/>
          </a:p>
        </p:txBody>
      </p:sp>
      <p:sp>
        <p:nvSpPr>
          <p:cNvPr id="10" name="Slide Number Placeholder 5">
            <a:extLst>
              <a:ext uri="{FF2B5EF4-FFF2-40B4-BE49-F238E27FC236}">
                <a16:creationId xmlns:a16="http://schemas.microsoft.com/office/drawing/2014/main" id="{B2DCEFF0-218F-6B53-BF75-2E4A89BE9B70}"/>
              </a:ext>
            </a:extLst>
          </p:cNvPr>
          <p:cNvSpPr txBox="1">
            <a:spLocks/>
          </p:cNvSpPr>
          <p:nvPr userDrawn="1"/>
        </p:nvSpPr>
        <p:spPr>
          <a:xfrm>
            <a:off x="8737600" y="6356352"/>
            <a:ext cx="2844800" cy="365125"/>
          </a:xfrm>
          <a:prstGeom prst="rect">
            <a:avLst/>
          </a:prstGeom>
        </p:spPr>
        <p:txBody>
          <a:bodyPr vert="horz" lIns="91440" tIns="45720" rIns="91440" bIns="45720" rtlCol="0" anchor="ctr"/>
          <a:lstStyle>
            <a:defPPr>
              <a:defRPr lang="vi-V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E638271-59F9-4398-B3B9-61938CFED463}" type="slidenum">
              <a:rPr lang="en-US" smtClean="0"/>
              <a:pPr/>
              <a:t>‹#›</a:t>
            </a:fld>
            <a:endParaRPr lang="en-US"/>
          </a:p>
        </p:txBody>
      </p:sp>
      <p:pic>
        <p:nvPicPr>
          <p:cNvPr id="11" name="Picture 10">
            <a:extLst>
              <a:ext uri="{FF2B5EF4-FFF2-40B4-BE49-F238E27FC236}">
                <a16:creationId xmlns:a16="http://schemas.microsoft.com/office/drawing/2014/main" id="{DE01FFAC-8771-FE7C-F917-3FF07C2A69E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sp>
        <p:nvSpPr>
          <p:cNvPr id="12" name="Rectangle: Rounded Corners 6">
            <a:extLst>
              <a:ext uri="{FF2B5EF4-FFF2-40B4-BE49-F238E27FC236}">
                <a16:creationId xmlns:a16="http://schemas.microsoft.com/office/drawing/2014/main" id="{BBFF7777-C074-A0CD-657C-FBF2DE189783}"/>
              </a:ext>
            </a:extLst>
          </p:cNvPr>
          <p:cNvSpPr/>
          <p:nvPr userDrawn="1"/>
        </p:nvSpPr>
        <p:spPr>
          <a:xfrm>
            <a:off x="398585" y="246184"/>
            <a:ext cx="11654346" cy="6365629"/>
          </a:xfrm>
          <a:prstGeom prst="roundRect">
            <a:avLst>
              <a:gd name="adj" fmla="val 13348"/>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4" name="Picture 13" descr="A round pink circle with white text and a black background&#10;&#10;AI-generated content may be incorrect.">
            <a:extLst>
              <a:ext uri="{FF2B5EF4-FFF2-40B4-BE49-F238E27FC236}">
                <a16:creationId xmlns:a16="http://schemas.microsoft.com/office/drawing/2014/main" id="{37F3B846-D27B-B4F5-BCB3-0781B3EB789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05400" y="-4495800"/>
            <a:ext cx="1466552" cy="1466552"/>
          </a:xfrm>
          <a:prstGeom prst="rect">
            <a:avLst/>
          </a:prstGeom>
        </p:spPr>
      </p:pic>
      <p:pic>
        <p:nvPicPr>
          <p:cNvPr id="15" name="Picture 14" descr="A round pink circle with white text and a black background&#10;&#10;AI-generated content may be incorrect.">
            <a:extLst>
              <a:ext uri="{FF2B5EF4-FFF2-40B4-BE49-F238E27FC236}">
                <a16:creationId xmlns:a16="http://schemas.microsoft.com/office/drawing/2014/main" id="{64152E59-3EBB-8031-4A18-612EF7BE18C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791200" y="8991600"/>
            <a:ext cx="1466552" cy="1466552"/>
          </a:xfrm>
          <a:prstGeom prst="rect">
            <a:avLst/>
          </a:prstGeom>
        </p:spPr>
      </p:pic>
    </p:spTree>
    <p:extLst>
      <p:ext uri="{BB962C8B-B14F-4D97-AF65-F5344CB8AC3E}">
        <p14:creationId xmlns:p14="http://schemas.microsoft.com/office/powerpoint/2010/main" val="4009228580"/>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9499042"/>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491835"/>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2476988"/>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7216496"/>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8.xml"/><Relationship Id="rId7" Type="http://schemas.openxmlformats.org/officeDocument/2006/relationships/image" Target="../media/image10.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50.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6.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jpg"/><Relationship Id="rId1" Type="http://schemas.openxmlformats.org/officeDocument/2006/relationships/slideLayout" Target="../slideLayouts/slideLayout6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4.wmv"/><Relationship Id="rId1" Type="http://schemas.microsoft.com/office/2007/relationships/media" Target="../media/media4.wmv"/><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5.wmv"/><Relationship Id="rId1" Type="http://schemas.microsoft.com/office/2007/relationships/media" Target="../media/media5.wmv"/><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audio" Target="../media/audio1.wav"/><Relationship Id="rId1" Type="http://schemas.openxmlformats.org/officeDocument/2006/relationships/slideLayout" Target="../slideLayouts/slideLayout68.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1.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1.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emf"/><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audio" Target="../media/audio1.wav"/><Relationship Id="rId1" Type="http://schemas.openxmlformats.org/officeDocument/2006/relationships/slideLayout" Target="../slideLayouts/slideLayout68.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12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jpeg"/><Relationship Id="rId1" Type="http://schemas.openxmlformats.org/officeDocument/2006/relationships/slideLayout" Target="../slideLayouts/slideLayout35.xml"/><Relationship Id="rId4" Type="http://schemas.openxmlformats.org/officeDocument/2006/relationships/image" Target="../media/image60.sv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audio" Target="../media/audio1.wav"/><Relationship Id="rId1" Type="http://schemas.openxmlformats.org/officeDocument/2006/relationships/slideLayout" Target="../slideLayouts/slideLayout68.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3.wav"/><Relationship Id="rId7"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jpg"/><Relationship Id="rId5" Type="http://schemas.openxmlformats.org/officeDocument/2006/relationships/slideLayout" Target="../slideLayouts/slideLayout68.xml"/><Relationship Id="rId4" Type="http://schemas.openxmlformats.org/officeDocument/2006/relationships/audio" Target="../media/media3.wav"/></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90.xml"/><Relationship Id="rId5" Type="http://schemas.openxmlformats.org/officeDocument/2006/relationships/image" Target="../media/image1.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pic>
        <p:nvPicPr>
          <p:cNvPr id="8" name="Picture 7" descr="A picnic table with food and a guitar&#10;&#10;Description automatically generated">
            <a:extLst>
              <a:ext uri="{FF2B5EF4-FFF2-40B4-BE49-F238E27FC236}">
                <a16:creationId xmlns:a16="http://schemas.microsoft.com/office/drawing/2014/main" id="{7219DF5C-42EA-9CB0-1B8D-A085F089FD82}"/>
              </a:ext>
            </a:extLst>
          </p:cNvPr>
          <p:cNvPicPr>
            <a:picLocks noChangeAspect="1"/>
          </p:cNvPicPr>
          <p:nvPr/>
        </p:nvPicPr>
        <p:blipFill rotWithShape="1">
          <a:blip r:embed="rId4">
            <a:extLst>
              <a:ext uri="{28A0092B-C50C-407E-A947-70E740481C1C}">
                <a14:useLocalDpi xmlns:a14="http://schemas.microsoft.com/office/drawing/2010/main" val="0"/>
              </a:ext>
            </a:extLst>
          </a:blip>
          <a:srcRect l="50316" t="1" r="34133" b="38983"/>
          <a:stretch/>
        </p:blipFill>
        <p:spPr>
          <a:xfrm rot="5400000">
            <a:off x="7570063" y="2236063"/>
            <a:ext cx="2213807" cy="7030065"/>
          </a:xfrm>
          <a:prstGeom prst="rect">
            <a:avLst/>
          </a:prstGeom>
        </p:spPr>
      </p:pic>
      <p:pic>
        <p:nvPicPr>
          <p:cNvPr id="9" name="Picture 8" descr="A picnic table with food and a guitar&#10;&#10;Description automatically generated">
            <a:extLst>
              <a:ext uri="{FF2B5EF4-FFF2-40B4-BE49-F238E27FC236}">
                <a16:creationId xmlns:a16="http://schemas.microsoft.com/office/drawing/2014/main" id="{DA1A1C43-0312-045E-B05D-254520F9ACC9}"/>
              </a:ext>
            </a:extLst>
          </p:cNvPr>
          <p:cNvPicPr>
            <a:picLocks noChangeAspect="1"/>
          </p:cNvPicPr>
          <p:nvPr/>
        </p:nvPicPr>
        <p:blipFill rotWithShape="1">
          <a:blip r:embed="rId4">
            <a:extLst>
              <a:ext uri="{28A0092B-C50C-407E-A947-70E740481C1C}">
                <a14:useLocalDpi xmlns:a14="http://schemas.microsoft.com/office/drawing/2010/main" val="0"/>
              </a:ext>
            </a:extLst>
          </a:blip>
          <a:srcRect l="50316" t="1" r="34133" b="38983"/>
          <a:stretch/>
        </p:blipFill>
        <p:spPr>
          <a:xfrm rot="5400000">
            <a:off x="7570062" y="22255"/>
            <a:ext cx="2213807" cy="7030065"/>
          </a:xfrm>
          <a:prstGeom prst="rect">
            <a:avLst/>
          </a:prstGeom>
        </p:spPr>
      </p:pic>
      <p:pic>
        <p:nvPicPr>
          <p:cNvPr id="10" name="Picture 9" descr="A picnic table with food and a guitar&#10;&#10;Description automatically generated">
            <a:extLst>
              <a:ext uri="{FF2B5EF4-FFF2-40B4-BE49-F238E27FC236}">
                <a16:creationId xmlns:a16="http://schemas.microsoft.com/office/drawing/2014/main" id="{62AF842D-B176-1413-AE04-344137EE7952}"/>
              </a:ext>
            </a:extLst>
          </p:cNvPr>
          <p:cNvPicPr>
            <a:picLocks noChangeAspect="1"/>
          </p:cNvPicPr>
          <p:nvPr/>
        </p:nvPicPr>
        <p:blipFill rotWithShape="1">
          <a:blip r:embed="rId4">
            <a:extLst>
              <a:ext uri="{28A0092B-C50C-407E-A947-70E740481C1C}">
                <a14:useLocalDpi xmlns:a14="http://schemas.microsoft.com/office/drawing/2010/main" val="0"/>
              </a:ext>
            </a:extLst>
          </a:blip>
          <a:srcRect l="50316" t="1" r="34133" b="38983"/>
          <a:stretch/>
        </p:blipFill>
        <p:spPr>
          <a:xfrm rot="5400000">
            <a:off x="7570064" y="-444777"/>
            <a:ext cx="2213807" cy="7030065"/>
          </a:xfrm>
          <a:prstGeom prst="rect">
            <a:avLst/>
          </a:prstGeom>
          <a:ln>
            <a:noFill/>
          </a:ln>
          <a:effectLst>
            <a:softEdge rad="112500"/>
          </a:effectLst>
        </p:spPr>
      </p:pic>
      <p:pic>
        <p:nvPicPr>
          <p:cNvPr id="12" name="Picture 11" descr="A group of kids in different poses&#10;&#10;Description automatically generated">
            <a:extLst>
              <a:ext uri="{FF2B5EF4-FFF2-40B4-BE49-F238E27FC236}">
                <a16:creationId xmlns:a16="http://schemas.microsoft.com/office/drawing/2014/main" id="{68CDBB0C-0F34-14FA-4E9E-9C6DBA7FA0C6}"/>
              </a:ext>
            </a:extLst>
          </p:cNvPr>
          <p:cNvPicPr>
            <a:picLocks noChangeAspect="1"/>
          </p:cNvPicPr>
          <p:nvPr/>
        </p:nvPicPr>
        <p:blipFill rotWithShape="1">
          <a:blip r:embed="rId5">
            <a:extLst>
              <a:ext uri="{28A0092B-C50C-407E-A947-70E740481C1C}">
                <a14:useLocalDpi xmlns:a14="http://schemas.microsoft.com/office/drawing/2010/main" val="0"/>
              </a:ext>
            </a:extLst>
          </a:blip>
          <a:srcRect r="50000" b="64561"/>
          <a:stretch/>
        </p:blipFill>
        <p:spPr>
          <a:xfrm>
            <a:off x="998444" y="1621091"/>
            <a:ext cx="11459026" cy="5431935"/>
          </a:xfrm>
          <a:prstGeom prst="rect">
            <a:avLst/>
          </a:prstGeom>
        </p:spPr>
      </p:pic>
      <p:pic>
        <p:nvPicPr>
          <p:cNvPr id="2" name="Picture 1">
            <a:extLst>
              <a:ext uri="{FF2B5EF4-FFF2-40B4-BE49-F238E27FC236}">
                <a16:creationId xmlns:a16="http://schemas.microsoft.com/office/drawing/2014/main" id="{628066D2-AADA-98E6-13F1-0CA01A953D0B}"/>
              </a:ext>
            </a:extLst>
          </p:cNvPr>
          <p:cNvPicPr>
            <a:picLocks noChangeAspect="1"/>
          </p:cNvPicPr>
          <p:nvPr/>
        </p:nvPicPr>
        <p:blipFill>
          <a:blip r:embed="rId6"/>
          <a:stretch>
            <a:fillRect/>
          </a:stretch>
        </p:blipFill>
        <p:spPr>
          <a:xfrm>
            <a:off x="1828800" y="228600"/>
            <a:ext cx="8547333" cy="1926503"/>
          </a:xfrm>
          <a:prstGeom prst="rect">
            <a:avLst/>
          </a:prstGeom>
        </p:spPr>
      </p:pic>
      <p:grpSp>
        <p:nvGrpSpPr>
          <p:cNvPr id="3" name="Group 2">
            <a:extLst>
              <a:ext uri="{FF2B5EF4-FFF2-40B4-BE49-F238E27FC236}">
                <a16:creationId xmlns:a16="http://schemas.microsoft.com/office/drawing/2014/main" id="{3E809E52-7726-9583-B622-D32F22B06776}"/>
              </a:ext>
            </a:extLst>
          </p:cNvPr>
          <p:cNvGrpSpPr/>
          <p:nvPr/>
        </p:nvGrpSpPr>
        <p:grpSpPr>
          <a:xfrm>
            <a:off x="366486" y="5236909"/>
            <a:ext cx="11459026" cy="1297879"/>
            <a:chOff x="366486" y="5236909"/>
            <a:chExt cx="11459026" cy="1297879"/>
          </a:xfrm>
        </p:grpSpPr>
        <p:sp>
          <p:nvSpPr>
            <p:cNvPr id="4" name="Rectangle 3">
              <a:extLst>
                <a:ext uri="{FF2B5EF4-FFF2-40B4-BE49-F238E27FC236}">
                  <a16:creationId xmlns:a16="http://schemas.microsoft.com/office/drawing/2014/main" id="{A51DB627-398C-4511-E4E6-C3CAC26C1008}"/>
                </a:ext>
              </a:extLst>
            </p:cNvPr>
            <p:cNvSpPr/>
            <p:nvPr/>
          </p:nvSpPr>
          <p:spPr>
            <a:xfrm>
              <a:off x="366486" y="5236909"/>
              <a:ext cx="11459026" cy="1297879"/>
            </a:xfrm>
            <a:custGeom>
              <a:avLst/>
              <a:gdLst>
                <a:gd name="connsiteX0" fmla="*/ 0 w 11459026"/>
                <a:gd name="connsiteY0" fmla="*/ 0 h 1297879"/>
                <a:gd name="connsiteX1" fmla="*/ 687542 w 11459026"/>
                <a:gd name="connsiteY1" fmla="*/ 0 h 1297879"/>
                <a:gd name="connsiteX2" fmla="*/ 1260493 w 11459026"/>
                <a:gd name="connsiteY2" fmla="*/ 0 h 1297879"/>
                <a:gd name="connsiteX3" fmla="*/ 2062625 w 11459026"/>
                <a:gd name="connsiteY3" fmla="*/ 0 h 1297879"/>
                <a:gd name="connsiteX4" fmla="*/ 2864757 w 11459026"/>
                <a:gd name="connsiteY4" fmla="*/ 0 h 1297879"/>
                <a:gd name="connsiteX5" fmla="*/ 3437708 w 11459026"/>
                <a:gd name="connsiteY5" fmla="*/ 0 h 1297879"/>
                <a:gd name="connsiteX6" fmla="*/ 4239840 w 11459026"/>
                <a:gd name="connsiteY6" fmla="*/ 0 h 1297879"/>
                <a:gd name="connsiteX7" fmla="*/ 5041971 w 11459026"/>
                <a:gd name="connsiteY7" fmla="*/ 0 h 1297879"/>
                <a:gd name="connsiteX8" fmla="*/ 5729513 w 11459026"/>
                <a:gd name="connsiteY8" fmla="*/ 0 h 1297879"/>
                <a:gd name="connsiteX9" fmla="*/ 5958694 w 11459026"/>
                <a:gd name="connsiteY9" fmla="*/ 0 h 1297879"/>
                <a:gd name="connsiteX10" fmla="*/ 6760825 w 11459026"/>
                <a:gd name="connsiteY10" fmla="*/ 0 h 1297879"/>
                <a:gd name="connsiteX11" fmla="*/ 6990006 w 11459026"/>
                <a:gd name="connsiteY11" fmla="*/ 0 h 1297879"/>
                <a:gd name="connsiteX12" fmla="*/ 7677547 w 11459026"/>
                <a:gd name="connsiteY12" fmla="*/ 0 h 1297879"/>
                <a:gd name="connsiteX13" fmla="*/ 8021318 w 11459026"/>
                <a:gd name="connsiteY13" fmla="*/ 0 h 1297879"/>
                <a:gd name="connsiteX14" fmla="*/ 8823450 w 11459026"/>
                <a:gd name="connsiteY14" fmla="*/ 0 h 1297879"/>
                <a:gd name="connsiteX15" fmla="*/ 9625582 w 11459026"/>
                <a:gd name="connsiteY15" fmla="*/ 0 h 1297879"/>
                <a:gd name="connsiteX16" fmla="*/ 9969353 w 11459026"/>
                <a:gd name="connsiteY16" fmla="*/ 0 h 1297879"/>
                <a:gd name="connsiteX17" fmla="*/ 10198533 w 11459026"/>
                <a:gd name="connsiteY17" fmla="*/ 0 h 1297879"/>
                <a:gd name="connsiteX18" fmla="*/ 10427714 w 11459026"/>
                <a:gd name="connsiteY18" fmla="*/ 0 h 1297879"/>
                <a:gd name="connsiteX19" fmla="*/ 11459026 w 11459026"/>
                <a:gd name="connsiteY19" fmla="*/ 0 h 1297879"/>
                <a:gd name="connsiteX20" fmla="*/ 11459026 w 11459026"/>
                <a:gd name="connsiteY20" fmla="*/ 393690 h 1297879"/>
                <a:gd name="connsiteX21" fmla="*/ 11459026 w 11459026"/>
                <a:gd name="connsiteY21" fmla="*/ 826316 h 1297879"/>
                <a:gd name="connsiteX22" fmla="*/ 11459026 w 11459026"/>
                <a:gd name="connsiteY22" fmla="*/ 1297879 h 1297879"/>
                <a:gd name="connsiteX23" fmla="*/ 11000665 w 11459026"/>
                <a:gd name="connsiteY23" fmla="*/ 1297879 h 1297879"/>
                <a:gd name="connsiteX24" fmla="*/ 10427714 w 11459026"/>
                <a:gd name="connsiteY24" fmla="*/ 1297879 h 1297879"/>
                <a:gd name="connsiteX25" fmla="*/ 9854762 w 11459026"/>
                <a:gd name="connsiteY25" fmla="*/ 1297879 h 1297879"/>
                <a:gd name="connsiteX26" fmla="*/ 9396401 w 11459026"/>
                <a:gd name="connsiteY26" fmla="*/ 1297879 h 1297879"/>
                <a:gd name="connsiteX27" fmla="*/ 9167221 w 11459026"/>
                <a:gd name="connsiteY27" fmla="*/ 1297879 h 1297879"/>
                <a:gd name="connsiteX28" fmla="*/ 8823450 w 11459026"/>
                <a:gd name="connsiteY28" fmla="*/ 1297879 h 1297879"/>
                <a:gd name="connsiteX29" fmla="*/ 8594270 w 11459026"/>
                <a:gd name="connsiteY29" fmla="*/ 1297879 h 1297879"/>
                <a:gd name="connsiteX30" fmla="*/ 7906728 w 11459026"/>
                <a:gd name="connsiteY30" fmla="*/ 1297879 h 1297879"/>
                <a:gd name="connsiteX31" fmla="*/ 7562957 w 11459026"/>
                <a:gd name="connsiteY31" fmla="*/ 1297879 h 1297879"/>
                <a:gd name="connsiteX32" fmla="*/ 6760825 w 11459026"/>
                <a:gd name="connsiteY32" fmla="*/ 1297879 h 1297879"/>
                <a:gd name="connsiteX33" fmla="*/ 6417055 w 11459026"/>
                <a:gd name="connsiteY33" fmla="*/ 1297879 h 1297879"/>
                <a:gd name="connsiteX34" fmla="*/ 6073284 w 11459026"/>
                <a:gd name="connsiteY34" fmla="*/ 1297879 h 1297879"/>
                <a:gd name="connsiteX35" fmla="*/ 5500332 w 11459026"/>
                <a:gd name="connsiteY35" fmla="*/ 1297879 h 1297879"/>
                <a:gd name="connsiteX36" fmla="*/ 5156562 w 11459026"/>
                <a:gd name="connsiteY36" fmla="*/ 1297879 h 1297879"/>
                <a:gd name="connsiteX37" fmla="*/ 4469020 w 11459026"/>
                <a:gd name="connsiteY37" fmla="*/ 1297879 h 1297879"/>
                <a:gd name="connsiteX38" fmla="*/ 3666888 w 11459026"/>
                <a:gd name="connsiteY38" fmla="*/ 1297879 h 1297879"/>
                <a:gd name="connsiteX39" fmla="*/ 3208527 w 11459026"/>
                <a:gd name="connsiteY39" fmla="*/ 1297879 h 1297879"/>
                <a:gd name="connsiteX40" fmla="*/ 2635576 w 11459026"/>
                <a:gd name="connsiteY40" fmla="*/ 1297879 h 1297879"/>
                <a:gd name="connsiteX41" fmla="*/ 1833444 w 11459026"/>
                <a:gd name="connsiteY41" fmla="*/ 1297879 h 1297879"/>
                <a:gd name="connsiteX42" fmla="*/ 1031312 w 11459026"/>
                <a:gd name="connsiteY42" fmla="*/ 1297879 h 1297879"/>
                <a:gd name="connsiteX43" fmla="*/ 687542 w 11459026"/>
                <a:gd name="connsiteY43" fmla="*/ 1297879 h 1297879"/>
                <a:gd name="connsiteX44" fmla="*/ 0 w 11459026"/>
                <a:gd name="connsiteY44" fmla="*/ 1297879 h 1297879"/>
                <a:gd name="connsiteX45" fmla="*/ 0 w 11459026"/>
                <a:gd name="connsiteY45" fmla="*/ 891210 h 1297879"/>
                <a:gd name="connsiteX46" fmla="*/ 0 w 11459026"/>
                <a:gd name="connsiteY46" fmla="*/ 445605 h 1297879"/>
                <a:gd name="connsiteX47" fmla="*/ 0 w 11459026"/>
                <a:gd name="connsiteY47" fmla="*/ 0 h 129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459026" h="1297879" fill="none" extrusionOk="0">
                  <a:moveTo>
                    <a:pt x="0" y="0"/>
                  </a:moveTo>
                  <a:cubicBezTo>
                    <a:pt x="301062" y="-20857"/>
                    <a:pt x="372629" y="70538"/>
                    <a:pt x="687542" y="0"/>
                  </a:cubicBezTo>
                  <a:cubicBezTo>
                    <a:pt x="1002455" y="-70538"/>
                    <a:pt x="1054568" y="35675"/>
                    <a:pt x="1260493" y="0"/>
                  </a:cubicBezTo>
                  <a:cubicBezTo>
                    <a:pt x="1466418" y="-35675"/>
                    <a:pt x="1717140" y="49133"/>
                    <a:pt x="2062625" y="0"/>
                  </a:cubicBezTo>
                  <a:cubicBezTo>
                    <a:pt x="2408110" y="-49133"/>
                    <a:pt x="2572608" y="84397"/>
                    <a:pt x="2864757" y="0"/>
                  </a:cubicBezTo>
                  <a:cubicBezTo>
                    <a:pt x="3156906" y="-84397"/>
                    <a:pt x="3267533" y="11836"/>
                    <a:pt x="3437708" y="0"/>
                  </a:cubicBezTo>
                  <a:cubicBezTo>
                    <a:pt x="3607883" y="-11836"/>
                    <a:pt x="3889592" y="45417"/>
                    <a:pt x="4239840" y="0"/>
                  </a:cubicBezTo>
                  <a:cubicBezTo>
                    <a:pt x="4590088" y="-45417"/>
                    <a:pt x="4851248" y="83029"/>
                    <a:pt x="5041971" y="0"/>
                  </a:cubicBezTo>
                  <a:cubicBezTo>
                    <a:pt x="5232694" y="-83029"/>
                    <a:pt x="5419987" y="48857"/>
                    <a:pt x="5729513" y="0"/>
                  </a:cubicBezTo>
                  <a:cubicBezTo>
                    <a:pt x="6039039" y="-48857"/>
                    <a:pt x="5888285" y="6148"/>
                    <a:pt x="5958694" y="0"/>
                  </a:cubicBezTo>
                  <a:cubicBezTo>
                    <a:pt x="6029103" y="-6148"/>
                    <a:pt x="6380382" y="25153"/>
                    <a:pt x="6760825" y="0"/>
                  </a:cubicBezTo>
                  <a:cubicBezTo>
                    <a:pt x="7141268" y="-25153"/>
                    <a:pt x="6940554" y="18549"/>
                    <a:pt x="6990006" y="0"/>
                  </a:cubicBezTo>
                  <a:cubicBezTo>
                    <a:pt x="7039458" y="-18549"/>
                    <a:pt x="7350027" y="22197"/>
                    <a:pt x="7677547" y="0"/>
                  </a:cubicBezTo>
                  <a:cubicBezTo>
                    <a:pt x="8005067" y="-22197"/>
                    <a:pt x="7923570" y="20368"/>
                    <a:pt x="8021318" y="0"/>
                  </a:cubicBezTo>
                  <a:cubicBezTo>
                    <a:pt x="8119066" y="-20368"/>
                    <a:pt x="8433708" y="72136"/>
                    <a:pt x="8823450" y="0"/>
                  </a:cubicBezTo>
                  <a:cubicBezTo>
                    <a:pt x="9213192" y="-72136"/>
                    <a:pt x="9326245" y="50116"/>
                    <a:pt x="9625582" y="0"/>
                  </a:cubicBezTo>
                  <a:cubicBezTo>
                    <a:pt x="9924919" y="-50116"/>
                    <a:pt x="9876724" y="30655"/>
                    <a:pt x="9969353" y="0"/>
                  </a:cubicBezTo>
                  <a:cubicBezTo>
                    <a:pt x="10061982" y="-30655"/>
                    <a:pt x="10151124" y="17193"/>
                    <a:pt x="10198533" y="0"/>
                  </a:cubicBezTo>
                  <a:cubicBezTo>
                    <a:pt x="10245942" y="-17193"/>
                    <a:pt x="10369412" y="14050"/>
                    <a:pt x="10427714" y="0"/>
                  </a:cubicBezTo>
                  <a:cubicBezTo>
                    <a:pt x="10486016" y="-14050"/>
                    <a:pt x="11047972" y="115512"/>
                    <a:pt x="11459026" y="0"/>
                  </a:cubicBezTo>
                  <a:cubicBezTo>
                    <a:pt x="11461330" y="126036"/>
                    <a:pt x="11452784" y="308073"/>
                    <a:pt x="11459026" y="393690"/>
                  </a:cubicBezTo>
                  <a:cubicBezTo>
                    <a:pt x="11465268" y="479307"/>
                    <a:pt x="11415307" y="690300"/>
                    <a:pt x="11459026" y="826316"/>
                  </a:cubicBezTo>
                  <a:cubicBezTo>
                    <a:pt x="11502745" y="962332"/>
                    <a:pt x="11421853" y="1125832"/>
                    <a:pt x="11459026" y="1297879"/>
                  </a:cubicBezTo>
                  <a:cubicBezTo>
                    <a:pt x="11245474" y="1341130"/>
                    <a:pt x="11202329" y="1266784"/>
                    <a:pt x="11000665" y="1297879"/>
                  </a:cubicBezTo>
                  <a:cubicBezTo>
                    <a:pt x="10799001" y="1328974"/>
                    <a:pt x="10660336" y="1243454"/>
                    <a:pt x="10427714" y="1297879"/>
                  </a:cubicBezTo>
                  <a:cubicBezTo>
                    <a:pt x="10195092" y="1352304"/>
                    <a:pt x="10096629" y="1239778"/>
                    <a:pt x="9854762" y="1297879"/>
                  </a:cubicBezTo>
                  <a:cubicBezTo>
                    <a:pt x="9612895" y="1355980"/>
                    <a:pt x="9553476" y="1265572"/>
                    <a:pt x="9396401" y="1297879"/>
                  </a:cubicBezTo>
                  <a:cubicBezTo>
                    <a:pt x="9239326" y="1330186"/>
                    <a:pt x="9274793" y="1278484"/>
                    <a:pt x="9167221" y="1297879"/>
                  </a:cubicBezTo>
                  <a:cubicBezTo>
                    <a:pt x="9059649" y="1317274"/>
                    <a:pt x="8931443" y="1292966"/>
                    <a:pt x="8823450" y="1297879"/>
                  </a:cubicBezTo>
                  <a:cubicBezTo>
                    <a:pt x="8715457" y="1302792"/>
                    <a:pt x="8653386" y="1294162"/>
                    <a:pt x="8594270" y="1297879"/>
                  </a:cubicBezTo>
                  <a:cubicBezTo>
                    <a:pt x="8535154" y="1301596"/>
                    <a:pt x="8211293" y="1275745"/>
                    <a:pt x="7906728" y="1297879"/>
                  </a:cubicBezTo>
                  <a:cubicBezTo>
                    <a:pt x="7602163" y="1320013"/>
                    <a:pt x="7679377" y="1294545"/>
                    <a:pt x="7562957" y="1297879"/>
                  </a:cubicBezTo>
                  <a:cubicBezTo>
                    <a:pt x="7446537" y="1301213"/>
                    <a:pt x="6969629" y="1264380"/>
                    <a:pt x="6760825" y="1297879"/>
                  </a:cubicBezTo>
                  <a:cubicBezTo>
                    <a:pt x="6552021" y="1331378"/>
                    <a:pt x="6550619" y="1258534"/>
                    <a:pt x="6417055" y="1297879"/>
                  </a:cubicBezTo>
                  <a:cubicBezTo>
                    <a:pt x="6283491" y="1337224"/>
                    <a:pt x="6235212" y="1270535"/>
                    <a:pt x="6073284" y="1297879"/>
                  </a:cubicBezTo>
                  <a:cubicBezTo>
                    <a:pt x="5911356" y="1325223"/>
                    <a:pt x="5660038" y="1273166"/>
                    <a:pt x="5500332" y="1297879"/>
                  </a:cubicBezTo>
                  <a:cubicBezTo>
                    <a:pt x="5340626" y="1322592"/>
                    <a:pt x="5324617" y="1258169"/>
                    <a:pt x="5156562" y="1297879"/>
                  </a:cubicBezTo>
                  <a:cubicBezTo>
                    <a:pt x="4988507" y="1337589"/>
                    <a:pt x="4607907" y="1217135"/>
                    <a:pt x="4469020" y="1297879"/>
                  </a:cubicBezTo>
                  <a:cubicBezTo>
                    <a:pt x="4330133" y="1378623"/>
                    <a:pt x="3829965" y="1267345"/>
                    <a:pt x="3666888" y="1297879"/>
                  </a:cubicBezTo>
                  <a:cubicBezTo>
                    <a:pt x="3503811" y="1328413"/>
                    <a:pt x="3428300" y="1264767"/>
                    <a:pt x="3208527" y="1297879"/>
                  </a:cubicBezTo>
                  <a:cubicBezTo>
                    <a:pt x="2988754" y="1330991"/>
                    <a:pt x="2822446" y="1278113"/>
                    <a:pt x="2635576" y="1297879"/>
                  </a:cubicBezTo>
                  <a:cubicBezTo>
                    <a:pt x="2448706" y="1317645"/>
                    <a:pt x="2054510" y="1238299"/>
                    <a:pt x="1833444" y="1297879"/>
                  </a:cubicBezTo>
                  <a:cubicBezTo>
                    <a:pt x="1612378" y="1357459"/>
                    <a:pt x="1291216" y="1223654"/>
                    <a:pt x="1031312" y="1297879"/>
                  </a:cubicBezTo>
                  <a:cubicBezTo>
                    <a:pt x="771408" y="1372104"/>
                    <a:pt x="759349" y="1291843"/>
                    <a:pt x="687542" y="1297879"/>
                  </a:cubicBezTo>
                  <a:cubicBezTo>
                    <a:pt x="615735" y="1303915"/>
                    <a:pt x="223290" y="1221748"/>
                    <a:pt x="0" y="1297879"/>
                  </a:cubicBezTo>
                  <a:cubicBezTo>
                    <a:pt x="-36010" y="1113954"/>
                    <a:pt x="34983" y="1048089"/>
                    <a:pt x="0" y="891210"/>
                  </a:cubicBezTo>
                  <a:cubicBezTo>
                    <a:pt x="-34983" y="734331"/>
                    <a:pt x="22262" y="602770"/>
                    <a:pt x="0" y="445605"/>
                  </a:cubicBezTo>
                  <a:cubicBezTo>
                    <a:pt x="-22262" y="288440"/>
                    <a:pt x="30914" y="117335"/>
                    <a:pt x="0" y="0"/>
                  </a:cubicBezTo>
                  <a:close/>
                </a:path>
                <a:path w="11459026" h="1297879" stroke="0" extrusionOk="0">
                  <a:moveTo>
                    <a:pt x="0" y="0"/>
                  </a:moveTo>
                  <a:cubicBezTo>
                    <a:pt x="102308" y="-951"/>
                    <a:pt x="115890" y="25534"/>
                    <a:pt x="229181" y="0"/>
                  </a:cubicBezTo>
                  <a:cubicBezTo>
                    <a:pt x="342472" y="-25534"/>
                    <a:pt x="353379" y="22342"/>
                    <a:pt x="458361" y="0"/>
                  </a:cubicBezTo>
                  <a:cubicBezTo>
                    <a:pt x="563343" y="-22342"/>
                    <a:pt x="684612" y="17629"/>
                    <a:pt x="802132" y="0"/>
                  </a:cubicBezTo>
                  <a:cubicBezTo>
                    <a:pt x="919652" y="-17629"/>
                    <a:pt x="1255179" y="14847"/>
                    <a:pt x="1489673" y="0"/>
                  </a:cubicBezTo>
                  <a:cubicBezTo>
                    <a:pt x="1724167" y="-14847"/>
                    <a:pt x="2024144" y="1116"/>
                    <a:pt x="2177215" y="0"/>
                  </a:cubicBezTo>
                  <a:cubicBezTo>
                    <a:pt x="2330286" y="-1116"/>
                    <a:pt x="2353864" y="29601"/>
                    <a:pt x="2520986" y="0"/>
                  </a:cubicBezTo>
                  <a:cubicBezTo>
                    <a:pt x="2688108" y="-29601"/>
                    <a:pt x="2922974" y="59595"/>
                    <a:pt x="3093937" y="0"/>
                  </a:cubicBezTo>
                  <a:cubicBezTo>
                    <a:pt x="3264900" y="-59595"/>
                    <a:pt x="3530695" y="1479"/>
                    <a:pt x="3781479" y="0"/>
                  </a:cubicBezTo>
                  <a:cubicBezTo>
                    <a:pt x="4032263" y="-1479"/>
                    <a:pt x="4206600" y="18272"/>
                    <a:pt x="4354430" y="0"/>
                  </a:cubicBezTo>
                  <a:cubicBezTo>
                    <a:pt x="4502260" y="-18272"/>
                    <a:pt x="4788686" y="63753"/>
                    <a:pt x="4927381" y="0"/>
                  </a:cubicBezTo>
                  <a:cubicBezTo>
                    <a:pt x="5066076" y="-63753"/>
                    <a:pt x="5317618" y="35795"/>
                    <a:pt x="5614923" y="0"/>
                  </a:cubicBezTo>
                  <a:cubicBezTo>
                    <a:pt x="5912228" y="-35795"/>
                    <a:pt x="6114595" y="9404"/>
                    <a:pt x="6417055" y="0"/>
                  </a:cubicBezTo>
                  <a:cubicBezTo>
                    <a:pt x="6719515" y="-9404"/>
                    <a:pt x="6550312" y="23556"/>
                    <a:pt x="6646235" y="0"/>
                  </a:cubicBezTo>
                  <a:cubicBezTo>
                    <a:pt x="6742158" y="-23556"/>
                    <a:pt x="6768754" y="6829"/>
                    <a:pt x="6875416" y="0"/>
                  </a:cubicBezTo>
                  <a:cubicBezTo>
                    <a:pt x="6982078" y="-6829"/>
                    <a:pt x="7051435" y="13242"/>
                    <a:pt x="7219186" y="0"/>
                  </a:cubicBezTo>
                  <a:cubicBezTo>
                    <a:pt x="7386937" y="-13242"/>
                    <a:pt x="7369783" y="13351"/>
                    <a:pt x="7448367" y="0"/>
                  </a:cubicBezTo>
                  <a:cubicBezTo>
                    <a:pt x="7526951" y="-13351"/>
                    <a:pt x="7770760" y="46286"/>
                    <a:pt x="8021318" y="0"/>
                  </a:cubicBezTo>
                  <a:cubicBezTo>
                    <a:pt x="8271876" y="-46286"/>
                    <a:pt x="8553161" y="11018"/>
                    <a:pt x="8708860" y="0"/>
                  </a:cubicBezTo>
                  <a:cubicBezTo>
                    <a:pt x="8864559" y="-11018"/>
                    <a:pt x="9185208" y="20432"/>
                    <a:pt x="9510992" y="0"/>
                  </a:cubicBezTo>
                  <a:cubicBezTo>
                    <a:pt x="9836776" y="-20432"/>
                    <a:pt x="9752460" y="39096"/>
                    <a:pt x="9854762" y="0"/>
                  </a:cubicBezTo>
                  <a:cubicBezTo>
                    <a:pt x="9957064" y="-39096"/>
                    <a:pt x="10303329" y="33254"/>
                    <a:pt x="10542304" y="0"/>
                  </a:cubicBezTo>
                  <a:cubicBezTo>
                    <a:pt x="10781279" y="-33254"/>
                    <a:pt x="11171892" y="88842"/>
                    <a:pt x="11459026" y="0"/>
                  </a:cubicBezTo>
                  <a:cubicBezTo>
                    <a:pt x="11497683" y="180698"/>
                    <a:pt x="11427505" y="225895"/>
                    <a:pt x="11459026" y="406669"/>
                  </a:cubicBezTo>
                  <a:cubicBezTo>
                    <a:pt x="11490547" y="587443"/>
                    <a:pt x="11429392" y="687303"/>
                    <a:pt x="11459026" y="852274"/>
                  </a:cubicBezTo>
                  <a:cubicBezTo>
                    <a:pt x="11488660" y="1017245"/>
                    <a:pt x="11418722" y="1128833"/>
                    <a:pt x="11459026" y="1297879"/>
                  </a:cubicBezTo>
                  <a:cubicBezTo>
                    <a:pt x="11118308" y="1309407"/>
                    <a:pt x="11005305" y="1242852"/>
                    <a:pt x="10771484" y="1297879"/>
                  </a:cubicBezTo>
                  <a:cubicBezTo>
                    <a:pt x="10537663" y="1352906"/>
                    <a:pt x="10459671" y="1246512"/>
                    <a:pt x="10313123" y="1297879"/>
                  </a:cubicBezTo>
                  <a:cubicBezTo>
                    <a:pt x="10166575" y="1349246"/>
                    <a:pt x="9857331" y="1259182"/>
                    <a:pt x="9510992" y="1297879"/>
                  </a:cubicBezTo>
                  <a:cubicBezTo>
                    <a:pt x="9164653" y="1336576"/>
                    <a:pt x="9105310" y="1297692"/>
                    <a:pt x="8708860" y="1297879"/>
                  </a:cubicBezTo>
                  <a:cubicBezTo>
                    <a:pt x="8312410" y="1298066"/>
                    <a:pt x="8487190" y="1290585"/>
                    <a:pt x="8365089" y="1297879"/>
                  </a:cubicBezTo>
                  <a:cubicBezTo>
                    <a:pt x="8242988" y="1305173"/>
                    <a:pt x="7845468" y="1296067"/>
                    <a:pt x="7677547" y="1297879"/>
                  </a:cubicBezTo>
                  <a:cubicBezTo>
                    <a:pt x="7509626" y="1299691"/>
                    <a:pt x="7556801" y="1281379"/>
                    <a:pt x="7448367" y="1297879"/>
                  </a:cubicBezTo>
                  <a:cubicBezTo>
                    <a:pt x="7339933" y="1314379"/>
                    <a:pt x="7104993" y="1285088"/>
                    <a:pt x="6990006" y="1297879"/>
                  </a:cubicBezTo>
                  <a:cubicBezTo>
                    <a:pt x="6875019" y="1310670"/>
                    <a:pt x="6819466" y="1289321"/>
                    <a:pt x="6760825" y="1297879"/>
                  </a:cubicBezTo>
                  <a:cubicBezTo>
                    <a:pt x="6702184" y="1306437"/>
                    <a:pt x="6544050" y="1286019"/>
                    <a:pt x="6417055" y="1297879"/>
                  </a:cubicBezTo>
                  <a:cubicBezTo>
                    <a:pt x="6290060" y="1309739"/>
                    <a:pt x="5978274" y="1252054"/>
                    <a:pt x="5729513" y="1297879"/>
                  </a:cubicBezTo>
                  <a:cubicBezTo>
                    <a:pt x="5480752" y="1343704"/>
                    <a:pt x="5479519" y="1264982"/>
                    <a:pt x="5271152" y="1297879"/>
                  </a:cubicBezTo>
                  <a:cubicBezTo>
                    <a:pt x="5062785" y="1330776"/>
                    <a:pt x="5089697" y="1277227"/>
                    <a:pt x="5041971" y="1297879"/>
                  </a:cubicBezTo>
                  <a:cubicBezTo>
                    <a:pt x="4994245" y="1318531"/>
                    <a:pt x="4665887" y="1254929"/>
                    <a:pt x="4469020" y="1297879"/>
                  </a:cubicBezTo>
                  <a:cubicBezTo>
                    <a:pt x="4272153" y="1340829"/>
                    <a:pt x="3943723" y="1269883"/>
                    <a:pt x="3781479" y="1297879"/>
                  </a:cubicBezTo>
                  <a:cubicBezTo>
                    <a:pt x="3619235" y="1325875"/>
                    <a:pt x="3582886" y="1265171"/>
                    <a:pt x="3437708" y="1297879"/>
                  </a:cubicBezTo>
                  <a:cubicBezTo>
                    <a:pt x="3292530" y="1330587"/>
                    <a:pt x="2937319" y="1229030"/>
                    <a:pt x="2750166" y="1297879"/>
                  </a:cubicBezTo>
                  <a:cubicBezTo>
                    <a:pt x="2563013" y="1366728"/>
                    <a:pt x="2484902" y="1291596"/>
                    <a:pt x="2291805" y="1297879"/>
                  </a:cubicBezTo>
                  <a:cubicBezTo>
                    <a:pt x="2098708" y="1304162"/>
                    <a:pt x="1812711" y="1247418"/>
                    <a:pt x="1604264" y="1297879"/>
                  </a:cubicBezTo>
                  <a:cubicBezTo>
                    <a:pt x="1395817" y="1348340"/>
                    <a:pt x="1193802" y="1297731"/>
                    <a:pt x="1031312" y="1297879"/>
                  </a:cubicBezTo>
                  <a:cubicBezTo>
                    <a:pt x="868822" y="1298027"/>
                    <a:pt x="829595" y="1262026"/>
                    <a:pt x="687542" y="1297879"/>
                  </a:cubicBezTo>
                  <a:cubicBezTo>
                    <a:pt x="545489" y="1333732"/>
                    <a:pt x="243636" y="1241180"/>
                    <a:pt x="0" y="1297879"/>
                  </a:cubicBezTo>
                  <a:cubicBezTo>
                    <a:pt x="-47553" y="1186143"/>
                    <a:pt x="36296" y="1082215"/>
                    <a:pt x="0" y="878231"/>
                  </a:cubicBezTo>
                  <a:cubicBezTo>
                    <a:pt x="-36296" y="674247"/>
                    <a:pt x="32072" y="641505"/>
                    <a:pt x="0" y="432626"/>
                  </a:cubicBezTo>
                  <a:cubicBezTo>
                    <a:pt x="-32072" y="223748"/>
                    <a:pt x="16140" y="174833"/>
                    <a:pt x="0" y="0"/>
                  </a:cubicBezTo>
                  <a:close/>
                </a:path>
              </a:pathLst>
            </a:custGeom>
            <a:solidFill>
              <a:schemeClr val="bg1"/>
            </a:solidFill>
            <a:ln w="57150">
              <a:solidFill>
                <a:srgbClr val="FF5050"/>
              </a:solidFill>
              <a:extLst>
                <a:ext uri="{C807C97D-BFC1-408E-A445-0C87EB9F89A2}">
                  <ask:lineSketchStyleProps xmlns:ask="http://schemas.microsoft.com/office/drawing/2018/sketchyshapes" xmlns="" sd="3272759698">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8A6C197-3A6D-5ACD-C823-5EC08A94A36A}"/>
                </a:ext>
              </a:extLst>
            </p:cNvPr>
            <p:cNvSpPr txBox="1"/>
            <p:nvPr/>
          </p:nvSpPr>
          <p:spPr>
            <a:xfrm>
              <a:off x="491613" y="5339686"/>
              <a:ext cx="1120877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mình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đang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chuẩn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bị</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thức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ăn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để</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một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buổi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cắm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trại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hoàn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hảo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trả</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lời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để</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chuẩn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bị</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thức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ăn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cùng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mình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nhé</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pic>
        <p:nvPicPr>
          <p:cNvPr id="6" name="1">
            <a:hlinkClick r:id="" action="ppaction://media"/>
            <a:extLst>
              <a:ext uri="{FF2B5EF4-FFF2-40B4-BE49-F238E27FC236}">
                <a16:creationId xmlns:a16="http://schemas.microsoft.com/office/drawing/2014/main" id="{4EEAD038-76CC-0BD4-1EB3-32FAFADD6B7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 y="609600"/>
            <a:ext cx="406400" cy="406400"/>
          </a:xfrm>
          <a:prstGeom prst="rect">
            <a:avLst/>
          </a:prstGeom>
        </p:spPr>
      </p:pic>
    </p:spTree>
    <p:extLst>
      <p:ext uri="{BB962C8B-B14F-4D97-AF65-F5344CB8AC3E}">
        <p14:creationId xmlns:p14="http://schemas.microsoft.com/office/powerpoint/2010/main" val="38074787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childTnLst>
                                </p:cTn>
                              </p:par>
                              <p:par>
                                <p:cTn id="14" presetID="1" presetClass="mediacall" presetSubtype="0" fill="hold" nodeType="withEffect">
                                  <p:stCondLst>
                                    <p:cond delay="0"/>
                                  </p:stCondLst>
                                  <p:childTnLst>
                                    <p:cmd type="call" cmd="playFrom(0.0)">
                                      <p:cBhvr>
                                        <p:cTn id="15" dur="725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72057" y="200508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hoà</a:t>
            </a:r>
          </a:p>
        </p:txBody>
      </p:sp>
      <p:sp>
        <p:nvSpPr>
          <p:cNvPr id="5" name="Title 1"/>
          <p:cNvSpPr txBox="1">
            <a:spLocks/>
          </p:cNvSpPr>
          <p:nvPr/>
        </p:nvSpPr>
        <p:spPr>
          <a:xfrm>
            <a:off x="3488407" y="20050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loa</a:t>
            </a:r>
          </a:p>
        </p:txBody>
      </p:sp>
      <p:sp>
        <p:nvSpPr>
          <p:cNvPr id="7" name="Title 1"/>
          <p:cNvSpPr txBox="1">
            <a:spLocks/>
          </p:cNvSpPr>
          <p:nvPr/>
        </p:nvSpPr>
        <p:spPr>
          <a:xfrm>
            <a:off x="6201633" y="20050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toả</a:t>
            </a:r>
          </a:p>
        </p:txBody>
      </p:sp>
      <p:sp>
        <p:nvSpPr>
          <p:cNvPr id="8" name="Title 1"/>
          <p:cNvSpPr txBox="1">
            <a:spLocks/>
          </p:cNvSpPr>
          <p:nvPr/>
        </p:nvSpPr>
        <p:spPr>
          <a:xfrm>
            <a:off x="1254300" y="18288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oa</a:t>
            </a:r>
          </a:p>
        </p:txBody>
      </p:sp>
      <p:sp>
        <p:nvSpPr>
          <p:cNvPr id="11" name="Title 1"/>
          <p:cNvSpPr txBox="1">
            <a:spLocks/>
          </p:cNvSpPr>
          <p:nvPr/>
        </p:nvSpPr>
        <p:spPr>
          <a:xfrm>
            <a:off x="3938180" y="18288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oa</a:t>
            </a:r>
          </a:p>
        </p:txBody>
      </p:sp>
      <p:sp>
        <p:nvSpPr>
          <p:cNvPr id="13" name="Title 1"/>
          <p:cNvSpPr txBox="1">
            <a:spLocks/>
          </p:cNvSpPr>
          <p:nvPr/>
        </p:nvSpPr>
        <p:spPr>
          <a:xfrm>
            <a:off x="6672952" y="18288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oa</a:t>
            </a:r>
          </a:p>
        </p:txBody>
      </p:sp>
      <p:sp>
        <p:nvSpPr>
          <p:cNvPr id="3" name="AutoShape 6" descr="Vẹt Sun Conure - PetXinh.net Nhím Kiểng Hamster Thỏ Bọ Ú giá rẻ"/>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4" name="AutoShape 8" descr="Vẹt Sun Conure - PetXinh.net Nhím Kiểng Hamster Thỏ Bọ Ú giá rẻ"/>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solidFill>
                <a:prstClr val="black"/>
              </a:solidFill>
              <a:latin typeface="Calibri"/>
            </a:endParaRPr>
          </a:p>
        </p:txBody>
      </p:sp>
      <p:sp>
        <p:nvSpPr>
          <p:cNvPr id="10" name="AutoShape 6" descr="Nâng cao kỹ năng viết với 7 bước hiệu quả | Edu2Review"/>
          <p:cNvSpPr>
            <a:spLocks noChangeAspect="1" noChangeArrowheads="1"/>
          </p:cNvSpPr>
          <p:nvPr/>
        </p:nvSpPr>
        <p:spPr bwMode="auto">
          <a:xfrm>
            <a:off x="475456"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solidFill>
                <a:prstClr val="black"/>
              </a:solidFill>
              <a:latin typeface="Calibri"/>
            </a:endParaRPr>
          </a:p>
        </p:txBody>
      </p:sp>
      <p:sp>
        <p:nvSpPr>
          <p:cNvPr id="12" name="AutoShape 8" descr="Nâng cao kỹ năng viết với 7 bước hiệu quả | Edu2Review"/>
          <p:cNvSpPr>
            <a:spLocks noChangeAspect="1" noChangeArrowheads="1"/>
          </p:cNvSpPr>
          <p:nvPr/>
        </p:nvSpPr>
        <p:spPr bwMode="auto">
          <a:xfrm>
            <a:off x="627856"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solidFill>
                <a:prstClr val="black"/>
              </a:solidFill>
              <a:latin typeface="Calibri"/>
            </a:endParaRPr>
          </a:p>
        </p:txBody>
      </p:sp>
      <p:sp>
        <p:nvSpPr>
          <p:cNvPr id="14" name="AutoShape 10" descr="Nâng cao kỹ năng viết với 7 bước hiệu quả | Edu2Review"/>
          <p:cNvSpPr>
            <a:spLocks noChangeAspect="1" noChangeArrowheads="1"/>
          </p:cNvSpPr>
          <p:nvPr/>
        </p:nvSpPr>
        <p:spPr bwMode="auto">
          <a:xfrm>
            <a:off x="780256" y="4651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solidFill>
                <a:prstClr val="black"/>
              </a:solidFill>
              <a:latin typeface="Calibri"/>
            </a:endParaRPr>
          </a:p>
        </p:txBody>
      </p:sp>
      <p:sp>
        <p:nvSpPr>
          <p:cNvPr id="15" name="AutoShape 12" descr="Nâng cao kỹ năng viết với 7 bước hiệu quả | Edu2Review"/>
          <p:cNvSpPr>
            <a:spLocks noChangeAspect="1" noChangeArrowheads="1"/>
          </p:cNvSpPr>
          <p:nvPr/>
        </p:nvSpPr>
        <p:spPr bwMode="auto">
          <a:xfrm>
            <a:off x="932656" y="6175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solidFill>
                <a:prstClr val="black"/>
              </a:solidFill>
              <a:latin typeface="Calibri"/>
            </a:endParaRPr>
          </a:p>
        </p:txBody>
      </p:sp>
      <p:sp>
        <p:nvSpPr>
          <p:cNvPr id="16" name="AutoShape 16" descr="Làm thế nào để viết hay hơn? | Edu2Review"/>
          <p:cNvSpPr>
            <a:spLocks noChangeAspect="1" noChangeArrowheads="1"/>
          </p:cNvSpPr>
          <p:nvPr/>
        </p:nvSpPr>
        <p:spPr bwMode="auto">
          <a:xfrm>
            <a:off x="1085056" y="769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solidFill>
                <a:prstClr val="black"/>
              </a:solidFill>
              <a:latin typeface="Calibri"/>
            </a:endParaRPr>
          </a:p>
        </p:txBody>
      </p:sp>
      <p:sp>
        <p:nvSpPr>
          <p:cNvPr id="17" name="Title 1"/>
          <p:cNvSpPr txBox="1">
            <a:spLocks/>
          </p:cNvSpPr>
          <p:nvPr/>
        </p:nvSpPr>
        <p:spPr>
          <a:xfrm>
            <a:off x="8877857" y="200508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xoá</a:t>
            </a:r>
          </a:p>
        </p:txBody>
      </p:sp>
      <p:sp>
        <p:nvSpPr>
          <p:cNvPr id="18" name="Title 1"/>
          <p:cNvSpPr txBox="1">
            <a:spLocks/>
          </p:cNvSpPr>
          <p:nvPr/>
        </p:nvSpPr>
        <p:spPr>
          <a:xfrm>
            <a:off x="9543145" y="18288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oa</a:t>
            </a:r>
          </a:p>
        </p:txBody>
      </p:sp>
      <p:sp>
        <p:nvSpPr>
          <p:cNvPr id="22" name="Title 1"/>
          <p:cNvSpPr txBox="1">
            <a:spLocks/>
          </p:cNvSpPr>
          <p:nvPr/>
        </p:nvSpPr>
        <p:spPr>
          <a:xfrm>
            <a:off x="631004" y="33959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khoẻ</a:t>
            </a:r>
          </a:p>
        </p:txBody>
      </p:sp>
      <p:sp>
        <p:nvSpPr>
          <p:cNvPr id="23" name="Title 1"/>
          <p:cNvSpPr txBox="1">
            <a:spLocks/>
          </p:cNvSpPr>
          <p:nvPr/>
        </p:nvSpPr>
        <p:spPr>
          <a:xfrm>
            <a:off x="3496923" y="33959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loe</a:t>
            </a:r>
          </a:p>
        </p:txBody>
      </p:sp>
      <p:sp>
        <p:nvSpPr>
          <p:cNvPr id="24" name="Title 1"/>
          <p:cNvSpPr txBox="1">
            <a:spLocks/>
          </p:cNvSpPr>
          <p:nvPr/>
        </p:nvSpPr>
        <p:spPr>
          <a:xfrm>
            <a:off x="6210149" y="33959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loé</a:t>
            </a:r>
          </a:p>
        </p:txBody>
      </p:sp>
      <p:sp>
        <p:nvSpPr>
          <p:cNvPr id="25" name="Title 1"/>
          <p:cNvSpPr txBox="1">
            <a:spLocks/>
          </p:cNvSpPr>
          <p:nvPr/>
        </p:nvSpPr>
        <p:spPr>
          <a:xfrm>
            <a:off x="1488525" y="32196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oe</a:t>
            </a:r>
          </a:p>
        </p:txBody>
      </p:sp>
      <p:sp>
        <p:nvSpPr>
          <p:cNvPr id="26" name="Title 1"/>
          <p:cNvSpPr txBox="1">
            <a:spLocks/>
          </p:cNvSpPr>
          <p:nvPr/>
        </p:nvSpPr>
        <p:spPr>
          <a:xfrm>
            <a:off x="3946696" y="32196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oe</a:t>
            </a:r>
          </a:p>
        </p:txBody>
      </p:sp>
      <p:sp>
        <p:nvSpPr>
          <p:cNvPr id="27" name="Title 1"/>
          <p:cNvSpPr txBox="1">
            <a:spLocks/>
          </p:cNvSpPr>
          <p:nvPr/>
        </p:nvSpPr>
        <p:spPr>
          <a:xfrm>
            <a:off x="6652440" y="32196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oe</a:t>
            </a:r>
          </a:p>
        </p:txBody>
      </p:sp>
      <p:sp>
        <p:nvSpPr>
          <p:cNvPr id="28" name="Title 1"/>
          <p:cNvSpPr txBox="1">
            <a:spLocks/>
          </p:cNvSpPr>
          <p:nvPr/>
        </p:nvSpPr>
        <p:spPr>
          <a:xfrm>
            <a:off x="8853715" y="33959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xoè</a:t>
            </a:r>
          </a:p>
        </p:txBody>
      </p:sp>
      <p:sp>
        <p:nvSpPr>
          <p:cNvPr id="29" name="Title 1"/>
          <p:cNvSpPr txBox="1">
            <a:spLocks/>
          </p:cNvSpPr>
          <p:nvPr/>
        </p:nvSpPr>
        <p:spPr>
          <a:xfrm>
            <a:off x="9519003" y="32196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oe</a:t>
            </a:r>
          </a:p>
        </p:txBody>
      </p:sp>
    </p:spTree>
    <p:extLst>
      <p:ext uri="{BB962C8B-B14F-4D97-AF65-F5344CB8AC3E}">
        <p14:creationId xmlns:p14="http://schemas.microsoft.com/office/powerpoint/2010/main" val="207138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500"/>
                                        <p:tgtEl>
                                          <p:spTgt spid="2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500"/>
                                        <p:tgtEl>
                                          <p:spTgt spid="25"/>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500"/>
                                        <p:tgtEl>
                                          <p:spTgt spid="26"/>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500"/>
                                        <p:tgtEl>
                                          <p:spTgt spid="27"/>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P spid="17" grpId="0"/>
      <p:bldP spid="18" grpId="0"/>
      <p:bldP spid="22" grpId="0"/>
      <p:bldP spid="23" grpId="0"/>
      <p:bldP spid="24" grpId="0"/>
      <p:bldP spid="25" grpId="0"/>
      <p:bldP spid="26" grpId="0"/>
      <p:bldP spid="27" grpId="0"/>
      <p:bldP spid="28" grpId="0"/>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572057" y="46913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hoà</a:t>
            </a:r>
          </a:p>
        </p:txBody>
      </p:sp>
      <p:sp>
        <p:nvSpPr>
          <p:cNvPr id="20" name="Title 1"/>
          <p:cNvSpPr txBox="1">
            <a:spLocks/>
          </p:cNvSpPr>
          <p:nvPr/>
        </p:nvSpPr>
        <p:spPr>
          <a:xfrm>
            <a:off x="3488407" y="46913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loa</a:t>
            </a:r>
          </a:p>
        </p:txBody>
      </p:sp>
      <p:sp>
        <p:nvSpPr>
          <p:cNvPr id="21" name="Title 1"/>
          <p:cNvSpPr txBox="1">
            <a:spLocks/>
          </p:cNvSpPr>
          <p:nvPr/>
        </p:nvSpPr>
        <p:spPr>
          <a:xfrm>
            <a:off x="6201633" y="46913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toả</a:t>
            </a:r>
          </a:p>
        </p:txBody>
      </p:sp>
      <p:sp>
        <p:nvSpPr>
          <p:cNvPr id="22" name="Title 1"/>
          <p:cNvSpPr txBox="1">
            <a:spLocks/>
          </p:cNvSpPr>
          <p:nvPr/>
        </p:nvSpPr>
        <p:spPr>
          <a:xfrm>
            <a:off x="1254300" y="45150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oa</a:t>
            </a:r>
          </a:p>
        </p:txBody>
      </p:sp>
      <p:sp>
        <p:nvSpPr>
          <p:cNvPr id="23" name="Title 1"/>
          <p:cNvSpPr txBox="1">
            <a:spLocks/>
          </p:cNvSpPr>
          <p:nvPr/>
        </p:nvSpPr>
        <p:spPr>
          <a:xfrm>
            <a:off x="3938180" y="45150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oa</a:t>
            </a:r>
          </a:p>
        </p:txBody>
      </p:sp>
      <p:sp>
        <p:nvSpPr>
          <p:cNvPr id="24" name="Title 1"/>
          <p:cNvSpPr txBox="1">
            <a:spLocks/>
          </p:cNvSpPr>
          <p:nvPr/>
        </p:nvSpPr>
        <p:spPr>
          <a:xfrm>
            <a:off x="6672952" y="45150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oa</a:t>
            </a:r>
          </a:p>
        </p:txBody>
      </p:sp>
      <p:sp>
        <p:nvSpPr>
          <p:cNvPr id="25" name="Title 1"/>
          <p:cNvSpPr txBox="1">
            <a:spLocks/>
          </p:cNvSpPr>
          <p:nvPr/>
        </p:nvSpPr>
        <p:spPr>
          <a:xfrm>
            <a:off x="8877857" y="46913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xoá</a:t>
            </a:r>
          </a:p>
        </p:txBody>
      </p:sp>
      <p:sp>
        <p:nvSpPr>
          <p:cNvPr id="26" name="Title 1"/>
          <p:cNvSpPr txBox="1">
            <a:spLocks/>
          </p:cNvSpPr>
          <p:nvPr/>
        </p:nvSpPr>
        <p:spPr>
          <a:xfrm>
            <a:off x="9543145" y="45150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oa</a:t>
            </a:r>
          </a:p>
        </p:txBody>
      </p:sp>
      <p:sp>
        <p:nvSpPr>
          <p:cNvPr id="28" name="Title 1"/>
          <p:cNvSpPr txBox="1">
            <a:spLocks/>
          </p:cNvSpPr>
          <p:nvPr/>
        </p:nvSpPr>
        <p:spPr>
          <a:xfrm>
            <a:off x="631004" y="57581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khoẻ</a:t>
            </a:r>
          </a:p>
        </p:txBody>
      </p:sp>
      <p:sp>
        <p:nvSpPr>
          <p:cNvPr id="29" name="Title 1"/>
          <p:cNvSpPr txBox="1">
            <a:spLocks/>
          </p:cNvSpPr>
          <p:nvPr/>
        </p:nvSpPr>
        <p:spPr>
          <a:xfrm>
            <a:off x="3496923" y="57581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loe</a:t>
            </a:r>
          </a:p>
        </p:txBody>
      </p:sp>
      <p:sp>
        <p:nvSpPr>
          <p:cNvPr id="30" name="Title 1"/>
          <p:cNvSpPr txBox="1">
            <a:spLocks/>
          </p:cNvSpPr>
          <p:nvPr/>
        </p:nvSpPr>
        <p:spPr>
          <a:xfrm>
            <a:off x="6210149" y="57581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loé</a:t>
            </a:r>
          </a:p>
        </p:txBody>
      </p:sp>
      <p:sp>
        <p:nvSpPr>
          <p:cNvPr id="31" name="Title 1"/>
          <p:cNvSpPr txBox="1">
            <a:spLocks/>
          </p:cNvSpPr>
          <p:nvPr/>
        </p:nvSpPr>
        <p:spPr>
          <a:xfrm>
            <a:off x="1488525" y="55818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oe</a:t>
            </a:r>
          </a:p>
        </p:txBody>
      </p:sp>
      <p:sp>
        <p:nvSpPr>
          <p:cNvPr id="47" name="Title 1"/>
          <p:cNvSpPr txBox="1">
            <a:spLocks/>
          </p:cNvSpPr>
          <p:nvPr/>
        </p:nvSpPr>
        <p:spPr>
          <a:xfrm>
            <a:off x="3946696" y="55818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oe</a:t>
            </a:r>
          </a:p>
        </p:txBody>
      </p:sp>
      <p:sp>
        <p:nvSpPr>
          <p:cNvPr id="48" name="Title 1"/>
          <p:cNvSpPr txBox="1">
            <a:spLocks/>
          </p:cNvSpPr>
          <p:nvPr/>
        </p:nvSpPr>
        <p:spPr>
          <a:xfrm>
            <a:off x="6652440" y="55818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oe</a:t>
            </a:r>
          </a:p>
        </p:txBody>
      </p:sp>
      <p:sp>
        <p:nvSpPr>
          <p:cNvPr id="49" name="Title 1"/>
          <p:cNvSpPr txBox="1">
            <a:spLocks/>
          </p:cNvSpPr>
          <p:nvPr/>
        </p:nvSpPr>
        <p:spPr>
          <a:xfrm>
            <a:off x="8853715" y="57581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xoè</a:t>
            </a:r>
          </a:p>
        </p:txBody>
      </p:sp>
      <p:sp>
        <p:nvSpPr>
          <p:cNvPr id="50" name="Title 1"/>
          <p:cNvSpPr txBox="1">
            <a:spLocks/>
          </p:cNvSpPr>
          <p:nvPr/>
        </p:nvSpPr>
        <p:spPr>
          <a:xfrm>
            <a:off x="9519003" y="55818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oe</a:t>
            </a: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0390" y="152400"/>
            <a:ext cx="4927810" cy="4650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57189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3276600" y="4719097"/>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váy xoè</a:t>
            </a:r>
          </a:p>
        </p:txBody>
      </p:sp>
      <p:sp>
        <p:nvSpPr>
          <p:cNvPr id="16" name="Title 1"/>
          <p:cNvSpPr txBox="1">
            <a:spLocks/>
          </p:cNvSpPr>
          <p:nvPr/>
        </p:nvSpPr>
        <p:spPr>
          <a:xfrm>
            <a:off x="-449178" y="4719097"/>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đoá hoa</a:t>
            </a:r>
          </a:p>
        </p:txBody>
      </p:sp>
      <p:sp>
        <p:nvSpPr>
          <p:cNvPr id="8" name="Title 1"/>
          <p:cNvSpPr txBox="1">
            <a:spLocks/>
          </p:cNvSpPr>
          <p:nvPr/>
        </p:nvSpPr>
        <p:spPr>
          <a:xfrm>
            <a:off x="7315200" y="4719097"/>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chích choè</a:t>
            </a:r>
          </a:p>
        </p:txBody>
      </p:sp>
      <p:pic>
        <p:nvPicPr>
          <p:cNvPr id="11" name="Picture 2" descr="Cách chọn chim chích chòe than hót hay - Pet Care 24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70312" y="1943739"/>
            <a:ext cx="2376177" cy="228962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Đầm xòe bé gái - Vân Kim Sho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8122" y="1930011"/>
            <a:ext cx="2303357" cy="230335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5" name="Picture 2" descr="Rose HD Wallpaper | Background Image | 2560x160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1" y="1905000"/>
            <a:ext cx="3720837" cy="2325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3192378" y="597290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váy xoè</a:t>
            </a:r>
          </a:p>
        </p:txBody>
      </p:sp>
      <p:sp>
        <p:nvSpPr>
          <p:cNvPr id="16" name="Title 1"/>
          <p:cNvSpPr txBox="1">
            <a:spLocks/>
          </p:cNvSpPr>
          <p:nvPr/>
        </p:nvSpPr>
        <p:spPr>
          <a:xfrm>
            <a:off x="-533400" y="5972906"/>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đoá hoa</a:t>
            </a:r>
          </a:p>
        </p:txBody>
      </p:sp>
      <p:sp>
        <p:nvSpPr>
          <p:cNvPr id="17" name="Title 1"/>
          <p:cNvSpPr txBox="1">
            <a:spLocks/>
          </p:cNvSpPr>
          <p:nvPr/>
        </p:nvSpPr>
        <p:spPr>
          <a:xfrm>
            <a:off x="7230978" y="597290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chích choè</a:t>
            </a:r>
          </a:p>
        </p:txBody>
      </p:sp>
      <p:sp>
        <p:nvSpPr>
          <p:cNvPr id="18" name="Title 1"/>
          <p:cNvSpPr txBox="1">
            <a:spLocks/>
          </p:cNvSpPr>
          <p:nvPr/>
        </p:nvSpPr>
        <p:spPr>
          <a:xfrm>
            <a:off x="572057" y="41056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hoà</a:t>
            </a:r>
          </a:p>
        </p:txBody>
      </p:sp>
      <p:sp>
        <p:nvSpPr>
          <p:cNvPr id="22" name="Title 1"/>
          <p:cNvSpPr txBox="1">
            <a:spLocks/>
          </p:cNvSpPr>
          <p:nvPr/>
        </p:nvSpPr>
        <p:spPr>
          <a:xfrm>
            <a:off x="3488407" y="41056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loa</a:t>
            </a:r>
          </a:p>
        </p:txBody>
      </p:sp>
      <p:sp>
        <p:nvSpPr>
          <p:cNvPr id="23" name="Title 1"/>
          <p:cNvSpPr txBox="1">
            <a:spLocks/>
          </p:cNvSpPr>
          <p:nvPr/>
        </p:nvSpPr>
        <p:spPr>
          <a:xfrm>
            <a:off x="6201633" y="41056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toả</a:t>
            </a:r>
          </a:p>
        </p:txBody>
      </p:sp>
      <p:sp>
        <p:nvSpPr>
          <p:cNvPr id="24" name="Title 1"/>
          <p:cNvSpPr txBox="1">
            <a:spLocks/>
          </p:cNvSpPr>
          <p:nvPr/>
        </p:nvSpPr>
        <p:spPr>
          <a:xfrm>
            <a:off x="8877857" y="41056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xoá</a:t>
            </a:r>
          </a:p>
        </p:txBody>
      </p:sp>
      <p:sp>
        <p:nvSpPr>
          <p:cNvPr id="25" name="Title 1"/>
          <p:cNvSpPr txBox="1">
            <a:spLocks/>
          </p:cNvSpPr>
          <p:nvPr/>
        </p:nvSpPr>
        <p:spPr>
          <a:xfrm>
            <a:off x="631004" y="5029200"/>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khoẻ</a:t>
            </a:r>
          </a:p>
        </p:txBody>
      </p:sp>
      <p:sp>
        <p:nvSpPr>
          <p:cNvPr id="26" name="Title 1"/>
          <p:cNvSpPr txBox="1">
            <a:spLocks/>
          </p:cNvSpPr>
          <p:nvPr/>
        </p:nvSpPr>
        <p:spPr>
          <a:xfrm>
            <a:off x="3496923" y="5029200"/>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loe</a:t>
            </a:r>
          </a:p>
        </p:txBody>
      </p:sp>
      <p:sp>
        <p:nvSpPr>
          <p:cNvPr id="27" name="Title 1"/>
          <p:cNvSpPr txBox="1">
            <a:spLocks/>
          </p:cNvSpPr>
          <p:nvPr/>
        </p:nvSpPr>
        <p:spPr>
          <a:xfrm>
            <a:off x="6210149" y="5029200"/>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loé</a:t>
            </a:r>
          </a:p>
        </p:txBody>
      </p:sp>
      <p:sp>
        <p:nvSpPr>
          <p:cNvPr id="35" name="Title 1"/>
          <p:cNvSpPr txBox="1">
            <a:spLocks/>
          </p:cNvSpPr>
          <p:nvPr/>
        </p:nvSpPr>
        <p:spPr>
          <a:xfrm>
            <a:off x="8936804" y="5029200"/>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xoè</a:t>
            </a:r>
          </a:p>
        </p:txBody>
      </p:sp>
      <p:pic>
        <p:nvPicPr>
          <p:cNvPr id="3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0"/>
            <a:ext cx="4572000" cy="4315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12649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descr="A cartoon of a child wearing glasses&#10;&#10;Description automatically generated">
            <a:extLst>
              <a:ext uri="{FF2B5EF4-FFF2-40B4-BE49-F238E27FC236}">
                <a16:creationId xmlns:a16="http://schemas.microsoft.com/office/drawing/2014/main" id="{9B8E6DC6-1D84-6168-C47B-2271514235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714183"/>
            <a:ext cx="4808324" cy="5115464"/>
          </a:xfrm>
          <a:prstGeom prst="rect">
            <a:avLst/>
          </a:prstGeom>
        </p:spPr>
      </p:pic>
      <p:pic>
        <p:nvPicPr>
          <p:cNvPr id="2" name="Picture 1">
            <a:extLst>
              <a:ext uri="{FF2B5EF4-FFF2-40B4-BE49-F238E27FC236}">
                <a16:creationId xmlns:a16="http://schemas.microsoft.com/office/drawing/2014/main" id="{A14F50E2-95CA-EFF1-7A84-49CEEEC6D3AF}"/>
              </a:ext>
            </a:extLst>
          </p:cNvPr>
          <p:cNvPicPr>
            <a:picLocks noChangeAspect="1"/>
          </p:cNvPicPr>
          <p:nvPr/>
        </p:nvPicPr>
        <p:blipFill>
          <a:blip r:embed="rId4"/>
          <a:stretch>
            <a:fillRect/>
          </a:stretch>
        </p:blipFill>
        <p:spPr>
          <a:xfrm>
            <a:off x="5029200" y="914400"/>
            <a:ext cx="4657748" cy="2706859"/>
          </a:xfrm>
          <a:prstGeom prst="rect">
            <a:avLst/>
          </a:prstGeom>
        </p:spPr>
      </p:pic>
    </p:spTree>
    <p:extLst>
      <p:ext uri="{BB962C8B-B14F-4D97-AF65-F5344CB8AC3E}">
        <p14:creationId xmlns:p14="http://schemas.microsoft.com/office/powerpoint/2010/main" val="19897080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oa.wmv">
            <a:hlinkClick r:id="" action="ppaction://media"/>
            <a:extLst>
              <a:ext uri="{FF2B5EF4-FFF2-40B4-BE49-F238E27FC236}">
                <a16:creationId xmlns:a16="http://schemas.microsoft.com/office/drawing/2014/main" id="{94BAAE01-6C49-4DCD-BD08-E5F9B3BE4AF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52600" y="1524000"/>
            <a:ext cx="9220200" cy="4572000"/>
          </a:xfrm>
          <a:prstGeom prst="rect">
            <a:avLst/>
          </a:prstGeom>
        </p:spPr>
      </p:pic>
      <p:grpSp>
        <p:nvGrpSpPr>
          <p:cNvPr id="2" name="Group 1">
            <a:extLst>
              <a:ext uri="{FF2B5EF4-FFF2-40B4-BE49-F238E27FC236}">
                <a16:creationId xmlns:a16="http://schemas.microsoft.com/office/drawing/2014/main" id="{C130F9CC-8484-A33F-1187-81C2CF072DF2}"/>
              </a:ext>
            </a:extLst>
          </p:cNvPr>
          <p:cNvGrpSpPr/>
          <p:nvPr/>
        </p:nvGrpSpPr>
        <p:grpSpPr>
          <a:xfrm>
            <a:off x="230477" y="203423"/>
            <a:ext cx="3808123" cy="941185"/>
            <a:chOff x="63500" y="1429216"/>
            <a:chExt cx="2863175" cy="705889"/>
          </a:xfrm>
        </p:grpSpPr>
        <p:sp>
          <p:nvSpPr>
            <p:cNvPr id="3" name="Rounded Rectangle 7">
              <a:extLst>
                <a:ext uri="{FF2B5EF4-FFF2-40B4-BE49-F238E27FC236}">
                  <a16:creationId xmlns:a16="http://schemas.microsoft.com/office/drawing/2014/main" id="{398467C3-D7BC-D7CB-8584-7E7C1C33FDB6}"/>
                </a:ext>
              </a:extLst>
            </p:cNvPr>
            <p:cNvSpPr/>
            <p:nvPr/>
          </p:nvSpPr>
          <p:spPr>
            <a:xfrm>
              <a:off x="384357" y="1429216"/>
              <a:ext cx="2542318"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prstClr val="white"/>
                  </a:solidFill>
                  <a:latin typeface="Arial-Rounded" pitchFamily="34" charset="0"/>
                  <a:ea typeface="Arial-Rounded" pitchFamily="34" charset="0"/>
                  <a:cs typeface="Arial-Rounded" pitchFamily="34" charset="0"/>
                </a:rPr>
                <a:t>Tô</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và</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viết</a:t>
              </a:r>
              <a:endParaRPr lang="en-US" sz="4400" dirty="0">
                <a:solidFill>
                  <a:prstClr val="white"/>
                </a:solidFill>
                <a:latin typeface="Arial-Rounded" pitchFamily="34" charset="0"/>
                <a:ea typeface="Arial-Rounded" pitchFamily="34" charset="0"/>
                <a:cs typeface="Arial-Rounded" pitchFamily="34" charset="0"/>
              </a:endParaRPr>
            </a:p>
          </p:txBody>
        </p:sp>
        <p:sp>
          <p:nvSpPr>
            <p:cNvPr id="4" name="Oval 3">
              <a:extLst>
                <a:ext uri="{FF2B5EF4-FFF2-40B4-BE49-F238E27FC236}">
                  <a16:creationId xmlns:a16="http://schemas.microsoft.com/office/drawing/2014/main" id="{E5302DE8-AD16-0DE9-299D-93B304EBD011}"/>
                </a:ext>
              </a:extLst>
            </p:cNvPr>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prstClr val="black"/>
                  </a:solidFill>
                  <a:latin typeface="Arial Rounded MT Bold" pitchFamily="34" charset="0"/>
                  <a:ea typeface="Arial-Rounded" pitchFamily="34" charset="0"/>
                  <a:cs typeface="Arial-Rounded" pitchFamily="34" charset="0"/>
                </a:rPr>
                <a:t>3</a:t>
              </a:r>
            </a:p>
          </p:txBody>
        </p:sp>
      </p:gr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9"/>
                                        </p:tgtEl>
                                      </p:cBhvr>
                                    </p:cmd>
                                  </p:childTnLst>
                                </p:cTn>
                              </p:par>
                            </p:childTnLst>
                          </p:cTn>
                        </p:par>
                      </p:childTnLst>
                    </p:cTn>
                  </p:par>
                </p:childTnLst>
              </p:cTn>
              <p:nextCondLst>
                <p:cond evt="onClick" delay="0">
                  <p:tgtEl>
                    <p:spTgt spid="19"/>
                  </p:tgtEl>
                </p:cond>
              </p:nextCondLst>
            </p:seq>
            <p:video>
              <p:cMediaNode vol="80000">
                <p:cTn id="7" fill="hold" display="0">
                  <p:stCondLst>
                    <p:cond delay="indefinite"/>
                  </p:stCondLst>
                </p:cTn>
                <p:tgtEl>
                  <p:spTgt spid="19"/>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e.wmv">
            <a:hlinkClick r:id="" action="ppaction://media"/>
            <a:extLst>
              <a:ext uri="{FF2B5EF4-FFF2-40B4-BE49-F238E27FC236}">
                <a16:creationId xmlns:a16="http://schemas.microsoft.com/office/drawing/2014/main" id="{C4842F37-8F96-434A-98D0-2CCC3D6C841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19200" y="1143000"/>
            <a:ext cx="10287000" cy="4525963"/>
          </a:xfrm>
        </p:spPr>
      </p:pic>
    </p:spTree>
    <p:extLst>
      <p:ext uri="{BB962C8B-B14F-4D97-AF65-F5344CB8AC3E}">
        <p14:creationId xmlns:p14="http://schemas.microsoft.com/office/powerpoint/2010/main" val="14999944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2845"/>
          <a:stretch/>
        </p:blipFill>
        <p:spPr bwMode="auto">
          <a:xfrm>
            <a:off x="15081" y="34162"/>
            <a:ext cx="12161838" cy="682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27454" y="822434"/>
            <a:ext cx="3414777" cy="1415574"/>
          </a:xfrm>
          <a:prstGeom prst="rect">
            <a:avLst/>
          </a:prstGeom>
          <a:noFill/>
        </p:spPr>
        <p:txBody>
          <a:bodyPr wrap="square" lIns="121725" tIns="60862" rIns="121725" bIns="60862" rtlCol="0">
            <a:spAutoFit/>
          </a:bodyPr>
          <a:lstStyle/>
          <a:p>
            <a:r>
              <a:rPr lang="vi-VN" sz="8400" dirty="0">
                <a:solidFill>
                  <a:srgbClr val="FF0000"/>
                </a:solidFill>
                <a:latin typeface="HP001 4 hàng"/>
              </a:rPr>
              <a:t>h</a:t>
            </a:r>
            <a:r>
              <a:rPr lang="el-GR" sz="8400" dirty="0">
                <a:solidFill>
                  <a:srgbClr val="FF0000"/>
                </a:solidFill>
                <a:latin typeface="HP001 4 hàng"/>
              </a:rPr>
              <a:t>Ξ </a:t>
            </a:r>
            <a:endParaRPr lang="en-US" sz="8400" dirty="0">
              <a:solidFill>
                <a:srgbClr val="FF0000"/>
              </a:solidFill>
              <a:latin typeface="HP001 4 hàng" pitchFamily="34" charset="0"/>
            </a:endParaRPr>
          </a:p>
        </p:txBody>
      </p:sp>
      <p:sp>
        <p:nvSpPr>
          <p:cNvPr id="13" name="TextBox 12"/>
          <p:cNvSpPr txBox="1"/>
          <p:nvPr/>
        </p:nvSpPr>
        <p:spPr>
          <a:xfrm>
            <a:off x="625275" y="2474408"/>
            <a:ext cx="3414777" cy="1415574"/>
          </a:xfrm>
          <a:prstGeom prst="rect">
            <a:avLst/>
          </a:prstGeom>
          <a:noFill/>
        </p:spPr>
        <p:txBody>
          <a:bodyPr wrap="square" lIns="121725" tIns="60862" rIns="121725" bIns="60862" rtlCol="0">
            <a:spAutoFit/>
          </a:bodyPr>
          <a:lstStyle/>
          <a:p>
            <a:r>
              <a:rPr lang="el-GR" sz="8400">
                <a:solidFill>
                  <a:srgbClr val="FF0000"/>
                </a:solidFill>
                <a:latin typeface="HP001 4 hàng"/>
              </a:rPr>
              <a:t>εφ</a:t>
            </a:r>
            <a:r>
              <a:rPr lang="en-US" sz="8400">
                <a:solidFill>
                  <a:srgbClr val="FF0000"/>
                </a:solidFill>
                <a:latin typeface="HP001 4 hàng"/>
              </a:rPr>
              <a:t>ǩ </a:t>
            </a:r>
            <a:endParaRPr lang="en-US" sz="8400">
              <a:solidFill>
                <a:srgbClr val="FF0000"/>
              </a:solidFill>
              <a:latin typeface="HP001 4 hàng" pitchFamily="34" charset="0"/>
            </a:endParaRPr>
          </a:p>
        </p:txBody>
      </p:sp>
    </p:spTree>
    <p:extLst>
      <p:ext uri="{BB962C8B-B14F-4D97-AF65-F5344CB8AC3E}">
        <p14:creationId xmlns:p14="http://schemas.microsoft.com/office/powerpoint/2010/main" val="42331855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16273"/>
          <a:stretch/>
        </p:blipFill>
        <p:spPr bwMode="auto">
          <a:xfrm>
            <a:off x="15081" y="977350"/>
            <a:ext cx="12161838" cy="588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27454" y="1778474"/>
            <a:ext cx="3414777" cy="1415574"/>
          </a:xfrm>
          <a:prstGeom prst="rect">
            <a:avLst/>
          </a:prstGeom>
          <a:noFill/>
        </p:spPr>
        <p:txBody>
          <a:bodyPr wrap="square" lIns="121725" tIns="60862" rIns="121725" bIns="60862" rtlCol="0">
            <a:spAutoFit/>
          </a:bodyPr>
          <a:lstStyle/>
          <a:p>
            <a:r>
              <a:rPr lang="el-GR" sz="8400">
                <a:solidFill>
                  <a:srgbClr val="FF0000"/>
                </a:solidFill>
                <a:latin typeface="HP001 4 hàng"/>
              </a:rPr>
              <a:t>Ξ</a:t>
            </a:r>
            <a:endParaRPr lang="en-US" sz="8400">
              <a:solidFill>
                <a:srgbClr val="FF0000"/>
              </a:solidFill>
              <a:latin typeface="HP001 4 hàng" pitchFamily="34" charset="0"/>
            </a:endParaRPr>
          </a:p>
        </p:txBody>
      </p:sp>
      <p:sp>
        <p:nvSpPr>
          <p:cNvPr id="8" name="TextBox 7"/>
          <p:cNvSpPr txBox="1"/>
          <p:nvPr/>
        </p:nvSpPr>
        <p:spPr>
          <a:xfrm>
            <a:off x="3087234" y="2165043"/>
            <a:ext cx="2297569" cy="769243"/>
          </a:xfrm>
          <a:prstGeom prst="rect">
            <a:avLst/>
          </a:prstGeom>
          <a:noFill/>
        </p:spPr>
        <p:txBody>
          <a:bodyPr wrap="square" lIns="121725" tIns="60862" rIns="121725" bIns="60862" rtlCol="0">
            <a:spAutoFit/>
          </a:bodyPr>
          <a:lstStyle/>
          <a:p>
            <a:r>
              <a:rPr lang="el-GR" sz="4200">
                <a:solidFill>
                  <a:srgbClr val="FF0000"/>
                </a:solidFill>
                <a:latin typeface="HP001 4 hàng"/>
              </a:rPr>
              <a:t>Ξ</a:t>
            </a:r>
            <a:endParaRPr lang="en-US" sz="4200">
              <a:solidFill>
                <a:srgbClr val="FF0000"/>
              </a:solidFill>
              <a:latin typeface="HP001 4 hàng" pitchFamily="34" charset="0"/>
            </a:endParaRPr>
          </a:p>
        </p:txBody>
      </p:sp>
      <p:sp>
        <p:nvSpPr>
          <p:cNvPr id="10" name="Rounded Rectangle 9"/>
          <p:cNvSpPr/>
          <p:nvPr/>
        </p:nvSpPr>
        <p:spPr>
          <a:xfrm>
            <a:off x="657229" y="203423"/>
            <a:ext cx="2955492" cy="941185"/>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Viết vở</a:t>
            </a:r>
          </a:p>
        </p:txBody>
      </p:sp>
      <p:sp>
        <p:nvSpPr>
          <p:cNvPr id="13" name="TextBox 12"/>
          <p:cNvSpPr txBox="1"/>
          <p:nvPr/>
        </p:nvSpPr>
        <p:spPr>
          <a:xfrm>
            <a:off x="625275" y="3430448"/>
            <a:ext cx="3414777" cy="1415574"/>
          </a:xfrm>
          <a:prstGeom prst="rect">
            <a:avLst/>
          </a:prstGeom>
          <a:noFill/>
        </p:spPr>
        <p:txBody>
          <a:bodyPr wrap="square" lIns="121725" tIns="60862" rIns="121725" bIns="60862" rtlCol="0">
            <a:spAutoFit/>
          </a:bodyPr>
          <a:lstStyle/>
          <a:p>
            <a:r>
              <a:rPr lang="el-GR" sz="8400">
                <a:solidFill>
                  <a:srgbClr val="FF0000"/>
                </a:solidFill>
                <a:latin typeface="HP001 4 hàng"/>
              </a:rPr>
              <a:t>φψ</a:t>
            </a:r>
            <a:endParaRPr lang="en-US" sz="8400">
              <a:solidFill>
                <a:srgbClr val="FF0000"/>
              </a:solidFill>
              <a:latin typeface="HP001 4 hàng" pitchFamily="34" charset="0"/>
            </a:endParaRPr>
          </a:p>
        </p:txBody>
      </p:sp>
      <p:sp>
        <p:nvSpPr>
          <p:cNvPr id="14" name="TextBox 13"/>
          <p:cNvSpPr txBox="1"/>
          <p:nvPr/>
        </p:nvSpPr>
        <p:spPr>
          <a:xfrm>
            <a:off x="3085055" y="3817017"/>
            <a:ext cx="2297569" cy="769243"/>
          </a:xfrm>
          <a:prstGeom prst="rect">
            <a:avLst/>
          </a:prstGeom>
          <a:noFill/>
        </p:spPr>
        <p:txBody>
          <a:bodyPr wrap="square" lIns="121725" tIns="60862" rIns="121725" bIns="60862" rtlCol="0">
            <a:spAutoFit/>
          </a:bodyPr>
          <a:lstStyle/>
          <a:p>
            <a:r>
              <a:rPr lang="el-GR" sz="4200">
                <a:solidFill>
                  <a:srgbClr val="FF0000"/>
                </a:solidFill>
                <a:latin typeface="HP001 4 hàng"/>
              </a:rPr>
              <a:t>φψ</a:t>
            </a:r>
            <a:endParaRPr lang="en-US" sz="4200">
              <a:solidFill>
                <a:srgbClr val="FF0000"/>
              </a:solidFill>
              <a:latin typeface="HP001 4 hàng" pitchFamily="34" charset="0"/>
            </a:endParaRPr>
          </a:p>
        </p:txBody>
      </p:sp>
    </p:spTree>
    <p:extLst>
      <p:ext uri="{BB962C8B-B14F-4D97-AF65-F5344CB8AC3E}">
        <p14:creationId xmlns:p14="http://schemas.microsoft.com/office/powerpoint/2010/main" val="6543653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2358"/>
          <a:stretch/>
        </p:blipFill>
        <p:spPr bwMode="auto">
          <a:xfrm>
            <a:off x="15081" y="0"/>
            <a:ext cx="121618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27454" y="806970"/>
            <a:ext cx="5468547" cy="1415574"/>
          </a:xfrm>
          <a:prstGeom prst="rect">
            <a:avLst/>
          </a:prstGeom>
          <a:noFill/>
        </p:spPr>
        <p:txBody>
          <a:bodyPr wrap="square" lIns="121725" tIns="60862" rIns="121725" bIns="60862" rtlCol="0">
            <a:spAutoFit/>
          </a:bodyPr>
          <a:lstStyle/>
          <a:p>
            <a:pPr algn="just"/>
            <a:r>
              <a:rPr lang="vi-VN" sz="8400">
                <a:solidFill>
                  <a:srgbClr val="FF0000"/>
                </a:solidFill>
                <a:latin typeface="HP001 4 hàng" pitchFamily="34" charset="0"/>
              </a:rPr>
              <a:t>đǨ h</a:t>
            </a:r>
            <a:r>
              <a:rPr lang="el-GR" sz="8400">
                <a:solidFill>
                  <a:srgbClr val="FF0000"/>
                </a:solidFill>
                <a:latin typeface="HP001 4 hàng" pitchFamily="34" charset="0"/>
              </a:rPr>
              <a:t>Ξ</a:t>
            </a:r>
            <a:endParaRPr lang="en-US" sz="8400">
              <a:solidFill>
                <a:srgbClr val="FF0000"/>
              </a:solidFill>
              <a:latin typeface="HP001 4 hàng" pitchFamily="34" charset="0"/>
            </a:endParaRPr>
          </a:p>
        </p:txBody>
      </p:sp>
      <p:sp>
        <p:nvSpPr>
          <p:cNvPr id="8" name="TextBox 7"/>
          <p:cNvSpPr txBox="1"/>
          <p:nvPr/>
        </p:nvSpPr>
        <p:spPr>
          <a:xfrm>
            <a:off x="7227432" y="1190354"/>
            <a:ext cx="3135769" cy="769243"/>
          </a:xfrm>
          <a:prstGeom prst="rect">
            <a:avLst/>
          </a:prstGeom>
          <a:noFill/>
        </p:spPr>
        <p:txBody>
          <a:bodyPr wrap="square" lIns="121725" tIns="60862" rIns="121725" bIns="60862" rtlCol="0">
            <a:spAutoFit/>
          </a:bodyPr>
          <a:lstStyle/>
          <a:p>
            <a:pPr algn="just"/>
            <a:r>
              <a:rPr lang="vi-VN" sz="4200">
                <a:solidFill>
                  <a:srgbClr val="FF0000"/>
                </a:solidFill>
                <a:latin typeface="HP001 4 hàng" pitchFamily="34" charset="0"/>
              </a:rPr>
              <a:t>đǨ h</a:t>
            </a:r>
            <a:r>
              <a:rPr lang="el-GR" sz="4200">
                <a:solidFill>
                  <a:srgbClr val="FF0000"/>
                </a:solidFill>
                <a:latin typeface="HP001 4 hàng" pitchFamily="34" charset="0"/>
              </a:rPr>
              <a:t>Ξ</a:t>
            </a:r>
            <a:endParaRPr lang="en-US" sz="4200">
              <a:solidFill>
                <a:srgbClr val="FF0000"/>
              </a:solidFill>
              <a:latin typeface="HP001 4 hàng" pitchFamily="34" charset="0"/>
            </a:endParaRPr>
          </a:p>
        </p:txBody>
      </p:sp>
      <p:sp>
        <p:nvSpPr>
          <p:cNvPr id="13" name="TextBox 12"/>
          <p:cNvSpPr txBox="1"/>
          <p:nvPr/>
        </p:nvSpPr>
        <p:spPr>
          <a:xfrm>
            <a:off x="625274" y="2458944"/>
            <a:ext cx="5851726" cy="1415574"/>
          </a:xfrm>
          <a:prstGeom prst="rect">
            <a:avLst/>
          </a:prstGeom>
          <a:noFill/>
        </p:spPr>
        <p:txBody>
          <a:bodyPr wrap="square" lIns="121725" tIns="60862" rIns="121725" bIns="60862" rtlCol="0">
            <a:spAutoFit/>
          </a:bodyPr>
          <a:lstStyle/>
          <a:p>
            <a:r>
              <a:rPr lang="el-GR" sz="8400">
                <a:solidFill>
                  <a:srgbClr val="FF0000"/>
                </a:solidFill>
                <a:latin typeface="HP001 4 hàng"/>
              </a:rPr>
              <a:t>ε</a:t>
            </a:r>
            <a:r>
              <a:rPr lang="en-US" sz="8400">
                <a:solidFill>
                  <a:srgbClr val="FF0000"/>
                </a:solidFill>
                <a:latin typeface="HP001 4 hàng"/>
              </a:rPr>
              <a:t>í</a:t>
            </a:r>
            <a:r>
              <a:rPr lang="el-GR" sz="8400">
                <a:solidFill>
                  <a:srgbClr val="FF0000"/>
                </a:solidFill>
                <a:latin typeface="HP001 4 hàng"/>
              </a:rPr>
              <a:t>ε εφ</a:t>
            </a:r>
            <a:r>
              <a:rPr lang="en-US" sz="8400">
                <a:solidFill>
                  <a:srgbClr val="FF0000"/>
                </a:solidFill>
                <a:latin typeface="HP001 4 hàng"/>
              </a:rPr>
              <a:t>ǩ</a:t>
            </a:r>
            <a:endParaRPr lang="en-US" sz="8400">
              <a:solidFill>
                <a:srgbClr val="FF0000"/>
              </a:solidFill>
              <a:latin typeface="HP001 4 hàng" pitchFamily="34" charset="0"/>
            </a:endParaRPr>
          </a:p>
        </p:txBody>
      </p:sp>
      <p:sp>
        <p:nvSpPr>
          <p:cNvPr id="14" name="TextBox 13"/>
          <p:cNvSpPr txBox="1"/>
          <p:nvPr/>
        </p:nvSpPr>
        <p:spPr>
          <a:xfrm>
            <a:off x="7225252" y="2829747"/>
            <a:ext cx="3747548" cy="800021"/>
          </a:xfrm>
          <a:prstGeom prst="rect">
            <a:avLst/>
          </a:prstGeom>
          <a:noFill/>
        </p:spPr>
        <p:txBody>
          <a:bodyPr wrap="square" lIns="121725" tIns="60862" rIns="121725" bIns="60862" rtlCol="0">
            <a:spAutoFit/>
          </a:bodyPr>
          <a:lstStyle/>
          <a:p>
            <a:r>
              <a:rPr lang="el-GR" sz="4400">
                <a:solidFill>
                  <a:srgbClr val="FF0000"/>
                </a:solidFill>
                <a:latin typeface="HP001 4 hàng"/>
              </a:rPr>
              <a:t>ε</a:t>
            </a:r>
            <a:r>
              <a:rPr lang="en-US" sz="4400">
                <a:solidFill>
                  <a:srgbClr val="FF0000"/>
                </a:solidFill>
                <a:latin typeface="HP001 4 hàng"/>
              </a:rPr>
              <a:t>í</a:t>
            </a:r>
            <a:r>
              <a:rPr lang="el-GR" sz="4400">
                <a:solidFill>
                  <a:srgbClr val="FF0000"/>
                </a:solidFill>
                <a:latin typeface="HP001 4 hàng"/>
              </a:rPr>
              <a:t>ε εφ</a:t>
            </a:r>
            <a:r>
              <a:rPr lang="en-US" sz="4400">
                <a:solidFill>
                  <a:srgbClr val="FF0000"/>
                </a:solidFill>
                <a:latin typeface="HP001 4 hàng"/>
              </a:rPr>
              <a:t>ǩ</a:t>
            </a:r>
            <a:endParaRPr lang="en-US" sz="4200">
              <a:solidFill>
                <a:srgbClr val="FF0000"/>
              </a:solidFill>
              <a:latin typeface="HP001 4 hàng" pitchFamily="34" charset="0"/>
            </a:endParaRPr>
          </a:p>
        </p:txBody>
      </p:sp>
    </p:spTree>
    <p:extLst>
      <p:ext uri="{BB962C8B-B14F-4D97-AF65-F5344CB8AC3E}">
        <p14:creationId xmlns:p14="http://schemas.microsoft.com/office/powerpoint/2010/main" val="26309256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03511C6-D6C7-75BC-2675-6D5556E6F78F}"/>
              </a:ext>
            </a:extLst>
          </p:cNvPr>
          <p:cNvSpPr/>
          <p:nvPr/>
        </p:nvSpPr>
        <p:spPr>
          <a:xfrm>
            <a:off x="216131" y="199505"/>
            <a:ext cx="11754196" cy="6533804"/>
          </a:xfrm>
          <a:prstGeom prst="roundRect">
            <a:avLst/>
          </a:prstGeom>
          <a:solidFill>
            <a:schemeClr val="bg1">
              <a:alpha val="70000"/>
            </a:schemeClr>
          </a:solidFill>
          <a:ln w="38100">
            <a:solidFill>
              <a:srgbClr val="5C8B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 name="Group 2">
            <a:extLst>
              <a:ext uri="{FF2B5EF4-FFF2-40B4-BE49-F238E27FC236}">
                <a16:creationId xmlns:a16="http://schemas.microsoft.com/office/drawing/2014/main" id="{949DF864-1DAD-B563-7B54-D2690EACF91B}"/>
              </a:ext>
            </a:extLst>
          </p:cNvPr>
          <p:cNvGrpSpPr/>
          <p:nvPr/>
        </p:nvGrpSpPr>
        <p:grpSpPr>
          <a:xfrm>
            <a:off x="216131" y="764270"/>
            <a:ext cx="11883753" cy="1921829"/>
            <a:chOff x="290948" y="4772976"/>
            <a:chExt cx="11883753" cy="1921829"/>
          </a:xfrm>
        </p:grpSpPr>
        <p:sp>
          <p:nvSpPr>
            <p:cNvPr id="4" name="Rectangle 3">
              <a:extLst>
                <a:ext uri="{FF2B5EF4-FFF2-40B4-BE49-F238E27FC236}">
                  <a16:creationId xmlns:a16="http://schemas.microsoft.com/office/drawing/2014/main" id="{358D0A2A-F645-5829-A693-8395DE2CD689}"/>
                </a:ext>
              </a:extLst>
            </p:cNvPr>
            <p:cNvSpPr/>
            <p:nvPr/>
          </p:nvSpPr>
          <p:spPr>
            <a:xfrm>
              <a:off x="1484296" y="5126323"/>
              <a:ext cx="10271084" cy="1256012"/>
            </a:xfrm>
            <a:custGeom>
              <a:avLst/>
              <a:gdLst>
                <a:gd name="connsiteX0" fmla="*/ 0 w 10271084"/>
                <a:gd name="connsiteY0" fmla="*/ 0 h 1256012"/>
                <a:gd name="connsiteX1" fmla="*/ 467905 w 10271084"/>
                <a:gd name="connsiteY1" fmla="*/ 0 h 1256012"/>
                <a:gd name="connsiteX2" fmla="*/ 935810 w 10271084"/>
                <a:gd name="connsiteY2" fmla="*/ 0 h 1256012"/>
                <a:gd name="connsiteX3" fmla="*/ 1301004 w 10271084"/>
                <a:gd name="connsiteY3" fmla="*/ 0 h 1256012"/>
                <a:gd name="connsiteX4" fmla="*/ 1768909 w 10271084"/>
                <a:gd name="connsiteY4" fmla="*/ 0 h 1256012"/>
                <a:gd name="connsiteX5" fmla="*/ 2544946 w 10271084"/>
                <a:gd name="connsiteY5" fmla="*/ 0 h 1256012"/>
                <a:gd name="connsiteX6" fmla="*/ 2807430 w 10271084"/>
                <a:gd name="connsiteY6" fmla="*/ 0 h 1256012"/>
                <a:gd name="connsiteX7" fmla="*/ 3172624 w 10271084"/>
                <a:gd name="connsiteY7" fmla="*/ 0 h 1256012"/>
                <a:gd name="connsiteX8" fmla="*/ 3948661 w 10271084"/>
                <a:gd name="connsiteY8" fmla="*/ 0 h 1256012"/>
                <a:gd name="connsiteX9" fmla="*/ 4724699 w 10271084"/>
                <a:gd name="connsiteY9" fmla="*/ 0 h 1256012"/>
                <a:gd name="connsiteX10" fmla="*/ 5192604 w 10271084"/>
                <a:gd name="connsiteY10" fmla="*/ 0 h 1256012"/>
                <a:gd name="connsiteX11" fmla="*/ 5557798 w 10271084"/>
                <a:gd name="connsiteY11" fmla="*/ 0 h 1256012"/>
                <a:gd name="connsiteX12" fmla="*/ 6231124 w 10271084"/>
                <a:gd name="connsiteY12" fmla="*/ 0 h 1256012"/>
                <a:gd name="connsiteX13" fmla="*/ 6904451 w 10271084"/>
                <a:gd name="connsiteY13" fmla="*/ 0 h 1256012"/>
                <a:gd name="connsiteX14" fmla="*/ 7577778 w 10271084"/>
                <a:gd name="connsiteY14" fmla="*/ 0 h 1256012"/>
                <a:gd name="connsiteX15" fmla="*/ 8045682 w 10271084"/>
                <a:gd name="connsiteY15" fmla="*/ 0 h 1256012"/>
                <a:gd name="connsiteX16" fmla="*/ 8616298 w 10271084"/>
                <a:gd name="connsiteY16" fmla="*/ 0 h 1256012"/>
                <a:gd name="connsiteX17" fmla="*/ 8981492 w 10271084"/>
                <a:gd name="connsiteY17" fmla="*/ 0 h 1256012"/>
                <a:gd name="connsiteX18" fmla="*/ 9552108 w 10271084"/>
                <a:gd name="connsiteY18" fmla="*/ 0 h 1256012"/>
                <a:gd name="connsiteX19" fmla="*/ 10271084 w 10271084"/>
                <a:gd name="connsiteY19" fmla="*/ 0 h 1256012"/>
                <a:gd name="connsiteX20" fmla="*/ 10271084 w 10271084"/>
                <a:gd name="connsiteY20" fmla="*/ 418671 h 1256012"/>
                <a:gd name="connsiteX21" fmla="*/ 10271084 w 10271084"/>
                <a:gd name="connsiteY21" fmla="*/ 849901 h 1256012"/>
                <a:gd name="connsiteX22" fmla="*/ 10271084 w 10271084"/>
                <a:gd name="connsiteY22" fmla="*/ 1256012 h 1256012"/>
                <a:gd name="connsiteX23" fmla="*/ 10008601 w 10271084"/>
                <a:gd name="connsiteY23" fmla="*/ 1256012 h 1256012"/>
                <a:gd name="connsiteX24" fmla="*/ 9746117 w 10271084"/>
                <a:gd name="connsiteY24" fmla="*/ 1256012 h 1256012"/>
                <a:gd name="connsiteX25" fmla="*/ 9278213 w 10271084"/>
                <a:gd name="connsiteY25" fmla="*/ 1256012 h 1256012"/>
                <a:gd name="connsiteX26" fmla="*/ 8502175 w 10271084"/>
                <a:gd name="connsiteY26" fmla="*/ 1256012 h 1256012"/>
                <a:gd name="connsiteX27" fmla="*/ 7726138 w 10271084"/>
                <a:gd name="connsiteY27" fmla="*/ 1256012 h 1256012"/>
                <a:gd name="connsiteX28" fmla="*/ 7258233 w 10271084"/>
                <a:gd name="connsiteY28" fmla="*/ 1256012 h 1256012"/>
                <a:gd name="connsiteX29" fmla="*/ 6893039 w 10271084"/>
                <a:gd name="connsiteY29" fmla="*/ 1256012 h 1256012"/>
                <a:gd name="connsiteX30" fmla="*/ 6630555 w 10271084"/>
                <a:gd name="connsiteY30" fmla="*/ 1256012 h 1256012"/>
                <a:gd name="connsiteX31" fmla="*/ 5957229 w 10271084"/>
                <a:gd name="connsiteY31" fmla="*/ 1256012 h 1256012"/>
                <a:gd name="connsiteX32" fmla="*/ 5386613 w 10271084"/>
                <a:gd name="connsiteY32" fmla="*/ 1256012 h 1256012"/>
                <a:gd name="connsiteX33" fmla="*/ 4815997 w 10271084"/>
                <a:gd name="connsiteY33" fmla="*/ 1256012 h 1256012"/>
                <a:gd name="connsiteX34" fmla="*/ 4039960 w 10271084"/>
                <a:gd name="connsiteY34" fmla="*/ 1256012 h 1256012"/>
                <a:gd name="connsiteX35" fmla="*/ 3263922 w 10271084"/>
                <a:gd name="connsiteY35" fmla="*/ 1256012 h 1256012"/>
                <a:gd name="connsiteX36" fmla="*/ 2487885 w 10271084"/>
                <a:gd name="connsiteY36" fmla="*/ 1256012 h 1256012"/>
                <a:gd name="connsiteX37" fmla="*/ 1711847 w 10271084"/>
                <a:gd name="connsiteY37" fmla="*/ 1256012 h 1256012"/>
                <a:gd name="connsiteX38" fmla="*/ 1449364 w 10271084"/>
                <a:gd name="connsiteY38" fmla="*/ 1256012 h 1256012"/>
                <a:gd name="connsiteX39" fmla="*/ 878748 w 10271084"/>
                <a:gd name="connsiteY39" fmla="*/ 1256012 h 1256012"/>
                <a:gd name="connsiteX40" fmla="*/ 513554 w 10271084"/>
                <a:gd name="connsiteY40" fmla="*/ 1256012 h 1256012"/>
                <a:gd name="connsiteX41" fmla="*/ 0 w 10271084"/>
                <a:gd name="connsiteY41" fmla="*/ 1256012 h 1256012"/>
                <a:gd name="connsiteX42" fmla="*/ 0 w 10271084"/>
                <a:gd name="connsiteY42" fmla="*/ 862462 h 1256012"/>
                <a:gd name="connsiteX43" fmla="*/ 0 w 10271084"/>
                <a:gd name="connsiteY43" fmla="*/ 468911 h 1256012"/>
                <a:gd name="connsiteX44" fmla="*/ 0 w 10271084"/>
                <a:gd name="connsiteY44" fmla="*/ 0 h 125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71084" h="1256012" fill="none" extrusionOk="0">
                  <a:moveTo>
                    <a:pt x="0" y="0"/>
                  </a:moveTo>
                  <a:cubicBezTo>
                    <a:pt x="223827" y="-26795"/>
                    <a:pt x="373627" y="18231"/>
                    <a:pt x="467905" y="0"/>
                  </a:cubicBezTo>
                  <a:cubicBezTo>
                    <a:pt x="562183" y="-18231"/>
                    <a:pt x="744466" y="42392"/>
                    <a:pt x="935810" y="0"/>
                  </a:cubicBezTo>
                  <a:cubicBezTo>
                    <a:pt x="1127155" y="-42392"/>
                    <a:pt x="1168455" y="24759"/>
                    <a:pt x="1301004" y="0"/>
                  </a:cubicBezTo>
                  <a:cubicBezTo>
                    <a:pt x="1433553" y="-24759"/>
                    <a:pt x="1575155" y="11013"/>
                    <a:pt x="1768909" y="0"/>
                  </a:cubicBezTo>
                  <a:cubicBezTo>
                    <a:pt x="1962663" y="-11013"/>
                    <a:pt x="2259700" y="48621"/>
                    <a:pt x="2544946" y="0"/>
                  </a:cubicBezTo>
                  <a:cubicBezTo>
                    <a:pt x="2830192" y="-48621"/>
                    <a:pt x="2721467" y="24729"/>
                    <a:pt x="2807430" y="0"/>
                  </a:cubicBezTo>
                  <a:cubicBezTo>
                    <a:pt x="2893393" y="-24729"/>
                    <a:pt x="3079999" y="26444"/>
                    <a:pt x="3172624" y="0"/>
                  </a:cubicBezTo>
                  <a:cubicBezTo>
                    <a:pt x="3265249" y="-26444"/>
                    <a:pt x="3701180" y="3076"/>
                    <a:pt x="3948661" y="0"/>
                  </a:cubicBezTo>
                  <a:cubicBezTo>
                    <a:pt x="4196142" y="-3076"/>
                    <a:pt x="4428379" y="76227"/>
                    <a:pt x="4724699" y="0"/>
                  </a:cubicBezTo>
                  <a:cubicBezTo>
                    <a:pt x="5021019" y="-76227"/>
                    <a:pt x="5004318" y="24142"/>
                    <a:pt x="5192604" y="0"/>
                  </a:cubicBezTo>
                  <a:cubicBezTo>
                    <a:pt x="5380890" y="-24142"/>
                    <a:pt x="5379886" y="42763"/>
                    <a:pt x="5557798" y="0"/>
                  </a:cubicBezTo>
                  <a:cubicBezTo>
                    <a:pt x="5735710" y="-42763"/>
                    <a:pt x="6000407" y="47920"/>
                    <a:pt x="6231124" y="0"/>
                  </a:cubicBezTo>
                  <a:cubicBezTo>
                    <a:pt x="6461841" y="-47920"/>
                    <a:pt x="6663494" y="51216"/>
                    <a:pt x="6904451" y="0"/>
                  </a:cubicBezTo>
                  <a:cubicBezTo>
                    <a:pt x="7145408" y="-51216"/>
                    <a:pt x="7405457" y="11085"/>
                    <a:pt x="7577778" y="0"/>
                  </a:cubicBezTo>
                  <a:cubicBezTo>
                    <a:pt x="7750099" y="-11085"/>
                    <a:pt x="7941139" y="20080"/>
                    <a:pt x="8045682" y="0"/>
                  </a:cubicBezTo>
                  <a:cubicBezTo>
                    <a:pt x="8150225" y="-20080"/>
                    <a:pt x="8477088" y="2902"/>
                    <a:pt x="8616298" y="0"/>
                  </a:cubicBezTo>
                  <a:cubicBezTo>
                    <a:pt x="8755508" y="-2902"/>
                    <a:pt x="8845135" y="2969"/>
                    <a:pt x="8981492" y="0"/>
                  </a:cubicBezTo>
                  <a:cubicBezTo>
                    <a:pt x="9117849" y="-2969"/>
                    <a:pt x="9355831" y="9107"/>
                    <a:pt x="9552108" y="0"/>
                  </a:cubicBezTo>
                  <a:cubicBezTo>
                    <a:pt x="9748385" y="-9107"/>
                    <a:pt x="10051012" y="6745"/>
                    <a:pt x="10271084" y="0"/>
                  </a:cubicBezTo>
                  <a:cubicBezTo>
                    <a:pt x="10272858" y="129037"/>
                    <a:pt x="10267884" y="264545"/>
                    <a:pt x="10271084" y="418671"/>
                  </a:cubicBezTo>
                  <a:cubicBezTo>
                    <a:pt x="10274284" y="572797"/>
                    <a:pt x="10264786" y="681500"/>
                    <a:pt x="10271084" y="849901"/>
                  </a:cubicBezTo>
                  <a:cubicBezTo>
                    <a:pt x="10277382" y="1018302"/>
                    <a:pt x="10223716" y="1106474"/>
                    <a:pt x="10271084" y="1256012"/>
                  </a:cubicBezTo>
                  <a:cubicBezTo>
                    <a:pt x="10180203" y="1273707"/>
                    <a:pt x="10134877" y="1234857"/>
                    <a:pt x="10008601" y="1256012"/>
                  </a:cubicBezTo>
                  <a:cubicBezTo>
                    <a:pt x="9882325" y="1277167"/>
                    <a:pt x="9824564" y="1237943"/>
                    <a:pt x="9746117" y="1256012"/>
                  </a:cubicBezTo>
                  <a:cubicBezTo>
                    <a:pt x="9667670" y="1274081"/>
                    <a:pt x="9470266" y="1209811"/>
                    <a:pt x="9278213" y="1256012"/>
                  </a:cubicBezTo>
                  <a:cubicBezTo>
                    <a:pt x="9086160" y="1302213"/>
                    <a:pt x="8756271" y="1164119"/>
                    <a:pt x="8502175" y="1256012"/>
                  </a:cubicBezTo>
                  <a:cubicBezTo>
                    <a:pt x="8248079" y="1347905"/>
                    <a:pt x="8053035" y="1215930"/>
                    <a:pt x="7726138" y="1256012"/>
                  </a:cubicBezTo>
                  <a:cubicBezTo>
                    <a:pt x="7399241" y="1296094"/>
                    <a:pt x="7464622" y="1220534"/>
                    <a:pt x="7258233" y="1256012"/>
                  </a:cubicBezTo>
                  <a:cubicBezTo>
                    <a:pt x="7051844" y="1291490"/>
                    <a:pt x="7040740" y="1219234"/>
                    <a:pt x="6893039" y="1256012"/>
                  </a:cubicBezTo>
                  <a:cubicBezTo>
                    <a:pt x="6745338" y="1292790"/>
                    <a:pt x="6752982" y="1255104"/>
                    <a:pt x="6630555" y="1256012"/>
                  </a:cubicBezTo>
                  <a:cubicBezTo>
                    <a:pt x="6508128" y="1256920"/>
                    <a:pt x="6215572" y="1197033"/>
                    <a:pt x="5957229" y="1256012"/>
                  </a:cubicBezTo>
                  <a:cubicBezTo>
                    <a:pt x="5698886" y="1314991"/>
                    <a:pt x="5558126" y="1230942"/>
                    <a:pt x="5386613" y="1256012"/>
                  </a:cubicBezTo>
                  <a:cubicBezTo>
                    <a:pt x="5215100" y="1281082"/>
                    <a:pt x="5040268" y="1208252"/>
                    <a:pt x="4815997" y="1256012"/>
                  </a:cubicBezTo>
                  <a:cubicBezTo>
                    <a:pt x="4591726" y="1303772"/>
                    <a:pt x="4276525" y="1183425"/>
                    <a:pt x="4039960" y="1256012"/>
                  </a:cubicBezTo>
                  <a:cubicBezTo>
                    <a:pt x="3803395" y="1328599"/>
                    <a:pt x="3449836" y="1198252"/>
                    <a:pt x="3263922" y="1256012"/>
                  </a:cubicBezTo>
                  <a:cubicBezTo>
                    <a:pt x="3078008" y="1313772"/>
                    <a:pt x="2747300" y="1214135"/>
                    <a:pt x="2487885" y="1256012"/>
                  </a:cubicBezTo>
                  <a:cubicBezTo>
                    <a:pt x="2228470" y="1297889"/>
                    <a:pt x="2091822" y="1191936"/>
                    <a:pt x="1711847" y="1256012"/>
                  </a:cubicBezTo>
                  <a:cubicBezTo>
                    <a:pt x="1331872" y="1320088"/>
                    <a:pt x="1515518" y="1238092"/>
                    <a:pt x="1449364" y="1256012"/>
                  </a:cubicBezTo>
                  <a:cubicBezTo>
                    <a:pt x="1383210" y="1273932"/>
                    <a:pt x="1021056" y="1239849"/>
                    <a:pt x="878748" y="1256012"/>
                  </a:cubicBezTo>
                  <a:cubicBezTo>
                    <a:pt x="736440" y="1272175"/>
                    <a:pt x="602221" y="1217682"/>
                    <a:pt x="513554" y="1256012"/>
                  </a:cubicBezTo>
                  <a:cubicBezTo>
                    <a:pt x="424887" y="1294342"/>
                    <a:pt x="125228" y="1248703"/>
                    <a:pt x="0" y="1256012"/>
                  </a:cubicBezTo>
                  <a:cubicBezTo>
                    <a:pt x="-29886" y="1079969"/>
                    <a:pt x="8303" y="1009851"/>
                    <a:pt x="0" y="862462"/>
                  </a:cubicBezTo>
                  <a:cubicBezTo>
                    <a:pt x="-8303" y="715073"/>
                    <a:pt x="18115" y="596328"/>
                    <a:pt x="0" y="468911"/>
                  </a:cubicBezTo>
                  <a:cubicBezTo>
                    <a:pt x="-18115" y="341494"/>
                    <a:pt x="2326" y="101422"/>
                    <a:pt x="0" y="0"/>
                  </a:cubicBezTo>
                  <a:close/>
                </a:path>
                <a:path w="10271084" h="1256012" stroke="0" extrusionOk="0">
                  <a:moveTo>
                    <a:pt x="0" y="0"/>
                  </a:moveTo>
                  <a:cubicBezTo>
                    <a:pt x="259404" y="-18122"/>
                    <a:pt x="406691" y="43790"/>
                    <a:pt x="570616" y="0"/>
                  </a:cubicBezTo>
                  <a:cubicBezTo>
                    <a:pt x="734541" y="-43790"/>
                    <a:pt x="790691" y="43148"/>
                    <a:pt x="935810" y="0"/>
                  </a:cubicBezTo>
                  <a:cubicBezTo>
                    <a:pt x="1080929" y="-43148"/>
                    <a:pt x="1087601" y="21939"/>
                    <a:pt x="1198293" y="0"/>
                  </a:cubicBezTo>
                  <a:cubicBezTo>
                    <a:pt x="1308985" y="-21939"/>
                    <a:pt x="1796603" y="82755"/>
                    <a:pt x="1974331" y="0"/>
                  </a:cubicBezTo>
                  <a:cubicBezTo>
                    <a:pt x="2152059" y="-82755"/>
                    <a:pt x="2545983" y="36694"/>
                    <a:pt x="2750368" y="0"/>
                  </a:cubicBezTo>
                  <a:cubicBezTo>
                    <a:pt x="2954753" y="-36694"/>
                    <a:pt x="3075558" y="51412"/>
                    <a:pt x="3218273" y="0"/>
                  </a:cubicBezTo>
                  <a:cubicBezTo>
                    <a:pt x="3360989" y="-51412"/>
                    <a:pt x="3570606" y="22368"/>
                    <a:pt x="3686178" y="0"/>
                  </a:cubicBezTo>
                  <a:cubicBezTo>
                    <a:pt x="3801750" y="-22368"/>
                    <a:pt x="4036283" y="27719"/>
                    <a:pt x="4256794" y="0"/>
                  </a:cubicBezTo>
                  <a:cubicBezTo>
                    <a:pt x="4477305" y="-27719"/>
                    <a:pt x="4615992" y="16497"/>
                    <a:pt x="4724699" y="0"/>
                  </a:cubicBezTo>
                  <a:cubicBezTo>
                    <a:pt x="4833406" y="-16497"/>
                    <a:pt x="5228205" y="65305"/>
                    <a:pt x="5500736" y="0"/>
                  </a:cubicBezTo>
                  <a:cubicBezTo>
                    <a:pt x="5773267" y="-65305"/>
                    <a:pt x="5663006" y="29100"/>
                    <a:pt x="5763219" y="0"/>
                  </a:cubicBezTo>
                  <a:cubicBezTo>
                    <a:pt x="5863432" y="-29100"/>
                    <a:pt x="6128953" y="44645"/>
                    <a:pt x="6333835" y="0"/>
                  </a:cubicBezTo>
                  <a:cubicBezTo>
                    <a:pt x="6538717" y="-44645"/>
                    <a:pt x="6680876" y="37659"/>
                    <a:pt x="6801740" y="0"/>
                  </a:cubicBezTo>
                  <a:cubicBezTo>
                    <a:pt x="6922605" y="-37659"/>
                    <a:pt x="7192919" y="42529"/>
                    <a:pt x="7475067" y="0"/>
                  </a:cubicBezTo>
                  <a:cubicBezTo>
                    <a:pt x="7757215" y="-42529"/>
                    <a:pt x="7677582" y="18802"/>
                    <a:pt x="7737550" y="0"/>
                  </a:cubicBezTo>
                  <a:cubicBezTo>
                    <a:pt x="7797518" y="-18802"/>
                    <a:pt x="7894420" y="27878"/>
                    <a:pt x="8000033" y="0"/>
                  </a:cubicBezTo>
                  <a:cubicBezTo>
                    <a:pt x="8105646" y="-27878"/>
                    <a:pt x="8263483" y="25966"/>
                    <a:pt x="8365227" y="0"/>
                  </a:cubicBezTo>
                  <a:cubicBezTo>
                    <a:pt x="8466971" y="-25966"/>
                    <a:pt x="8650663" y="15141"/>
                    <a:pt x="8833132" y="0"/>
                  </a:cubicBezTo>
                  <a:cubicBezTo>
                    <a:pt x="9015602" y="-15141"/>
                    <a:pt x="9138586" y="3869"/>
                    <a:pt x="9301037" y="0"/>
                  </a:cubicBezTo>
                  <a:cubicBezTo>
                    <a:pt x="9463488" y="-3869"/>
                    <a:pt x="9794508" y="9766"/>
                    <a:pt x="10271084" y="0"/>
                  </a:cubicBezTo>
                  <a:cubicBezTo>
                    <a:pt x="10301727" y="190965"/>
                    <a:pt x="10258217" y="323881"/>
                    <a:pt x="10271084" y="431231"/>
                  </a:cubicBezTo>
                  <a:cubicBezTo>
                    <a:pt x="10283951" y="538581"/>
                    <a:pt x="10270170" y="645253"/>
                    <a:pt x="10271084" y="824781"/>
                  </a:cubicBezTo>
                  <a:cubicBezTo>
                    <a:pt x="10271998" y="1004309"/>
                    <a:pt x="10232307" y="1105174"/>
                    <a:pt x="10271084" y="1256012"/>
                  </a:cubicBezTo>
                  <a:cubicBezTo>
                    <a:pt x="10049015" y="1267397"/>
                    <a:pt x="9821730" y="1199447"/>
                    <a:pt x="9700468" y="1256012"/>
                  </a:cubicBezTo>
                  <a:cubicBezTo>
                    <a:pt x="9579206" y="1312577"/>
                    <a:pt x="9201932" y="1196992"/>
                    <a:pt x="8924431" y="1256012"/>
                  </a:cubicBezTo>
                  <a:cubicBezTo>
                    <a:pt x="8646930" y="1315032"/>
                    <a:pt x="8562188" y="1208598"/>
                    <a:pt x="8251104" y="1256012"/>
                  </a:cubicBezTo>
                  <a:cubicBezTo>
                    <a:pt x="7940020" y="1303426"/>
                    <a:pt x="8009358" y="1247851"/>
                    <a:pt x="7885910" y="1256012"/>
                  </a:cubicBezTo>
                  <a:cubicBezTo>
                    <a:pt x="7762462" y="1264173"/>
                    <a:pt x="7477408" y="1232603"/>
                    <a:pt x="7315294" y="1256012"/>
                  </a:cubicBezTo>
                  <a:cubicBezTo>
                    <a:pt x="7153180" y="1279421"/>
                    <a:pt x="7146593" y="1236782"/>
                    <a:pt x="7052811" y="1256012"/>
                  </a:cubicBezTo>
                  <a:cubicBezTo>
                    <a:pt x="6959029" y="1275242"/>
                    <a:pt x="6473289" y="1188779"/>
                    <a:pt x="6276774" y="1256012"/>
                  </a:cubicBezTo>
                  <a:cubicBezTo>
                    <a:pt x="6080259" y="1323245"/>
                    <a:pt x="5984860" y="1240872"/>
                    <a:pt x="5911579" y="1256012"/>
                  </a:cubicBezTo>
                  <a:cubicBezTo>
                    <a:pt x="5838299" y="1271152"/>
                    <a:pt x="5567985" y="1206904"/>
                    <a:pt x="5340964" y="1256012"/>
                  </a:cubicBezTo>
                  <a:cubicBezTo>
                    <a:pt x="5113944" y="1305120"/>
                    <a:pt x="5111150" y="1220246"/>
                    <a:pt x="4975770" y="1256012"/>
                  </a:cubicBezTo>
                  <a:cubicBezTo>
                    <a:pt x="4840390" y="1291778"/>
                    <a:pt x="4628333" y="1241695"/>
                    <a:pt x="4405154" y="1256012"/>
                  </a:cubicBezTo>
                  <a:cubicBezTo>
                    <a:pt x="4181975" y="1270329"/>
                    <a:pt x="4108440" y="1224094"/>
                    <a:pt x="3937249" y="1256012"/>
                  </a:cubicBezTo>
                  <a:cubicBezTo>
                    <a:pt x="3766059" y="1287930"/>
                    <a:pt x="3752952" y="1240391"/>
                    <a:pt x="3674766" y="1256012"/>
                  </a:cubicBezTo>
                  <a:cubicBezTo>
                    <a:pt x="3596580" y="1271633"/>
                    <a:pt x="3518540" y="1247992"/>
                    <a:pt x="3412282" y="1256012"/>
                  </a:cubicBezTo>
                  <a:cubicBezTo>
                    <a:pt x="3306024" y="1264032"/>
                    <a:pt x="3159697" y="1239557"/>
                    <a:pt x="2944377" y="1256012"/>
                  </a:cubicBezTo>
                  <a:cubicBezTo>
                    <a:pt x="2729057" y="1272467"/>
                    <a:pt x="2591640" y="1175273"/>
                    <a:pt x="2271051" y="1256012"/>
                  </a:cubicBezTo>
                  <a:cubicBezTo>
                    <a:pt x="1950462" y="1336751"/>
                    <a:pt x="2011391" y="1217432"/>
                    <a:pt x="1905857" y="1256012"/>
                  </a:cubicBezTo>
                  <a:cubicBezTo>
                    <a:pt x="1800323" y="1294592"/>
                    <a:pt x="1603055" y="1237058"/>
                    <a:pt x="1335241" y="1256012"/>
                  </a:cubicBezTo>
                  <a:cubicBezTo>
                    <a:pt x="1067427" y="1274966"/>
                    <a:pt x="1133950" y="1241260"/>
                    <a:pt x="970047" y="1256012"/>
                  </a:cubicBezTo>
                  <a:cubicBezTo>
                    <a:pt x="806144" y="1270764"/>
                    <a:pt x="713321" y="1227900"/>
                    <a:pt x="604853" y="1256012"/>
                  </a:cubicBezTo>
                  <a:cubicBezTo>
                    <a:pt x="496385" y="1284124"/>
                    <a:pt x="158137" y="1228858"/>
                    <a:pt x="0" y="1256012"/>
                  </a:cubicBezTo>
                  <a:cubicBezTo>
                    <a:pt x="-37009" y="1100211"/>
                    <a:pt x="35174" y="919769"/>
                    <a:pt x="0" y="812221"/>
                  </a:cubicBezTo>
                  <a:cubicBezTo>
                    <a:pt x="-35174" y="704673"/>
                    <a:pt x="3064" y="561505"/>
                    <a:pt x="0" y="406111"/>
                  </a:cubicBezTo>
                  <a:cubicBezTo>
                    <a:pt x="-3064" y="250717"/>
                    <a:pt x="44100" y="98177"/>
                    <a:pt x="0" y="0"/>
                  </a:cubicBezTo>
                  <a:close/>
                </a:path>
              </a:pathLst>
            </a:custGeom>
            <a:solidFill>
              <a:schemeClr val="accent4">
                <a:lumMod val="20000"/>
                <a:lumOff val="80000"/>
              </a:schemeClr>
            </a:solidFill>
            <a:ln w="28575">
              <a:solidFill>
                <a:srgbClr val="FF5050"/>
              </a:solidFill>
              <a:prstDash val="dash"/>
              <a:extLst>
                <a:ext uri="{C807C97D-BFC1-408E-A445-0C87EB9F89A2}">
                  <ask:lineSketchStyleProps xmlns:ask="http://schemas.microsoft.com/office/drawing/2018/sketchyshapes" xmlns="" sd="230758748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5B0C35BB-886A-17EE-3152-C17D628A4849}"/>
                </a:ext>
              </a:extLst>
            </p:cNvPr>
            <p:cNvSpPr txBox="1"/>
            <p:nvPr/>
          </p:nvSpPr>
          <p:spPr>
            <a:xfrm>
              <a:off x="1903617" y="5227906"/>
              <a:ext cx="1027108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505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6000" b="1" i="0" u="none" strike="noStrike" kern="1200" cap="none" spc="0" normalizeH="0" baseline="0" noProof="0" dirty="0">
                  <a:ln>
                    <a:noFill/>
                  </a:ln>
                  <a:solidFill>
                    <a:srgbClr val="FF5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F505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6000" b="1" i="0" u="none" strike="noStrike" kern="1200" cap="none" spc="0" normalizeH="0" baseline="0" noProof="0" dirty="0">
                  <a:ln>
                    <a:noFill/>
                  </a:ln>
                  <a:solidFill>
                    <a:srgbClr val="FF5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F5050"/>
                  </a:solidFill>
                  <a:effectLst/>
                  <a:uLnTx/>
                  <a:uFillTx/>
                  <a:latin typeface="Arial-Rounded" panose="020B0500000000000000" pitchFamily="34" charset="0"/>
                  <a:ea typeface="Arial-Rounded" panose="020B0500000000000000" pitchFamily="34" charset="0"/>
                  <a:cs typeface="Arial-Rounded" panose="020B0500000000000000" pitchFamily="34" charset="0"/>
                </a:rPr>
                <a:t>chứa</a:t>
              </a:r>
              <a:r>
                <a:rPr kumimoji="0" lang="en-US" sz="6000" b="1" i="0" u="none" strike="noStrike" kern="1200" cap="none" spc="0" normalizeH="0" baseline="0" noProof="0" dirty="0">
                  <a:ln>
                    <a:noFill/>
                  </a:ln>
                  <a:solidFill>
                    <a:srgbClr val="FF5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F5050"/>
                  </a:solidFill>
                  <a:effectLst/>
                  <a:uLnTx/>
                  <a:uFillTx/>
                  <a:latin typeface="Arial-Rounded" panose="020B0500000000000000" pitchFamily="34" charset="0"/>
                  <a:ea typeface="Arial-Rounded" panose="020B0500000000000000" pitchFamily="34" charset="0"/>
                  <a:cs typeface="Arial-Rounded" panose="020B0500000000000000" pitchFamily="34" charset="0"/>
                </a:rPr>
                <a:t>vần</a:t>
              </a:r>
              <a:r>
                <a:rPr kumimoji="0" lang="en-US" sz="6000" b="1" i="0" u="none" strike="noStrike" kern="1200" cap="none" spc="0" normalizeH="0" baseline="0" noProof="0" dirty="0">
                  <a:ln>
                    <a:noFill/>
                  </a:ln>
                  <a:solidFill>
                    <a:srgbClr val="FF5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ương</a:t>
              </a:r>
              <a:endParaRPr kumimoji="0" lang="en-US" sz="6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descr="A cartoon child holding a pencil&#10;&#10;Description automatically generated">
              <a:extLst>
                <a:ext uri="{FF2B5EF4-FFF2-40B4-BE49-F238E27FC236}">
                  <a16:creationId xmlns:a16="http://schemas.microsoft.com/office/drawing/2014/main" id="{D24FE6FB-23A1-F3F3-F451-AEB6A5CB5C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0948" y="4772976"/>
              <a:ext cx="2111305" cy="1921829"/>
            </a:xfrm>
            <a:prstGeom prst="rect">
              <a:avLst/>
            </a:prstGeom>
          </p:spPr>
        </p:pic>
      </p:grpSp>
    </p:spTree>
    <p:extLst>
      <p:ext uri="{BB962C8B-B14F-4D97-AF65-F5344CB8AC3E}">
        <p14:creationId xmlns:p14="http://schemas.microsoft.com/office/powerpoint/2010/main" val="67568915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32" presetClass="emph" presetSubtype="0" fill="hold" nodeType="withEffect">
                                  <p:stCondLst>
                                    <p:cond delay="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265" t="12063" r="2066" b="64233"/>
          <a:stretch/>
        </p:blipFill>
        <p:spPr>
          <a:xfrm>
            <a:off x="2677642" y="242780"/>
            <a:ext cx="7404038" cy="2636223"/>
          </a:xfrm>
          <a:prstGeom prst="rect">
            <a:avLst/>
          </a:prstGeom>
        </p:spPr>
      </p:pic>
      <p:grpSp>
        <p:nvGrpSpPr>
          <p:cNvPr id="7" name="Group 6"/>
          <p:cNvGrpSpPr/>
          <p:nvPr/>
        </p:nvGrpSpPr>
        <p:grpSpPr>
          <a:xfrm>
            <a:off x="230477" y="203423"/>
            <a:ext cx="2621250" cy="941185"/>
            <a:chOff x="63500" y="1429216"/>
            <a:chExt cx="1970813" cy="705889"/>
          </a:xfrm>
        </p:grpSpPr>
        <p:sp>
          <p:nvSpPr>
            <p:cNvPr id="8" name="Rounded Rectangle 7"/>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prstClr val="white"/>
                  </a:solidFill>
                  <a:latin typeface="Arial-Rounded" pitchFamily="34" charset="0"/>
                  <a:ea typeface="Arial-Rounded" pitchFamily="34" charset="0"/>
                  <a:cs typeface="Arial-Rounded" pitchFamily="34" charset="0"/>
                </a:rPr>
                <a:t>Đọc</a:t>
              </a:r>
            </a:p>
          </p:txBody>
        </p:sp>
        <p:sp>
          <p:nvSpPr>
            <p:cNvPr id="10" name="Oval 9"/>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prstClr val="black"/>
                  </a:solidFill>
                  <a:latin typeface="Arial Rounded MT Bold" pitchFamily="34" charset="0"/>
                  <a:ea typeface="Arial-Rounded" pitchFamily="34" charset="0"/>
                  <a:cs typeface="Arial-Rounded" pitchFamily="34" charset="0"/>
                </a:rPr>
                <a:t>4</a:t>
              </a:r>
            </a:p>
          </p:txBody>
        </p:sp>
      </p:grpSp>
      <p:sp>
        <p:nvSpPr>
          <p:cNvPr id="31" name="TextBox 30">
            <a:extLst>
              <a:ext uri="{FF2B5EF4-FFF2-40B4-BE49-F238E27FC236}">
                <a16:creationId xmlns:a16="http://schemas.microsoft.com/office/drawing/2014/main" id="{76DA65B6-FF2F-4F55-9123-C978991A23FB}"/>
              </a:ext>
            </a:extLst>
          </p:cNvPr>
          <p:cNvSpPr txBox="1"/>
          <p:nvPr/>
        </p:nvSpPr>
        <p:spPr>
          <a:xfrm>
            <a:off x="228237" y="2770855"/>
            <a:ext cx="11666676" cy="4021870"/>
          </a:xfrm>
          <a:prstGeom prst="rect">
            <a:avLst/>
          </a:prstGeom>
          <a:noFill/>
        </p:spPr>
        <p:txBody>
          <a:bodyPr wrap="square" rtlCol="0">
            <a:spAutoFit/>
          </a:bodyPr>
          <a:lstStyle/>
          <a:p>
            <a:pPr algn="just"/>
            <a:r>
              <a:rPr lang="en-US" sz="399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Tết</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đến</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hoa</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đào</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khoe</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sắc</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tươi</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hoa</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mai</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vàng</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nở</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rộ</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Hè</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sang,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hoa</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phượng</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bừng</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lửa</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đỏ</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cháy</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rực</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góc</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trời</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Cuối</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thu</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hương</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hoa</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sữa</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nồng</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nàn</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ngát</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thơm</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từng</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góc</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phố</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Cuối</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đông</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hoa</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cải</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trải</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thảm</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vàng</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rực</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rỡ</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bên</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sông</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sắc</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hoa</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hương</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hoa</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làm</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đẹp</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thêm</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cho</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cuộc</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sống</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33" name="TextBox 32">
            <a:extLst>
              <a:ext uri="{FF2B5EF4-FFF2-40B4-BE49-F238E27FC236}">
                <a16:creationId xmlns:a16="http://schemas.microsoft.com/office/drawing/2014/main" id="{E203A8E2-5B63-43DE-9208-55993F90D9B9}"/>
              </a:ext>
            </a:extLst>
          </p:cNvPr>
          <p:cNvSpPr txBox="1"/>
          <p:nvPr/>
        </p:nvSpPr>
        <p:spPr>
          <a:xfrm>
            <a:off x="2757229" y="2770855"/>
            <a:ext cx="1181762" cy="747256"/>
          </a:xfrm>
          <a:prstGeom prst="rect">
            <a:avLst/>
          </a:prstGeom>
          <a:noFill/>
        </p:spPr>
        <p:txBody>
          <a:bodyPr wrap="square" rtlCol="0">
            <a:spAutoFit/>
          </a:bodyPr>
          <a:lstStyle/>
          <a:p>
            <a:r>
              <a:rPr lang="en-US" sz="4256"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hoa</a:t>
            </a:r>
            <a:endParaRPr lang="en-US" sz="4256"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TextBox 33">
            <a:extLst>
              <a:ext uri="{FF2B5EF4-FFF2-40B4-BE49-F238E27FC236}">
                <a16:creationId xmlns:a16="http://schemas.microsoft.com/office/drawing/2014/main" id="{BBACA66B-C31C-4006-944C-A33F9B0D82AA}"/>
              </a:ext>
            </a:extLst>
          </p:cNvPr>
          <p:cNvSpPr txBox="1"/>
          <p:nvPr/>
        </p:nvSpPr>
        <p:spPr>
          <a:xfrm>
            <a:off x="4943660" y="2765558"/>
            <a:ext cx="1419041" cy="747256"/>
          </a:xfrm>
          <a:prstGeom prst="rect">
            <a:avLst/>
          </a:prstGeom>
          <a:noFill/>
        </p:spPr>
        <p:txBody>
          <a:bodyPr wrap="square" rtlCol="0">
            <a:spAutoFit/>
          </a:bodyPr>
          <a:lstStyle/>
          <a:p>
            <a:r>
              <a:rPr lang="en-US" sz="4256"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khoe</a:t>
            </a:r>
            <a:endParaRPr lang="en-US" sz="4256"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TextBox 34">
            <a:extLst>
              <a:ext uri="{FF2B5EF4-FFF2-40B4-BE49-F238E27FC236}">
                <a16:creationId xmlns:a16="http://schemas.microsoft.com/office/drawing/2014/main" id="{1AB8AA63-ACB4-4BC2-A0B4-54E425609125}"/>
              </a:ext>
            </a:extLst>
          </p:cNvPr>
          <p:cNvSpPr txBox="1"/>
          <p:nvPr/>
        </p:nvSpPr>
        <p:spPr>
          <a:xfrm>
            <a:off x="9760645" y="2770854"/>
            <a:ext cx="1181762" cy="747256"/>
          </a:xfrm>
          <a:prstGeom prst="rect">
            <a:avLst/>
          </a:prstGeom>
          <a:noFill/>
        </p:spPr>
        <p:txBody>
          <a:bodyPr wrap="square" rtlCol="0">
            <a:spAutoFit/>
          </a:bodyPr>
          <a:lstStyle/>
          <a:p>
            <a:r>
              <a:rPr lang="en-US" sz="4256"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hoa</a:t>
            </a:r>
            <a:endParaRPr lang="en-US" sz="4256"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TextBox 35">
            <a:extLst>
              <a:ext uri="{FF2B5EF4-FFF2-40B4-BE49-F238E27FC236}">
                <a16:creationId xmlns:a16="http://schemas.microsoft.com/office/drawing/2014/main" id="{53C39657-72D6-4CCB-8CC4-68E21E24B669}"/>
              </a:ext>
            </a:extLst>
          </p:cNvPr>
          <p:cNvSpPr txBox="1"/>
          <p:nvPr/>
        </p:nvSpPr>
        <p:spPr>
          <a:xfrm>
            <a:off x="5563116" y="3417528"/>
            <a:ext cx="1181762" cy="747256"/>
          </a:xfrm>
          <a:prstGeom prst="rect">
            <a:avLst/>
          </a:prstGeom>
          <a:noFill/>
        </p:spPr>
        <p:txBody>
          <a:bodyPr wrap="square" rtlCol="0">
            <a:spAutoFit/>
          </a:bodyPr>
          <a:lstStyle/>
          <a:p>
            <a:r>
              <a:rPr lang="en-US" sz="4256"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hoa</a:t>
            </a:r>
            <a:endParaRPr lang="en-US" sz="4256"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TextBox 36">
            <a:extLst>
              <a:ext uri="{FF2B5EF4-FFF2-40B4-BE49-F238E27FC236}">
                <a16:creationId xmlns:a16="http://schemas.microsoft.com/office/drawing/2014/main" id="{C060160B-6831-4957-BE0A-A74F97046DEF}"/>
              </a:ext>
            </a:extLst>
          </p:cNvPr>
          <p:cNvSpPr txBox="1"/>
          <p:nvPr/>
        </p:nvSpPr>
        <p:spPr>
          <a:xfrm>
            <a:off x="8562976" y="4048821"/>
            <a:ext cx="1181762" cy="747256"/>
          </a:xfrm>
          <a:prstGeom prst="rect">
            <a:avLst/>
          </a:prstGeom>
          <a:noFill/>
        </p:spPr>
        <p:txBody>
          <a:bodyPr wrap="square" rtlCol="0">
            <a:spAutoFit/>
          </a:bodyPr>
          <a:lstStyle/>
          <a:p>
            <a:r>
              <a:rPr lang="en-US" sz="4256"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hoa</a:t>
            </a:r>
            <a:endParaRPr lang="en-US" sz="4256"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TextBox 37">
            <a:extLst>
              <a:ext uri="{FF2B5EF4-FFF2-40B4-BE49-F238E27FC236}">
                <a16:creationId xmlns:a16="http://schemas.microsoft.com/office/drawing/2014/main" id="{B7D37E42-2A69-44FE-AAC9-EF116DB870D1}"/>
              </a:ext>
            </a:extLst>
          </p:cNvPr>
          <p:cNvSpPr txBox="1"/>
          <p:nvPr/>
        </p:nvSpPr>
        <p:spPr>
          <a:xfrm>
            <a:off x="10005350" y="4708844"/>
            <a:ext cx="1181762" cy="747256"/>
          </a:xfrm>
          <a:prstGeom prst="rect">
            <a:avLst/>
          </a:prstGeom>
          <a:noFill/>
        </p:spPr>
        <p:txBody>
          <a:bodyPr wrap="square" rtlCol="0">
            <a:spAutoFit/>
          </a:bodyPr>
          <a:lstStyle/>
          <a:p>
            <a:r>
              <a:rPr lang="en-US" sz="4256"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hoa</a:t>
            </a:r>
            <a:endParaRPr lang="en-US" sz="4256"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TextBox 38">
            <a:extLst>
              <a:ext uri="{FF2B5EF4-FFF2-40B4-BE49-F238E27FC236}">
                <a16:creationId xmlns:a16="http://schemas.microsoft.com/office/drawing/2014/main" id="{A52A0240-8E7E-433D-8B60-119311D1AE80}"/>
              </a:ext>
            </a:extLst>
          </p:cNvPr>
          <p:cNvSpPr txBox="1"/>
          <p:nvPr/>
        </p:nvSpPr>
        <p:spPr>
          <a:xfrm>
            <a:off x="10693307" y="5360027"/>
            <a:ext cx="1181762" cy="747256"/>
          </a:xfrm>
          <a:prstGeom prst="rect">
            <a:avLst/>
          </a:prstGeom>
          <a:noFill/>
        </p:spPr>
        <p:txBody>
          <a:bodyPr wrap="square" rtlCol="0">
            <a:spAutoFit/>
          </a:bodyPr>
          <a:lstStyle/>
          <a:p>
            <a:r>
              <a:rPr lang="en-US" sz="4256"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hoa</a:t>
            </a:r>
            <a:endParaRPr lang="en-US" sz="4256"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TextBox 39">
            <a:extLst>
              <a:ext uri="{FF2B5EF4-FFF2-40B4-BE49-F238E27FC236}">
                <a16:creationId xmlns:a16="http://schemas.microsoft.com/office/drawing/2014/main" id="{138DFA1E-8BEC-45BA-AF30-BB2F90460C1A}"/>
              </a:ext>
            </a:extLst>
          </p:cNvPr>
          <p:cNvSpPr txBox="1"/>
          <p:nvPr/>
        </p:nvSpPr>
        <p:spPr>
          <a:xfrm>
            <a:off x="1828800" y="6011976"/>
            <a:ext cx="1181762" cy="747256"/>
          </a:xfrm>
          <a:prstGeom prst="rect">
            <a:avLst/>
          </a:prstGeom>
          <a:noFill/>
        </p:spPr>
        <p:txBody>
          <a:bodyPr wrap="square" rtlCol="0">
            <a:spAutoFit/>
          </a:bodyPr>
          <a:lstStyle/>
          <a:p>
            <a:r>
              <a:rPr lang="en-US" sz="4256"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hoa</a:t>
            </a:r>
            <a:endParaRPr lang="en-US" sz="4256"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500"/>
                                        <p:tgtEl>
                                          <p:spTgt spid="3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500"/>
                                        <p:tgtEl>
                                          <p:spTgt spid="3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500"/>
                                        <p:tgtEl>
                                          <p:spTgt spid="3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fade">
                                      <p:cBhvr>
                                        <p:cTn id="30" dur="500"/>
                                        <p:tgtEl>
                                          <p:spTgt spid="3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fade">
                                      <p:cBhvr>
                                        <p:cTn id="3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bldP spid="34" grpId="0"/>
      <p:bldP spid="35" grpId="0"/>
      <p:bldP spid="36" grpId="0"/>
      <p:bldP spid="37" grpId="0"/>
      <p:bldP spid="38" grpId="0"/>
      <p:bldP spid="39" grpId="0"/>
      <p:bldP spid="4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914400" y="2726976"/>
            <a:ext cx="4663440"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hoa</a:t>
            </a:r>
          </a:p>
        </p:txBody>
      </p:sp>
      <p:sp>
        <p:nvSpPr>
          <p:cNvPr id="6" name="Title 1"/>
          <p:cNvSpPr txBox="1">
            <a:spLocks/>
          </p:cNvSpPr>
          <p:nvPr/>
        </p:nvSpPr>
        <p:spPr>
          <a:xfrm>
            <a:off x="6642311" y="2726975"/>
            <a:ext cx="4663440"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khoe</a:t>
            </a:r>
          </a:p>
        </p:txBody>
      </p:sp>
    </p:spTree>
    <p:extLst>
      <p:ext uri="{BB962C8B-B14F-4D97-AF65-F5344CB8AC3E}">
        <p14:creationId xmlns:p14="http://schemas.microsoft.com/office/powerpoint/2010/main" val="166165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D4173D-B945-44EF-BF7C-BFD233853FF9}"/>
              </a:ext>
            </a:extLst>
          </p:cNvPr>
          <p:cNvSpPr txBox="1"/>
          <p:nvPr/>
        </p:nvSpPr>
        <p:spPr>
          <a:xfrm>
            <a:off x="278971" y="836184"/>
            <a:ext cx="11553746" cy="5249963"/>
          </a:xfrm>
          <a:prstGeom prst="rect">
            <a:avLst/>
          </a:prstGeom>
          <a:noFill/>
        </p:spPr>
        <p:txBody>
          <a:bodyPr wrap="square" rtlCol="0">
            <a:spAutoFit/>
          </a:bodyPr>
          <a:lstStyle/>
          <a:p>
            <a:pPr algn="just"/>
            <a:r>
              <a:rPr lang="en-US" sz="399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Tết</a:t>
            </a:r>
            <a:r>
              <a:rPr lang="en-US" sz="4788"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đến</a:t>
            </a:r>
            <a:r>
              <a:rPr lang="en-US" sz="4788"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hoa</a:t>
            </a:r>
            <a:r>
              <a:rPr lang="en-US" sz="4788"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đào</a:t>
            </a:r>
            <a:r>
              <a:rPr lang="en-US" sz="4788"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khoe</a:t>
            </a:r>
            <a:r>
              <a:rPr lang="en-US" sz="4788"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sắc</a:t>
            </a:r>
            <a:r>
              <a:rPr lang="en-US" sz="4788"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4788"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tươi</a:t>
            </a:r>
            <a:r>
              <a:rPr lang="en-US" sz="4788"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hoa</a:t>
            </a:r>
            <a:r>
              <a:rPr lang="en-US" sz="4788"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mai</a:t>
            </a:r>
            <a:r>
              <a:rPr lang="en-US" sz="4788"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vàng</a:t>
            </a:r>
            <a:r>
              <a:rPr lang="en-US" sz="4788"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nở</a:t>
            </a:r>
            <a:r>
              <a:rPr lang="en-US" sz="4788"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rộ</a:t>
            </a:r>
            <a:r>
              <a:rPr lang="en-US" sz="4788"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Hè</a:t>
            </a:r>
            <a:r>
              <a:rPr lang="en-US" sz="4788"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sang, </a:t>
            </a:r>
            <a:r>
              <a:rPr lang="en-US" sz="4788"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hoa</a:t>
            </a:r>
            <a:r>
              <a:rPr lang="en-US" sz="4788"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phượng</a:t>
            </a:r>
            <a:r>
              <a:rPr lang="en-US" sz="4788"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bừng</a:t>
            </a:r>
            <a:r>
              <a:rPr lang="en-US" sz="4788"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lửa</a:t>
            </a:r>
            <a:r>
              <a:rPr lang="en-US" sz="4788"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đỏ</a:t>
            </a:r>
            <a:r>
              <a:rPr lang="en-US" sz="4788"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cháy</a:t>
            </a:r>
            <a:r>
              <a:rPr lang="en-US" sz="4788"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rực</a:t>
            </a:r>
            <a:r>
              <a:rPr lang="en-US" sz="4788"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cả</a:t>
            </a:r>
            <a:r>
              <a:rPr lang="en-US" sz="4788"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góc</a:t>
            </a:r>
            <a:r>
              <a:rPr lang="en-US" sz="4788"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trời</a:t>
            </a:r>
            <a:r>
              <a:rPr lang="en-US" sz="4788"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Cuối</a:t>
            </a:r>
            <a:r>
              <a:rPr lang="en-US" sz="4788"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thu</a:t>
            </a:r>
            <a:r>
              <a:rPr lang="en-US" sz="4788"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hương</a:t>
            </a:r>
            <a:r>
              <a:rPr lang="en-US" sz="4788"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hoa</a:t>
            </a:r>
            <a:r>
              <a:rPr lang="en-US" sz="4788"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sữa</a:t>
            </a:r>
            <a:r>
              <a:rPr lang="en-US" sz="4788"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nồng</a:t>
            </a:r>
            <a:r>
              <a:rPr lang="en-US" sz="4788"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nàn</a:t>
            </a:r>
            <a:r>
              <a:rPr lang="en-US" sz="4788"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ngát</a:t>
            </a:r>
            <a:r>
              <a:rPr lang="en-US" sz="4788"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thơm</a:t>
            </a:r>
            <a:r>
              <a:rPr lang="en-US" sz="4788"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từng</a:t>
            </a:r>
            <a:r>
              <a:rPr lang="en-US" sz="4788"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góc</a:t>
            </a:r>
            <a:r>
              <a:rPr lang="en-US" sz="4788"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phố</a:t>
            </a:r>
            <a:r>
              <a:rPr lang="en-US" sz="4788"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Cuối</a:t>
            </a:r>
            <a:r>
              <a:rPr lang="en-US" sz="4788"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đông</a:t>
            </a:r>
            <a:r>
              <a:rPr lang="en-US" sz="4788"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hoa</a:t>
            </a:r>
            <a:r>
              <a:rPr lang="en-US" sz="4788"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cải</a:t>
            </a:r>
            <a:r>
              <a:rPr lang="en-US" sz="4788"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trải</a:t>
            </a:r>
            <a:r>
              <a:rPr lang="en-US" sz="4788"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thảm</a:t>
            </a:r>
            <a:r>
              <a:rPr lang="en-US" sz="4788"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vàng</a:t>
            </a:r>
            <a:r>
              <a:rPr lang="en-US" sz="4788"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rực</a:t>
            </a:r>
            <a:r>
              <a:rPr lang="en-US" sz="4788"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rỡ</a:t>
            </a:r>
            <a:r>
              <a:rPr lang="en-US" sz="4788"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bên</a:t>
            </a:r>
            <a:r>
              <a:rPr lang="en-US" sz="4788"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sông</a:t>
            </a:r>
            <a:r>
              <a:rPr lang="en-US" sz="4788"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4788"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sắc</a:t>
            </a:r>
            <a:r>
              <a:rPr lang="en-US" sz="4788"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hoa</a:t>
            </a:r>
            <a:r>
              <a:rPr lang="en-US" sz="4788"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hương</a:t>
            </a:r>
            <a:r>
              <a:rPr lang="en-US" sz="4788"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hoa</a:t>
            </a:r>
            <a:r>
              <a:rPr lang="en-US" sz="4788"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4788"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đẹp</a:t>
            </a:r>
            <a:r>
              <a:rPr lang="en-US" sz="4788"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thêm</a:t>
            </a:r>
            <a:r>
              <a:rPr lang="en-US" sz="4788"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cho</a:t>
            </a:r>
            <a:r>
              <a:rPr lang="en-US" sz="4788"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cuộc</a:t>
            </a:r>
            <a:r>
              <a:rPr lang="en-US" sz="4788"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sống</a:t>
            </a:r>
            <a:r>
              <a:rPr lang="en-US" sz="4788"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6535094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265794" y="1564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800">
                <a:solidFill>
                  <a:srgbClr val="0070C0"/>
                </a:solidFill>
                <a:latin typeface="Arial-Rounded" pitchFamily="34" charset="0"/>
                <a:ea typeface="Arial-Rounded" pitchFamily="34" charset="0"/>
                <a:cs typeface="Arial-Rounded" pitchFamily="34" charset="0"/>
              </a:rPr>
              <a:t>	</a:t>
            </a:r>
            <a:r>
              <a:rPr lang="en-US" sz="4800">
                <a:solidFill>
                  <a:prstClr val="black"/>
                </a:solidFill>
                <a:latin typeface="Arial-Rounded" pitchFamily="34" charset="0"/>
                <a:ea typeface="Arial-Rounded" pitchFamily="34" charset="0"/>
                <a:cs typeface="Arial-Rounded" pitchFamily="34" charset="0"/>
              </a:rPr>
              <a:t>Tết đến, hoa đào khoe sắc hồng tươi, hoa mai vàng nở rộ. Hè sang, hoa phượng bừng lửa đỏ, cháy rực cả góc trời. Cuối thu, hương sữa nồng nàn, ngát thơm từng góc phố. Cuối đông, hoa cải trải thảm vàng rực rỡ bên sông. Những sắc hoa, hương hoa làm đẹp thêm cho cuộc sống.</a:t>
            </a:r>
          </a:p>
        </p:txBody>
      </p:sp>
      <p:sp>
        <p:nvSpPr>
          <p:cNvPr id="14" name="Rounded Rectangle 13"/>
          <p:cNvSpPr/>
          <p:nvPr/>
        </p:nvSpPr>
        <p:spPr>
          <a:xfrm>
            <a:off x="471092" y="5495597"/>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Hoa nào nở vào dịp Tết?</a:t>
            </a:r>
          </a:p>
        </p:txBody>
      </p:sp>
      <p:cxnSp>
        <p:nvCxnSpPr>
          <p:cNvPr id="15" name="Straight Connector 14"/>
          <p:cNvCxnSpPr/>
          <p:nvPr/>
        </p:nvCxnSpPr>
        <p:spPr>
          <a:xfrm>
            <a:off x="3429000" y="990600"/>
            <a:ext cx="2057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0868463" y="986972"/>
            <a:ext cx="95979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23850" y="1618344"/>
            <a:ext cx="95979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448752" y="5543020"/>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solidFill>
                  <a:prstClr val="white"/>
                </a:solidFill>
                <a:latin typeface="Arial-Rounded" pitchFamily="34" charset="0"/>
                <a:ea typeface="Arial-Rounded" pitchFamily="34" charset="0"/>
                <a:cs typeface="Arial-Rounded" pitchFamily="34" charset="0"/>
              </a:rPr>
              <a:t>Mùa hè có hoa gì?</a:t>
            </a:r>
          </a:p>
        </p:txBody>
      </p:sp>
      <p:cxnSp>
        <p:nvCxnSpPr>
          <p:cNvPr id="26" name="Straight Connector 25"/>
          <p:cNvCxnSpPr/>
          <p:nvPr/>
        </p:nvCxnSpPr>
        <p:spPr>
          <a:xfrm>
            <a:off x="7162800" y="1672772"/>
            <a:ext cx="3124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471092" y="5495597"/>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solidFill>
                  <a:prstClr val="white"/>
                </a:solidFill>
                <a:latin typeface="Arial-Rounded" pitchFamily="34" charset="0"/>
                <a:ea typeface="Arial-Rounded" pitchFamily="34" charset="0"/>
                <a:cs typeface="Arial-Rounded" pitchFamily="34" charset="0"/>
              </a:rPr>
              <a:t>Hoa cải thường nở vào mùa nào?</a:t>
            </a:r>
          </a:p>
        </p:txBody>
      </p:sp>
      <p:cxnSp>
        <p:nvCxnSpPr>
          <p:cNvPr id="32" name="Straight Connector 31"/>
          <p:cNvCxnSpPr/>
          <p:nvPr/>
        </p:nvCxnSpPr>
        <p:spPr>
          <a:xfrm>
            <a:off x="10639786" y="2971800"/>
            <a:ext cx="109501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56117" y="3581400"/>
            <a:ext cx="1147213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33528" y="4343400"/>
            <a:ext cx="128118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Rounded Rectangle 34"/>
          <p:cNvSpPr/>
          <p:nvPr/>
        </p:nvSpPr>
        <p:spPr>
          <a:xfrm>
            <a:off x="457200" y="5486400"/>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Hoa mang lại ý nghĩa gì cho cuộc sống?</a:t>
            </a:r>
          </a:p>
        </p:txBody>
      </p:sp>
      <p:cxnSp>
        <p:nvCxnSpPr>
          <p:cNvPr id="36" name="Straight Connector 35"/>
          <p:cNvCxnSpPr/>
          <p:nvPr/>
        </p:nvCxnSpPr>
        <p:spPr>
          <a:xfrm>
            <a:off x="1981200" y="4343400"/>
            <a:ext cx="97451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56116" y="4953000"/>
            <a:ext cx="513028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930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par>
                                <p:cTn id="18" presetID="10" presetClass="entr" presetSubtype="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5"/>
                                        </p:tgtEl>
                                      </p:cBhvr>
                                    </p:animEffect>
                                    <p:set>
                                      <p:cBhvr>
                                        <p:cTn id="25" dur="1" fill="hold">
                                          <p:stCondLst>
                                            <p:cond delay="499"/>
                                          </p:stCondLst>
                                        </p:cTn>
                                        <p:tgtEl>
                                          <p:spTgt spid="15"/>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8"/>
                                        </p:tgtEl>
                                      </p:cBhvr>
                                    </p:animEffect>
                                    <p:set>
                                      <p:cBhvr>
                                        <p:cTn id="28" dur="1" fill="hold">
                                          <p:stCondLst>
                                            <p:cond delay="499"/>
                                          </p:stCondLst>
                                        </p:cTn>
                                        <p:tgtEl>
                                          <p:spTgt spid="18"/>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20"/>
                                        </p:tgtEl>
                                      </p:cBhvr>
                                    </p:animEffect>
                                    <p:set>
                                      <p:cBhvr>
                                        <p:cTn id="31" dur="1" fill="hold">
                                          <p:stCondLst>
                                            <p:cond delay="499"/>
                                          </p:stCondLst>
                                        </p:cTn>
                                        <p:tgtEl>
                                          <p:spTgt spid="20"/>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26"/>
                                        </p:tgtEl>
                                      </p:cBhvr>
                                    </p:animEffect>
                                    <p:set>
                                      <p:cBhvr>
                                        <p:cTn id="46" dur="1" fill="hold">
                                          <p:stCondLst>
                                            <p:cond delay="499"/>
                                          </p:stCondLst>
                                        </p:cTn>
                                        <p:tgtEl>
                                          <p:spTgt spid="2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500"/>
                                        <p:tgtEl>
                                          <p:spTgt spid="3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fade">
                                      <p:cBhvr>
                                        <p:cTn id="56" dur="500"/>
                                        <p:tgtEl>
                                          <p:spTgt spid="32"/>
                                        </p:tgtEl>
                                      </p:cBhvr>
                                    </p:animEffect>
                                  </p:childTnLst>
                                </p:cTn>
                              </p:par>
                              <p:par>
                                <p:cTn id="57" presetID="10" presetClass="entr" presetSubtype="0" fill="hold" nodeType="with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500"/>
                                        <p:tgtEl>
                                          <p:spTgt spid="33"/>
                                        </p:tgtEl>
                                      </p:cBhvr>
                                    </p:animEffect>
                                  </p:childTnLst>
                                </p:cTn>
                              </p:par>
                              <p:par>
                                <p:cTn id="60" presetID="10" presetClass="entr" presetSubtype="0" fill="hold" nodeType="with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fade">
                                      <p:cBhvr>
                                        <p:cTn id="62" dur="500"/>
                                        <p:tgtEl>
                                          <p:spTgt spid="3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32"/>
                                        </p:tgtEl>
                                      </p:cBhvr>
                                    </p:animEffect>
                                    <p:set>
                                      <p:cBhvr>
                                        <p:cTn id="67" dur="1" fill="hold">
                                          <p:stCondLst>
                                            <p:cond delay="499"/>
                                          </p:stCondLst>
                                        </p:cTn>
                                        <p:tgtEl>
                                          <p:spTgt spid="32"/>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33"/>
                                        </p:tgtEl>
                                      </p:cBhvr>
                                    </p:animEffect>
                                    <p:set>
                                      <p:cBhvr>
                                        <p:cTn id="70" dur="1" fill="hold">
                                          <p:stCondLst>
                                            <p:cond delay="499"/>
                                          </p:stCondLst>
                                        </p:cTn>
                                        <p:tgtEl>
                                          <p:spTgt spid="33"/>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34"/>
                                        </p:tgtEl>
                                      </p:cBhvr>
                                    </p:animEffect>
                                    <p:set>
                                      <p:cBhvr>
                                        <p:cTn id="73" dur="1" fill="hold">
                                          <p:stCondLst>
                                            <p:cond delay="499"/>
                                          </p:stCondLst>
                                        </p:cTn>
                                        <p:tgtEl>
                                          <p:spTgt spid="34"/>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35"/>
                                        </p:tgtEl>
                                        <p:attrNameLst>
                                          <p:attrName>style.visibility</p:attrName>
                                        </p:attrNameLst>
                                      </p:cBhvr>
                                      <p:to>
                                        <p:strVal val="visible"/>
                                      </p:to>
                                    </p:set>
                                    <p:animEffect transition="in" filter="fade">
                                      <p:cBhvr>
                                        <p:cTn id="78" dur="500"/>
                                        <p:tgtEl>
                                          <p:spTgt spid="35"/>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36"/>
                                        </p:tgtEl>
                                        <p:attrNameLst>
                                          <p:attrName>style.visibility</p:attrName>
                                        </p:attrNameLst>
                                      </p:cBhvr>
                                      <p:to>
                                        <p:strVal val="visible"/>
                                      </p:to>
                                    </p:set>
                                    <p:animEffect transition="in" filter="fade">
                                      <p:cBhvr>
                                        <p:cTn id="83" dur="500"/>
                                        <p:tgtEl>
                                          <p:spTgt spid="36"/>
                                        </p:tgtEl>
                                      </p:cBhvr>
                                    </p:animEffect>
                                  </p:childTnLst>
                                </p:cTn>
                              </p:par>
                              <p:par>
                                <p:cTn id="84" presetID="10" presetClass="entr" presetSubtype="0" fill="hold" nodeType="withEffect">
                                  <p:stCondLst>
                                    <p:cond delay="0"/>
                                  </p:stCondLst>
                                  <p:childTnLst>
                                    <p:set>
                                      <p:cBhvr>
                                        <p:cTn id="85" dur="1" fill="hold">
                                          <p:stCondLst>
                                            <p:cond delay="0"/>
                                          </p:stCondLst>
                                        </p:cTn>
                                        <p:tgtEl>
                                          <p:spTgt spid="37"/>
                                        </p:tgtEl>
                                        <p:attrNameLst>
                                          <p:attrName>style.visibility</p:attrName>
                                        </p:attrNameLst>
                                      </p:cBhvr>
                                      <p:to>
                                        <p:strVal val="visible"/>
                                      </p:to>
                                    </p:set>
                                    <p:animEffect transition="in" filter="fade">
                                      <p:cBhvr>
                                        <p:cTn id="86" dur="500"/>
                                        <p:tgtEl>
                                          <p:spTgt spid="37"/>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36"/>
                                        </p:tgtEl>
                                      </p:cBhvr>
                                    </p:animEffect>
                                    <p:set>
                                      <p:cBhvr>
                                        <p:cTn id="91" dur="1" fill="hold">
                                          <p:stCondLst>
                                            <p:cond delay="499"/>
                                          </p:stCondLst>
                                        </p:cTn>
                                        <p:tgtEl>
                                          <p:spTgt spid="36"/>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37"/>
                                        </p:tgtEl>
                                      </p:cBhvr>
                                    </p:animEffect>
                                    <p:set>
                                      <p:cBhvr>
                                        <p:cTn id="94" dur="1" fill="hold">
                                          <p:stCondLst>
                                            <p:cond delay="4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1" grpId="0" animBg="1"/>
      <p:bldP spid="30" grpId="0" animBg="1"/>
      <p:bldP spid="3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381000" y="4343400"/>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Tết</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đến</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hoa</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đào</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khoe</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sắc</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hồng</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tươi</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hoa</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mai</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vàng</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nở</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rộ</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Hè</a:t>
            </a:r>
            <a:r>
              <a:rPr lang="en-US" sz="3200" dirty="0">
                <a:solidFill>
                  <a:prstClr val="black"/>
                </a:solidFill>
                <a:latin typeface="Arial-Rounded" pitchFamily="34" charset="0"/>
                <a:ea typeface="Arial-Rounded" pitchFamily="34" charset="0"/>
                <a:cs typeface="Arial-Rounded" pitchFamily="34" charset="0"/>
              </a:rPr>
              <a:t> sang, </a:t>
            </a:r>
            <a:r>
              <a:rPr lang="en-US" sz="3200" dirty="0" err="1">
                <a:solidFill>
                  <a:prstClr val="black"/>
                </a:solidFill>
                <a:latin typeface="Arial-Rounded" pitchFamily="34" charset="0"/>
                <a:ea typeface="Arial-Rounded" pitchFamily="34" charset="0"/>
                <a:cs typeface="Arial-Rounded" pitchFamily="34" charset="0"/>
              </a:rPr>
              <a:t>hoa</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phượng</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bừng</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lửa</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đỏ</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cháy</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rực</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cả</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góc</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trời</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Cuối</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thu</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hương</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sữa</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nồng</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nàn</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ngát</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thơm</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từng</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góc</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phố</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Cuối</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đông</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hoa</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cải</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trải</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thảm</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vàng</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rực</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rỡ</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bên</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sông</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Những</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sắc</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hoa</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hương</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hoa</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làm</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đẹp</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thêm</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cho</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cuộc</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sống</a:t>
            </a:r>
            <a:r>
              <a:rPr lang="en-US" sz="3200" dirty="0">
                <a:solidFill>
                  <a:prstClr val="black"/>
                </a:solidFill>
                <a:latin typeface="Arial-Rounded" pitchFamily="34" charset="0"/>
                <a:ea typeface="Arial-Rounded" pitchFamily="34" charset="0"/>
                <a:cs typeface="Arial-Rounded" pitchFamily="34" charset="0"/>
              </a:rPr>
              <a:t>.</a:t>
            </a:r>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0"/>
            <a:ext cx="7985886" cy="4503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7881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grpSp>
        <p:nvGrpSpPr>
          <p:cNvPr id="2" name="组合 1"/>
          <p:cNvGrpSpPr/>
          <p:nvPr/>
        </p:nvGrpSpPr>
        <p:grpSpPr>
          <a:xfrm>
            <a:off x="685800" y="381000"/>
            <a:ext cx="10668000" cy="5840392"/>
            <a:chOff x="1249363" y="868048"/>
            <a:chExt cx="9126536" cy="5353344"/>
          </a:xfrm>
          <a:effectLst>
            <a:outerShdw blurRad="50800" dist="38100" dir="2700000" algn="tl" rotWithShape="0">
              <a:prstClr val="black">
                <a:alpha val="40000"/>
              </a:prstClr>
            </a:outerShdw>
          </a:effectLst>
        </p:grpSpPr>
        <p:sp>
          <p:nvSpPr>
            <p:cNvPr id="9" name="矩形 8"/>
            <p:cNvSpPr/>
            <p:nvPr/>
          </p:nvSpPr>
          <p:spPr>
            <a:xfrm>
              <a:off x="1249363" y="868048"/>
              <a:ext cx="9126536" cy="5353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0" name="矩形 9"/>
            <p:cNvSpPr/>
            <p:nvPr/>
          </p:nvSpPr>
          <p:spPr>
            <a:xfrm>
              <a:off x="1514006" y="1141439"/>
              <a:ext cx="8619345" cy="4841823"/>
            </a:xfrm>
            <a:prstGeom prst="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Arial" panose="020B0604020202020204"/>
                <a:ea typeface="黑体" panose="02010609060101010101" pitchFamily="49" charset="-122"/>
                <a:cs typeface="+mn-cs"/>
              </a:endParaRPr>
            </a:p>
          </p:txBody>
        </p:sp>
      </p:grpSp>
      <p:pic>
        <p:nvPicPr>
          <p:cNvPr id="46" name="图片 45"/>
          <p:cNvPicPr>
            <a:picLocks noChangeAspect="1"/>
          </p:cNvPicPr>
          <p:nvPr/>
        </p:nvPicPr>
        <p:blipFill>
          <a:blip r:embed="rId2"/>
          <a:stretch>
            <a:fillRect/>
          </a:stretch>
        </p:blipFill>
        <p:spPr>
          <a:xfrm>
            <a:off x="321980" y="2018452"/>
            <a:ext cx="795062" cy="463786"/>
          </a:xfrm>
          <a:prstGeom prst="rect">
            <a:avLst/>
          </a:prstGeom>
        </p:spPr>
      </p:pic>
      <p:pic>
        <p:nvPicPr>
          <p:cNvPr id="23" name="Picture 2">
            <a:extLst>
              <a:ext uri="{FF2B5EF4-FFF2-40B4-BE49-F238E27FC236}">
                <a16:creationId xmlns:a16="http://schemas.microsoft.com/office/drawing/2014/main" id="{35BC64E5-4BD1-47AE-8A13-25934AD224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5318" y="1885294"/>
            <a:ext cx="7684474" cy="3293346"/>
          </a:xfrm>
          <a:prstGeom prst="rect">
            <a:avLst/>
          </a:prstGeom>
          <a:ln>
            <a:solidFill>
              <a:schemeClr val="bg1"/>
            </a:solidFill>
          </a:ln>
          <a:effectLst>
            <a:softEdge rad="112500"/>
          </a:effectLst>
        </p:spPr>
      </p:pic>
      <p:sp>
        <p:nvSpPr>
          <p:cNvPr id="3" name="TextBox 2">
            <a:extLst>
              <a:ext uri="{FF2B5EF4-FFF2-40B4-BE49-F238E27FC236}">
                <a16:creationId xmlns:a16="http://schemas.microsoft.com/office/drawing/2014/main" id="{35E73AF0-1D31-4A86-ACEF-AA0E272C86C1}"/>
              </a:ext>
            </a:extLst>
          </p:cNvPr>
          <p:cNvSpPr txBox="1"/>
          <p:nvPr/>
        </p:nvSpPr>
        <p:spPr>
          <a:xfrm>
            <a:off x="2057400" y="5105400"/>
            <a:ext cx="8229600" cy="707886"/>
          </a:xfrm>
          <a:prstGeom prst="rect">
            <a:avLst/>
          </a:prstGeom>
          <a:noFill/>
        </p:spPr>
        <p:txBody>
          <a:bodyPr wrap="square" rtlCol="0">
            <a:spAutoFit/>
          </a:bodyPr>
          <a:lstStyle/>
          <a:p>
            <a:r>
              <a:rPr lang="en-US" sz="4000" dirty="0" err="1">
                <a:latin typeface="Arial-Rounded" panose="020B0500000000000000" pitchFamily="34" charset="0"/>
                <a:ea typeface="Arial-Rounded" panose="020B0500000000000000" pitchFamily="34" charset="0"/>
                <a:cs typeface="Arial-Rounded" panose="020B0500000000000000" pitchFamily="34" charset="0"/>
              </a:rPr>
              <a:t>Em</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thích</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loài</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hoa</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nào</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nhất</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Vì</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sao</a:t>
            </a:r>
            <a:r>
              <a:rPr lang="en-US" sz="40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4" name="TextBox 3">
            <a:extLst>
              <a:ext uri="{FF2B5EF4-FFF2-40B4-BE49-F238E27FC236}">
                <a16:creationId xmlns:a16="http://schemas.microsoft.com/office/drawing/2014/main" id="{6B7F605B-7D49-4EF7-9736-BB018AC0670F}"/>
              </a:ext>
            </a:extLst>
          </p:cNvPr>
          <p:cNvSpPr txBox="1"/>
          <p:nvPr/>
        </p:nvSpPr>
        <p:spPr>
          <a:xfrm>
            <a:off x="3581400" y="914400"/>
            <a:ext cx="5201377" cy="769441"/>
          </a:xfrm>
          <a:prstGeom prst="rect">
            <a:avLst/>
          </a:prstGeom>
          <a:solidFill>
            <a:schemeClr val="bg1"/>
          </a:solidFill>
        </p:spPr>
        <p:txBody>
          <a:bodyPr wrap="square" rtlCol="0">
            <a:spAutoFit/>
          </a:bodyPr>
          <a:lstStyle/>
          <a:p>
            <a:pPr algn="ctr"/>
            <a:r>
              <a:rPr lang="en-US" sz="44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Muôn</a:t>
            </a:r>
            <a:r>
              <a:rPr lang="en-US" sz="44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hoa</a:t>
            </a:r>
            <a:r>
              <a:rPr lang="en-US" sz="44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khoe</a:t>
            </a:r>
            <a:r>
              <a:rPr lang="en-US" sz="44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sắc</a:t>
            </a:r>
            <a:endParaRPr lang="en-US" sz="44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4">
            <a:extLst>
              <a:ext uri="{FF2B5EF4-FFF2-40B4-BE49-F238E27FC236}">
                <a16:creationId xmlns:a16="http://schemas.microsoft.com/office/drawing/2014/main" id="{634B276D-78A7-4467-ACA0-1271319764E6}"/>
              </a:ext>
            </a:extLst>
          </p:cNvPr>
          <p:cNvSpPr/>
          <p:nvPr/>
        </p:nvSpPr>
        <p:spPr>
          <a:xfrm>
            <a:off x="4114800" y="1892066"/>
            <a:ext cx="3657600" cy="317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7210098A-B682-99BE-B5FE-4C4751269E78}"/>
              </a:ext>
            </a:extLst>
          </p:cNvPr>
          <p:cNvGrpSpPr/>
          <p:nvPr/>
        </p:nvGrpSpPr>
        <p:grpSpPr>
          <a:xfrm>
            <a:off x="230477" y="203423"/>
            <a:ext cx="2621250" cy="941185"/>
            <a:chOff x="63500" y="1429216"/>
            <a:chExt cx="1970813" cy="705889"/>
          </a:xfrm>
        </p:grpSpPr>
        <p:sp>
          <p:nvSpPr>
            <p:cNvPr id="7" name="Rounded Rectangle 7">
              <a:extLst>
                <a:ext uri="{FF2B5EF4-FFF2-40B4-BE49-F238E27FC236}">
                  <a16:creationId xmlns:a16="http://schemas.microsoft.com/office/drawing/2014/main" id="{51FA4F24-1F64-0B66-9C87-A1E010D38B00}"/>
                </a:ext>
              </a:extLst>
            </p:cNvPr>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prstClr val="white"/>
                  </a:solidFill>
                  <a:latin typeface="Arial-Rounded" pitchFamily="34" charset="0"/>
                  <a:ea typeface="Arial-Rounded" pitchFamily="34" charset="0"/>
                  <a:cs typeface="Arial-Rounded" pitchFamily="34" charset="0"/>
                </a:rPr>
                <a:t>Nói</a:t>
              </a:r>
              <a:endParaRPr lang="en-US" sz="4400" dirty="0">
                <a:solidFill>
                  <a:prstClr val="white"/>
                </a:solidFill>
                <a:latin typeface="Arial-Rounded" pitchFamily="34" charset="0"/>
                <a:ea typeface="Arial-Rounded" pitchFamily="34" charset="0"/>
                <a:cs typeface="Arial-Rounded" pitchFamily="34" charset="0"/>
              </a:endParaRPr>
            </a:p>
          </p:txBody>
        </p:sp>
        <p:sp>
          <p:nvSpPr>
            <p:cNvPr id="8" name="Oval 7">
              <a:extLst>
                <a:ext uri="{FF2B5EF4-FFF2-40B4-BE49-F238E27FC236}">
                  <a16:creationId xmlns:a16="http://schemas.microsoft.com/office/drawing/2014/main" id="{4274F165-1544-953C-37D4-4E012D3A8B43}"/>
                </a:ext>
              </a:extLst>
            </p:cNvPr>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prstClr val="black"/>
                  </a:solidFill>
                  <a:latin typeface="Arial Rounded MT Bold" pitchFamily="34" charset="0"/>
                  <a:ea typeface="Arial-Rounded" pitchFamily="34" charset="0"/>
                  <a:cs typeface="Arial-Rounded" pitchFamily="34" charset="0"/>
                </a:rPr>
                <a:t>5</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Sắc đào ngày xuân"/>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pic>
        <p:nvPicPr>
          <p:cNvPr id="3076" name="Picture 4" descr="Cây Hoa Đào Ngày Tế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153" y="-48870"/>
            <a:ext cx="12573000" cy="7072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22808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Ngắm cánh đồng hoa cải đẹp nao lò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804"/>
            <a:ext cx="12191999" cy="6812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38212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D4173D-B945-44EF-BF7C-BFD233853FF9}"/>
              </a:ext>
            </a:extLst>
          </p:cNvPr>
          <p:cNvSpPr txBox="1"/>
          <p:nvPr/>
        </p:nvSpPr>
        <p:spPr>
          <a:xfrm>
            <a:off x="278971" y="836184"/>
            <a:ext cx="11553746" cy="5249963"/>
          </a:xfrm>
          <a:prstGeom prst="rect">
            <a:avLst/>
          </a:prstGeom>
          <a:noFill/>
        </p:spPr>
        <p:txBody>
          <a:bodyPr wrap="square" rtlCol="0">
            <a:spAutoFit/>
          </a:bodyPr>
          <a:lstStyle/>
          <a:p>
            <a:pPr algn="just"/>
            <a:r>
              <a:rPr lang="en-US" sz="399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Tết</a:t>
            </a:r>
            <a:r>
              <a:rPr lang="en-US" sz="4788"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đến</a:t>
            </a:r>
            <a:r>
              <a:rPr lang="en-US" sz="4788"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hoa</a:t>
            </a:r>
            <a:r>
              <a:rPr lang="en-US" sz="4788"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đào</a:t>
            </a:r>
            <a:r>
              <a:rPr lang="en-US" sz="4788"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khoe</a:t>
            </a:r>
            <a:r>
              <a:rPr lang="en-US" sz="4788"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sắc</a:t>
            </a:r>
            <a:r>
              <a:rPr lang="en-US" sz="4788"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4788"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tươi</a:t>
            </a:r>
            <a:r>
              <a:rPr lang="en-US" sz="4788"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hoa</a:t>
            </a:r>
            <a:r>
              <a:rPr lang="en-US" sz="4788"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mai</a:t>
            </a:r>
            <a:r>
              <a:rPr lang="en-US" sz="4788"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vàng</a:t>
            </a:r>
            <a:r>
              <a:rPr lang="en-US" sz="4788"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nở</a:t>
            </a:r>
            <a:r>
              <a:rPr lang="en-US" sz="4788"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rộ</a:t>
            </a:r>
            <a:r>
              <a:rPr lang="en-US" sz="4788"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Hè</a:t>
            </a:r>
            <a:r>
              <a:rPr lang="en-US" sz="4788"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sang, </a:t>
            </a:r>
            <a:r>
              <a:rPr lang="en-US" sz="4788"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hoa</a:t>
            </a:r>
            <a:r>
              <a:rPr lang="en-US" sz="4788"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phượng</a:t>
            </a:r>
            <a:r>
              <a:rPr lang="en-US" sz="4788"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bừng</a:t>
            </a:r>
            <a:r>
              <a:rPr lang="en-US" sz="4788"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lửa</a:t>
            </a:r>
            <a:r>
              <a:rPr lang="en-US" sz="4788"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đỏ</a:t>
            </a:r>
            <a:r>
              <a:rPr lang="en-US" sz="4788"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cháy</a:t>
            </a:r>
            <a:r>
              <a:rPr lang="en-US" sz="4788"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rực</a:t>
            </a:r>
            <a:r>
              <a:rPr lang="en-US" sz="4788"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cả</a:t>
            </a:r>
            <a:r>
              <a:rPr lang="en-US" sz="4788"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góc</a:t>
            </a:r>
            <a:r>
              <a:rPr lang="en-US" sz="4788"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trời</a:t>
            </a:r>
            <a:r>
              <a:rPr lang="en-US" sz="4788"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Cuối</a:t>
            </a:r>
            <a:r>
              <a:rPr lang="en-US" sz="4788"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thu</a:t>
            </a:r>
            <a:r>
              <a:rPr lang="en-US" sz="4788"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hương</a:t>
            </a:r>
            <a:r>
              <a:rPr lang="en-US" sz="4788"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hoa</a:t>
            </a:r>
            <a:r>
              <a:rPr lang="en-US" sz="4788"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sữa</a:t>
            </a:r>
            <a:r>
              <a:rPr lang="en-US" sz="4788"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nồng</a:t>
            </a:r>
            <a:r>
              <a:rPr lang="en-US" sz="4788"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nàn</a:t>
            </a:r>
            <a:r>
              <a:rPr lang="en-US" sz="4788"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ngát</a:t>
            </a:r>
            <a:r>
              <a:rPr lang="en-US" sz="4788"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thơm</a:t>
            </a:r>
            <a:r>
              <a:rPr lang="en-US" sz="4788"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từng</a:t>
            </a:r>
            <a:r>
              <a:rPr lang="en-US" sz="4788"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góc</a:t>
            </a:r>
            <a:r>
              <a:rPr lang="en-US" sz="4788"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phố</a:t>
            </a:r>
            <a:r>
              <a:rPr lang="en-US" sz="4788"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Cuối</a:t>
            </a:r>
            <a:r>
              <a:rPr lang="en-US" sz="4788"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đông</a:t>
            </a:r>
            <a:r>
              <a:rPr lang="en-US" sz="4788"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hoa</a:t>
            </a:r>
            <a:r>
              <a:rPr lang="en-US" sz="4788"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cải</a:t>
            </a:r>
            <a:r>
              <a:rPr lang="en-US" sz="4788"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trải</a:t>
            </a:r>
            <a:r>
              <a:rPr lang="en-US" sz="4788"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thảm</a:t>
            </a:r>
            <a:r>
              <a:rPr lang="en-US" sz="4788"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vàng</a:t>
            </a:r>
            <a:r>
              <a:rPr lang="en-US" sz="4788"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rực</a:t>
            </a:r>
            <a:r>
              <a:rPr lang="en-US" sz="4788"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rỡ</a:t>
            </a:r>
            <a:r>
              <a:rPr lang="en-US" sz="4788"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bên</a:t>
            </a:r>
            <a:r>
              <a:rPr lang="en-US" sz="4788"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sông</a:t>
            </a:r>
            <a:r>
              <a:rPr lang="en-US" sz="4788"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4788"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sắc</a:t>
            </a:r>
            <a:r>
              <a:rPr lang="en-US" sz="4788"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hoa</a:t>
            </a:r>
            <a:r>
              <a:rPr lang="en-US" sz="4788"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hương</a:t>
            </a:r>
            <a:r>
              <a:rPr lang="en-US" sz="4788"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hoa</a:t>
            </a:r>
            <a:r>
              <a:rPr lang="en-US" sz="4788"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4788"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đẹp</a:t>
            </a:r>
            <a:r>
              <a:rPr lang="en-US" sz="4788"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thêm</a:t>
            </a:r>
            <a:r>
              <a:rPr lang="en-US" sz="4788"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cho</a:t>
            </a:r>
            <a:r>
              <a:rPr lang="en-US" sz="4788"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cuộc</a:t>
            </a:r>
            <a:r>
              <a:rPr lang="en-US" sz="4788"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sống</a:t>
            </a:r>
            <a:r>
              <a:rPr lang="en-US" sz="4788"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8317605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265794" y="1564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800">
                <a:solidFill>
                  <a:srgbClr val="0070C0"/>
                </a:solidFill>
                <a:latin typeface="Arial-Rounded" pitchFamily="34" charset="0"/>
                <a:ea typeface="Arial-Rounded" pitchFamily="34" charset="0"/>
                <a:cs typeface="Arial-Rounded" pitchFamily="34" charset="0"/>
              </a:rPr>
              <a:t>	</a:t>
            </a:r>
            <a:r>
              <a:rPr lang="en-US" sz="4800">
                <a:solidFill>
                  <a:prstClr val="black"/>
                </a:solidFill>
                <a:latin typeface="Arial-Rounded" pitchFamily="34" charset="0"/>
                <a:ea typeface="Arial-Rounded" pitchFamily="34" charset="0"/>
                <a:cs typeface="Arial-Rounded" pitchFamily="34" charset="0"/>
              </a:rPr>
              <a:t>Tết đến, hoa đào khoe sắc hồng tươi, hoa mai vàng nở rộ. Hè sang, hoa phượng bừng lửa đỏ, cháy rực cả góc trời. Cuối thu, hương sữa nồng nàn, ngát thơm từng góc phố. Cuối đông, hoa cải trải thảm vàng rực rỡ bên sông. Những sắc hoa, hương hoa làm đẹp thêm cho cuộc sống.</a:t>
            </a:r>
          </a:p>
        </p:txBody>
      </p:sp>
      <p:sp>
        <p:nvSpPr>
          <p:cNvPr id="14" name="Rounded Rectangle 13"/>
          <p:cNvSpPr/>
          <p:nvPr/>
        </p:nvSpPr>
        <p:spPr>
          <a:xfrm>
            <a:off x="471092" y="5495597"/>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Hoa nào nở vào dịp Tết?</a:t>
            </a:r>
          </a:p>
        </p:txBody>
      </p:sp>
      <p:cxnSp>
        <p:nvCxnSpPr>
          <p:cNvPr id="15" name="Straight Connector 14"/>
          <p:cNvCxnSpPr/>
          <p:nvPr/>
        </p:nvCxnSpPr>
        <p:spPr>
          <a:xfrm>
            <a:off x="3429000" y="990600"/>
            <a:ext cx="2057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0868463" y="986972"/>
            <a:ext cx="95979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23850" y="1618344"/>
            <a:ext cx="95979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448752" y="5543020"/>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solidFill>
                  <a:prstClr val="white"/>
                </a:solidFill>
                <a:latin typeface="Arial-Rounded" pitchFamily="34" charset="0"/>
                <a:ea typeface="Arial-Rounded" pitchFamily="34" charset="0"/>
                <a:cs typeface="Arial-Rounded" pitchFamily="34" charset="0"/>
              </a:rPr>
              <a:t>Mùa hè có hoa gì?</a:t>
            </a:r>
          </a:p>
        </p:txBody>
      </p:sp>
      <p:cxnSp>
        <p:nvCxnSpPr>
          <p:cNvPr id="26" name="Straight Connector 25"/>
          <p:cNvCxnSpPr/>
          <p:nvPr/>
        </p:nvCxnSpPr>
        <p:spPr>
          <a:xfrm>
            <a:off x="7162800" y="1672772"/>
            <a:ext cx="3124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471092" y="5495597"/>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solidFill>
                  <a:prstClr val="white"/>
                </a:solidFill>
                <a:latin typeface="Arial-Rounded" pitchFamily="34" charset="0"/>
                <a:ea typeface="Arial-Rounded" pitchFamily="34" charset="0"/>
                <a:cs typeface="Arial-Rounded" pitchFamily="34" charset="0"/>
              </a:rPr>
              <a:t>Hoa cải thường nở vào mùa nào?</a:t>
            </a:r>
          </a:p>
        </p:txBody>
      </p:sp>
      <p:cxnSp>
        <p:nvCxnSpPr>
          <p:cNvPr id="32" name="Straight Connector 31"/>
          <p:cNvCxnSpPr/>
          <p:nvPr/>
        </p:nvCxnSpPr>
        <p:spPr>
          <a:xfrm>
            <a:off x="10639786" y="2971800"/>
            <a:ext cx="109501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56117" y="3581400"/>
            <a:ext cx="1147213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33528" y="4343400"/>
            <a:ext cx="128118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Rounded Rectangle 34"/>
          <p:cNvSpPr/>
          <p:nvPr/>
        </p:nvSpPr>
        <p:spPr>
          <a:xfrm>
            <a:off x="457200" y="5486400"/>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Hoa mang lại ý nghĩa gì cho cuộc sống?</a:t>
            </a:r>
          </a:p>
        </p:txBody>
      </p:sp>
      <p:cxnSp>
        <p:nvCxnSpPr>
          <p:cNvPr id="36" name="Straight Connector 35"/>
          <p:cNvCxnSpPr/>
          <p:nvPr/>
        </p:nvCxnSpPr>
        <p:spPr>
          <a:xfrm>
            <a:off x="1981200" y="4343400"/>
            <a:ext cx="97451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56116" y="4953000"/>
            <a:ext cx="513028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810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par>
                                <p:cTn id="18" presetID="10" presetClass="entr" presetSubtype="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5"/>
                                        </p:tgtEl>
                                      </p:cBhvr>
                                    </p:animEffect>
                                    <p:set>
                                      <p:cBhvr>
                                        <p:cTn id="25" dur="1" fill="hold">
                                          <p:stCondLst>
                                            <p:cond delay="499"/>
                                          </p:stCondLst>
                                        </p:cTn>
                                        <p:tgtEl>
                                          <p:spTgt spid="15"/>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8"/>
                                        </p:tgtEl>
                                      </p:cBhvr>
                                    </p:animEffect>
                                    <p:set>
                                      <p:cBhvr>
                                        <p:cTn id="28" dur="1" fill="hold">
                                          <p:stCondLst>
                                            <p:cond delay="499"/>
                                          </p:stCondLst>
                                        </p:cTn>
                                        <p:tgtEl>
                                          <p:spTgt spid="18"/>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20"/>
                                        </p:tgtEl>
                                      </p:cBhvr>
                                    </p:animEffect>
                                    <p:set>
                                      <p:cBhvr>
                                        <p:cTn id="31" dur="1" fill="hold">
                                          <p:stCondLst>
                                            <p:cond delay="499"/>
                                          </p:stCondLst>
                                        </p:cTn>
                                        <p:tgtEl>
                                          <p:spTgt spid="20"/>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26"/>
                                        </p:tgtEl>
                                      </p:cBhvr>
                                    </p:animEffect>
                                    <p:set>
                                      <p:cBhvr>
                                        <p:cTn id="46" dur="1" fill="hold">
                                          <p:stCondLst>
                                            <p:cond delay="499"/>
                                          </p:stCondLst>
                                        </p:cTn>
                                        <p:tgtEl>
                                          <p:spTgt spid="2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500"/>
                                        <p:tgtEl>
                                          <p:spTgt spid="3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fade">
                                      <p:cBhvr>
                                        <p:cTn id="56" dur="500"/>
                                        <p:tgtEl>
                                          <p:spTgt spid="32"/>
                                        </p:tgtEl>
                                      </p:cBhvr>
                                    </p:animEffect>
                                  </p:childTnLst>
                                </p:cTn>
                              </p:par>
                              <p:par>
                                <p:cTn id="57" presetID="10" presetClass="entr" presetSubtype="0" fill="hold" nodeType="with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500"/>
                                        <p:tgtEl>
                                          <p:spTgt spid="33"/>
                                        </p:tgtEl>
                                      </p:cBhvr>
                                    </p:animEffect>
                                  </p:childTnLst>
                                </p:cTn>
                              </p:par>
                              <p:par>
                                <p:cTn id="60" presetID="10" presetClass="entr" presetSubtype="0" fill="hold" nodeType="with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fade">
                                      <p:cBhvr>
                                        <p:cTn id="62" dur="500"/>
                                        <p:tgtEl>
                                          <p:spTgt spid="3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32"/>
                                        </p:tgtEl>
                                      </p:cBhvr>
                                    </p:animEffect>
                                    <p:set>
                                      <p:cBhvr>
                                        <p:cTn id="67" dur="1" fill="hold">
                                          <p:stCondLst>
                                            <p:cond delay="499"/>
                                          </p:stCondLst>
                                        </p:cTn>
                                        <p:tgtEl>
                                          <p:spTgt spid="32"/>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33"/>
                                        </p:tgtEl>
                                      </p:cBhvr>
                                    </p:animEffect>
                                    <p:set>
                                      <p:cBhvr>
                                        <p:cTn id="70" dur="1" fill="hold">
                                          <p:stCondLst>
                                            <p:cond delay="499"/>
                                          </p:stCondLst>
                                        </p:cTn>
                                        <p:tgtEl>
                                          <p:spTgt spid="33"/>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34"/>
                                        </p:tgtEl>
                                      </p:cBhvr>
                                    </p:animEffect>
                                    <p:set>
                                      <p:cBhvr>
                                        <p:cTn id="73" dur="1" fill="hold">
                                          <p:stCondLst>
                                            <p:cond delay="499"/>
                                          </p:stCondLst>
                                        </p:cTn>
                                        <p:tgtEl>
                                          <p:spTgt spid="34"/>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35"/>
                                        </p:tgtEl>
                                        <p:attrNameLst>
                                          <p:attrName>style.visibility</p:attrName>
                                        </p:attrNameLst>
                                      </p:cBhvr>
                                      <p:to>
                                        <p:strVal val="visible"/>
                                      </p:to>
                                    </p:set>
                                    <p:animEffect transition="in" filter="fade">
                                      <p:cBhvr>
                                        <p:cTn id="78" dur="500"/>
                                        <p:tgtEl>
                                          <p:spTgt spid="35"/>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36"/>
                                        </p:tgtEl>
                                        <p:attrNameLst>
                                          <p:attrName>style.visibility</p:attrName>
                                        </p:attrNameLst>
                                      </p:cBhvr>
                                      <p:to>
                                        <p:strVal val="visible"/>
                                      </p:to>
                                    </p:set>
                                    <p:animEffect transition="in" filter="fade">
                                      <p:cBhvr>
                                        <p:cTn id="83" dur="500"/>
                                        <p:tgtEl>
                                          <p:spTgt spid="36"/>
                                        </p:tgtEl>
                                      </p:cBhvr>
                                    </p:animEffect>
                                  </p:childTnLst>
                                </p:cTn>
                              </p:par>
                              <p:par>
                                <p:cTn id="84" presetID="10" presetClass="entr" presetSubtype="0" fill="hold" nodeType="withEffect">
                                  <p:stCondLst>
                                    <p:cond delay="0"/>
                                  </p:stCondLst>
                                  <p:childTnLst>
                                    <p:set>
                                      <p:cBhvr>
                                        <p:cTn id="85" dur="1" fill="hold">
                                          <p:stCondLst>
                                            <p:cond delay="0"/>
                                          </p:stCondLst>
                                        </p:cTn>
                                        <p:tgtEl>
                                          <p:spTgt spid="37"/>
                                        </p:tgtEl>
                                        <p:attrNameLst>
                                          <p:attrName>style.visibility</p:attrName>
                                        </p:attrNameLst>
                                      </p:cBhvr>
                                      <p:to>
                                        <p:strVal val="visible"/>
                                      </p:to>
                                    </p:set>
                                    <p:animEffect transition="in" filter="fade">
                                      <p:cBhvr>
                                        <p:cTn id="86" dur="500"/>
                                        <p:tgtEl>
                                          <p:spTgt spid="37"/>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36"/>
                                        </p:tgtEl>
                                      </p:cBhvr>
                                    </p:animEffect>
                                    <p:set>
                                      <p:cBhvr>
                                        <p:cTn id="91" dur="1" fill="hold">
                                          <p:stCondLst>
                                            <p:cond delay="499"/>
                                          </p:stCondLst>
                                        </p:cTn>
                                        <p:tgtEl>
                                          <p:spTgt spid="36"/>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37"/>
                                        </p:tgtEl>
                                      </p:cBhvr>
                                    </p:animEffect>
                                    <p:set>
                                      <p:cBhvr>
                                        <p:cTn id="94" dur="1" fill="hold">
                                          <p:stCondLst>
                                            <p:cond delay="4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1" grpId="0" animBg="1"/>
      <p:bldP spid="30" grpId="0" animBg="1"/>
      <p:bldP spid="3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A7A7F020-87BB-0AC2-6999-4E0DB409FAC9}"/>
              </a:ext>
            </a:extLst>
          </p:cNvPr>
          <p:cNvSpPr/>
          <p:nvPr/>
        </p:nvSpPr>
        <p:spPr>
          <a:xfrm>
            <a:off x="216131" y="199505"/>
            <a:ext cx="11754196" cy="6533804"/>
          </a:xfrm>
          <a:prstGeom prst="roundRect">
            <a:avLst/>
          </a:prstGeom>
          <a:solidFill>
            <a:schemeClr val="bg1">
              <a:alpha val="70000"/>
            </a:schemeClr>
          </a:solidFill>
          <a:ln w="38100">
            <a:solidFill>
              <a:srgbClr val="5C8B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 name="Group 7">
            <a:extLst>
              <a:ext uri="{FF2B5EF4-FFF2-40B4-BE49-F238E27FC236}">
                <a16:creationId xmlns:a16="http://schemas.microsoft.com/office/drawing/2014/main" id="{E9DCDB60-3859-AB2B-11F1-74C2D43F90F9}"/>
              </a:ext>
            </a:extLst>
          </p:cNvPr>
          <p:cNvGrpSpPr/>
          <p:nvPr/>
        </p:nvGrpSpPr>
        <p:grpSpPr>
          <a:xfrm>
            <a:off x="216131" y="764270"/>
            <a:ext cx="11883753" cy="1921829"/>
            <a:chOff x="290948" y="4772976"/>
            <a:chExt cx="11883753" cy="1921829"/>
          </a:xfrm>
        </p:grpSpPr>
        <p:sp>
          <p:nvSpPr>
            <p:cNvPr id="9" name="Rectangle 8">
              <a:extLst>
                <a:ext uri="{FF2B5EF4-FFF2-40B4-BE49-F238E27FC236}">
                  <a16:creationId xmlns:a16="http://schemas.microsoft.com/office/drawing/2014/main" id="{79617B50-F403-C1EC-2AB8-5BAF466B6D6C}"/>
                </a:ext>
              </a:extLst>
            </p:cNvPr>
            <p:cNvSpPr/>
            <p:nvPr/>
          </p:nvSpPr>
          <p:spPr>
            <a:xfrm>
              <a:off x="1484296" y="5126323"/>
              <a:ext cx="10271084" cy="1256012"/>
            </a:xfrm>
            <a:custGeom>
              <a:avLst/>
              <a:gdLst>
                <a:gd name="connsiteX0" fmla="*/ 0 w 10271084"/>
                <a:gd name="connsiteY0" fmla="*/ 0 h 1256012"/>
                <a:gd name="connsiteX1" fmla="*/ 467905 w 10271084"/>
                <a:gd name="connsiteY1" fmla="*/ 0 h 1256012"/>
                <a:gd name="connsiteX2" fmla="*/ 935810 w 10271084"/>
                <a:gd name="connsiteY2" fmla="*/ 0 h 1256012"/>
                <a:gd name="connsiteX3" fmla="*/ 1301004 w 10271084"/>
                <a:gd name="connsiteY3" fmla="*/ 0 h 1256012"/>
                <a:gd name="connsiteX4" fmla="*/ 1768909 w 10271084"/>
                <a:gd name="connsiteY4" fmla="*/ 0 h 1256012"/>
                <a:gd name="connsiteX5" fmla="*/ 2544946 w 10271084"/>
                <a:gd name="connsiteY5" fmla="*/ 0 h 1256012"/>
                <a:gd name="connsiteX6" fmla="*/ 2807430 w 10271084"/>
                <a:gd name="connsiteY6" fmla="*/ 0 h 1256012"/>
                <a:gd name="connsiteX7" fmla="*/ 3172624 w 10271084"/>
                <a:gd name="connsiteY7" fmla="*/ 0 h 1256012"/>
                <a:gd name="connsiteX8" fmla="*/ 3948661 w 10271084"/>
                <a:gd name="connsiteY8" fmla="*/ 0 h 1256012"/>
                <a:gd name="connsiteX9" fmla="*/ 4724699 w 10271084"/>
                <a:gd name="connsiteY9" fmla="*/ 0 h 1256012"/>
                <a:gd name="connsiteX10" fmla="*/ 5192604 w 10271084"/>
                <a:gd name="connsiteY10" fmla="*/ 0 h 1256012"/>
                <a:gd name="connsiteX11" fmla="*/ 5557798 w 10271084"/>
                <a:gd name="connsiteY11" fmla="*/ 0 h 1256012"/>
                <a:gd name="connsiteX12" fmla="*/ 6231124 w 10271084"/>
                <a:gd name="connsiteY12" fmla="*/ 0 h 1256012"/>
                <a:gd name="connsiteX13" fmla="*/ 6904451 w 10271084"/>
                <a:gd name="connsiteY13" fmla="*/ 0 h 1256012"/>
                <a:gd name="connsiteX14" fmla="*/ 7577778 w 10271084"/>
                <a:gd name="connsiteY14" fmla="*/ 0 h 1256012"/>
                <a:gd name="connsiteX15" fmla="*/ 8045682 w 10271084"/>
                <a:gd name="connsiteY15" fmla="*/ 0 h 1256012"/>
                <a:gd name="connsiteX16" fmla="*/ 8616298 w 10271084"/>
                <a:gd name="connsiteY16" fmla="*/ 0 h 1256012"/>
                <a:gd name="connsiteX17" fmla="*/ 8981492 w 10271084"/>
                <a:gd name="connsiteY17" fmla="*/ 0 h 1256012"/>
                <a:gd name="connsiteX18" fmla="*/ 9552108 w 10271084"/>
                <a:gd name="connsiteY18" fmla="*/ 0 h 1256012"/>
                <a:gd name="connsiteX19" fmla="*/ 10271084 w 10271084"/>
                <a:gd name="connsiteY19" fmla="*/ 0 h 1256012"/>
                <a:gd name="connsiteX20" fmla="*/ 10271084 w 10271084"/>
                <a:gd name="connsiteY20" fmla="*/ 418671 h 1256012"/>
                <a:gd name="connsiteX21" fmla="*/ 10271084 w 10271084"/>
                <a:gd name="connsiteY21" fmla="*/ 849901 h 1256012"/>
                <a:gd name="connsiteX22" fmla="*/ 10271084 w 10271084"/>
                <a:gd name="connsiteY22" fmla="*/ 1256012 h 1256012"/>
                <a:gd name="connsiteX23" fmla="*/ 10008601 w 10271084"/>
                <a:gd name="connsiteY23" fmla="*/ 1256012 h 1256012"/>
                <a:gd name="connsiteX24" fmla="*/ 9746117 w 10271084"/>
                <a:gd name="connsiteY24" fmla="*/ 1256012 h 1256012"/>
                <a:gd name="connsiteX25" fmla="*/ 9278213 w 10271084"/>
                <a:gd name="connsiteY25" fmla="*/ 1256012 h 1256012"/>
                <a:gd name="connsiteX26" fmla="*/ 8502175 w 10271084"/>
                <a:gd name="connsiteY26" fmla="*/ 1256012 h 1256012"/>
                <a:gd name="connsiteX27" fmla="*/ 7726138 w 10271084"/>
                <a:gd name="connsiteY27" fmla="*/ 1256012 h 1256012"/>
                <a:gd name="connsiteX28" fmla="*/ 7258233 w 10271084"/>
                <a:gd name="connsiteY28" fmla="*/ 1256012 h 1256012"/>
                <a:gd name="connsiteX29" fmla="*/ 6893039 w 10271084"/>
                <a:gd name="connsiteY29" fmla="*/ 1256012 h 1256012"/>
                <a:gd name="connsiteX30" fmla="*/ 6630555 w 10271084"/>
                <a:gd name="connsiteY30" fmla="*/ 1256012 h 1256012"/>
                <a:gd name="connsiteX31" fmla="*/ 5957229 w 10271084"/>
                <a:gd name="connsiteY31" fmla="*/ 1256012 h 1256012"/>
                <a:gd name="connsiteX32" fmla="*/ 5386613 w 10271084"/>
                <a:gd name="connsiteY32" fmla="*/ 1256012 h 1256012"/>
                <a:gd name="connsiteX33" fmla="*/ 4815997 w 10271084"/>
                <a:gd name="connsiteY33" fmla="*/ 1256012 h 1256012"/>
                <a:gd name="connsiteX34" fmla="*/ 4039960 w 10271084"/>
                <a:gd name="connsiteY34" fmla="*/ 1256012 h 1256012"/>
                <a:gd name="connsiteX35" fmla="*/ 3263922 w 10271084"/>
                <a:gd name="connsiteY35" fmla="*/ 1256012 h 1256012"/>
                <a:gd name="connsiteX36" fmla="*/ 2487885 w 10271084"/>
                <a:gd name="connsiteY36" fmla="*/ 1256012 h 1256012"/>
                <a:gd name="connsiteX37" fmla="*/ 1711847 w 10271084"/>
                <a:gd name="connsiteY37" fmla="*/ 1256012 h 1256012"/>
                <a:gd name="connsiteX38" fmla="*/ 1449364 w 10271084"/>
                <a:gd name="connsiteY38" fmla="*/ 1256012 h 1256012"/>
                <a:gd name="connsiteX39" fmla="*/ 878748 w 10271084"/>
                <a:gd name="connsiteY39" fmla="*/ 1256012 h 1256012"/>
                <a:gd name="connsiteX40" fmla="*/ 513554 w 10271084"/>
                <a:gd name="connsiteY40" fmla="*/ 1256012 h 1256012"/>
                <a:gd name="connsiteX41" fmla="*/ 0 w 10271084"/>
                <a:gd name="connsiteY41" fmla="*/ 1256012 h 1256012"/>
                <a:gd name="connsiteX42" fmla="*/ 0 w 10271084"/>
                <a:gd name="connsiteY42" fmla="*/ 862462 h 1256012"/>
                <a:gd name="connsiteX43" fmla="*/ 0 w 10271084"/>
                <a:gd name="connsiteY43" fmla="*/ 468911 h 1256012"/>
                <a:gd name="connsiteX44" fmla="*/ 0 w 10271084"/>
                <a:gd name="connsiteY44" fmla="*/ 0 h 125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71084" h="1256012" fill="none" extrusionOk="0">
                  <a:moveTo>
                    <a:pt x="0" y="0"/>
                  </a:moveTo>
                  <a:cubicBezTo>
                    <a:pt x="223827" y="-26795"/>
                    <a:pt x="373627" y="18231"/>
                    <a:pt x="467905" y="0"/>
                  </a:cubicBezTo>
                  <a:cubicBezTo>
                    <a:pt x="562183" y="-18231"/>
                    <a:pt x="744466" y="42392"/>
                    <a:pt x="935810" y="0"/>
                  </a:cubicBezTo>
                  <a:cubicBezTo>
                    <a:pt x="1127155" y="-42392"/>
                    <a:pt x="1168455" y="24759"/>
                    <a:pt x="1301004" y="0"/>
                  </a:cubicBezTo>
                  <a:cubicBezTo>
                    <a:pt x="1433553" y="-24759"/>
                    <a:pt x="1575155" y="11013"/>
                    <a:pt x="1768909" y="0"/>
                  </a:cubicBezTo>
                  <a:cubicBezTo>
                    <a:pt x="1962663" y="-11013"/>
                    <a:pt x="2259700" y="48621"/>
                    <a:pt x="2544946" y="0"/>
                  </a:cubicBezTo>
                  <a:cubicBezTo>
                    <a:pt x="2830192" y="-48621"/>
                    <a:pt x="2721467" y="24729"/>
                    <a:pt x="2807430" y="0"/>
                  </a:cubicBezTo>
                  <a:cubicBezTo>
                    <a:pt x="2893393" y="-24729"/>
                    <a:pt x="3079999" y="26444"/>
                    <a:pt x="3172624" y="0"/>
                  </a:cubicBezTo>
                  <a:cubicBezTo>
                    <a:pt x="3265249" y="-26444"/>
                    <a:pt x="3701180" y="3076"/>
                    <a:pt x="3948661" y="0"/>
                  </a:cubicBezTo>
                  <a:cubicBezTo>
                    <a:pt x="4196142" y="-3076"/>
                    <a:pt x="4428379" y="76227"/>
                    <a:pt x="4724699" y="0"/>
                  </a:cubicBezTo>
                  <a:cubicBezTo>
                    <a:pt x="5021019" y="-76227"/>
                    <a:pt x="5004318" y="24142"/>
                    <a:pt x="5192604" y="0"/>
                  </a:cubicBezTo>
                  <a:cubicBezTo>
                    <a:pt x="5380890" y="-24142"/>
                    <a:pt x="5379886" y="42763"/>
                    <a:pt x="5557798" y="0"/>
                  </a:cubicBezTo>
                  <a:cubicBezTo>
                    <a:pt x="5735710" y="-42763"/>
                    <a:pt x="6000407" y="47920"/>
                    <a:pt x="6231124" y="0"/>
                  </a:cubicBezTo>
                  <a:cubicBezTo>
                    <a:pt x="6461841" y="-47920"/>
                    <a:pt x="6663494" y="51216"/>
                    <a:pt x="6904451" y="0"/>
                  </a:cubicBezTo>
                  <a:cubicBezTo>
                    <a:pt x="7145408" y="-51216"/>
                    <a:pt x="7405457" y="11085"/>
                    <a:pt x="7577778" y="0"/>
                  </a:cubicBezTo>
                  <a:cubicBezTo>
                    <a:pt x="7750099" y="-11085"/>
                    <a:pt x="7941139" y="20080"/>
                    <a:pt x="8045682" y="0"/>
                  </a:cubicBezTo>
                  <a:cubicBezTo>
                    <a:pt x="8150225" y="-20080"/>
                    <a:pt x="8477088" y="2902"/>
                    <a:pt x="8616298" y="0"/>
                  </a:cubicBezTo>
                  <a:cubicBezTo>
                    <a:pt x="8755508" y="-2902"/>
                    <a:pt x="8845135" y="2969"/>
                    <a:pt x="8981492" y="0"/>
                  </a:cubicBezTo>
                  <a:cubicBezTo>
                    <a:pt x="9117849" y="-2969"/>
                    <a:pt x="9355831" y="9107"/>
                    <a:pt x="9552108" y="0"/>
                  </a:cubicBezTo>
                  <a:cubicBezTo>
                    <a:pt x="9748385" y="-9107"/>
                    <a:pt x="10051012" y="6745"/>
                    <a:pt x="10271084" y="0"/>
                  </a:cubicBezTo>
                  <a:cubicBezTo>
                    <a:pt x="10272858" y="129037"/>
                    <a:pt x="10267884" y="264545"/>
                    <a:pt x="10271084" y="418671"/>
                  </a:cubicBezTo>
                  <a:cubicBezTo>
                    <a:pt x="10274284" y="572797"/>
                    <a:pt x="10264786" y="681500"/>
                    <a:pt x="10271084" y="849901"/>
                  </a:cubicBezTo>
                  <a:cubicBezTo>
                    <a:pt x="10277382" y="1018302"/>
                    <a:pt x="10223716" y="1106474"/>
                    <a:pt x="10271084" y="1256012"/>
                  </a:cubicBezTo>
                  <a:cubicBezTo>
                    <a:pt x="10180203" y="1273707"/>
                    <a:pt x="10134877" y="1234857"/>
                    <a:pt x="10008601" y="1256012"/>
                  </a:cubicBezTo>
                  <a:cubicBezTo>
                    <a:pt x="9882325" y="1277167"/>
                    <a:pt x="9824564" y="1237943"/>
                    <a:pt x="9746117" y="1256012"/>
                  </a:cubicBezTo>
                  <a:cubicBezTo>
                    <a:pt x="9667670" y="1274081"/>
                    <a:pt x="9470266" y="1209811"/>
                    <a:pt x="9278213" y="1256012"/>
                  </a:cubicBezTo>
                  <a:cubicBezTo>
                    <a:pt x="9086160" y="1302213"/>
                    <a:pt x="8756271" y="1164119"/>
                    <a:pt x="8502175" y="1256012"/>
                  </a:cubicBezTo>
                  <a:cubicBezTo>
                    <a:pt x="8248079" y="1347905"/>
                    <a:pt x="8053035" y="1215930"/>
                    <a:pt x="7726138" y="1256012"/>
                  </a:cubicBezTo>
                  <a:cubicBezTo>
                    <a:pt x="7399241" y="1296094"/>
                    <a:pt x="7464622" y="1220534"/>
                    <a:pt x="7258233" y="1256012"/>
                  </a:cubicBezTo>
                  <a:cubicBezTo>
                    <a:pt x="7051844" y="1291490"/>
                    <a:pt x="7040740" y="1219234"/>
                    <a:pt x="6893039" y="1256012"/>
                  </a:cubicBezTo>
                  <a:cubicBezTo>
                    <a:pt x="6745338" y="1292790"/>
                    <a:pt x="6752982" y="1255104"/>
                    <a:pt x="6630555" y="1256012"/>
                  </a:cubicBezTo>
                  <a:cubicBezTo>
                    <a:pt x="6508128" y="1256920"/>
                    <a:pt x="6215572" y="1197033"/>
                    <a:pt x="5957229" y="1256012"/>
                  </a:cubicBezTo>
                  <a:cubicBezTo>
                    <a:pt x="5698886" y="1314991"/>
                    <a:pt x="5558126" y="1230942"/>
                    <a:pt x="5386613" y="1256012"/>
                  </a:cubicBezTo>
                  <a:cubicBezTo>
                    <a:pt x="5215100" y="1281082"/>
                    <a:pt x="5040268" y="1208252"/>
                    <a:pt x="4815997" y="1256012"/>
                  </a:cubicBezTo>
                  <a:cubicBezTo>
                    <a:pt x="4591726" y="1303772"/>
                    <a:pt x="4276525" y="1183425"/>
                    <a:pt x="4039960" y="1256012"/>
                  </a:cubicBezTo>
                  <a:cubicBezTo>
                    <a:pt x="3803395" y="1328599"/>
                    <a:pt x="3449836" y="1198252"/>
                    <a:pt x="3263922" y="1256012"/>
                  </a:cubicBezTo>
                  <a:cubicBezTo>
                    <a:pt x="3078008" y="1313772"/>
                    <a:pt x="2747300" y="1214135"/>
                    <a:pt x="2487885" y="1256012"/>
                  </a:cubicBezTo>
                  <a:cubicBezTo>
                    <a:pt x="2228470" y="1297889"/>
                    <a:pt x="2091822" y="1191936"/>
                    <a:pt x="1711847" y="1256012"/>
                  </a:cubicBezTo>
                  <a:cubicBezTo>
                    <a:pt x="1331872" y="1320088"/>
                    <a:pt x="1515518" y="1238092"/>
                    <a:pt x="1449364" y="1256012"/>
                  </a:cubicBezTo>
                  <a:cubicBezTo>
                    <a:pt x="1383210" y="1273932"/>
                    <a:pt x="1021056" y="1239849"/>
                    <a:pt x="878748" y="1256012"/>
                  </a:cubicBezTo>
                  <a:cubicBezTo>
                    <a:pt x="736440" y="1272175"/>
                    <a:pt x="602221" y="1217682"/>
                    <a:pt x="513554" y="1256012"/>
                  </a:cubicBezTo>
                  <a:cubicBezTo>
                    <a:pt x="424887" y="1294342"/>
                    <a:pt x="125228" y="1248703"/>
                    <a:pt x="0" y="1256012"/>
                  </a:cubicBezTo>
                  <a:cubicBezTo>
                    <a:pt x="-29886" y="1079969"/>
                    <a:pt x="8303" y="1009851"/>
                    <a:pt x="0" y="862462"/>
                  </a:cubicBezTo>
                  <a:cubicBezTo>
                    <a:pt x="-8303" y="715073"/>
                    <a:pt x="18115" y="596328"/>
                    <a:pt x="0" y="468911"/>
                  </a:cubicBezTo>
                  <a:cubicBezTo>
                    <a:pt x="-18115" y="341494"/>
                    <a:pt x="2326" y="101422"/>
                    <a:pt x="0" y="0"/>
                  </a:cubicBezTo>
                  <a:close/>
                </a:path>
                <a:path w="10271084" h="1256012" stroke="0" extrusionOk="0">
                  <a:moveTo>
                    <a:pt x="0" y="0"/>
                  </a:moveTo>
                  <a:cubicBezTo>
                    <a:pt x="259404" y="-18122"/>
                    <a:pt x="406691" y="43790"/>
                    <a:pt x="570616" y="0"/>
                  </a:cubicBezTo>
                  <a:cubicBezTo>
                    <a:pt x="734541" y="-43790"/>
                    <a:pt x="790691" y="43148"/>
                    <a:pt x="935810" y="0"/>
                  </a:cubicBezTo>
                  <a:cubicBezTo>
                    <a:pt x="1080929" y="-43148"/>
                    <a:pt x="1087601" y="21939"/>
                    <a:pt x="1198293" y="0"/>
                  </a:cubicBezTo>
                  <a:cubicBezTo>
                    <a:pt x="1308985" y="-21939"/>
                    <a:pt x="1796603" y="82755"/>
                    <a:pt x="1974331" y="0"/>
                  </a:cubicBezTo>
                  <a:cubicBezTo>
                    <a:pt x="2152059" y="-82755"/>
                    <a:pt x="2545983" y="36694"/>
                    <a:pt x="2750368" y="0"/>
                  </a:cubicBezTo>
                  <a:cubicBezTo>
                    <a:pt x="2954753" y="-36694"/>
                    <a:pt x="3075558" y="51412"/>
                    <a:pt x="3218273" y="0"/>
                  </a:cubicBezTo>
                  <a:cubicBezTo>
                    <a:pt x="3360989" y="-51412"/>
                    <a:pt x="3570606" y="22368"/>
                    <a:pt x="3686178" y="0"/>
                  </a:cubicBezTo>
                  <a:cubicBezTo>
                    <a:pt x="3801750" y="-22368"/>
                    <a:pt x="4036283" y="27719"/>
                    <a:pt x="4256794" y="0"/>
                  </a:cubicBezTo>
                  <a:cubicBezTo>
                    <a:pt x="4477305" y="-27719"/>
                    <a:pt x="4615992" y="16497"/>
                    <a:pt x="4724699" y="0"/>
                  </a:cubicBezTo>
                  <a:cubicBezTo>
                    <a:pt x="4833406" y="-16497"/>
                    <a:pt x="5228205" y="65305"/>
                    <a:pt x="5500736" y="0"/>
                  </a:cubicBezTo>
                  <a:cubicBezTo>
                    <a:pt x="5773267" y="-65305"/>
                    <a:pt x="5663006" y="29100"/>
                    <a:pt x="5763219" y="0"/>
                  </a:cubicBezTo>
                  <a:cubicBezTo>
                    <a:pt x="5863432" y="-29100"/>
                    <a:pt x="6128953" y="44645"/>
                    <a:pt x="6333835" y="0"/>
                  </a:cubicBezTo>
                  <a:cubicBezTo>
                    <a:pt x="6538717" y="-44645"/>
                    <a:pt x="6680876" y="37659"/>
                    <a:pt x="6801740" y="0"/>
                  </a:cubicBezTo>
                  <a:cubicBezTo>
                    <a:pt x="6922605" y="-37659"/>
                    <a:pt x="7192919" y="42529"/>
                    <a:pt x="7475067" y="0"/>
                  </a:cubicBezTo>
                  <a:cubicBezTo>
                    <a:pt x="7757215" y="-42529"/>
                    <a:pt x="7677582" y="18802"/>
                    <a:pt x="7737550" y="0"/>
                  </a:cubicBezTo>
                  <a:cubicBezTo>
                    <a:pt x="7797518" y="-18802"/>
                    <a:pt x="7894420" y="27878"/>
                    <a:pt x="8000033" y="0"/>
                  </a:cubicBezTo>
                  <a:cubicBezTo>
                    <a:pt x="8105646" y="-27878"/>
                    <a:pt x="8263483" y="25966"/>
                    <a:pt x="8365227" y="0"/>
                  </a:cubicBezTo>
                  <a:cubicBezTo>
                    <a:pt x="8466971" y="-25966"/>
                    <a:pt x="8650663" y="15141"/>
                    <a:pt x="8833132" y="0"/>
                  </a:cubicBezTo>
                  <a:cubicBezTo>
                    <a:pt x="9015602" y="-15141"/>
                    <a:pt x="9138586" y="3869"/>
                    <a:pt x="9301037" y="0"/>
                  </a:cubicBezTo>
                  <a:cubicBezTo>
                    <a:pt x="9463488" y="-3869"/>
                    <a:pt x="9794508" y="9766"/>
                    <a:pt x="10271084" y="0"/>
                  </a:cubicBezTo>
                  <a:cubicBezTo>
                    <a:pt x="10301727" y="190965"/>
                    <a:pt x="10258217" y="323881"/>
                    <a:pt x="10271084" y="431231"/>
                  </a:cubicBezTo>
                  <a:cubicBezTo>
                    <a:pt x="10283951" y="538581"/>
                    <a:pt x="10270170" y="645253"/>
                    <a:pt x="10271084" y="824781"/>
                  </a:cubicBezTo>
                  <a:cubicBezTo>
                    <a:pt x="10271998" y="1004309"/>
                    <a:pt x="10232307" y="1105174"/>
                    <a:pt x="10271084" y="1256012"/>
                  </a:cubicBezTo>
                  <a:cubicBezTo>
                    <a:pt x="10049015" y="1267397"/>
                    <a:pt x="9821730" y="1199447"/>
                    <a:pt x="9700468" y="1256012"/>
                  </a:cubicBezTo>
                  <a:cubicBezTo>
                    <a:pt x="9579206" y="1312577"/>
                    <a:pt x="9201932" y="1196992"/>
                    <a:pt x="8924431" y="1256012"/>
                  </a:cubicBezTo>
                  <a:cubicBezTo>
                    <a:pt x="8646930" y="1315032"/>
                    <a:pt x="8562188" y="1208598"/>
                    <a:pt x="8251104" y="1256012"/>
                  </a:cubicBezTo>
                  <a:cubicBezTo>
                    <a:pt x="7940020" y="1303426"/>
                    <a:pt x="8009358" y="1247851"/>
                    <a:pt x="7885910" y="1256012"/>
                  </a:cubicBezTo>
                  <a:cubicBezTo>
                    <a:pt x="7762462" y="1264173"/>
                    <a:pt x="7477408" y="1232603"/>
                    <a:pt x="7315294" y="1256012"/>
                  </a:cubicBezTo>
                  <a:cubicBezTo>
                    <a:pt x="7153180" y="1279421"/>
                    <a:pt x="7146593" y="1236782"/>
                    <a:pt x="7052811" y="1256012"/>
                  </a:cubicBezTo>
                  <a:cubicBezTo>
                    <a:pt x="6959029" y="1275242"/>
                    <a:pt x="6473289" y="1188779"/>
                    <a:pt x="6276774" y="1256012"/>
                  </a:cubicBezTo>
                  <a:cubicBezTo>
                    <a:pt x="6080259" y="1323245"/>
                    <a:pt x="5984860" y="1240872"/>
                    <a:pt x="5911579" y="1256012"/>
                  </a:cubicBezTo>
                  <a:cubicBezTo>
                    <a:pt x="5838299" y="1271152"/>
                    <a:pt x="5567985" y="1206904"/>
                    <a:pt x="5340964" y="1256012"/>
                  </a:cubicBezTo>
                  <a:cubicBezTo>
                    <a:pt x="5113944" y="1305120"/>
                    <a:pt x="5111150" y="1220246"/>
                    <a:pt x="4975770" y="1256012"/>
                  </a:cubicBezTo>
                  <a:cubicBezTo>
                    <a:pt x="4840390" y="1291778"/>
                    <a:pt x="4628333" y="1241695"/>
                    <a:pt x="4405154" y="1256012"/>
                  </a:cubicBezTo>
                  <a:cubicBezTo>
                    <a:pt x="4181975" y="1270329"/>
                    <a:pt x="4108440" y="1224094"/>
                    <a:pt x="3937249" y="1256012"/>
                  </a:cubicBezTo>
                  <a:cubicBezTo>
                    <a:pt x="3766059" y="1287930"/>
                    <a:pt x="3752952" y="1240391"/>
                    <a:pt x="3674766" y="1256012"/>
                  </a:cubicBezTo>
                  <a:cubicBezTo>
                    <a:pt x="3596580" y="1271633"/>
                    <a:pt x="3518540" y="1247992"/>
                    <a:pt x="3412282" y="1256012"/>
                  </a:cubicBezTo>
                  <a:cubicBezTo>
                    <a:pt x="3306024" y="1264032"/>
                    <a:pt x="3159697" y="1239557"/>
                    <a:pt x="2944377" y="1256012"/>
                  </a:cubicBezTo>
                  <a:cubicBezTo>
                    <a:pt x="2729057" y="1272467"/>
                    <a:pt x="2591640" y="1175273"/>
                    <a:pt x="2271051" y="1256012"/>
                  </a:cubicBezTo>
                  <a:cubicBezTo>
                    <a:pt x="1950462" y="1336751"/>
                    <a:pt x="2011391" y="1217432"/>
                    <a:pt x="1905857" y="1256012"/>
                  </a:cubicBezTo>
                  <a:cubicBezTo>
                    <a:pt x="1800323" y="1294592"/>
                    <a:pt x="1603055" y="1237058"/>
                    <a:pt x="1335241" y="1256012"/>
                  </a:cubicBezTo>
                  <a:cubicBezTo>
                    <a:pt x="1067427" y="1274966"/>
                    <a:pt x="1133950" y="1241260"/>
                    <a:pt x="970047" y="1256012"/>
                  </a:cubicBezTo>
                  <a:cubicBezTo>
                    <a:pt x="806144" y="1270764"/>
                    <a:pt x="713321" y="1227900"/>
                    <a:pt x="604853" y="1256012"/>
                  </a:cubicBezTo>
                  <a:cubicBezTo>
                    <a:pt x="496385" y="1284124"/>
                    <a:pt x="158137" y="1228858"/>
                    <a:pt x="0" y="1256012"/>
                  </a:cubicBezTo>
                  <a:cubicBezTo>
                    <a:pt x="-37009" y="1100211"/>
                    <a:pt x="35174" y="919769"/>
                    <a:pt x="0" y="812221"/>
                  </a:cubicBezTo>
                  <a:cubicBezTo>
                    <a:pt x="-35174" y="704673"/>
                    <a:pt x="3064" y="561505"/>
                    <a:pt x="0" y="406111"/>
                  </a:cubicBezTo>
                  <a:cubicBezTo>
                    <a:pt x="-3064" y="250717"/>
                    <a:pt x="44100" y="98177"/>
                    <a:pt x="0" y="0"/>
                  </a:cubicBezTo>
                  <a:close/>
                </a:path>
              </a:pathLst>
            </a:custGeom>
            <a:solidFill>
              <a:schemeClr val="accent4">
                <a:lumMod val="20000"/>
                <a:lumOff val="80000"/>
              </a:schemeClr>
            </a:solidFill>
            <a:ln w="28575">
              <a:solidFill>
                <a:srgbClr val="FF5050"/>
              </a:solidFill>
              <a:prstDash val="dash"/>
              <a:extLst>
                <a:ext uri="{C807C97D-BFC1-408E-A445-0C87EB9F89A2}">
                  <ask:lineSketchStyleProps xmlns:ask="http://schemas.microsoft.com/office/drawing/2018/sketchyshapes" xmlns="" sd="230758748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E67FEB2C-68A4-ED26-361B-9E9DC81829C4}"/>
                </a:ext>
              </a:extLst>
            </p:cNvPr>
            <p:cNvSpPr txBox="1"/>
            <p:nvPr/>
          </p:nvSpPr>
          <p:spPr>
            <a:xfrm>
              <a:off x="1903617" y="5227906"/>
              <a:ext cx="1027108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505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6000" b="1" i="0" u="none" strike="noStrike" kern="1200" cap="none" spc="0" normalizeH="0" baseline="0" noProof="0" dirty="0">
                  <a:ln>
                    <a:noFill/>
                  </a:ln>
                  <a:solidFill>
                    <a:srgbClr val="FF5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F505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6000" b="1" i="0" u="none" strike="noStrike" kern="1200" cap="none" spc="0" normalizeH="0" baseline="0" noProof="0" dirty="0">
                  <a:ln>
                    <a:noFill/>
                  </a:ln>
                  <a:solidFill>
                    <a:srgbClr val="FF5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F5050"/>
                  </a:solidFill>
                  <a:effectLst/>
                  <a:uLnTx/>
                  <a:uFillTx/>
                  <a:latin typeface="Arial-Rounded" panose="020B0500000000000000" pitchFamily="34" charset="0"/>
                  <a:ea typeface="Arial-Rounded" panose="020B0500000000000000" pitchFamily="34" charset="0"/>
                  <a:cs typeface="Arial-Rounded" panose="020B0500000000000000" pitchFamily="34" charset="0"/>
                </a:rPr>
                <a:t>chứa</a:t>
              </a:r>
              <a:r>
                <a:rPr kumimoji="0" lang="en-US" sz="6000" b="1" i="0" u="none" strike="noStrike" kern="1200" cap="none" spc="0" normalizeH="0" baseline="0" noProof="0" dirty="0">
                  <a:ln>
                    <a:noFill/>
                  </a:ln>
                  <a:solidFill>
                    <a:srgbClr val="FF5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F5050"/>
                  </a:solidFill>
                  <a:effectLst/>
                  <a:uLnTx/>
                  <a:uFillTx/>
                  <a:latin typeface="Arial-Rounded" panose="020B0500000000000000" pitchFamily="34" charset="0"/>
                  <a:ea typeface="Arial-Rounded" panose="020B0500000000000000" pitchFamily="34" charset="0"/>
                  <a:cs typeface="Arial-Rounded" panose="020B0500000000000000" pitchFamily="34" charset="0"/>
                </a:rPr>
                <a:t>vần</a:t>
              </a:r>
              <a:r>
                <a:rPr kumimoji="0" lang="en-US" sz="6000" b="1" i="0" u="none" strike="noStrike" kern="1200" cap="none" spc="0" normalizeH="0" baseline="0" noProof="0" dirty="0">
                  <a:ln>
                    <a:noFill/>
                  </a:ln>
                  <a:solidFill>
                    <a:srgbClr val="FF5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ươn</a:t>
              </a:r>
              <a:endParaRPr kumimoji="0" lang="en-US" sz="6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10" descr="A cartoon child holding a pencil&#10;&#10;Description automatically generated">
              <a:extLst>
                <a:ext uri="{FF2B5EF4-FFF2-40B4-BE49-F238E27FC236}">
                  <a16:creationId xmlns:a16="http://schemas.microsoft.com/office/drawing/2014/main" id="{63C85BF7-C357-0CF8-A9EE-65AA33CF27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0948" y="4772976"/>
              <a:ext cx="2111305" cy="1921829"/>
            </a:xfrm>
            <a:prstGeom prst="rect">
              <a:avLst/>
            </a:prstGeom>
          </p:spPr>
        </p:pic>
      </p:grpSp>
    </p:spTree>
    <p:extLst>
      <p:ext uri="{BB962C8B-B14F-4D97-AF65-F5344CB8AC3E}">
        <p14:creationId xmlns:p14="http://schemas.microsoft.com/office/powerpoint/2010/main" val="93414660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32" presetClass="emph" presetSubtype="0" fill="hold" nodeType="withEffect">
                                  <p:stCondLst>
                                    <p:cond delay="0"/>
                                  </p:stCondLst>
                                  <p:childTnLst>
                                    <p:animRot by="120000">
                                      <p:cBhvr>
                                        <p:cTn id="11" dur="100" fill="hold">
                                          <p:stCondLst>
                                            <p:cond delay="0"/>
                                          </p:stCondLst>
                                        </p:cTn>
                                        <p:tgtEl>
                                          <p:spTgt spid="8"/>
                                        </p:tgtEl>
                                        <p:attrNameLst>
                                          <p:attrName>r</p:attrName>
                                        </p:attrNameLst>
                                      </p:cBhvr>
                                    </p:animRot>
                                    <p:animRot by="-240000">
                                      <p:cBhvr>
                                        <p:cTn id="12" dur="200" fill="hold">
                                          <p:stCondLst>
                                            <p:cond delay="200"/>
                                          </p:stCondLst>
                                        </p:cTn>
                                        <p:tgtEl>
                                          <p:spTgt spid="8"/>
                                        </p:tgtEl>
                                        <p:attrNameLst>
                                          <p:attrName>r</p:attrName>
                                        </p:attrNameLst>
                                      </p:cBhvr>
                                    </p:animRot>
                                    <p:animRot by="240000">
                                      <p:cBhvr>
                                        <p:cTn id="13" dur="200" fill="hold">
                                          <p:stCondLst>
                                            <p:cond delay="400"/>
                                          </p:stCondLst>
                                        </p:cTn>
                                        <p:tgtEl>
                                          <p:spTgt spid="8"/>
                                        </p:tgtEl>
                                        <p:attrNameLst>
                                          <p:attrName>r</p:attrName>
                                        </p:attrNameLst>
                                      </p:cBhvr>
                                    </p:animRot>
                                    <p:animRot by="-240000">
                                      <p:cBhvr>
                                        <p:cTn id="14" dur="200" fill="hold">
                                          <p:stCondLst>
                                            <p:cond delay="600"/>
                                          </p:stCondLst>
                                        </p:cTn>
                                        <p:tgtEl>
                                          <p:spTgt spid="8"/>
                                        </p:tgtEl>
                                        <p:attrNameLst>
                                          <p:attrName>r</p:attrName>
                                        </p:attrNameLst>
                                      </p:cBhvr>
                                    </p:animRot>
                                    <p:animRot by="120000">
                                      <p:cBhvr>
                                        <p:cTn id="15"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62732" y="4612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200">
                <a:solidFill>
                  <a:prstClr val="black"/>
                </a:solidFill>
                <a:latin typeface="Arial-Rounded" pitchFamily="34" charset="0"/>
                <a:ea typeface="Arial-Rounded" pitchFamily="34" charset="0"/>
                <a:cs typeface="Arial-Rounded" pitchFamily="34" charset="0"/>
              </a:rPr>
              <a:t>	Tết đến, hoa đào khoe sắc hồng tươi, hoa mai vàng nở rộ. Hè sang, hoa phượng bừng lửa đỏ, cháy rực cả góc trời. Cuối thu, hương sữa nồng nàn, ngát thơm từng góc phố. Cuối đông, hoa cải trải thảm vàng rực rỡ bên sông. Những sắc hoa, hương hoa làm đẹp thêm cho cuộc sống.</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1244" y="-304800"/>
            <a:ext cx="9052686" cy="5104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0392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a:extLst>
              <a:ext uri="{FF2B5EF4-FFF2-40B4-BE49-F238E27FC236}">
                <a16:creationId xmlns:a16="http://schemas.microsoft.com/office/drawing/2014/main" id="{9C857232-83CB-F779-D512-DB15052F8B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740" y="-1620373"/>
            <a:ext cx="9330713" cy="6677022"/>
          </a:xfrm>
          <a:prstGeom prst="rect">
            <a:avLst/>
          </a:prstGeom>
        </p:spPr>
      </p:pic>
      <p:pic>
        <p:nvPicPr>
          <p:cNvPr id="9" name="Picture 8">
            <a:extLst>
              <a:ext uri="{FF2B5EF4-FFF2-40B4-BE49-F238E27FC236}">
                <a16:creationId xmlns:a16="http://schemas.microsoft.com/office/drawing/2014/main" id="{E862544D-6EFC-FF7E-A75B-8888F6A931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1266" y="-661305"/>
            <a:ext cx="6607860" cy="2942671"/>
          </a:xfrm>
          <a:prstGeom prst="rect">
            <a:avLst/>
          </a:prstGeom>
        </p:spPr>
      </p:pic>
      <p:pic>
        <p:nvPicPr>
          <p:cNvPr id="2" name="Picture 1">
            <a:extLst>
              <a:ext uri="{FF2B5EF4-FFF2-40B4-BE49-F238E27FC236}">
                <a16:creationId xmlns:a16="http://schemas.microsoft.com/office/drawing/2014/main" id="{037524B8-A4A2-5A09-C0DB-FE76C400BC46}"/>
              </a:ext>
            </a:extLst>
          </p:cNvPr>
          <p:cNvPicPr>
            <a:picLocks noChangeAspect="1"/>
          </p:cNvPicPr>
          <p:nvPr/>
        </p:nvPicPr>
        <p:blipFill rotWithShape="1">
          <a:blip r:embed="rId4">
            <a:extLst>
              <a:ext uri="{28A0092B-C50C-407E-A947-70E740481C1C}">
                <a14:useLocalDpi xmlns:a14="http://schemas.microsoft.com/office/drawing/2010/main" val="0"/>
              </a:ext>
            </a:extLst>
          </a:blip>
          <a:srcRect t="31064" r="86536" b="47943"/>
          <a:stretch/>
        </p:blipFill>
        <p:spPr>
          <a:xfrm>
            <a:off x="693905" y="1313983"/>
            <a:ext cx="2563174" cy="3122579"/>
          </a:xfrm>
          <a:prstGeom prst="rect">
            <a:avLst/>
          </a:prstGeom>
        </p:spPr>
      </p:pic>
      <p:pic>
        <p:nvPicPr>
          <p:cNvPr id="3" name="Picture 2">
            <a:extLst>
              <a:ext uri="{FF2B5EF4-FFF2-40B4-BE49-F238E27FC236}">
                <a16:creationId xmlns:a16="http://schemas.microsoft.com/office/drawing/2014/main" id="{1D45B288-7FB1-49FB-56A6-1421B4A5048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95" t="401" r="61267" b="3746"/>
          <a:stretch/>
        </p:blipFill>
        <p:spPr>
          <a:xfrm>
            <a:off x="-102976" y="3155661"/>
            <a:ext cx="3732435" cy="3702339"/>
          </a:xfrm>
          <a:prstGeom prst="rect">
            <a:avLst/>
          </a:prstGeom>
        </p:spPr>
      </p:pic>
      <p:pic>
        <p:nvPicPr>
          <p:cNvPr id="4" name="Picture 3">
            <a:extLst>
              <a:ext uri="{FF2B5EF4-FFF2-40B4-BE49-F238E27FC236}">
                <a16:creationId xmlns:a16="http://schemas.microsoft.com/office/drawing/2014/main" id="{6283FEF8-C68D-8F4D-C033-6940A87CCFA4}"/>
              </a:ext>
            </a:extLst>
          </p:cNvPr>
          <p:cNvPicPr>
            <a:picLocks noChangeAspect="1"/>
          </p:cNvPicPr>
          <p:nvPr/>
        </p:nvPicPr>
        <p:blipFill rotWithShape="1">
          <a:blip r:embed="rId4">
            <a:extLst>
              <a:ext uri="{28A0092B-C50C-407E-A947-70E740481C1C}">
                <a14:useLocalDpi xmlns:a14="http://schemas.microsoft.com/office/drawing/2010/main" val="0"/>
              </a:ext>
            </a:extLst>
          </a:blip>
          <a:srcRect l="79918" t="69295" r="4649" b="299"/>
          <a:stretch/>
        </p:blipFill>
        <p:spPr>
          <a:xfrm>
            <a:off x="9815840" y="2116556"/>
            <a:ext cx="2596747" cy="3997534"/>
          </a:xfrm>
          <a:prstGeom prst="rect">
            <a:avLst/>
          </a:prstGeom>
        </p:spPr>
      </p:pic>
      <p:pic>
        <p:nvPicPr>
          <p:cNvPr id="6" name="Picture 5">
            <a:extLst>
              <a:ext uri="{FF2B5EF4-FFF2-40B4-BE49-F238E27FC236}">
                <a16:creationId xmlns:a16="http://schemas.microsoft.com/office/drawing/2014/main" id="{EF7ACABC-A49A-2145-90A6-002049F03CEC}"/>
              </a:ext>
            </a:extLst>
          </p:cNvPr>
          <p:cNvPicPr>
            <a:picLocks noChangeAspect="1"/>
          </p:cNvPicPr>
          <p:nvPr/>
        </p:nvPicPr>
        <p:blipFill rotWithShape="1">
          <a:blip r:embed="rId6">
            <a:extLst>
              <a:ext uri="{28A0092B-C50C-407E-A947-70E740481C1C}">
                <a14:useLocalDpi xmlns:a14="http://schemas.microsoft.com/office/drawing/2010/main" val="0"/>
              </a:ext>
            </a:extLst>
          </a:blip>
          <a:srcRect l="2739" t="72827" r="82083" b="4184"/>
          <a:stretch/>
        </p:blipFill>
        <p:spPr>
          <a:xfrm>
            <a:off x="7161466" y="3429000"/>
            <a:ext cx="2924654" cy="3475743"/>
          </a:xfrm>
          <a:prstGeom prst="rect">
            <a:avLst/>
          </a:prstGeom>
        </p:spPr>
      </p:pic>
      <p:pic>
        <p:nvPicPr>
          <p:cNvPr id="11" name="Picture 10">
            <a:extLst>
              <a:ext uri="{FF2B5EF4-FFF2-40B4-BE49-F238E27FC236}">
                <a16:creationId xmlns:a16="http://schemas.microsoft.com/office/drawing/2014/main" id="{1DFB16E8-5767-9E83-FCF2-8C65192113ED}"/>
              </a:ext>
            </a:extLst>
          </p:cNvPr>
          <p:cNvPicPr>
            <a:picLocks noChangeAspect="1"/>
          </p:cNvPicPr>
          <p:nvPr/>
        </p:nvPicPr>
        <p:blipFill rotWithShape="1">
          <a:blip r:embed="rId4">
            <a:extLst>
              <a:ext uri="{28A0092B-C50C-407E-A947-70E740481C1C}">
                <a14:useLocalDpi xmlns:a14="http://schemas.microsoft.com/office/drawing/2010/main" val="0"/>
              </a:ext>
            </a:extLst>
          </a:blip>
          <a:srcRect l="22216" t="-427" r="62351" b="81415"/>
          <a:stretch/>
        </p:blipFill>
        <p:spPr>
          <a:xfrm>
            <a:off x="3580870" y="3848790"/>
            <a:ext cx="3146088" cy="3028328"/>
          </a:xfrm>
          <a:prstGeom prst="rect">
            <a:avLst/>
          </a:prstGeom>
        </p:spPr>
      </p:pic>
      <p:pic>
        <p:nvPicPr>
          <p:cNvPr id="8" name="Picture 7" descr="A green and red letters&#10;&#10;AI-generated content may be incorrect.">
            <a:extLst>
              <a:ext uri="{FF2B5EF4-FFF2-40B4-BE49-F238E27FC236}">
                <a16:creationId xmlns:a16="http://schemas.microsoft.com/office/drawing/2014/main" id="{87FC3C68-EAAA-686A-AED4-0F7ADCB919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05200" y="1828800"/>
            <a:ext cx="7196747" cy="1747003"/>
          </a:xfrm>
          <a:prstGeom prst="rect">
            <a:avLst/>
          </a:prstGeom>
        </p:spPr>
      </p:pic>
    </p:spTree>
    <p:extLst>
      <p:ext uri="{BB962C8B-B14F-4D97-AF65-F5344CB8AC3E}">
        <p14:creationId xmlns:p14="http://schemas.microsoft.com/office/powerpoint/2010/main" val="4011828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sp>
        <p:nvSpPr>
          <p:cNvPr id="5" name="Rectangle: Rounded Corners 6">
            <a:extLst>
              <a:ext uri="{FF2B5EF4-FFF2-40B4-BE49-F238E27FC236}">
                <a16:creationId xmlns:a16="http://schemas.microsoft.com/office/drawing/2014/main" id="{C4D63267-0065-4DF6-B5B4-D4A3E36F9DF0}"/>
              </a:ext>
            </a:extLst>
          </p:cNvPr>
          <p:cNvSpPr/>
          <p:nvPr/>
        </p:nvSpPr>
        <p:spPr>
          <a:xfrm>
            <a:off x="398585" y="246184"/>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p:cNvGrpSpPr/>
          <p:nvPr/>
        </p:nvGrpSpPr>
        <p:grpSpPr>
          <a:xfrm>
            <a:off x="1852246" y="2265641"/>
            <a:ext cx="9941169" cy="2326716"/>
            <a:chOff x="1594337" y="1602154"/>
            <a:chExt cx="9003323" cy="3477846"/>
          </a:xfrm>
        </p:grpSpPr>
        <p:sp>
          <p:nvSpPr>
            <p:cNvPr id="9"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p:cNvSpPr/>
            <p:nvPr/>
          </p:nvSpPr>
          <p:spPr>
            <a:xfrm>
              <a:off x="2186029" y="2272822"/>
              <a:ext cx="8115067" cy="24650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vật</a:t>
              </a:r>
              <a:r>
                <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xung</a:t>
              </a:r>
              <a:r>
                <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quanh</a:t>
              </a:r>
              <a:r>
                <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chứa</a:t>
              </a:r>
              <a:r>
                <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vần</a:t>
              </a:r>
              <a:r>
                <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endPar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6" name="Graphic 10">
            <a:extLst>
              <a:ext uri="{FF2B5EF4-FFF2-40B4-BE49-F238E27FC236}">
                <a16:creationId xmlns:a16="http://schemas.microsoft.com/office/drawing/2014/main" id="{86C9BB18-5DC0-B38A-61D0-6CFB230C682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39506" y="3147094"/>
            <a:ext cx="3545178" cy="3788788"/>
          </a:xfrm>
          <a:prstGeom prst="rect">
            <a:avLst/>
          </a:prstGeom>
        </p:spPr>
      </p:pic>
    </p:spTree>
    <p:extLst>
      <p:ext uri="{BB962C8B-B14F-4D97-AF65-F5344CB8AC3E}">
        <p14:creationId xmlns:p14="http://schemas.microsoft.com/office/powerpoint/2010/main" val="4168854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03511C6-D6C7-75BC-2675-6D5556E6F78F}"/>
              </a:ext>
            </a:extLst>
          </p:cNvPr>
          <p:cNvSpPr/>
          <p:nvPr/>
        </p:nvSpPr>
        <p:spPr>
          <a:xfrm>
            <a:off x="216131" y="199505"/>
            <a:ext cx="11754196" cy="6533804"/>
          </a:xfrm>
          <a:prstGeom prst="roundRect">
            <a:avLst/>
          </a:prstGeom>
          <a:solidFill>
            <a:schemeClr val="bg1">
              <a:alpha val="70000"/>
            </a:schemeClr>
          </a:solidFill>
          <a:ln w="38100">
            <a:solidFill>
              <a:srgbClr val="5C8B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949DF864-1DAD-B563-7B54-D2690EACF91B}"/>
              </a:ext>
            </a:extLst>
          </p:cNvPr>
          <p:cNvGrpSpPr/>
          <p:nvPr/>
        </p:nvGrpSpPr>
        <p:grpSpPr>
          <a:xfrm>
            <a:off x="363784" y="508199"/>
            <a:ext cx="11526515" cy="2006401"/>
            <a:chOff x="290948" y="4772976"/>
            <a:chExt cx="11526515" cy="2006401"/>
          </a:xfrm>
        </p:grpSpPr>
        <p:sp>
          <p:nvSpPr>
            <p:cNvPr id="4" name="Rectangle 3">
              <a:extLst>
                <a:ext uri="{FF2B5EF4-FFF2-40B4-BE49-F238E27FC236}">
                  <a16:creationId xmlns:a16="http://schemas.microsoft.com/office/drawing/2014/main" id="{358D0A2A-F645-5829-A693-8395DE2CD689}"/>
                </a:ext>
              </a:extLst>
            </p:cNvPr>
            <p:cNvSpPr/>
            <p:nvPr/>
          </p:nvSpPr>
          <p:spPr>
            <a:xfrm>
              <a:off x="1484296" y="5126322"/>
              <a:ext cx="10271084" cy="1653055"/>
            </a:xfrm>
            <a:custGeom>
              <a:avLst/>
              <a:gdLst>
                <a:gd name="connsiteX0" fmla="*/ 0 w 10271084"/>
                <a:gd name="connsiteY0" fmla="*/ 0 h 1653055"/>
                <a:gd name="connsiteX1" fmla="*/ 467905 w 10271084"/>
                <a:gd name="connsiteY1" fmla="*/ 0 h 1653055"/>
                <a:gd name="connsiteX2" fmla="*/ 935810 w 10271084"/>
                <a:gd name="connsiteY2" fmla="*/ 0 h 1653055"/>
                <a:gd name="connsiteX3" fmla="*/ 1301004 w 10271084"/>
                <a:gd name="connsiteY3" fmla="*/ 0 h 1653055"/>
                <a:gd name="connsiteX4" fmla="*/ 1768909 w 10271084"/>
                <a:gd name="connsiteY4" fmla="*/ 0 h 1653055"/>
                <a:gd name="connsiteX5" fmla="*/ 2544946 w 10271084"/>
                <a:gd name="connsiteY5" fmla="*/ 0 h 1653055"/>
                <a:gd name="connsiteX6" fmla="*/ 2807430 w 10271084"/>
                <a:gd name="connsiteY6" fmla="*/ 0 h 1653055"/>
                <a:gd name="connsiteX7" fmla="*/ 3172624 w 10271084"/>
                <a:gd name="connsiteY7" fmla="*/ 0 h 1653055"/>
                <a:gd name="connsiteX8" fmla="*/ 3948661 w 10271084"/>
                <a:gd name="connsiteY8" fmla="*/ 0 h 1653055"/>
                <a:gd name="connsiteX9" fmla="*/ 4724699 w 10271084"/>
                <a:gd name="connsiteY9" fmla="*/ 0 h 1653055"/>
                <a:gd name="connsiteX10" fmla="*/ 5192604 w 10271084"/>
                <a:gd name="connsiteY10" fmla="*/ 0 h 1653055"/>
                <a:gd name="connsiteX11" fmla="*/ 5557798 w 10271084"/>
                <a:gd name="connsiteY11" fmla="*/ 0 h 1653055"/>
                <a:gd name="connsiteX12" fmla="*/ 6231124 w 10271084"/>
                <a:gd name="connsiteY12" fmla="*/ 0 h 1653055"/>
                <a:gd name="connsiteX13" fmla="*/ 6904451 w 10271084"/>
                <a:gd name="connsiteY13" fmla="*/ 0 h 1653055"/>
                <a:gd name="connsiteX14" fmla="*/ 7577778 w 10271084"/>
                <a:gd name="connsiteY14" fmla="*/ 0 h 1653055"/>
                <a:gd name="connsiteX15" fmla="*/ 8045682 w 10271084"/>
                <a:gd name="connsiteY15" fmla="*/ 0 h 1653055"/>
                <a:gd name="connsiteX16" fmla="*/ 8616298 w 10271084"/>
                <a:gd name="connsiteY16" fmla="*/ 0 h 1653055"/>
                <a:gd name="connsiteX17" fmla="*/ 8981492 w 10271084"/>
                <a:gd name="connsiteY17" fmla="*/ 0 h 1653055"/>
                <a:gd name="connsiteX18" fmla="*/ 9552108 w 10271084"/>
                <a:gd name="connsiteY18" fmla="*/ 0 h 1653055"/>
                <a:gd name="connsiteX19" fmla="*/ 10271084 w 10271084"/>
                <a:gd name="connsiteY19" fmla="*/ 0 h 1653055"/>
                <a:gd name="connsiteX20" fmla="*/ 10271084 w 10271084"/>
                <a:gd name="connsiteY20" fmla="*/ 551018 h 1653055"/>
                <a:gd name="connsiteX21" fmla="*/ 10271084 w 10271084"/>
                <a:gd name="connsiteY21" fmla="*/ 1118567 h 1653055"/>
                <a:gd name="connsiteX22" fmla="*/ 10271084 w 10271084"/>
                <a:gd name="connsiteY22" fmla="*/ 1653055 h 1653055"/>
                <a:gd name="connsiteX23" fmla="*/ 10008601 w 10271084"/>
                <a:gd name="connsiteY23" fmla="*/ 1653055 h 1653055"/>
                <a:gd name="connsiteX24" fmla="*/ 9746117 w 10271084"/>
                <a:gd name="connsiteY24" fmla="*/ 1653055 h 1653055"/>
                <a:gd name="connsiteX25" fmla="*/ 9278213 w 10271084"/>
                <a:gd name="connsiteY25" fmla="*/ 1653055 h 1653055"/>
                <a:gd name="connsiteX26" fmla="*/ 8502175 w 10271084"/>
                <a:gd name="connsiteY26" fmla="*/ 1653055 h 1653055"/>
                <a:gd name="connsiteX27" fmla="*/ 7726138 w 10271084"/>
                <a:gd name="connsiteY27" fmla="*/ 1653055 h 1653055"/>
                <a:gd name="connsiteX28" fmla="*/ 7258233 w 10271084"/>
                <a:gd name="connsiteY28" fmla="*/ 1653055 h 1653055"/>
                <a:gd name="connsiteX29" fmla="*/ 6893039 w 10271084"/>
                <a:gd name="connsiteY29" fmla="*/ 1653055 h 1653055"/>
                <a:gd name="connsiteX30" fmla="*/ 6630555 w 10271084"/>
                <a:gd name="connsiteY30" fmla="*/ 1653055 h 1653055"/>
                <a:gd name="connsiteX31" fmla="*/ 5957229 w 10271084"/>
                <a:gd name="connsiteY31" fmla="*/ 1653055 h 1653055"/>
                <a:gd name="connsiteX32" fmla="*/ 5386613 w 10271084"/>
                <a:gd name="connsiteY32" fmla="*/ 1653055 h 1653055"/>
                <a:gd name="connsiteX33" fmla="*/ 4815997 w 10271084"/>
                <a:gd name="connsiteY33" fmla="*/ 1653055 h 1653055"/>
                <a:gd name="connsiteX34" fmla="*/ 4039960 w 10271084"/>
                <a:gd name="connsiteY34" fmla="*/ 1653055 h 1653055"/>
                <a:gd name="connsiteX35" fmla="*/ 3263922 w 10271084"/>
                <a:gd name="connsiteY35" fmla="*/ 1653055 h 1653055"/>
                <a:gd name="connsiteX36" fmla="*/ 2487885 w 10271084"/>
                <a:gd name="connsiteY36" fmla="*/ 1653055 h 1653055"/>
                <a:gd name="connsiteX37" fmla="*/ 1711847 w 10271084"/>
                <a:gd name="connsiteY37" fmla="*/ 1653055 h 1653055"/>
                <a:gd name="connsiteX38" fmla="*/ 1449364 w 10271084"/>
                <a:gd name="connsiteY38" fmla="*/ 1653055 h 1653055"/>
                <a:gd name="connsiteX39" fmla="*/ 878748 w 10271084"/>
                <a:gd name="connsiteY39" fmla="*/ 1653055 h 1653055"/>
                <a:gd name="connsiteX40" fmla="*/ 513554 w 10271084"/>
                <a:gd name="connsiteY40" fmla="*/ 1653055 h 1653055"/>
                <a:gd name="connsiteX41" fmla="*/ 0 w 10271084"/>
                <a:gd name="connsiteY41" fmla="*/ 1653055 h 1653055"/>
                <a:gd name="connsiteX42" fmla="*/ 0 w 10271084"/>
                <a:gd name="connsiteY42" fmla="*/ 1135098 h 1653055"/>
                <a:gd name="connsiteX43" fmla="*/ 0 w 10271084"/>
                <a:gd name="connsiteY43" fmla="*/ 617141 h 1653055"/>
                <a:gd name="connsiteX44" fmla="*/ 0 w 10271084"/>
                <a:gd name="connsiteY44" fmla="*/ 0 h 165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71084" h="1653055" fill="none" extrusionOk="0">
                  <a:moveTo>
                    <a:pt x="0" y="0"/>
                  </a:moveTo>
                  <a:cubicBezTo>
                    <a:pt x="223827" y="-26795"/>
                    <a:pt x="373627" y="18231"/>
                    <a:pt x="467905" y="0"/>
                  </a:cubicBezTo>
                  <a:cubicBezTo>
                    <a:pt x="562183" y="-18231"/>
                    <a:pt x="744466" y="42392"/>
                    <a:pt x="935810" y="0"/>
                  </a:cubicBezTo>
                  <a:cubicBezTo>
                    <a:pt x="1127155" y="-42392"/>
                    <a:pt x="1168455" y="24759"/>
                    <a:pt x="1301004" y="0"/>
                  </a:cubicBezTo>
                  <a:cubicBezTo>
                    <a:pt x="1433553" y="-24759"/>
                    <a:pt x="1575155" y="11013"/>
                    <a:pt x="1768909" y="0"/>
                  </a:cubicBezTo>
                  <a:cubicBezTo>
                    <a:pt x="1962663" y="-11013"/>
                    <a:pt x="2259700" y="48621"/>
                    <a:pt x="2544946" y="0"/>
                  </a:cubicBezTo>
                  <a:cubicBezTo>
                    <a:pt x="2830192" y="-48621"/>
                    <a:pt x="2721467" y="24729"/>
                    <a:pt x="2807430" y="0"/>
                  </a:cubicBezTo>
                  <a:cubicBezTo>
                    <a:pt x="2893393" y="-24729"/>
                    <a:pt x="3079999" y="26444"/>
                    <a:pt x="3172624" y="0"/>
                  </a:cubicBezTo>
                  <a:cubicBezTo>
                    <a:pt x="3265249" y="-26444"/>
                    <a:pt x="3701180" y="3076"/>
                    <a:pt x="3948661" y="0"/>
                  </a:cubicBezTo>
                  <a:cubicBezTo>
                    <a:pt x="4196142" y="-3076"/>
                    <a:pt x="4428379" y="76227"/>
                    <a:pt x="4724699" y="0"/>
                  </a:cubicBezTo>
                  <a:cubicBezTo>
                    <a:pt x="5021019" y="-76227"/>
                    <a:pt x="5004318" y="24142"/>
                    <a:pt x="5192604" y="0"/>
                  </a:cubicBezTo>
                  <a:cubicBezTo>
                    <a:pt x="5380890" y="-24142"/>
                    <a:pt x="5379886" y="42763"/>
                    <a:pt x="5557798" y="0"/>
                  </a:cubicBezTo>
                  <a:cubicBezTo>
                    <a:pt x="5735710" y="-42763"/>
                    <a:pt x="6000407" y="47920"/>
                    <a:pt x="6231124" y="0"/>
                  </a:cubicBezTo>
                  <a:cubicBezTo>
                    <a:pt x="6461841" y="-47920"/>
                    <a:pt x="6663494" y="51216"/>
                    <a:pt x="6904451" y="0"/>
                  </a:cubicBezTo>
                  <a:cubicBezTo>
                    <a:pt x="7145408" y="-51216"/>
                    <a:pt x="7405457" y="11085"/>
                    <a:pt x="7577778" y="0"/>
                  </a:cubicBezTo>
                  <a:cubicBezTo>
                    <a:pt x="7750099" y="-11085"/>
                    <a:pt x="7941139" y="20080"/>
                    <a:pt x="8045682" y="0"/>
                  </a:cubicBezTo>
                  <a:cubicBezTo>
                    <a:pt x="8150225" y="-20080"/>
                    <a:pt x="8477088" y="2902"/>
                    <a:pt x="8616298" y="0"/>
                  </a:cubicBezTo>
                  <a:cubicBezTo>
                    <a:pt x="8755508" y="-2902"/>
                    <a:pt x="8845135" y="2969"/>
                    <a:pt x="8981492" y="0"/>
                  </a:cubicBezTo>
                  <a:cubicBezTo>
                    <a:pt x="9117849" y="-2969"/>
                    <a:pt x="9355831" y="9107"/>
                    <a:pt x="9552108" y="0"/>
                  </a:cubicBezTo>
                  <a:cubicBezTo>
                    <a:pt x="9748385" y="-9107"/>
                    <a:pt x="10051012" y="6745"/>
                    <a:pt x="10271084" y="0"/>
                  </a:cubicBezTo>
                  <a:cubicBezTo>
                    <a:pt x="10277438" y="121246"/>
                    <a:pt x="10219609" y="439935"/>
                    <a:pt x="10271084" y="551018"/>
                  </a:cubicBezTo>
                  <a:cubicBezTo>
                    <a:pt x="10322559" y="662101"/>
                    <a:pt x="10204968" y="902101"/>
                    <a:pt x="10271084" y="1118567"/>
                  </a:cubicBezTo>
                  <a:cubicBezTo>
                    <a:pt x="10337200" y="1335033"/>
                    <a:pt x="10253833" y="1529970"/>
                    <a:pt x="10271084" y="1653055"/>
                  </a:cubicBezTo>
                  <a:cubicBezTo>
                    <a:pt x="10180203" y="1670750"/>
                    <a:pt x="10134877" y="1631900"/>
                    <a:pt x="10008601" y="1653055"/>
                  </a:cubicBezTo>
                  <a:cubicBezTo>
                    <a:pt x="9882325" y="1674210"/>
                    <a:pt x="9824564" y="1634986"/>
                    <a:pt x="9746117" y="1653055"/>
                  </a:cubicBezTo>
                  <a:cubicBezTo>
                    <a:pt x="9667670" y="1671124"/>
                    <a:pt x="9470266" y="1606854"/>
                    <a:pt x="9278213" y="1653055"/>
                  </a:cubicBezTo>
                  <a:cubicBezTo>
                    <a:pt x="9086160" y="1699256"/>
                    <a:pt x="8756271" y="1561162"/>
                    <a:pt x="8502175" y="1653055"/>
                  </a:cubicBezTo>
                  <a:cubicBezTo>
                    <a:pt x="8248079" y="1744948"/>
                    <a:pt x="8053035" y="1612973"/>
                    <a:pt x="7726138" y="1653055"/>
                  </a:cubicBezTo>
                  <a:cubicBezTo>
                    <a:pt x="7399241" y="1693137"/>
                    <a:pt x="7464622" y="1617577"/>
                    <a:pt x="7258233" y="1653055"/>
                  </a:cubicBezTo>
                  <a:cubicBezTo>
                    <a:pt x="7051844" y="1688533"/>
                    <a:pt x="7040740" y="1616277"/>
                    <a:pt x="6893039" y="1653055"/>
                  </a:cubicBezTo>
                  <a:cubicBezTo>
                    <a:pt x="6745338" y="1689833"/>
                    <a:pt x="6752982" y="1652147"/>
                    <a:pt x="6630555" y="1653055"/>
                  </a:cubicBezTo>
                  <a:cubicBezTo>
                    <a:pt x="6508128" y="1653963"/>
                    <a:pt x="6215572" y="1594076"/>
                    <a:pt x="5957229" y="1653055"/>
                  </a:cubicBezTo>
                  <a:cubicBezTo>
                    <a:pt x="5698886" y="1712034"/>
                    <a:pt x="5558126" y="1627985"/>
                    <a:pt x="5386613" y="1653055"/>
                  </a:cubicBezTo>
                  <a:cubicBezTo>
                    <a:pt x="5215100" y="1678125"/>
                    <a:pt x="5040268" y="1605295"/>
                    <a:pt x="4815997" y="1653055"/>
                  </a:cubicBezTo>
                  <a:cubicBezTo>
                    <a:pt x="4591726" y="1700815"/>
                    <a:pt x="4276525" y="1580468"/>
                    <a:pt x="4039960" y="1653055"/>
                  </a:cubicBezTo>
                  <a:cubicBezTo>
                    <a:pt x="3803395" y="1725642"/>
                    <a:pt x="3449836" y="1595295"/>
                    <a:pt x="3263922" y="1653055"/>
                  </a:cubicBezTo>
                  <a:cubicBezTo>
                    <a:pt x="3078008" y="1710815"/>
                    <a:pt x="2747300" y="1611178"/>
                    <a:pt x="2487885" y="1653055"/>
                  </a:cubicBezTo>
                  <a:cubicBezTo>
                    <a:pt x="2228470" y="1694932"/>
                    <a:pt x="2091822" y="1588979"/>
                    <a:pt x="1711847" y="1653055"/>
                  </a:cubicBezTo>
                  <a:cubicBezTo>
                    <a:pt x="1331872" y="1717131"/>
                    <a:pt x="1515518" y="1635135"/>
                    <a:pt x="1449364" y="1653055"/>
                  </a:cubicBezTo>
                  <a:cubicBezTo>
                    <a:pt x="1383210" y="1670975"/>
                    <a:pt x="1021056" y="1636892"/>
                    <a:pt x="878748" y="1653055"/>
                  </a:cubicBezTo>
                  <a:cubicBezTo>
                    <a:pt x="736440" y="1669218"/>
                    <a:pt x="602221" y="1614725"/>
                    <a:pt x="513554" y="1653055"/>
                  </a:cubicBezTo>
                  <a:cubicBezTo>
                    <a:pt x="424887" y="1691385"/>
                    <a:pt x="125228" y="1645746"/>
                    <a:pt x="0" y="1653055"/>
                  </a:cubicBezTo>
                  <a:cubicBezTo>
                    <a:pt x="-43836" y="1414918"/>
                    <a:pt x="9" y="1239031"/>
                    <a:pt x="0" y="1135098"/>
                  </a:cubicBezTo>
                  <a:cubicBezTo>
                    <a:pt x="-9" y="1031165"/>
                    <a:pt x="22974" y="848275"/>
                    <a:pt x="0" y="617141"/>
                  </a:cubicBezTo>
                  <a:cubicBezTo>
                    <a:pt x="-22974" y="386007"/>
                    <a:pt x="37940" y="240650"/>
                    <a:pt x="0" y="0"/>
                  </a:cubicBezTo>
                  <a:close/>
                </a:path>
                <a:path w="10271084" h="1653055" stroke="0" extrusionOk="0">
                  <a:moveTo>
                    <a:pt x="0" y="0"/>
                  </a:moveTo>
                  <a:cubicBezTo>
                    <a:pt x="259404" y="-18122"/>
                    <a:pt x="406691" y="43790"/>
                    <a:pt x="570616" y="0"/>
                  </a:cubicBezTo>
                  <a:cubicBezTo>
                    <a:pt x="734541" y="-43790"/>
                    <a:pt x="790691" y="43148"/>
                    <a:pt x="935810" y="0"/>
                  </a:cubicBezTo>
                  <a:cubicBezTo>
                    <a:pt x="1080929" y="-43148"/>
                    <a:pt x="1087601" y="21939"/>
                    <a:pt x="1198293" y="0"/>
                  </a:cubicBezTo>
                  <a:cubicBezTo>
                    <a:pt x="1308985" y="-21939"/>
                    <a:pt x="1796603" y="82755"/>
                    <a:pt x="1974331" y="0"/>
                  </a:cubicBezTo>
                  <a:cubicBezTo>
                    <a:pt x="2152059" y="-82755"/>
                    <a:pt x="2545983" y="36694"/>
                    <a:pt x="2750368" y="0"/>
                  </a:cubicBezTo>
                  <a:cubicBezTo>
                    <a:pt x="2954753" y="-36694"/>
                    <a:pt x="3075558" y="51412"/>
                    <a:pt x="3218273" y="0"/>
                  </a:cubicBezTo>
                  <a:cubicBezTo>
                    <a:pt x="3360989" y="-51412"/>
                    <a:pt x="3570606" y="22368"/>
                    <a:pt x="3686178" y="0"/>
                  </a:cubicBezTo>
                  <a:cubicBezTo>
                    <a:pt x="3801750" y="-22368"/>
                    <a:pt x="4036283" y="27719"/>
                    <a:pt x="4256794" y="0"/>
                  </a:cubicBezTo>
                  <a:cubicBezTo>
                    <a:pt x="4477305" y="-27719"/>
                    <a:pt x="4615992" y="16497"/>
                    <a:pt x="4724699" y="0"/>
                  </a:cubicBezTo>
                  <a:cubicBezTo>
                    <a:pt x="4833406" y="-16497"/>
                    <a:pt x="5228205" y="65305"/>
                    <a:pt x="5500736" y="0"/>
                  </a:cubicBezTo>
                  <a:cubicBezTo>
                    <a:pt x="5773267" y="-65305"/>
                    <a:pt x="5663006" y="29100"/>
                    <a:pt x="5763219" y="0"/>
                  </a:cubicBezTo>
                  <a:cubicBezTo>
                    <a:pt x="5863432" y="-29100"/>
                    <a:pt x="6128953" y="44645"/>
                    <a:pt x="6333835" y="0"/>
                  </a:cubicBezTo>
                  <a:cubicBezTo>
                    <a:pt x="6538717" y="-44645"/>
                    <a:pt x="6680876" y="37659"/>
                    <a:pt x="6801740" y="0"/>
                  </a:cubicBezTo>
                  <a:cubicBezTo>
                    <a:pt x="6922605" y="-37659"/>
                    <a:pt x="7192919" y="42529"/>
                    <a:pt x="7475067" y="0"/>
                  </a:cubicBezTo>
                  <a:cubicBezTo>
                    <a:pt x="7757215" y="-42529"/>
                    <a:pt x="7677582" y="18802"/>
                    <a:pt x="7737550" y="0"/>
                  </a:cubicBezTo>
                  <a:cubicBezTo>
                    <a:pt x="7797518" y="-18802"/>
                    <a:pt x="7894420" y="27878"/>
                    <a:pt x="8000033" y="0"/>
                  </a:cubicBezTo>
                  <a:cubicBezTo>
                    <a:pt x="8105646" y="-27878"/>
                    <a:pt x="8263483" y="25966"/>
                    <a:pt x="8365227" y="0"/>
                  </a:cubicBezTo>
                  <a:cubicBezTo>
                    <a:pt x="8466971" y="-25966"/>
                    <a:pt x="8650663" y="15141"/>
                    <a:pt x="8833132" y="0"/>
                  </a:cubicBezTo>
                  <a:cubicBezTo>
                    <a:pt x="9015602" y="-15141"/>
                    <a:pt x="9138586" y="3869"/>
                    <a:pt x="9301037" y="0"/>
                  </a:cubicBezTo>
                  <a:cubicBezTo>
                    <a:pt x="9463488" y="-3869"/>
                    <a:pt x="9794508" y="9766"/>
                    <a:pt x="10271084" y="0"/>
                  </a:cubicBezTo>
                  <a:cubicBezTo>
                    <a:pt x="10274361" y="136076"/>
                    <a:pt x="10234635" y="395577"/>
                    <a:pt x="10271084" y="567549"/>
                  </a:cubicBezTo>
                  <a:cubicBezTo>
                    <a:pt x="10307533" y="739521"/>
                    <a:pt x="10211825" y="966203"/>
                    <a:pt x="10271084" y="1085506"/>
                  </a:cubicBezTo>
                  <a:cubicBezTo>
                    <a:pt x="10330343" y="1204809"/>
                    <a:pt x="10252257" y="1398732"/>
                    <a:pt x="10271084" y="1653055"/>
                  </a:cubicBezTo>
                  <a:cubicBezTo>
                    <a:pt x="10049015" y="1664440"/>
                    <a:pt x="9821730" y="1596490"/>
                    <a:pt x="9700468" y="1653055"/>
                  </a:cubicBezTo>
                  <a:cubicBezTo>
                    <a:pt x="9579206" y="1709620"/>
                    <a:pt x="9201932" y="1594035"/>
                    <a:pt x="8924431" y="1653055"/>
                  </a:cubicBezTo>
                  <a:cubicBezTo>
                    <a:pt x="8646930" y="1712075"/>
                    <a:pt x="8562188" y="1605641"/>
                    <a:pt x="8251104" y="1653055"/>
                  </a:cubicBezTo>
                  <a:cubicBezTo>
                    <a:pt x="7940020" y="1700469"/>
                    <a:pt x="8009358" y="1644894"/>
                    <a:pt x="7885910" y="1653055"/>
                  </a:cubicBezTo>
                  <a:cubicBezTo>
                    <a:pt x="7762462" y="1661216"/>
                    <a:pt x="7477408" y="1629646"/>
                    <a:pt x="7315294" y="1653055"/>
                  </a:cubicBezTo>
                  <a:cubicBezTo>
                    <a:pt x="7153180" y="1676464"/>
                    <a:pt x="7146593" y="1633825"/>
                    <a:pt x="7052811" y="1653055"/>
                  </a:cubicBezTo>
                  <a:cubicBezTo>
                    <a:pt x="6959029" y="1672285"/>
                    <a:pt x="6473289" y="1585822"/>
                    <a:pt x="6276774" y="1653055"/>
                  </a:cubicBezTo>
                  <a:cubicBezTo>
                    <a:pt x="6080259" y="1720288"/>
                    <a:pt x="5984860" y="1637915"/>
                    <a:pt x="5911579" y="1653055"/>
                  </a:cubicBezTo>
                  <a:cubicBezTo>
                    <a:pt x="5838299" y="1668195"/>
                    <a:pt x="5567985" y="1603947"/>
                    <a:pt x="5340964" y="1653055"/>
                  </a:cubicBezTo>
                  <a:cubicBezTo>
                    <a:pt x="5113944" y="1702163"/>
                    <a:pt x="5111150" y="1617289"/>
                    <a:pt x="4975770" y="1653055"/>
                  </a:cubicBezTo>
                  <a:cubicBezTo>
                    <a:pt x="4840390" y="1688821"/>
                    <a:pt x="4628333" y="1638738"/>
                    <a:pt x="4405154" y="1653055"/>
                  </a:cubicBezTo>
                  <a:cubicBezTo>
                    <a:pt x="4181975" y="1667372"/>
                    <a:pt x="4108440" y="1621137"/>
                    <a:pt x="3937249" y="1653055"/>
                  </a:cubicBezTo>
                  <a:cubicBezTo>
                    <a:pt x="3766059" y="1684973"/>
                    <a:pt x="3752952" y="1637434"/>
                    <a:pt x="3674766" y="1653055"/>
                  </a:cubicBezTo>
                  <a:cubicBezTo>
                    <a:pt x="3596580" y="1668676"/>
                    <a:pt x="3518540" y="1645035"/>
                    <a:pt x="3412282" y="1653055"/>
                  </a:cubicBezTo>
                  <a:cubicBezTo>
                    <a:pt x="3306024" y="1661075"/>
                    <a:pt x="3159697" y="1636600"/>
                    <a:pt x="2944377" y="1653055"/>
                  </a:cubicBezTo>
                  <a:cubicBezTo>
                    <a:pt x="2729057" y="1669510"/>
                    <a:pt x="2591640" y="1572316"/>
                    <a:pt x="2271051" y="1653055"/>
                  </a:cubicBezTo>
                  <a:cubicBezTo>
                    <a:pt x="1950462" y="1733794"/>
                    <a:pt x="2011391" y="1614475"/>
                    <a:pt x="1905857" y="1653055"/>
                  </a:cubicBezTo>
                  <a:cubicBezTo>
                    <a:pt x="1800323" y="1691635"/>
                    <a:pt x="1603055" y="1634101"/>
                    <a:pt x="1335241" y="1653055"/>
                  </a:cubicBezTo>
                  <a:cubicBezTo>
                    <a:pt x="1067427" y="1672009"/>
                    <a:pt x="1133950" y="1638303"/>
                    <a:pt x="970047" y="1653055"/>
                  </a:cubicBezTo>
                  <a:cubicBezTo>
                    <a:pt x="806144" y="1667807"/>
                    <a:pt x="713321" y="1624943"/>
                    <a:pt x="604853" y="1653055"/>
                  </a:cubicBezTo>
                  <a:cubicBezTo>
                    <a:pt x="496385" y="1681167"/>
                    <a:pt x="158137" y="1625901"/>
                    <a:pt x="0" y="1653055"/>
                  </a:cubicBezTo>
                  <a:cubicBezTo>
                    <a:pt x="-66837" y="1514224"/>
                    <a:pt x="29422" y="1259738"/>
                    <a:pt x="0" y="1068976"/>
                  </a:cubicBezTo>
                  <a:cubicBezTo>
                    <a:pt x="-29422" y="878214"/>
                    <a:pt x="54256" y="714819"/>
                    <a:pt x="0" y="534488"/>
                  </a:cubicBezTo>
                  <a:cubicBezTo>
                    <a:pt x="-54256" y="354157"/>
                    <a:pt x="13655" y="179849"/>
                    <a:pt x="0" y="0"/>
                  </a:cubicBezTo>
                  <a:close/>
                </a:path>
              </a:pathLst>
            </a:custGeom>
            <a:solidFill>
              <a:schemeClr val="accent4">
                <a:lumMod val="20000"/>
                <a:lumOff val="80000"/>
              </a:schemeClr>
            </a:solidFill>
            <a:ln w="28575">
              <a:solidFill>
                <a:srgbClr val="FF5050"/>
              </a:solidFill>
              <a:prstDash val="dash"/>
              <a:extLst>
                <a:ext uri="{C807C97D-BFC1-408E-A445-0C87EB9F89A2}">
                  <ask:lineSketchStyleProps xmlns:ask="http://schemas.microsoft.com/office/drawing/2018/sketchyshapes" xmlns="" sd="230758748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B0C35BB-886A-17EE-3152-C17D628A4849}"/>
                </a:ext>
              </a:extLst>
            </p:cNvPr>
            <p:cNvSpPr txBox="1"/>
            <p:nvPr/>
          </p:nvSpPr>
          <p:spPr>
            <a:xfrm>
              <a:off x="2517964" y="5331577"/>
              <a:ext cx="929949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dirty="0" err="1">
                  <a:solidFill>
                    <a:srgbClr val="0070C0"/>
                  </a:solidFill>
                  <a:latin typeface="Arial-Rounded" pitchFamily="34" charset="0"/>
                  <a:ea typeface="Arial-Rounded" pitchFamily="34" charset="0"/>
                  <a:cs typeface="Arial-Rounded" pitchFamily="34" charset="0"/>
                </a:rPr>
                <a:t>Nắng</a:t>
              </a:r>
              <a:r>
                <a:rPr lang="en-US" sz="6000" dirty="0">
                  <a:solidFill>
                    <a:srgbClr val="0070C0"/>
                  </a:solidFill>
                  <a:latin typeface="Arial-Rounded" pitchFamily="34" charset="0"/>
                  <a:ea typeface="Arial-Rounded" pitchFamily="34" charset="0"/>
                  <a:cs typeface="Arial-Rounded" pitchFamily="34" charset="0"/>
                </a:rPr>
                <a:t> </a:t>
              </a:r>
              <a:r>
                <a:rPr lang="en-US" sz="6000" dirty="0" err="1">
                  <a:solidFill>
                    <a:srgbClr val="0070C0"/>
                  </a:solidFill>
                  <a:latin typeface="Arial-Rounded" pitchFamily="34" charset="0"/>
                  <a:ea typeface="Arial-Rounded" pitchFamily="34" charset="0"/>
                  <a:cs typeface="Arial-Rounded" pitchFamily="34" charset="0"/>
                </a:rPr>
                <a:t>xua</a:t>
              </a:r>
              <a:r>
                <a:rPr lang="en-US" sz="6000" dirty="0">
                  <a:solidFill>
                    <a:srgbClr val="0070C0"/>
                  </a:solidFill>
                  <a:latin typeface="Arial-Rounded" pitchFamily="34" charset="0"/>
                  <a:ea typeface="Arial-Rounded" pitchFamily="34" charset="0"/>
                  <a:cs typeface="Arial-Rounded" pitchFamily="34" charset="0"/>
                </a:rPr>
                <a:t> tan </a:t>
              </a:r>
              <a:r>
                <a:rPr lang="en-US" sz="6000" dirty="0" err="1">
                  <a:solidFill>
                    <a:srgbClr val="0070C0"/>
                  </a:solidFill>
                  <a:latin typeface="Arial-Rounded" pitchFamily="34" charset="0"/>
                  <a:ea typeface="Arial-Rounded" pitchFamily="34" charset="0"/>
                  <a:cs typeface="Arial-Rounded" pitchFamily="34" charset="0"/>
                </a:rPr>
                <a:t>màn</a:t>
              </a:r>
              <a:r>
                <a:rPr lang="en-US" sz="6000" dirty="0">
                  <a:solidFill>
                    <a:srgbClr val="0070C0"/>
                  </a:solidFill>
                  <a:latin typeface="Arial-Rounded" pitchFamily="34" charset="0"/>
                  <a:ea typeface="Arial-Rounded" pitchFamily="34" charset="0"/>
                  <a:cs typeface="Arial-Rounded" pitchFamily="34" charset="0"/>
                </a:rPr>
                <a:t> </a:t>
              </a:r>
              <a:r>
                <a:rPr lang="en-US" sz="6000" dirty="0" err="1">
                  <a:solidFill>
                    <a:srgbClr val="0070C0"/>
                  </a:solidFill>
                  <a:latin typeface="Arial-Rounded" pitchFamily="34" charset="0"/>
                  <a:ea typeface="Arial-Rounded" pitchFamily="34" charset="0"/>
                  <a:cs typeface="Arial-Rounded" pitchFamily="34" charset="0"/>
                </a:rPr>
                <a:t>sương</a:t>
              </a:r>
              <a:endParaRPr kumimoji="0" lang="en-US" sz="6000" b="1" i="0" u="none" strike="noStrike" kern="1200" cap="none" spc="0" normalizeH="0" baseline="0" noProof="0" dirty="0">
                <a:ln>
                  <a:noFill/>
                </a:ln>
                <a:solidFill>
                  <a:srgbClr val="FF5050"/>
                </a:solidFill>
                <a:effectLst/>
                <a:uLnTx/>
                <a:uFillTx/>
                <a:latin typeface="Calibri" panose="020F0502020204030204"/>
                <a:ea typeface="+mn-ea"/>
                <a:cs typeface="+mn-cs"/>
              </a:endParaRPr>
            </a:p>
          </p:txBody>
        </p:sp>
        <p:pic>
          <p:nvPicPr>
            <p:cNvPr id="6" name="Picture 5" descr="A cartoon child holding a pencil&#10;&#10;Description automatically generated">
              <a:extLst>
                <a:ext uri="{FF2B5EF4-FFF2-40B4-BE49-F238E27FC236}">
                  <a16:creationId xmlns:a16="http://schemas.microsoft.com/office/drawing/2014/main" id="{D24FE6FB-23A1-F3F3-F451-AEB6A5CB5C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0948" y="4772976"/>
              <a:ext cx="2111305" cy="1921829"/>
            </a:xfrm>
            <a:prstGeom prst="rect">
              <a:avLst/>
            </a:prstGeom>
          </p:spPr>
        </p:pic>
      </p:grpSp>
    </p:spTree>
    <p:extLst>
      <p:ext uri="{BB962C8B-B14F-4D97-AF65-F5344CB8AC3E}">
        <p14:creationId xmlns:p14="http://schemas.microsoft.com/office/powerpoint/2010/main" val="42672150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32" presetClass="emph" presetSubtype="0" fill="hold" nodeType="withEffect">
                                  <p:stCondLst>
                                    <p:cond delay="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pic>
        <p:nvPicPr>
          <p:cNvPr id="8" name="Picture 7" descr="A picnic table with food and a guitar&#10;&#10;Description automatically generated">
            <a:extLst>
              <a:ext uri="{FF2B5EF4-FFF2-40B4-BE49-F238E27FC236}">
                <a16:creationId xmlns:a16="http://schemas.microsoft.com/office/drawing/2014/main" id="{7219DF5C-42EA-9CB0-1B8D-A085F089FD82}"/>
              </a:ext>
            </a:extLst>
          </p:cNvPr>
          <p:cNvPicPr>
            <a:picLocks noChangeAspect="1"/>
          </p:cNvPicPr>
          <p:nvPr/>
        </p:nvPicPr>
        <p:blipFill rotWithShape="1">
          <a:blip r:embed="rId6">
            <a:extLst>
              <a:ext uri="{28A0092B-C50C-407E-A947-70E740481C1C}">
                <a14:useLocalDpi xmlns:a14="http://schemas.microsoft.com/office/drawing/2010/main" val="0"/>
              </a:ext>
            </a:extLst>
          </a:blip>
          <a:srcRect l="50316" t="1" r="34133" b="38983"/>
          <a:stretch/>
        </p:blipFill>
        <p:spPr>
          <a:xfrm rot="5400000">
            <a:off x="7570063" y="2236063"/>
            <a:ext cx="2213807" cy="7030065"/>
          </a:xfrm>
          <a:prstGeom prst="rect">
            <a:avLst/>
          </a:prstGeom>
        </p:spPr>
      </p:pic>
      <p:pic>
        <p:nvPicPr>
          <p:cNvPr id="9" name="Picture 8" descr="A picnic table with food and a guitar&#10;&#10;Description automatically generated">
            <a:extLst>
              <a:ext uri="{FF2B5EF4-FFF2-40B4-BE49-F238E27FC236}">
                <a16:creationId xmlns:a16="http://schemas.microsoft.com/office/drawing/2014/main" id="{DA1A1C43-0312-045E-B05D-254520F9ACC9}"/>
              </a:ext>
            </a:extLst>
          </p:cNvPr>
          <p:cNvPicPr>
            <a:picLocks noChangeAspect="1"/>
          </p:cNvPicPr>
          <p:nvPr/>
        </p:nvPicPr>
        <p:blipFill rotWithShape="1">
          <a:blip r:embed="rId6">
            <a:extLst>
              <a:ext uri="{28A0092B-C50C-407E-A947-70E740481C1C}">
                <a14:useLocalDpi xmlns:a14="http://schemas.microsoft.com/office/drawing/2010/main" val="0"/>
              </a:ext>
            </a:extLst>
          </a:blip>
          <a:srcRect l="50316" t="1" r="34133" b="38983"/>
          <a:stretch/>
        </p:blipFill>
        <p:spPr>
          <a:xfrm rot="5400000">
            <a:off x="7570062" y="22255"/>
            <a:ext cx="2213807" cy="7030065"/>
          </a:xfrm>
          <a:prstGeom prst="rect">
            <a:avLst/>
          </a:prstGeom>
        </p:spPr>
      </p:pic>
      <p:pic>
        <p:nvPicPr>
          <p:cNvPr id="10" name="Picture 9" descr="A picnic table with food and a guitar&#10;&#10;Description automatically generated">
            <a:extLst>
              <a:ext uri="{FF2B5EF4-FFF2-40B4-BE49-F238E27FC236}">
                <a16:creationId xmlns:a16="http://schemas.microsoft.com/office/drawing/2014/main" id="{62AF842D-B176-1413-AE04-344137EE7952}"/>
              </a:ext>
            </a:extLst>
          </p:cNvPr>
          <p:cNvPicPr>
            <a:picLocks noChangeAspect="1"/>
          </p:cNvPicPr>
          <p:nvPr/>
        </p:nvPicPr>
        <p:blipFill rotWithShape="1">
          <a:blip r:embed="rId6">
            <a:extLst>
              <a:ext uri="{28A0092B-C50C-407E-A947-70E740481C1C}">
                <a14:useLocalDpi xmlns:a14="http://schemas.microsoft.com/office/drawing/2010/main" val="0"/>
              </a:ext>
            </a:extLst>
          </a:blip>
          <a:srcRect l="50316" t="1" r="34133" b="38983"/>
          <a:stretch/>
        </p:blipFill>
        <p:spPr>
          <a:xfrm rot="5400000">
            <a:off x="7570064" y="-444777"/>
            <a:ext cx="2213807" cy="7030065"/>
          </a:xfrm>
          <a:prstGeom prst="rect">
            <a:avLst/>
          </a:prstGeom>
          <a:ln>
            <a:noFill/>
          </a:ln>
          <a:effectLst>
            <a:softEdge rad="112500"/>
          </a:effectLst>
        </p:spPr>
      </p:pic>
      <p:pic>
        <p:nvPicPr>
          <p:cNvPr id="2" name="Picture 1" descr="A group of kids holding food&#10;&#10;Description automatically generated">
            <a:extLst>
              <a:ext uri="{FF2B5EF4-FFF2-40B4-BE49-F238E27FC236}">
                <a16:creationId xmlns:a16="http://schemas.microsoft.com/office/drawing/2014/main" id="{2C5A9B93-68DD-1B81-C9D0-5C6416ED51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0428" y="2012127"/>
            <a:ext cx="11331143" cy="4684486"/>
          </a:xfrm>
          <a:prstGeom prst="rect">
            <a:avLst/>
          </a:prstGeom>
        </p:spPr>
      </p:pic>
      <p:grpSp>
        <p:nvGrpSpPr>
          <p:cNvPr id="3" name="Group 2">
            <a:extLst>
              <a:ext uri="{FF2B5EF4-FFF2-40B4-BE49-F238E27FC236}">
                <a16:creationId xmlns:a16="http://schemas.microsoft.com/office/drawing/2014/main" id="{C03A5756-A2DD-403A-7EAD-2BCB60A8D9C6}"/>
              </a:ext>
            </a:extLst>
          </p:cNvPr>
          <p:cNvGrpSpPr/>
          <p:nvPr/>
        </p:nvGrpSpPr>
        <p:grpSpPr>
          <a:xfrm>
            <a:off x="5695830" y="377962"/>
            <a:ext cx="5962270" cy="1297879"/>
            <a:chOff x="366486" y="5236909"/>
            <a:chExt cx="5962270" cy="1297879"/>
          </a:xfrm>
        </p:grpSpPr>
        <p:sp>
          <p:nvSpPr>
            <p:cNvPr id="4" name="Rectangle 3">
              <a:extLst>
                <a:ext uri="{FF2B5EF4-FFF2-40B4-BE49-F238E27FC236}">
                  <a16:creationId xmlns:a16="http://schemas.microsoft.com/office/drawing/2014/main" id="{9FADE78A-1588-ED9C-A0BC-AD771536E128}"/>
                </a:ext>
              </a:extLst>
            </p:cNvPr>
            <p:cNvSpPr/>
            <p:nvPr/>
          </p:nvSpPr>
          <p:spPr>
            <a:xfrm>
              <a:off x="366486" y="5236909"/>
              <a:ext cx="5962270" cy="1297879"/>
            </a:xfrm>
            <a:custGeom>
              <a:avLst/>
              <a:gdLst>
                <a:gd name="connsiteX0" fmla="*/ 0 w 5962270"/>
                <a:gd name="connsiteY0" fmla="*/ 0 h 1297879"/>
                <a:gd name="connsiteX1" fmla="*/ 417359 w 5962270"/>
                <a:gd name="connsiteY1" fmla="*/ 0 h 1297879"/>
                <a:gd name="connsiteX2" fmla="*/ 834718 w 5962270"/>
                <a:gd name="connsiteY2" fmla="*/ 0 h 1297879"/>
                <a:gd name="connsiteX3" fmla="*/ 1490568 w 5962270"/>
                <a:gd name="connsiteY3" fmla="*/ 0 h 1297879"/>
                <a:gd name="connsiteX4" fmla="*/ 2206040 w 5962270"/>
                <a:gd name="connsiteY4" fmla="*/ 0 h 1297879"/>
                <a:gd name="connsiteX5" fmla="*/ 2802267 w 5962270"/>
                <a:gd name="connsiteY5" fmla="*/ 0 h 1297879"/>
                <a:gd name="connsiteX6" fmla="*/ 3338871 w 5962270"/>
                <a:gd name="connsiteY6" fmla="*/ 0 h 1297879"/>
                <a:gd name="connsiteX7" fmla="*/ 3994721 w 5962270"/>
                <a:gd name="connsiteY7" fmla="*/ 0 h 1297879"/>
                <a:gd name="connsiteX8" fmla="*/ 4531325 w 5962270"/>
                <a:gd name="connsiteY8" fmla="*/ 0 h 1297879"/>
                <a:gd name="connsiteX9" fmla="*/ 5008307 w 5962270"/>
                <a:gd name="connsiteY9" fmla="*/ 0 h 1297879"/>
                <a:gd name="connsiteX10" fmla="*/ 5962270 w 5962270"/>
                <a:gd name="connsiteY10" fmla="*/ 0 h 1297879"/>
                <a:gd name="connsiteX11" fmla="*/ 5962270 w 5962270"/>
                <a:gd name="connsiteY11" fmla="*/ 406669 h 1297879"/>
                <a:gd name="connsiteX12" fmla="*/ 5962270 w 5962270"/>
                <a:gd name="connsiteY12" fmla="*/ 852274 h 1297879"/>
                <a:gd name="connsiteX13" fmla="*/ 5962270 w 5962270"/>
                <a:gd name="connsiteY13" fmla="*/ 1297879 h 1297879"/>
                <a:gd name="connsiteX14" fmla="*/ 5306420 w 5962270"/>
                <a:gd name="connsiteY14" fmla="*/ 1297879 h 1297879"/>
                <a:gd name="connsiteX15" fmla="*/ 4650571 w 5962270"/>
                <a:gd name="connsiteY15" fmla="*/ 1297879 h 1297879"/>
                <a:gd name="connsiteX16" fmla="*/ 3994721 w 5962270"/>
                <a:gd name="connsiteY16" fmla="*/ 1297879 h 1297879"/>
                <a:gd name="connsiteX17" fmla="*/ 3338871 w 5962270"/>
                <a:gd name="connsiteY17" fmla="*/ 1297879 h 1297879"/>
                <a:gd name="connsiteX18" fmla="*/ 2683021 w 5962270"/>
                <a:gd name="connsiteY18" fmla="*/ 1297879 h 1297879"/>
                <a:gd name="connsiteX19" fmla="*/ 2265663 w 5962270"/>
                <a:gd name="connsiteY19" fmla="*/ 1297879 h 1297879"/>
                <a:gd name="connsiteX20" fmla="*/ 1669436 w 5962270"/>
                <a:gd name="connsiteY20" fmla="*/ 1297879 h 1297879"/>
                <a:gd name="connsiteX21" fmla="*/ 1013586 w 5962270"/>
                <a:gd name="connsiteY21" fmla="*/ 1297879 h 1297879"/>
                <a:gd name="connsiteX22" fmla="*/ 596227 w 5962270"/>
                <a:gd name="connsiteY22" fmla="*/ 1297879 h 1297879"/>
                <a:gd name="connsiteX23" fmla="*/ 0 w 5962270"/>
                <a:gd name="connsiteY23" fmla="*/ 1297879 h 1297879"/>
                <a:gd name="connsiteX24" fmla="*/ 0 w 5962270"/>
                <a:gd name="connsiteY24" fmla="*/ 839295 h 1297879"/>
                <a:gd name="connsiteX25" fmla="*/ 0 w 5962270"/>
                <a:gd name="connsiteY25" fmla="*/ 380711 h 1297879"/>
                <a:gd name="connsiteX26" fmla="*/ 0 w 5962270"/>
                <a:gd name="connsiteY26" fmla="*/ 0 h 129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62270" h="1297879" fill="none" extrusionOk="0">
                  <a:moveTo>
                    <a:pt x="0" y="0"/>
                  </a:moveTo>
                  <a:cubicBezTo>
                    <a:pt x="206033" y="-17910"/>
                    <a:pt x="296292" y="24232"/>
                    <a:pt x="417359" y="0"/>
                  </a:cubicBezTo>
                  <a:cubicBezTo>
                    <a:pt x="538426" y="-24232"/>
                    <a:pt x="717015" y="7898"/>
                    <a:pt x="834718" y="0"/>
                  </a:cubicBezTo>
                  <a:cubicBezTo>
                    <a:pt x="952421" y="-7898"/>
                    <a:pt x="1233079" y="59182"/>
                    <a:pt x="1490568" y="0"/>
                  </a:cubicBezTo>
                  <a:cubicBezTo>
                    <a:pt x="1748057" y="-59182"/>
                    <a:pt x="2058514" y="10358"/>
                    <a:pt x="2206040" y="0"/>
                  </a:cubicBezTo>
                  <a:cubicBezTo>
                    <a:pt x="2353566" y="-10358"/>
                    <a:pt x="2575581" y="63364"/>
                    <a:pt x="2802267" y="0"/>
                  </a:cubicBezTo>
                  <a:cubicBezTo>
                    <a:pt x="3028953" y="-63364"/>
                    <a:pt x="3113514" y="4371"/>
                    <a:pt x="3338871" y="0"/>
                  </a:cubicBezTo>
                  <a:cubicBezTo>
                    <a:pt x="3564228" y="-4371"/>
                    <a:pt x="3728058" y="39817"/>
                    <a:pt x="3994721" y="0"/>
                  </a:cubicBezTo>
                  <a:cubicBezTo>
                    <a:pt x="4261384" y="-39817"/>
                    <a:pt x="4401412" y="56815"/>
                    <a:pt x="4531325" y="0"/>
                  </a:cubicBezTo>
                  <a:cubicBezTo>
                    <a:pt x="4661238" y="-56815"/>
                    <a:pt x="4784647" y="19779"/>
                    <a:pt x="5008307" y="0"/>
                  </a:cubicBezTo>
                  <a:cubicBezTo>
                    <a:pt x="5231967" y="-19779"/>
                    <a:pt x="5697671" y="102220"/>
                    <a:pt x="5962270" y="0"/>
                  </a:cubicBezTo>
                  <a:cubicBezTo>
                    <a:pt x="5963867" y="196693"/>
                    <a:pt x="5915444" y="292314"/>
                    <a:pt x="5962270" y="406669"/>
                  </a:cubicBezTo>
                  <a:cubicBezTo>
                    <a:pt x="6009096" y="521024"/>
                    <a:pt x="5952227" y="726091"/>
                    <a:pt x="5962270" y="852274"/>
                  </a:cubicBezTo>
                  <a:cubicBezTo>
                    <a:pt x="5972313" y="978458"/>
                    <a:pt x="5933215" y="1091074"/>
                    <a:pt x="5962270" y="1297879"/>
                  </a:cubicBezTo>
                  <a:cubicBezTo>
                    <a:pt x="5800322" y="1356731"/>
                    <a:pt x="5448331" y="1237829"/>
                    <a:pt x="5306420" y="1297879"/>
                  </a:cubicBezTo>
                  <a:cubicBezTo>
                    <a:pt x="5164509" y="1357929"/>
                    <a:pt x="4877936" y="1238454"/>
                    <a:pt x="4650571" y="1297879"/>
                  </a:cubicBezTo>
                  <a:cubicBezTo>
                    <a:pt x="4423206" y="1357304"/>
                    <a:pt x="4240823" y="1249194"/>
                    <a:pt x="3994721" y="1297879"/>
                  </a:cubicBezTo>
                  <a:cubicBezTo>
                    <a:pt x="3748619" y="1346564"/>
                    <a:pt x="3564625" y="1244921"/>
                    <a:pt x="3338871" y="1297879"/>
                  </a:cubicBezTo>
                  <a:cubicBezTo>
                    <a:pt x="3113117" y="1350837"/>
                    <a:pt x="2954177" y="1227914"/>
                    <a:pt x="2683021" y="1297879"/>
                  </a:cubicBezTo>
                  <a:cubicBezTo>
                    <a:pt x="2411865" y="1367844"/>
                    <a:pt x="2366628" y="1297250"/>
                    <a:pt x="2265663" y="1297879"/>
                  </a:cubicBezTo>
                  <a:cubicBezTo>
                    <a:pt x="2164698" y="1298508"/>
                    <a:pt x="1944008" y="1285264"/>
                    <a:pt x="1669436" y="1297879"/>
                  </a:cubicBezTo>
                  <a:cubicBezTo>
                    <a:pt x="1394864" y="1310494"/>
                    <a:pt x="1301813" y="1234562"/>
                    <a:pt x="1013586" y="1297879"/>
                  </a:cubicBezTo>
                  <a:cubicBezTo>
                    <a:pt x="725359" y="1361196"/>
                    <a:pt x="702523" y="1268516"/>
                    <a:pt x="596227" y="1297879"/>
                  </a:cubicBezTo>
                  <a:cubicBezTo>
                    <a:pt x="489931" y="1327242"/>
                    <a:pt x="154080" y="1231779"/>
                    <a:pt x="0" y="1297879"/>
                  </a:cubicBezTo>
                  <a:cubicBezTo>
                    <a:pt x="-12829" y="1132216"/>
                    <a:pt x="4945" y="950232"/>
                    <a:pt x="0" y="839295"/>
                  </a:cubicBezTo>
                  <a:cubicBezTo>
                    <a:pt x="-4945" y="728358"/>
                    <a:pt x="38089" y="496136"/>
                    <a:pt x="0" y="380711"/>
                  </a:cubicBezTo>
                  <a:cubicBezTo>
                    <a:pt x="-38089" y="265286"/>
                    <a:pt x="26615" y="78388"/>
                    <a:pt x="0" y="0"/>
                  </a:cubicBezTo>
                  <a:close/>
                </a:path>
                <a:path w="5962270" h="1297879" stroke="0" extrusionOk="0">
                  <a:moveTo>
                    <a:pt x="0" y="0"/>
                  </a:moveTo>
                  <a:cubicBezTo>
                    <a:pt x="152820" y="-48054"/>
                    <a:pt x="271961" y="9720"/>
                    <a:pt x="417359" y="0"/>
                  </a:cubicBezTo>
                  <a:cubicBezTo>
                    <a:pt x="562757" y="-9720"/>
                    <a:pt x="748510" y="12453"/>
                    <a:pt x="834718" y="0"/>
                  </a:cubicBezTo>
                  <a:cubicBezTo>
                    <a:pt x="920926" y="-12453"/>
                    <a:pt x="1111711" y="11069"/>
                    <a:pt x="1311699" y="0"/>
                  </a:cubicBezTo>
                  <a:cubicBezTo>
                    <a:pt x="1511687" y="-11069"/>
                    <a:pt x="1765799" y="9762"/>
                    <a:pt x="1967549" y="0"/>
                  </a:cubicBezTo>
                  <a:cubicBezTo>
                    <a:pt x="2169299" y="-9762"/>
                    <a:pt x="2410397" y="46782"/>
                    <a:pt x="2623399" y="0"/>
                  </a:cubicBezTo>
                  <a:cubicBezTo>
                    <a:pt x="2836401" y="-46782"/>
                    <a:pt x="2914502" y="37693"/>
                    <a:pt x="3100380" y="0"/>
                  </a:cubicBezTo>
                  <a:cubicBezTo>
                    <a:pt x="3286258" y="-37693"/>
                    <a:pt x="3452825" y="11957"/>
                    <a:pt x="3696607" y="0"/>
                  </a:cubicBezTo>
                  <a:cubicBezTo>
                    <a:pt x="3940389" y="-11957"/>
                    <a:pt x="4171202" y="36226"/>
                    <a:pt x="4352457" y="0"/>
                  </a:cubicBezTo>
                  <a:cubicBezTo>
                    <a:pt x="4533712" y="-36226"/>
                    <a:pt x="4795933" y="45026"/>
                    <a:pt x="4948684" y="0"/>
                  </a:cubicBezTo>
                  <a:cubicBezTo>
                    <a:pt x="5101435" y="-45026"/>
                    <a:pt x="5650941" y="3931"/>
                    <a:pt x="5962270" y="0"/>
                  </a:cubicBezTo>
                  <a:cubicBezTo>
                    <a:pt x="6013606" y="107975"/>
                    <a:pt x="5945984" y="242396"/>
                    <a:pt x="5962270" y="445605"/>
                  </a:cubicBezTo>
                  <a:cubicBezTo>
                    <a:pt x="5978556" y="648814"/>
                    <a:pt x="5954759" y="706898"/>
                    <a:pt x="5962270" y="865253"/>
                  </a:cubicBezTo>
                  <a:cubicBezTo>
                    <a:pt x="5969781" y="1023608"/>
                    <a:pt x="5948686" y="1199406"/>
                    <a:pt x="5962270" y="1297879"/>
                  </a:cubicBezTo>
                  <a:cubicBezTo>
                    <a:pt x="5742025" y="1351433"/>
                    <a:pt x="5667635" y="1283954"/>
                    <a:pt x="5425666" y="1297879"/>
                  </a:cubicBezTo>
                  <a:cubicBezTo>
                    <a:pt x="5183697" y="1311804"/>
                    <a:pt x="5077184" y="1256530"/>
                    <a:pt x="4948684" y="1297879"/>
                  </a:cubicBezTo>
                  <a:cubicBezTo>
                    <a:pt x="4820184" y="1339228"/>
                    <a:pt x="4613072" y="1270387"/>
                    <a:pt x="4471703" y="1297879"/>
                  </a:cubicBezTo>
                  <a:cubicBezTo>
                    <a:pt x="4330334" y="1325371"/>
                    <a:pt x="4035456" y="1238159"/>
                    <a:pt x="3756230" y="1297879"/>
                  </a:cubicBezTo>
                  <a:cubicBezTo>
                    <a:pt x="3477004" y="1357599"/>
                    <a:pt x="3504992" y="1293227"/>
                    <a:pt x="3279249" y="1297879"/>
                  </a:cubicBezTo>
                  <a:cubicBezTo>
                    <a:pt x="3053506" y="1302531"/>
                    <a:pt x="2924502" y="1270314"/>
                    <a:pt x="2802267" y="1297879"/>
                  </a:cubicBezTo>
                  <a:cubicBezTo>
                    <a:pt x="2680032" y="1325444"/>
                    <a:pt x="2463544" y="1252616"/>
                    <a:pt x="2146417" y="1297879"/>
                  </a:cubicBezTo>
                  <a:cubicBezTo>
                    <a:pt x="1829290" y="1343142"/>
                    <a:pt x="1678021" y="1286601"/>
                    <a:pt x="1430945" y="1297879"/>
                  </a:cubicBezTo>
                  <a:cubicBezTo>
                    <a:pt x="1183869" y="1309157"/>
                    <a:pt x="1070552" y="1254332"/>
                    <a:pt x="894341" y="1297879"/>
                  </a:cubicBezTo>
                  <a:cubicBezTo>
                    <a:pt x="718130" y="1341426"/>
                    <a:pt x="191133" y="1220005"/>
                    <a:pt x="0" y="1297879"/>
                  </a:cubicBezTo>
                  <a:cubicBezTo>
                    <a:pt x="-39898" y="1194886"/>
                    <a:pt x="17838" y="1035338"/>
                    <a:pt x="0" y="878231"/>
                  </a:cubicBezTo>
                  <a:cubicBezTo>
                    <a:pt x="-17838" y="721124"/>
                    <a:pt x="15339" y="631003"/>
                    <a:pt x="0" y="484541"/>
                  </a:cubicBezTo>
                  <a:cubicBezTo>
                    <a:pt x="-15339" y="338079"/>
                    <a:pt x="39063" y="216373"/>
                    <a:pt x="0" y="0"/>
                  </a:cubicBezTo>
                  <a:close/>
                </a:path>
              </a:pathLst>
            </a:custGeom>
            <a:solidFill>
              <a:schemeClr val="bg1"/>
            </a:solidFill>
            <a:ln w="57150">
              <a:solidFill>
                <a:srgbClr val="FF5050"/>
              </a:solidFill>
              <a:extLst>
                <a:ext uri="{C807C97D-BFC1-408E-A445-0C87EB9F89A2}">
                  <ask:lineSketchStyleProps xmlns:ask="http://schemas.microsoft.com/office/drawing/2018/sketchyshapes" xmlns="" sd="3272759698">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D4EC1338-373D-DCDB-6463-8EBCC9A669DE}"/>
                </a:ext>
              </a:extLst>
            </p:cNvPr>
            <p:cNvSpPr txBox="1"/>
            <p:nvPr/>
          </p:nvSpPr>
          <p:spPr>
            <a:xfrm>
              <a:off x="491614" y="5339686"/>
              <a:ext cx="583714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mình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đã</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chuẩn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bị</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rất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nhiều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đồ</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ăn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Cảm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ơn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nhé</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6" name="Tieng-yeah-tre-con-www_nhacchuongvui_com">
            <a:hlinkClick r:id="" action="ppaction://media"/>
            <a:extLst>
              <a:ext uri="{FF2B5EF4-FFF2-40B4-BE49-F238E27FC236}">
                <a16:creationId xmlns:a16="http://schemas.microsoft.com/office/drawing/2014/main" id="{71D9AC64-481F-83F9-D974-777D8BFDF98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103169" y="-462120"/>
            <a:ext cx="457200" cy="457200"/>
          </a:xfrm>
          <a:prstGeom prst="rect">
            <a:avLst/>
          </a:prstGeom>
        </p:spPr>
      </p:pic>
      <p:pic>
        <p:nvPicPr>
          <p:cNvPr id="7" name="2">
            <a:hlinkClick r:id="" action="ppaction://media"/>
            <a:extLst>
              <a:ext uri="{FF2B5EF4-FFF2-40B4-BE49-F238E27FC236}">
                <a16:creationId xmlns:a16="http://schemas.microsoft.com/office/drawing/2014/main" id="{0D6577FE-C80E-7D34-3F41-341BABAC662A}"/>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06400" y="228600"/>
            <a:ext cx="406400" cy="406400"/>
          </a:xfrm>
          <a:prstGeom prst="rect">
            <a:avLst/>
          </a:prstGeom>
        </p:spPr>
      </p:pic>
    </p:spTree>
    <p:extLst>
      <p:ext uri="{BB962C8B-B14F-4D97-AF65-F5344CB8AC3E}">
        <p14:creationId xmlns:p14="http://schemas.microsoft.com/office/powerpoint/2010/main" val="279615335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1" presetClass="mediacall" presetSubtype="0" fill="hold" nodeType="withEffect">
                                  <p:stCondLst>
                                    <p:cond delay="0"/>
                                  </p:stCondLst>
                                  <p:childTnLst>
                                    <p:cmd type="call" cmd="playFrom(0.0)">
                                      <p:cBhvr>
                                        <p:cTn id="10" dur="4414" fill="hold"/>
                                        <p:tgtEl>
                                          <p:spTgt spid="6"/>
                                        </p:tgtEl>
                                      </p:cBhvr>
                                    </p:cmd>
                                  </p:childTnLst>
                                </p:cTn>
                              </p:par>
                              <p:par>
                                <p:cTn id="11" presetID="1" presetClass="mediacall" presetSubtype="0" fill="hold" nodeType="withEffect">
                                  <p:stCondLst>
                                    <p:cond delay="0"/>
                                  </p:stCondLst>
                                  <p:childTnLst>
                                    <p:cmd type="call" cmd="playFrom(0.0)">
                                      <p:cBhvr>
                                        <p:cTn id="12" dur="345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6"/>
                </p:tgtEl>
              </p:cMediaNode>
            </p:audio>
            <p:audio>
              <p:cMediaNode vol="80000">
                <p:cTn id="14"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68BA343E-4508-7F74-D51E-1110090891FC}"/>
              </a:ext>
            </a:extLst>
          </p:cNvPr>
          <p:cNvSpPr/>
          <p:nvPr/>
        </p:nvSpPr>
        <p:spPr>
          <a:xfrm>
            <a:off x="2743200" y="1143000"/>
            <a:ext cx="6705600" cy="3657600"/>
          </a:xfrm>
          <a:prstGeom prst="roundRect">
            <a:avLst/>
          </a:prstGeom>
          <a:solidFill>
            <a:schemeClr val="bg1"/>
          </a:solidFill>
          <a:ln>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4" name="Picture 19">
            <a:extLst>
              <a:ext uri="{FF2B5EF4-FFF2-40B4-BE49-F238E27FC236}">
                <a16:creationId xmlns:a16="http://schemas.microsoft.com/office/drawing/2014/main" id="{42325571-CDD8-6214-C6C9-DDA616374B7F}"/>
              </a:ext>
            </a:extLst>
          </p:cNvPr>
          <p:cNvPicPr>
            <a:picLocks noChangeAspect="1"/>
          </p:cNvPicPr>
          <p:nvPr/>
        </p:nvPicPr>
        <p:blipFill>
          <a:blip r:embed="rId3"/>
          <a:srcRect/>
          <a:stretch>
            <a:fillRect/>
          </a:stretch>
        </p:blipFill>
        <p:spPr>
          <a:xfrm>
            <a:off x="9548924" y="2036040"/>
            <a:ext cx="2204714" cy="4666061"/>
          </a:xfrm>
          <a:prstGeom prst="rect">
            <a:avLst/>
          </a:prstGeom>
        </p:spPr>
      </p:pic>
      <p:pic>
        <p:nvPicPr>
          <p:cNvPr id="25" name="Picture 20">
            <a:extLst>
              <a:ext uri="{FF2B5EF4-FFF2-40B4-BE49-F238E27FC236}">
                <a16:creationId xmlns:a16="http://schemas.microsoft.com/office/drawing/2014/main" id="{2B55E355-084A-EABF-3373-43A5B37F270B}"/>
              </a:ext>
            </a:extLst>
          </p:cNvPr>
          <p:cNvPicPr>
            <a:picLocks noChangeAspect="1"/>
          </p:cNvPicPr>
          <p:nvPr/>
        </p:nvPicPr>
        <p:blipFill>
          <a:blip r:embed="rId4"/>
          <a:srcRect/>
          <a:stretch>
            <a:fillRect/>
          </a:stretch>
        </p:blipFill>
        <p:spPr>
          <a:xfrm>
            <a:off x="623767" y="1973314"/>
            <a:ext cx="1856049" cy="4728787"/>
          </a:xfrm>
          <a:prstGeom prst="rect">
            <a:avLst/>
          </a:prstGeom>
        </p:spPr>
      </p:pic>
      <p:sp>
        <p:nvSpPr>
          <p:cNvPr id="3" name="Title 1">
            <a:extLst>
              <a:ext uri="{FF2B5EF4-FFF2-40B4-BE49-F238E27FC236}">
                <a16:creationId xmlns:a16="http://schemas.microsoft.com/office/drawing/2014/main" id="{100AC7E6-3445-63AE-595D-3D98FB1ECDCB}"/>
              </a:ext>
            </a:extLst>
          </p:cNvPr>
          <p:cNvSpPr txBox="1">
            <a:spLocks/>
          </p:cNvSpPr>
          <p:nvPr/>
        </p:nvSpPr>
        <p:spPr>
          <a:xfrm>
            <a:off x="838200" y="2438400"/>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16600" b="1" dirty="0" err="1">
                <a:solidFill>
                  <a:srgbClr val="FF0066"/>
                </a:solidFill>
                <a:latin typeface="Arial-Rounded" pitchFamily="34" charset="0"/>
                <a:ea typeface="Arial-Rounded" pitchFamily="34" charset="0"/>
                <a:cs typeface="Arial-Rounded" pitchFamily="34" charset="0"/>
              </a:rPr>
              <a:t>oa</a:t>
            </a:r>
            <a:r>
              <a:rPr lang="en-US" sz="16600" b="1" dirty="0">
                <a:solidFill>
                  <a:srgbClr val="FF0066"/>
                </a:solidFill>
                <a:latin typeface="Arial-Rounded" pitchFamily="34" charset="0"/>
                <a:ea typeface="Arial-Rounded" pitchFamily="34" charset="0"/>
                <a:cs typeface="Arial-Rounded" pitchFamily="34" charset="0"/>
              </a:rPr>
              <a:t>  </a:t>
            </a:r>
            <a:r>
              <a:rPr lang="en-US" sz="16600" b="1" dirty="0" err="1">
                <a:solidFill>
                  <a:srgbClr val="FF0066"/>
                </a:solidFill>
                <a:latin typeface="Arial-Rounded" pitchFamily="34" charset="0"/>
                <a:ea typeface="Arial-Rounded" pitchFamily="34" charset="0"/>
                <a:cs typeface="Arial-Rounded" pitchFamily="34" charset="0"/>
              </a:rPr>
              <a:t>oe</a:t>
            </a:r>
            <a:endParaRPr lang="en-US" sz="16600" b="1" dirty="0">
              <a:solidFill>
                <a:srgbClr val="FF0066"/>
              </a:solidFill>
              <a:latin typeface="Arial-Rounded" pitchFamily="34" charset="0"/>
              <a:ea typeface="Arial-Rounded" pitchFamily="34" charset="0"/>
              <a:cs typeface="Arial-Rounded" pitchFamily="34" charset="0"/>
            </a:endParaRPr>
          </a:p>
        </p:txBody>
      </p:sp>
      <p:sp>
        <p:nvSpPr>
          <p:cNvPr id="4" name="Rectangle: Rounded Corners 3">
            <a:extLst>
              <a:ext uri="{FF2B5EF4-FFF2-40B4-BE49-F238E27FC236}">
                <a16:creationId xmlns:a16="http://schemas.microsoft.com/office/drawing/2014/main" id="{19606AFA-7798-7CCC-D28A-DA501D29090C}"/>
              </a:ext>
            </a:extLst>
          </p:cNvPr>
          <p:cNvSpPr/>
          <p:nvPr/>
        </p:nvSpPr>
        <p:spPr>
          <a:xfrm>
            <a:off x="4572000" y="609600"/>
            <a:ext cx="3352800" cy="1080734"/>
          </a:xfrm>
          <a:prstGeom prst="roundRect">
            <a:avLst>
              <a:gd name="adj" fmla="val 50000"/>
            </a:avLst>
          </a:prstGeom>
          <a:solidFill>
            <a:schemeClr val="bg1"/>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a:t>
            </a:r>
            <a:r>
              <a:rPr lang="en-US" sz="6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74</a:t>
            </a:r>
          </a:p>
        </p:txBody>
      </p:sp>
      <p:pic>
        <p:nvPicPr>
          <p:cNvPr id="6" name="Picture 5" descr="A round pink circle with white text and a black background&#10;&#10;AI-generated content may be incorrect.">
            <a:extLst>
              <a:ext uri="{FF2B5EF4-FFF2-40B4-BE49-F238E27FC236}">
                <a16:creationId xmlns:a16="http://schemas.microsoft.com/office/drawing/2014/main" id="{5E5EE2AB-4780-FB7F-8D24-A4F9C39875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5400" y="-4495800"/>
            <a:ext cx="1466552" cy="1466552"/>
          </a:xfrm>
          <a:prstGeom prst="rect">
            <a:avLst/>
          </a:prstGeom>
        </p:spPr>
      </p:pic>
      <p:pic>
        <p:nvPicPr>
          <p:cNvPr id="7" name="Picture 6" descr="A round pink circle with white text and a black background&#10;&#10;AI-generated content may be incorrect.">
            <a:extLst>
              <a:ext uri="{FF2B5EF4-FFF2-40B4-BE49-F238E27FC236}">
                <a16:creationId xmlns:a16="http://schemas.microsoft.com/office/drawing/2014/main" id="{09D66DB2-5D46-FFC8-2F8C-8BC109BF82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91200" y="8991600"/>
            <a:ext cx="1466552" cy="1466552"/>
          </a:xfrm>
          <a:prstGeom prst="rect">
            <a:avLst/>
          </a:prstGeom>
        </p:spPr>
      </p:pic>
    </p:spTree>
    <p:extLst>
      <p:ext uri="{BB962C8B-B14F-4D97-AF65-F5344CB8AC3E}">
        <p14:creationId xmlns:p14="http://schemas.microsoft.com/office/powerpoint/2010/main" val="413604211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94AF6EA-252C-4FAB-A720-4EDC8BF71B46}"/>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4588" t="22856" r="30061" b="41207"/>
          <a:stretch/>
        </p:blipFill>
        <p:spPr>
          <a:xfrm>
            <a:off x="609600" y="914400"/>
            <a:ext cx="11338718" cy="3507264"/>
          </a:xfrm>
          <a:prstGeom prst="rect">
            <a:avLst/>
          </a:prstGeom>
        </p:spPr>
      </p:pic>
      <p:sp>
        <p:nvSpPr>
          <p:cNvPr id="9" name="TextBox 8">
            <a:extLst>
              <a:ext uri="{FF2B5EF4-FFF2-40B4-BE49-F238E27FC236}">
                <a16:creationId xmlns:a16="http://schemas.microsoft.com/office/drawing/2014/main" id="{27F9CA5B-B488-44B4-827B-924E2094209C}"/>
              </a:ext>
            </a:extLst>
          </p:cNvPr>
          <p:cNvSpPr txBox="1"/>
          <p:nvPr/>
        </p:nvSpPr>
        <p:spPr>
          <a:xfrm>
            <a:off x="1318137" y="5211329"/>
            <a:ext cx="9833714" cy="921342"/>
          </a:xfrm>
          <a:prstGeom prst="rect">
            <a:avLst/>
          </a:prstGeom>
          <a:noFill/>
        </p:spPr>
        <p:txBody>
          <a:bodyPr wrap="square" rtlCol="0">
            <a:spAutoFit/>
          </a:bodyPr>
          <a:lstStyle/>
          <a:p>
            <a:r>
              <a:rPr lang="en-US" sz="5387"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Các</a:t>
            </a:r>
            <a:r>
              <a:rPr lang="en-US" sz="5387"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387"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loài</a:t>
            </a:r>
            <a:r>
              <a:rPr lang="en-US" sz="5387"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387"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hoa</a:t>
            </a:r>
            <a:r>
              <a:rPr lang="en-US" sz="5387"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387"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đua</a:t>
            </a:r>
            <a:r>
              <a:rPr lang="en-US" sz="5387"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387"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nhau</a:t>
            </a:r>
            <a:r>
              <a:rPr lang="en-US" sz="5387"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387"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khoe</a:t>
            </a:r>
            <a:r>
              <a:rPr lang="en-US" sz="5387"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387"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sắc</a:t>
            </a:r>
            <a:r>
              <a:rPr lang="en-US" sz="5387"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TextBox 9">
            <a:extLst>
              <a:ext uri="{FF2B5EF4-FFF2-40B4-BE49-F238E27FC236}">
                <a16:creationId xmlns:a16="http://schemas.microsoft.com/office/drawing/2014/main" id="{FFF904F5-96A9-45E4-9BCC-4F0B2DF9F10A}"/>
              </a:ext>
            </a:extLst>
          </p:cNvPr>
          <p:cNvSpPr txBox="1"/>
          <p:nvPr/>
        </p:nvSpPr>
        <p:spPr>
          <a:xfrm>
            <a:off x="4132732" y="5211329"/>
            <a:ext cx="1311741" cy="921342"/>
          </a:xfrm>
          <a:prstGeom prst="rect">
            <a:avLst/>
          </a:prstGeom>
          <a:noFill/>
        </p:spPr>
        <p:txBody>
          <a:bodyPr wrap="square" rtlCol="0">
            <a:spAutoFit/>
          </a:bodyPr>
          <a:lstStyle/>
          <a:p>
            <a:r>
              <a:rPr lang="en-US" sz="5387"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oa</a:t>
            </a:r>
            <a:endParaRPr lang="en-US" sz="5387"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1517EF61-FFAE-485C-8041-FEA7D1F41AA7}"/>
              </a:ext>
            </a:extLst>
          </p:cNvPr>
          <p:cNvSpPr txBox="1"/>
          <p:nvPr/>
        </p:nvSpPr>
        <p:spPr>
          <a:xfrm>
            <a:off x="8669492" y="5211329"/>
            <a:ext cx="1311741" cy="921342"/>
          </a:xfrm>
          <a:prstGeom prst="rect">
            <a:avLst/>
          </a:prstGeom>
          <a:noFill/>
        </p:spPr>
        <p:txBody>
          <a:bodyPr wrap="square" rtlCol="0">
            <a:spAutoFit/>
          </a:bodyPr>
          <a:lstStyle/>
          <a:p>
            <a:r>
              <a:rPr lang="en-US" sz="5387"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oe</a:t>
            </a:r>
            <a:endParaRPr lang="en-US" sz="5387"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2" name="Group 11">
            <a:extLst>
              <a:ext uri="{FF2B5EF4-FFF2-40B4-BE49-F238E27FC236}">
                <a16:creationId xmlns:a16="http://schemas.microsoft.com/office/drawing/2014/main" id="{5AAADE7C-11D1-41C7-8288-AC49C07E5FEB}"/>
              </a:ext>
            </a:extLst>
          </p:cNvPr>
          <p:cNvGrpSpPr/>
          <p:nvPr/>
        </p:nvGrpSpPr>
        <p:grpSpPr>
          <a:xfrm>
            <a:off x="1066800" y="990600"/>
            <a:ext cx="3448696" cy="941185"/>
            <a:chOff x="63500" y="1429216"/>
            <a:chExt cx="2592937" cy="705889"/>
          </a:xfrm>
        </p:grpSpPr>
        <p:sp>
          <p:nvSpPr>
            <p:cNvPr id="13" name="Rounded Rectangle 3">
              <a:extLst>
                <a:ext uri="{FF2B5EF4-FFF2-40B4-BE49-F238E27FC236}">
                  <a16:creationId xmlns:a16="http://schemas.microsoft.com/office/drawing/2014/main" id="{759EEB71-494B-4E4A-8C89-4F029AA199EF}"/>
                </a:ext>
              </a:extLst>
            </p:cNvPr>
            <p:cNvSpPr/>
            <p:nvPr/>
          </p:nvSpPr>
          <p:spPr>
            <a:xfrm>
              <a:off x="384358" y="1429216"/>
              <a:ext cx="2272079"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solidFill>
                    <a:prstClr val="white"/>
                  </a:solidFill>
                  <a:latin typeface="Arial-Rounded" pitchFamily="34" charset="0"/>
                  <a:ea typeface="Arial-Rounded" pitchFamily="34" charset="0"/>
                  <a:cs typeface="Arial-Rounded" pitchFamily="34" charset="0"/>
                </a:rPr>
                <a:t>Nhận biết</a:t>
              </a:r>
            </a:p>
          </p:txBody>
        </p:sp>
        <p:sp>
          <p:nvSpPr>
            <p:cNvPr id="14" name="Oval 13">
              <a:extLst>
                <a:ext uri="{FF2B5EF4-FFF2-40B4-BE49-F238E27FC236}">
                  <a16:creationId xmlns:a16="http://schemas.microsoft.com/office/drawing/2014/main" id="{C6C3E722-E17E-45B7-9358-0EECB668103C}"/>
                </a:ext>
              </a:extLst>
            </p:cNvPr>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dirty="0">
                  <a:solidFill>
                    <a:prstClr val="black"/>
                  </a:solidFill>
                  <a:latin typeface="Arial Rounded MT Bold" pitchFamily="34" charset="0"/>
                  <a:ea typeface="Arial-Rounded" pitchFamily="34" charset="0"/>
                  <a:cs typeface="Arial-Rounded" pitchFamily="34" charset="0"/>
                </a:rPr>
                <a:t>1</a:t>
              </a:r>
            </a:p>
          </p:txBody>
        </p:sp>
      </p:grpSp>
    </p:spTree>
    <p:extLst>
      <p:ext uri="{BB962C8B-B14F-4D97-AF65-F5344CB8AC3E}">
        <p14:creationId xmlns:p14="http://schemas.microsoft.com/office/powerpoint/2010/main" val="4053546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57E2D-1679-D1E0-0A41-50A4F0B77ADD}"/>
              </a:ext>
            </a:extLst>
          </p:cNvPr>
          <p:cNvSpPr txBox="1">
            <a:spLocks/>
          </p:cNvSpPr>
          <p:nvPr/>
        </p:nvSpPr>
        <p:spPr>
          <a:xfrm>
            <a:off x="3924431" y="2818438"/>
            <a:ext cx="2123468" cy="1398008"/>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h</a:t>
            </a:r>
          </a:p>
        </p:txBody>
      </p:sp>
      <p:sp>
        <p:nvSpPr>
          <p:cNvPr id="3" name="Title 1">
            <a:extLst>
              <a:ext uri="{FF2B5EF4-FFF2-40B4-BE49-F238E27FC236}">
                <a16:creationId xmlns:a16="http://schemas.microsoft.com/office/drawing/2014/main" id="{638BFE7C-B49E-5D30-3D9F-2C03BDF5B49D}"/>
              </a:ext>
            </a:extLst>
          </p:cNvPr>
          <p:cNvSpPr txBox="1">
            <a:spLocks/>
          </p:cNvSpPr>
          <p:nvPr/>
        </p:nvSpPr>
        <p:spPr>
          <a:xfrm>
            <a:off x="6121244" y="2818438"/>
            <a:ext cx="2123468" cy="1398008"/>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FF0000"/>
                </a:solidFill>
                <a:latin typeface="Arial-Rounded" pitchFamily="34" charset="0"/>
                <a:ea typeface="Arial-Rounded" pitchFamily="34" charset="0"/>
                <a:cs typeface="Arial-Rounded" pitchFamily="34" charset="0"/>
              </a:rPr>
              <a:t>oa</a:t>
            </a:r>
          </a:p>
        </p:txBody>
      </p:sp>
      <p:sp>
        <p:nvSpPr>
          <p:cNvPr id="4" name="Title 1">
            <a:extLst>
              <a:ext uri="{FF2B5EF4-FFF2-40B4-BE49-F238E27FC236}">
                <a16:creationId xmlns:a16="http://schemas.microsoft.com/office/drawing/2014/main" id="{89A799DC-D139-E8DC-5747-1AD20C485E4B}"/>
              </a:ext>
            </a:extLst>
          </p:cNvPr>
          <p:cNvSpPr txBox="1">
            <a:spLocks/>
          </p:cNvSpPr>
          <p:nvPr/>
        </p:nvSpPr>
        <p:spPr>
          <a:xfrm>
            <a:off x="3925738" y="4271442"/>
            <a:ext cx="4295089" cy="1432470"/>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h</a:t>
            </a:r>
            <a:r>
              <a:rPr lang="en-US" sz="8800">
                <a:solidFill>
                  <a:srgbClr val="FF0000"/>
                </a:solidFill>
                <a:latin typeface="Arial-Rounded" pitchFamily="34" charset="0"/>
                <a:ea typeface="Arial-Rounded" pitchFamily="34" charset="0"/>
                <a:cs typeface="Arial-Rounded" pitchFamily="34" charset="0"/>
              </a:rPr>
              <a:t>oa</a:t>
            </a:r>
          </a:p>
        </p:txBody>
      </p:sp>
      <p:grpSp>
        <p:nvGrpSpPr>
          <p:cNvPr id="5" name="Group 4">
            <a:extLst>
              <a:ext uri="{FF2B5EF4-FFF2-40B4-BE49-F238E27FC236}">
                <a16:creationId xmlns:a16="http://schemas.microsoft.com/office/drawing/2014/main" id="{50771901-07A2-ABE4-0B19-995C6081EDE8}"/>
              </a:ext>
            </a:extLst>
          </p:cNvPr>
          <p:cNvGrpSpPr/>
          <p:nvPr/>
        </p:nvGrpSpPr>
        <p:grpSpPr>
          <a:xfrm>
            <a:off x="215396" y="203422"/>
            <a:ext cx="2621250" cy="941185"/>
            <a:chOff x="63500" y="1429216"/>
            <a:chExt cx="1970813" cy="705889"/>
          </a:xfrm>
        </p:grpSpPr>
        <p:sp>
          <p:nvSpPr>
            <p:cNvPr id="6" name="Rounded Rectangle 34">
              <a:extLst>
                <a:ext uri="{FF2B5EF4-FFF2-40B4-BE49-F238E27FC236}">
                  <a16:creationId xmlns:a16="http://schemas.microsoft.com/office/drawing/2014/main" id="{AB1409CE-B921-195A-7ABE-A9061011CA57}"/>
                </a:ext>
              </a:extLst>
            </p:cNvPr>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Đọc</a:t>
              </a:r>
            </a:p>
          </p:txBody>
        </p:sp>
        <p:sp>
          <p:nvSpPr>
            <p:cNvPr id="7" name="Oval 6">
              <a:extLst>
                <a:ext uri="{FF2B5EF4-FFF2-40B4-BE49-F238E27FC236}">
                  <a16:creationId xmlns:a16="http://schemas.microsoft.com/office/drawing/2014/main" id="{8500D6DF-6BC7-C64F-888F-4195D6B9E30C}"/>
                </a:ext>
              </a:extLst>
            </p:cNvPr>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Arial Rounded MT Bold" pitchFamily="34" charset="0"/>
                  <a:ea typeface="Arial-Rounded" pitchFamily="34" charset="0"/>
                  <a:cs typeface="Arial-Rounded" pitchFamily="34" charset="0"/>
                </a:rPr>
                <a:t>2</a:t>
              </a:r>
            </a:p>
          </p:txBody>
        </p:sp>
      </p:grpSp>
      <p:sp>
        <p:nvSpPr>
          <p:cNvPr id="8" name="Title 1">
            <a:extLst>
              <a:ext uri="{FF2B5EF4-FFF2-40B4-BE49-F238E27FC236}">
                <a16:creationId xmlns:a16="http://schemas.microsoft.com/office/drawing/2014/main" id="{268EAF3B-3F56-DD2E-DA01-CDE7EDECDEA7}"/>
              </a:ext>
            </a:extLst>
          </p:cNvPr>
          <p:cNvSpPr txBox="1">
            <a:spLocks/>
          </p:cNvSpPr>
          <p:nvPr/>
        </p:nvSpPr>
        <p:spPr>
          <a:xfrm>
            <a:off x="3303519" y="1295400"/>
            <a:ext cx="212346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oa</a:t>
            </a:r>
          </a:p>
        </p:txBody>
      </p:sp>
      <p:sp>
        <p:nvSpPr>
          <p:cNvPr id="9" name="Title 1">
            <a:extLst>
              <a:ext uri="{FF2B5EF4-FFF2-40B4-BE49-F238E27FC236}">
                <a16:creationId xmlns:a16="http://schemas.microsoft.com/office/drawing/2014/main" id="{D3A7B827-32C1-BDB2-7796-E7902604B39E}"/>
              </a:ext>
            </a:extLst>
          </p:cNvPr>
          <p:cNvSpPr txBox="1">
            <a:spLocks/>
          </p:cNvSpPr>
          <p:nvPr/>
        </p:nvSpPr>
        <p:spPr>
          <a:xfrm>
            <a:off x="6216658" y="1295400"/>
            <a:ext cx="2826337"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oe</a:t>
            </a:r>
          </a:p>
        </p:txBody>
      </p:sp>
    </p:spTree>
    <p:extLst>
      <p:ext uri="{BB962C8B-B14F-4D97-AF65-F5344CB8AC3E}">
        <p14:creationId xmlns:p14="http://schemas.microsoft.com/office/powerpoint/2010/main" val="3777598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57600" y="1143001"/>
            <a:ext cx="5105400" cy="1323439"/>
          </a:xfrm>
          <a:prstGeom prst="rect">
            <a:avLst/>
          </a:prstGeom>
          <a:solidFill>
            <a:srgbClr val="0083E6"/>
          </a:solidFill>
        </p:spPr>
        <p:txBody>
          <a:bodyPr wrap="square" rtlCol="0">
            <a:spAutoFit/>
          </a:bodyPr>
          <a:lstStyle/>
          <a:p>
            <a:pPr algn="ctr"/>
            <a:r>
              <a:rPr lang="en-US" sz="8000">
                <a:solidFill>
                  <a:prstClr val="white"/>
                </a:solidFill>
                <a:latin typeface="Arial-Rounded" pitchFamily="34" charset="0"/>
                <a:ea typeface="Arial-Rounded" pitchFamily="34" charset="0"/>
                <a:cs typeface="Arial-Rounded" pitchFamily="34" charset="0"/>
              </a:rPr>
              <a:t>So sánh</a:t>
            </a:r>
          </a:p>
        </p:txBody>
      </p:sp>
      <p:sp>
        <p:nvSpPr>
          <p:cNvPr id="6" name="TextBox 5"/>
          <p:cNvSpPr txBox="1"/>
          <p:nvPr/>
        </p:nvSpPr>
        <p:spPr>
          <a:xfrm>
            <a:off x="2622929" y="3459070"/>
            <a:ext cx="3088767" cy="1862048"/>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oa</a:t>
            </a:r>
          </a:p>
        </p:txBody>
      </p:sp>
      <p:sp>
        <p:nvSpPr>
          <p:cNvPr id="7" name="TextBox 6"/>
          <p:cNvSpPr txBox="1"/>
          <p:nvPr/>
        </p:nvSpPr>
        <p:spPr>
          <a:xfrm>
            <a:off x="6434194" y="3459070"/>
            <a:ext cx="3397644" cy="1862048"/>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oe</a:t>
            </a:r>
          </a:p>
        </p:txBody>
      </p:sp>
      <p:sp>
        <p:nvSpPr>
          <p:cNvPr id="9" name="TextBox 8"/>
          <p:cNvSpPr txBox="1"/>
          <p:nvPr/>
        </p:nvSpPr>
        <p:spPr>
          <a:xfrm>
            <a:off x="2599459" y="3459070"/>
            <a:ext cx="2320636"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o</a:t>
            </a:r>
          </a:p>
        </p:txBody>
      </p:sp>
      <p:sp>
        <p:nvSpPr>
          <p:cNvPr id="10" name="TextBox 9"/>
          <p:cNvSpPr txBox="1"/>
          <p:nvPr/>
        </p:nvSpPr>
        <p:spPr>
          <a:xfrm>
            <a:off x="6701439" y="3459070"/>
            <a:ext cx="2109669"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o</a:t>
            </a:r>
          </a:p>
        </p:txBody>
      </p:sp>
      <p:sp>
        <p:nvSpPr>
          <p:cNvPr id="12" name="TextBox 11"/>
          <p:cNvSpPr txBox="1"/>
          <p:nvPr/>
        </p:nvSpPr>
        <p:spPr>
          <a:xfrm>
            <a:off x="3285784" y="3459070"/>
            <a:ext cx="2552700" cy="1862048"/>
          </a:xfrm>
          <a:prstGeom prst="rect">
            <a:avLst/>
          </a:prstGeom>
          <a:noFill/>
        </p:spPr>
        <p:txBody>
          <a:bodyPr wrap="square" rtlCol="0">
            <a:spAutoFit/>
          </a:bodyPr>
          <a:lstStyle/>
          <a:p>
            <a:pPr algn="ctr"/>
            <a:r>
              <a:rPr lang="en-US" sz="11500">
                <a:solidFill>
                  <a:srgbClr val="7030A0"/>
                </a:solidFill>
                <a:latin typeface="Arial-Rounded" pitchFamily="34" charset="0"/>
                <a:ea typeface="Arial-Rounded" pitchFamily="34" charset="0"/>
                <a:cs typeface="Arial-Rounded" pitchFamily="34" charset="0"/>
              </a:rPr>
              <a:t>a</a:t>
            </a:r>
          </a:p>
        </p:txBody>
      </p:sp>
      <p:sp>
        <p:nvSpPr>
          <p:cNvPr id="8" name="TextBox 7"/>
          <p:cNvSpPr txBox="1"/>
          <p:nvPr/>
        </p:nvSpPr>
        <p:spPr>
          <a:xfrm>
            <a:off x="7252136" y="3459070"/>
            <a:ext cx="2552700" cy="1862048"/>
          </a:xfrm>
          <a:prstGeom prst="rect">
            <a:avLst/>
          </a:prstGeom>
          <a:noFill/>
        </p:spPr>
        <p:txBody>
          <a:bodyPr wrap="square" rtlCol="0">
            <a:spAutoFit/>
          </a:bodyPr>
          <a:lstStyle/>
          <a:p>
            <a:pPr algn="ctr"/>
            <a:r>
              <a:rPr lang="en-US" sz="11500">
                <a:solidFill>
                  <a:srgbClr val="00B050"/>
                </a:solidFill>
                <a:latin typeface="Arial-Rounded" pitchFamily="34" charset="0"/>
                <a:ea typeface="Arial-Rounded" pitchFamily="34" charset="0"/>
                <a:cs typeface="Arial-Rounded" pitchFamily="34" charset="0"/>
              </a:rPr>
              <a:t>e</a:t>
            </a:r>
          </a:p>
        </p:txBody>
      </p:sp>
    </p:spTree>
    <p:extLst>
      <p:ext uri="{BB962C8B-B14F-4D97-AF65-F5344CB8AC3E}">
        <p14:creationId xmlns:p14="http://schemas.microsoft.com/office/powerpoint/2010/main" val="407104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P spid="10" grpId="0"/>
      <p:bldP spid="12" grpId="0"/>
      <p:bldP spid="8"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4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411</TotalTime>
  <Words>548</Words>
  <Application>Microsoft Office PowerPoint</Application>
  <PresentationFormat>Widescreen</PresentationFormat>
  <Paragraphs>133</Paragraphs>
  <Slides>32</Slides>
  <Notes>10</Notes>
  <HiddenSlides>0</HiddenSlides>
  <MMClips>5</MMClips>
  <ScaleCrop>false</ScaleCrop>
  <HeadingPairs>
    <vt:vector size="6" baseType="variant">
      <vt:variant>
        <vt:lpstr>Fonts Used</vt:lpstr>
      </vt:variant>
      <vt:variant>
        <vt:i4>10</vt:i4>
      </vt:variant>
      <vt:variant>
        <vt:lpstr>Theme</vt:lpstr>
      </vt:variant>
      <vt:variant>
        <vt:i4>11</vt:i4>
      </vt:variant>
      <vt:variant>
        <vt:lpstr>Slide Titles</vt:lpstr>
      </vt:variant>
      <vt:variant>
        <vt:i4>32</vt:i4>
      </vt:variant>
    </vt:vector>
  </HeadingPairs>
  <TitlesOfParts>
    <vt:vector size="53" baseType="lpstr">
      <vt:lpstr>Aptos</vt:lpstr>
      <vt:lpstr>Aptos Display</vt:lpstr>
      <vt:lpstr>Arial</vt:lpstr>
      <vt:lpstr>Arial Rounded MT Bold</vt:lpstr>
      <vt:lpstr>Arial-Rounded</vt:lpstr>
      <vt:lpstr>Calibri</vt:lpstr>
      <vt:lpstr>Calibri Light</vt:lpstr>
      <vt:lpstr>HP001 4 hàng</vt:lpstr>
      <vt:lpstr>黑体</vt:lpstr>
      <vt:lpstr>字魂105号-简雅黑</vt:lpstr>
      <vt:lpstr>Office 主题</vt:lpstr>
      <vt:lpstr>1_Office 主题</vt:lpstr>
      <vt:lpstr>1_Office Theme</vt:lpstr>
      <vt:lpstr>Custom Design</vt:lpstr>
      <vt:lpstr>3_Office Theme</vt:lpstr>
      <vt:lpstr>1_Custom Design</vt:lpstr>
      <vt:lpstr>2_Custom Design</vt:lpstr>
      <vt:lpstr>3_Custom Design</vt:lpstr>
      <vt:lpstr>4_Custom Design</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117</cp:revision>
  <dcterms:created xsi:type="dcterms:W3CDTF">2020-11-10T02:24:26Z</dcterms:created>
  <dcterms:modified xsi:type="dcterms:W3CDTF">2026-04-29T05:07:00Z</dcterms:modified>
</cp:coreProperties>
</file>