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82" r:id="rId2"/>
    <p:sldMasterId id="2147483694" r:id="rId3"/>
    <p:sldMasterId id="2147483730" r:id="rId4"/>
    <p:sldMasterId id="2147483751" r:id="rId5"/>
    <p:sldMasterId id="2147483763" r:id="rId6"/>
    <p:sldMasterId id="2147483778" r:id="rId7"/>
  </p:sldMasterIdLst>
  <p:notesMasterIdLst>
    <p:notesMasterId r:id="rId37"/>
  </p:notesMasterIdLst>
  <p:sldIdLst>
    <p:sldId id="257" r:id="rId8"/>
    <p:sldId id="502" r:id="rId9"/>
    <p:sldId id="503" r:id="rId10"/>
    <p:sldId id="260" r:id="rId11"/>
    <p:sldId id="261" r:id="rId12"/>
    <p:sldId id="264" r:id="rId13"/>
    <p:sldId id="256" r:id="rId14"/>
    <p:sldId id="259" r:id="rId15"/>
    <p:sldId id="311" r:id="rId16"/>
    <p:sldId id="312" r:id="rId17"/>
    <p:sldId id="297" r:id="rId18"/>
    <p:sldId id="310" r:id="rId19"/>
    <p:sldId id="286" r:id="rId20"/>
    <p:sldId id="302" r:id="rId21"/>
    <p:sldId id="500" r:id="rId22"/>
    <p:sldId id="314" r:id="rId23"/>
    <p:sldId id="268" r:id="rId24"/>
    <p:sldId id="405" r:id="rId25"/>
    <p:sldId id="272" r:id="rId26"/>
    <p:sldId id="318" r:id="rId27"/>
    <p:sldId id="281" r:id="rId28"/>
    <p:sldId id="282" r:id="rId29"/>
    <p:sldId id="305" r:id="rId30"/>
    <p:sldId id="313" r:id="rId31"/>
    <p:sldId id="285" r:id="rId32"/>
    <p:sldId id="308" r:id="rId33"/>
    <p:sldId id="269" r:id="rId34"/>
    <p:sldId id="326" r:id="rId35"/>
    <p:sldId id="5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99"/>
    <a:srgbClr val="3E13B9"/>
    <a:srgbClr val="008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64" autoAdjust="0"/>
    <p:restoredTop sz="94660"/>
  </p:normalViewPr>
  <p:slideViewPr>
    <p:cSldViewPr snapToGrid="0">
      <p:cViewPr varScale="1">
        <p:scale>
          <a:sx n="87" d="100"/>
          <a:sy n="87"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12E15-125A-4A36-87A6-68660807AD8B}"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98D2-1677-4DA8-A20D-C0C5D373E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83040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898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036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TV1: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125972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TV1: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a:p>
            <a:endParaRPr lang="en-US"/>
          </a:p>
        </p:txBody>
      </p:sp>
    </p:spTree>
    <p:extLst>
      <p:ext uri="{BB962C8B-B14F-4D97-AF65-F5344CB8AC3E}">
        <p14:creationId xmlns:p14="http://schemas.microsoft.com/office/powerpoint/2010/main" val="283975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Arial" pitchFamily="34" charset="0"/>
                <a:cs typeface="Arial" pitchFamily="34" charset="0"/>
              </a:rPr>
              <a:t>+ Zalo: 0916.604.268</a:t>
            </a:r>
          </a:p>
          <a:p>
            <a:r>
              <a:rPr lang="vi-VN" sz="1200" b="1">
                <a:latin typeface="Arial" pitchFamily="34" charset="0"/>
                <a:cs typeface="Arial" pitchFamily="34" charset="0"/>
              </a:rPr>
              <a:t>+ Facebook cá nhân: </a:t>
            </a:r>
            <a:r>
              <a:rPr lang="vi-VN" sz="1200">
                <a:hlinkClick r:id="rId3"/>
              </a:rPr>
              <a:t>https://www.facebook.com/nhilinh.phan/</a:t>
            </a:r>
            <a:endParaRPr lang="vi-VN" sz="1200"/>
          </a:p>
          <a:p>
            <a:r>
              <a:rPr lang="vi-VN" sz="1200" b="1">
                <a:latin typeface="Arial" pitchFamily="34" charset="0"/>
                <a:cs typeface="Arial" pitchFamily="34" charset="0"/>
              </a:rPr>
              <a:t>+ Nhóm chia sẻ tài liệu: </a:t>
            </a:r>
            <a:r>
              <a:rPr lang="vi-VN" sz="1200">
                <a:hlinkClick r:id="rId4"/>
              </a:rPr>
              <a:t>https://www.facebook.com/groups/443096903751589</a:t>
            </a:r>
            <a:endParaRPr lang="vi-VN" sz="1200"/>
          </a:p>
          <a:p>
            <a:r>
              <a:rPr lang="vi-VN" sz="1200" b="1">
                <a:latin typeface="Arial" pitchFamily="34" charset="0"/>
                <a:cs typeface="Arial" pitchFamily="34" charset="0"/>
              </a:rPr>
              <a:t>Hãy</a:t>
            </a:r>
            <a:r>
              <a:rPr lang="vi-VN" sz="1200" b="1" baseline="0">
                <a:latin typeface="Arial" pitchFamily="34" charset="0"/>
                <a:cs typeface="Arial" pitchFamily="34" charset="0"/>
              </a:rPr>
              <a:t> liên hệ chính chủ sản phẩm để được hỗ trợ và đồng hành trong suốt năm học nhé!</a:t>
            </a:r>
            <a:endParaRPr lang="vi-VN" sz="1200" b="1">
              <a:latin typeface="Arial" pitchFamily="34" charset="0"/>
              <a:cs typeface="Arial" pitchFamily="34" charset="0"/>
            </a:endParaRPr>
          </a:p>
          <a:p>
            <a:pPr marL="0" lvl="0" indent="0" algn="l" rtl="0">
              <a:spcBef>
                <a:spcPts val="0"/>
              </a:spcBef>
              <a:spcAft>
                <a:spcPts val="0"/>
              </a:spcAft>
              <a:buNone/>
            </a:pPr>
            <a:endParaRPr lang="vi-VN"/>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04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dọc nối tiếp dòng thơ luôn</a:t>
            </a:r>
          </a:p>
          <a:p>
            <a:r>
              <a:rPr lang="en-US"/>
              <a:t>Để HS tự xác định nên em k đánh số dòng nữa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085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thơ có 2 khổ 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93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hỏi thêm bài thờ viết về thời gian nào trong ngày?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Khuyến khích HS viết cách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776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svg"/><Relationship Id="rId18" Type="http://schemas.openxmlformats.org/officeDocument/2006/relationships/image" Target="../media/image12.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9.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svg"/><Relationship Id="rId24" Type="http://schemas.openxmlformats.org/officeDocument/2006/relationships/image" Target="../media/image15.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10" Type="http://schemas.openxmlformats.org/officeDocument/2006/relationships/image" Target="../media/image8.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0.png"/><Relationship Id="rId22"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hyperlink" Target="https://www.facebook.com/groups/629898828017053" TargetMode="Externa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hyperlink" Target="https://www.facebook.com/groups/629898828017053" TargetMode="Externa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7266611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4275210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1081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387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7B9685-3E86-4D8C-BDC5-774F93495B8F}"/>
              </a:ext>
            </a:extLst>
          </p:cNvPr>
          <p:cNvSpPr>
            <a:spLocks noGrp="1"/>
          </p:cNvSpPr>
          <p:nvPr>
            <p:ph type="pic" sz="quarter" idx="10"/>
          </p:nvPr>
        </p:nvSpPr>
        <p:spPr>
          <a:xfrm>
            <a:off x="1806112" y="1585991"/>
            <a:ext cx="2754638" cy="2278800"/>
          </a:xfrm>
          <a:custGeom>
            <a:avLst/>
            <a:gdLst>
              <a:gd name="connsiteX0" fmla="*/ 757593 w 5530796"/>
              <a:gd name="connsiteY0" fmla="*/ 0 h 4545468"/>
              <a:gd name="connsiteX1" fmla="*/ 4773203 w 5530796"/>
              <a:gd name="connsiteY1" fmla="*/ 0 h 4545468"/>
              <a:gd name="connsiteX2" fmla="*/ 5530796 w 5530796"/>
              <a:gd name="connsiteY2" fmla="*/ 757593 h 4545468"/>
              <a:gd name="connsiteX3" fmla="*/ 5530796 w 5530796"/>
              <a:gd name="connsiteY3" fmla="*/ 3787875 h 4545468"/>
              <a:gd name="connsiteX4" fmla="*/ 4773203 w 5530796"/>
              <a:gd name="connsiteY4" fmla="*/ 4545468 h 4545468"/>
              <a:gd name="connsiteX5" fmla="*/ 757593 w 5530796"/>
              <a:gd name="connsiteY5" fmla="*/ 4545468 h 4545468"/>
              <a:gd name="connsiteX6" fmla="*/ 0 w 5530796"/>
              <a:gd name="connsiteY6" fmla="*/ 3787875 h 4545468"/>
              <a:gd name="connsiteX7" fmla="*/ 0 w 5530796"/>
              <a:gd name="connsiteY7" fmla="*/ 757593 h 4545468"/>
              <a:gd name="connsiteX8" fmla="*/ 757593 w 5530796"/>
              <a:gd name="connsiteY8" fmla="*/ 0 h 454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0796" h="4545468">
                <a:moveTo>
                  <a:pt x="757593" y="0"/>
                </a:moveTo>
                <a:lnTo>
                  <a:pt x="4773203" y="0"/>
                </a:lnTo>
                <a:cubicBezTo>
                  <a:pt x="5191610" y="0"/>
                  <a:pt x="5530796" y="339186"/>
                  <a:pt x="5530796" y="757593"/>
                </a:cubicBezTo>
                <a:lnTo>
                  <a:pt x="5530796" y="3787875"/>
                </a:lnTo>
                <a:cubicBezTo>
                  <a:pt x="5530796" y="4206282"/>
                  <a:pt x="5191610" y="4545468"/>
                  <a:pt x="4773203" y="4545468"/>
                </a:cubicBezTo>
                <a:lnTo>
                  <a:pt x="757593" y="4545468"/>
                </a:lnTo>
                <a:cubicBezTo>
                  <a:pt x="339186" y="4545468"/>
                  <a:pt x="0" y="4206282"/>
                  <a:pt x="0" y="3787875"/>
                </a:cubicBezTo>
                <a:lnTo>
                  <a:pt x="0" y="757593"/>
                </a:lnTo>
                <a:cubicBezTo>
                  <a:pt x="0" y="339186"/>
                  <a:pt x="339186" y="0"/>
                  <a:pt x="757593" y="0"/>
                </a:cubicBezTo>
                <a:close/>
              </a:path>
            </a:pathLst>
          </a:custGeom>
        </p:spPr>
        <p:txBody>
          <a:bodyPr wrap="square">
            <a:noAutofit/>
          </a:bodyPr>
          <a:lstStyle/>
          <a:p>
            <a:endParaRPr lang="en-ID"/>
          </a:p>
        </p:txBody>
      </p:sp>
    </p:spTree>
    <p:extLst>
      <p:ext uri="{BB962C8B-B14F-4D97-AF65-F5344CB8AC3E}">
        <p14:creationId xmlns:p14="http://schemas.microsoft.com/office/powerpoint/2010/main" val="31282520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6E6A7B5-700F-4EE6-8F11-72DF0DFC12DB}"/>
              </a:ext>
            </a:extLst>
          </p:cNvPr>
          <p:cNvSpPr>
            <a:spLocks noGrp="1"/>
          </p:cNvSpPr>
          <p:nvPr>
            <p:ph type="pic" sz="quarter" idx="10"/>
          </p:nvPr>
        </p:nvSpPr>
        <p:spPr>
          <a:xfrm>
            <a:off x="7803418" y="1650138"/>
            <a:ext cx="1810376" cy="3715918"/>
          </a:xfrm>
          <a:custGeom>
            <a:avLst/>
            <a:gdLst>
              <a:gd name="connsiteX0" fmla="*/ 605828 w 3634895"/>
              <a:gd name="connsiteY0" fmla="*/ 0 h 7412053"/>
              <a:gd name="connsiteX1" fmla="*/ 3029067 w 3634895"/>
              <a:gd name="connsiteY1" fmla="*/ 0 h 7412053"/>
              <a:gd name="connsiteX2" fmla="*/ 3634895 w 3634895"/>
              <a:gd name="connsiteY2" fmla="*/ 605828 h 7412053"/>
              <a:gd name="connsiteX3" fmla="*/ 3634895 w 3634895"/>
              <a:gd name="connsiteY3" fmla="*/ 6806225 h 7412053"/>
              <a:gd name="connsiteX4" fmla="*/ 3029067 w 3634895"/>
              <a:gd name="connsiteY4" fmla="*/ 7412053 h 7412053"/>
              <a:gd name="connsiteX5" fmla="*/ 605828 w 3634895"/>
              <a:gd name="connsiteY5" fmla="*/ 7412053 h 7412053"/>
              <a:gd name="connsiteX6" fmla="*/ 0 w 3634895"/>
              <a:gd name="connsiteY6" fmla="*/ 6806225 h 7412053"/>
              <a:gd name="connsiteX7" fmla="*/ 0 w 3634895"/>
              <a:gd name="connsiteY7" fmla="*/ 605828 h 7412053"/>
              <a:gd name="connsiteX8" fmla="*/ 605828 w 3634895"/>
              <a:gd name="connsiteY8" fmla="*/ 0 h 741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4895" h="7412053">
                <a:moveTo>
                  <a:pt x="605828" y="0"/>
                </a:moveTo>
                <a:lnTo>
                  <a:pt x="3029067" y="0"/>
                </a:lnTo>
                <a:cubicBezTo>
                  <a:pt x="3363657" y="0"/>
                  <a:pt x="3634895" y="271238"/>
                  <a:pt x="3634895" y="605828"/>
                </a:cubicBezTo>
                <a:lnTo>
                  <a:pt x="3634895" y="6806225"/>
                </a:lnTo>
                <a:cubicBezTo>
                  <a:pt x="3634895" y="7140815"/>
                  <a:pt x="3363657" y="7412053"/>
                  <a:pt x="3029067" y="7412053"/>
                </a:cubicBezTo>
                <a:lnTo>
                  <a:pt x="605828" y="7412053"/>
                </a:lnTo>
                <a:cubicBezTo>
                  <a:pt x="271238" y="7412053"/>
                  <a:pt x="0" y="7140815"/>
                  <a:pt x="0" y="6806225"/>
                </a:cubicBezTo>
                <a:lnTo>
                  <a:pt x="0" y="605828"/>
                </a:lnTo>
                <a:cubicBezTo>
                  <a:pt x="0" y="271238"/>
                  <a:pt x="271238" y="0"/>
                  <a:pt x="605828" y="0"/>
                </a:cubicBezTo>
                <a:close/>
              </a:path>
            </a:pathLst>
          </a:custGeom>
        </p:spPr>
        <p:txBody>
          <a:bodyPr wrap="square">
            <a:noAutofit/>
          </a:bodyPr>
          <a:lstStyle/>
          <a:p>
            <a:endParaRPr lang="en-ID"/>
          </a:p>
        </p:txBody>
      </p:sp>
    </p:spTree>
    <p:extLst>
      <p:ext uri="{BB962C8B-B14F-4D97-AF65-F5344CB8AC3E}">
        <p14:creationId xmlns:p14="http://schemas.microsoft.com/office/powerpoint/2010/main" val="11798064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2C746-9B4F-481F-ACE4-9C5A1A6D6008}"/>
              </a:ext>
            </a:extLst>
          </p:cNvPr>
          <p:cNvSpPr>
            <a:spLocks noGrp="1"/>
          </p:cNvSpPr>
          <p:nvPr>
            <p:ph type="pic" sz="quarter" idx="10"/>
          </p:nvPr>
        </p:nvSpPr>
        <p:spPr>
          <a:xfrm>
            <a:off x="2012667" y="2074871"/>
            <a:ext cx="3777300" cy="2449079"/>
          </a:xfrm>
          <a:custGeom>
            <a:avLst/>
            <a:gdLst>
              <a:gd name="connsiteX0" fmla="*/ 0 w 7584111"/>
              <a:gd name="connsiteY0" fmla="*/ 0 h 4885120"/>
              <a:gd name="connsiteX1" fmla="*/ 7584111 w 7584111"/>
              <a:gd name="connsiteY1" fmla="*/ 0 h 4885120"/>
              <a:gd name="connsiteX2" fmla="*/ 7584111 w 7584111"/>
              <a:gd name="connsiteY2" fmla="*/ 4885120 h 4885120"/>
              <a:gd name="connsiteX3" fmla="*/ 0 w 7584111"/>
              <a:gd name="connsiteY3" fmla="*/ 4885120 h 4885120"/>
            </a:gdLst>
            <a:ahLst/>
            <a:cxnLst>
              <a:cxn ang="0">
                <a:pos x="connsiteX0" y="connsiteY0"/>
              </a:cxn>
              <a:cxn ang="0">
                <a:pos x="connsiteX1" y="connsiteY1"/>
              </a:cxn>
              <a:cxn ang="0">
                <a:pos x="connsiteX2" y="connsiteY2"/>
              </a:cxn>
              <a:cxn ang="0">
                <a:pos x="connsiteX3" y="connsiteY3"/>
              </a:cxn>
            </a:cxnLst>
            <a:rect l="l" t="t" r="r" b="b"/>
            <a:pathLst>
              <a:path w="7584111" h="4885120">
                <a:moveTo>
                  <a:pt x="0" y="0"/>
                </a:moveTo>
                <a:lnTo>
                  <a:pt x="7584111" y="0"/>
                </a:lnTo>
                <a:lnTo>
                  <a:pt x="7584111" y="4885120"/>
                </a:lnTo>
                <a:lnTo>
                  <a:pt x="0" y="4885120"/>
                </a:lnTo>
                <a:close/>
              </a:path>
            </a:pathLst>
          </a:custGeom>
        </p:spPr>
        <p:txBody>
          <a:bodyPr wrap="square">
            <a:noAutofit/>
          </a:bodyPr>
          <a:lstStyle/>
          <a:p>
            <a:endParaRPr lang="en-ID"/>
          </a:p>
        </p:txBody>
      </p:sp>
    </p:spTree>
    <p:extLst>
      <p:ext uri="{BB962C8B-B14F-4D97-AF65-F5344CB8AC3E}">
        <p14:creationId xmlns:p14="http://schemas.microsoft.com/office/powerpoint/2010/main" val="2755511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a:extLst>
              <a:ext uri="{FF2B5EF4-FFF2-40B4-BE49-F238E27FC236}">
                <a16:creationId xmlns:a16="http://schemas.microsoft.com/office/drawing/2014/main" id="{0E6FCFA5-0E31-9F45-8064-D887C1D3E161}"/>
              </a:ext>
            </a:extLst>
          </p:cNvPr>
          <p:cNvSpPr/>
          <p:nvPr userDrawn="1"/>
        </p:nvSpPr>
        <p:spPr>
          <a:xfrm>
            <a:off x="264405" y="352541"/>
            <a:ext cx="11655846" cy="6191479"/>
          </a:xfrm>
          <a:prstGeom prst="roundRect">
            <a:avLst>
              <a:gd name="adj" fmla="val 6525"/>
            </a:avLst>
          </a:prstGeom>
          <a:solidFill>
            <a:srgbClr val="FFFEEF"/>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63202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3698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266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338326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7305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1695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90546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86268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0933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9501458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206677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2031591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70820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37852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87223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98594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0642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085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64890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8412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23264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56379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53996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1545758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47661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14468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49870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90003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121705" tIns="121705" rIns="121705" bIns="121705" anchor="ctr" anchorCtr="0">
            <a:noAutofit/>
          </a:bodyPr>
          <a:lstStyle>
            <a:lvl1pPr marL="608625" lvl="0" indent="-30431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0076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02778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2016198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1293456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pic>
        <p:nvPicPr>
          <p:cNvPr id="6" name="그래픽 73">
            <a:extLst>
              <a:ext uri="{FF2B5EF4-FFF2-40B4-BE49-F238E27FC236}">
                <a16:creationId xmlns:a16="http://schemas.microsoft.com/office/drawing/2014/main" id="{CF4CC207-0FC6-4E12-9604-0D95BFD5849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4212" b="17645"/>
          <a:stretch/>
        </p:blipFill>
        <p:spPr>
          <a:xfrm>
            <a:off x="9088543" y="4471939"/>
            <a:ext cx="3103457" cy="2386061"/>
          </a:xfrm>
          <a:prstGeom prst="rect">
            <a:avLst/>
          </a:prstGeom>
        </p:spPr>
      </p:pic>
      <p:pic>
        <p:nvPicPr>
          <p:cNvPr id="7" name="그래픽 74">
            <a:extLst>
              <a:ext uri="{FF2B5EF4-FFF2-40B4-BE49-F238E27FC236}">
                <a16:creationId xmlns:a16="http://schemas.microsoft.com/office/drawing/2014/main" id="{D5B51225-5469-4493-A85A-29583D6FD9F0}"/>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40877" r="7621"/>
          <a:stretch/>
        </p:blipFill>
        <p:spPr>
          <a:xfrm flipH="1">
            <a:off x="1" y="0"/>
            <a:ext cx="3677549" cy="1305665"/>
          </a:xfrm>
          <a:prstGeom prst="rect">
            <a:avLst/>
          </a:prstGeom>
        </p:spPr>
      </p:pic>
      <p:pic>
        <p:nvPicPr>
          <p:cNvPr id="8" name="그래픽 47">
            <a:extLst>
              <a:ext uri="{FF2B5EF4-FFF2-40B4-BE49-F238E27FC236}">
                <a16:creationId xmlns:a16="http://schemas.microsoft.com/office/drawing/2014/main" id="{AFA9801C-01B9-4438-9DBF-3EE307BD6175}"/>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flipH="1">
            <a:off x="11108835" y="418644"/>
            <a:ext cx="831848" cy="715776"/>
          </a:xfrm>
          <a:prstGeom prst="rect">
            <a:avLst/>
          </a:prstGeom>
        </p:spPr>
      </p:pic>
      <p:pic>
        <p:nvPicPr>
          <p:cNvPr id="9" name="그래픽 52">
            <a:extLst>
              <a:ext uri="{FF2B5EF4-FFF2-40B4-BE49-F238E27FC236}">
                <a16:creationId xmlns:a16="http://schemas.microsoft.com/office/drawing/2014/main" id="{01733B9B-75DD-48D6-B37D-A1228A58FAF4}"/>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flipH="1">
            <a:off x="8702133" y="6105321"/>
            <a:ext cx="386410" cy="393986"/>
          </a:xfrm>
          <a:prstGeom prst="rect">
            <a:avLst/>
          </a:prstGeom>
        </p:spPr>
      </p:pic>
      <p:pic>
        <p:nvPicPr>
          <p:cNvPr id="10" name="그래픽 57">
            <a:extLst>
              <a:ext uri="{FF2B5EF4-FFF2-40B4-BE49-F238E27FC236}">
                <a16:creationId xmlns:a16="http://schemas.microsoft.com/office/drawing/2014/main" id="{501E97F6-0EF0-428B-8614-11DBBD7E6406}"/>
              </a:ext>
            </a:extLst>
          </p:cNvPr>
          <p:cNvPicPr>
            <a:picLocks noChangeAspect="1"/>
          </p:cNvPicPr>
          <p:nvPr userDrawn="1"/>
        </p:nvPicPr>
        <p:blipFill rotWithShape="1">
          <a:blip r:embed="rId10">
            <a:extLst>
              <a:ext uri="{96DAC541-7B7A-43D3-8B79-37D633B846F1}">
                <asvg:svgBlip xmlns:asvg="http://schemas.microsoft.com/office/drawing/2016/SVG/main" xmlns="" r:embed="rId11"/>
              </a:ext>
            </a:extLst>
          </a:blip>
          <a:srcRect l="37656" r="-1" b="-757"/>
          <a:stretch/>
        </p:blipFill>
        <p:spPr>
          <a:xfrm>
            <a:off x="0" y="4819934"/>
            <a:ext cx="1150341" cy="2038066"/>
          </a:xfrm>
          <a:prstGeom prst="rect">
            <a:avLst/>
          </a:prstGeom>
        </p:spPr>
      </p:pic>
      <p:pic>
        <p:nvPicPr>
          <p:cNvPr id="11" name="그래픽 62">
            <a:extLst>
              <a:ext uri="{FF2B5EF4-FFF2-40B4-BE49-F238E27FC236}">
                <a16:creationId xmlns:a16="http://schemas.microsoft.com/office/drawing/2014/main" id="{DDB91B4F-7689-4E3A-8692-3B1541BD088F}"/>
              </a:ext>
            </a:extLst>
          </p:cNvPr>
          <p:cNvPicPr>
            <a:picLocks noChangeAspect="1"/>
          </p:cNvPicPr>
          <p:nvPr userDrawn="1"/>
        </p:nvPicPr>
        <p:blipFill rotWithShape="1">
          <a:blip r:embed="rId12">
            <a:extLst>
              <a:ext uri="{96DAC541-7B7A-43D3-8B79-37D633B846F1}">
                <asvg:svgBlip xmlns:asvg="http://schemas.microsoft.com/office/drawing/2016/SVG/main" xmlns="" r:embed="rId13"/>
              </a:ext>
            </a:extLst>
          </a:blip>
          <a:srcRect t="75507"/>
          <a:stretch/>
        </p:blipFill>
        <p:spPr>
          <a:xfrm>
            <a:off x="10078523" y="0"/>
            <a:ext cx="2060623" cy="423993"/>
          </a:xfrm>
          <a:prstGeom prst="rect">
            <a:avLst/>
          </a:prstGeom>
        </p:spPr>
      </p:pic>
      <p:pic>
        <p:nvPicPr>
          <p:cNvPr id="12" name="그래픽 63">
            <a:extLst>
              <a:ext uri="{FF2B5EF4-FFF2-40B4-BE49-F238E27FC236}">
                <a16:creationId xmlns:a16="http://schemas.microsoft.com/office/drawing/2014/main" id="{7A4754A4-85CA-4141-A16B-51C3545DFC3C}"/>
              </a:ext>
            </a:extLst>
          </p:cNvPr>
          <p:cNvPicPr>
            <a:picLocks noChangeAspect="1"/>
          </p:cNvPicPr>
          <p:nvPr userDrawn="1"/>
        </p:nvPicPr>
        <p:blipFill rotWithShape="1">
          <a:blip r:embed="rId14">
            <a:extLst>
              <a:ext uri="{96DAC541-7B7A-43D3-8B79-37D633B846F1}">
                <asvg:svgBlip xmlns:asvg="http://schemas.microsoft.com/office/drawing/2016/SVG/main" xmlns="" r:embed="rId15"/>
              </a:ext>
            </a:extLst>
          </a:blip>
          <a:srcRect t="77951" r="26612"/>
          <a:stretch/>
        </p:blipFill>
        <p:spPr>
          <a:xfrm flipH="1">
            <a:off x="1352008" y="0"/>
            <a:ext cx="2414677" cy="530206"/>
          </a:xfrm>
          <a:prstGeom prst="rect">
            <a:avLst/>
          </a:prstGeom>
        </p:spPr>
      </p:pic>
      <p:pic>
        <p:nvPicPr>
          <p:cNvPr id="13" name="그래픽 66">
            <a:extLst>
              <a:ext uri="{FF2B5EF4-FFF2-40B4-BE49-F238E27FC236}">
                <a16:creationId xmlns:a16="http://schemas.microsoft.com/office/drawing/2014/main" id="{C8A03C86-1A32-464A-8052-EE08FB4DCF01}"/>
              </a:ext>
            </a:extLst>
          </p:cNvPr>
          <p:cNvPicPr>
            <a:picLocks noChangeAspect="1"/>
          </p:cNvPicPr>
          <p:nvPr userDrawn="1"/>
        </p:nvPicPr>
        <p:blipFill rotWithShape="1">
          <a:blip r:embed="rId16">
            <a:extLst>
              <a:ext uri="{96DAC541-7B7A-43D3-8B79-37D633B846F1}">
                <asvg:svgBlip xmlns:asvg="http://schemas.microsoft.com/office/drawing/2016/SVG/main" xmlns="" r:embed="rId17"/>
              </a:ext>
            </a:extLst>
          </a:blip>
          <a:srcRect t="32740" r="50000"/>
          <a:stretch/>
        </p:blipFill>
        <p:spPr>
          <a:xfrm flipH="1">
            <a:off x="0" y="0"/>
            <a:ext cx="579544" cy="492014"/>
          </a:xfrm>
          <a:prstGeom prst="rect">
            <a:avLst/>
          </a:prstGeom>
        </p:spPr>
      </p:pic>
      <p:pic>
        <p:nvPicPr>
          <p:cNvPr id="14" name="그래픽 71">
            <a:extLst>
              <a:ext uri="{FF2B5EF4-FFF2-40B4-BE49-F238E27FC236}">
                <a16:creationId xmlns:a16="http://schemas.microsoft.com/office/drawing/2014/main" id="{17DD1FE8-3082-43E2-8184-15F3BC5666D8}"/>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flipH="1">
            <a:off x="1307441" y="1295348"/>
            <a:ext cx="405410" cy="353198"/>
          </a:xfrm>
          <a:prstGeom prst="rect">
            <a:avLst/>
          </a:prstGeom>
        </p:spPr>
      </p:pic>
      <p:pic>
        <p:nvPicPr>
          <p:cNvPr id="15" name="그래픽 35">
            <a:extLst>
              <a:ext uri="{FF2B5EF4-FFF2-40B4-BE49-F238E27FC236}">
                <a16:creationId xmlns:a16="http://schemas.microsoft.com/office/drawing/2014/main" id="{228A1FB7-5DD6-440B-9E4A-EDF8F8B00123}"/>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flipH="1">
            <a:off x="9088543" y="5869081"/>
            <a:ext cx="1672681" cy="944477"/>
          </a:xfrm>
          <a:prstGeom prst="rect">
            <a:avLst/>
          </a:prstGeom>
        </p:spPr>
      </p:pic>
      <p:pic>
        <p:nvPicPr>
          <p:cNvPr id="16" name="그래픽 37">
            <a:extLst>
              <a:ext uri="{FF2B5EF4-FFF2-40B4-BE49-F238E27FC236}">
                <a16:creationId xmlns:a16="http://schemas.microsoft.com/office/drawing/2014/main" id="{4784E642-0673-4219-878C-08E3370061E0}"/>
              </a:ext>
            </a:extLst>
          </p:cNvPr>
          <p:cNvPicPr>
            <a:picLocks noChangeAspect="1"/>
          </p:cNvPicPr>
          <p:nvPr userDrawn="1"/>
        </p:nvPicPr>
        <p:blipFill rotWithShape="1">
          <a:blip r:embed="rId22">
            <a:extLst>
              <a:ext uri="{96DAC541-7B7A-43D3-8B79-37D633B846F1}">
                <asvg:svgBlip xmlns:asvg="http://schemas.microsoft.com/office/drawing/2016/SVG/main" xmlns="" r:embed="rId23"/>
              </a:ext>
            </a:extLst>
          </a:blip>
          <a:srcRect t="5932" r="12980" b="-1"/>
          <a:stretch/>
        </p:blipFill>
        <p:spPr>
          <a:xfrm flipH="1">
            <a:off x="1" y="418644"/>
            <a:ext cx="1262873" cy="1219585"/>
          </a:xfrm>
          <a:prstGeom prst="rect">
            <a:avLst/>
          </a:prstGeom>
        </p:spPr>
      </p:pic>
      <p:pic>
        <p:nvPicPr>
          <p:cNvPr id="17" name="그래픽 76">
            <a:extLst>
              <a:ext uri="{FF2B5EF4-FFF2-40B4-BE49-F238E27FC236}">
                <a16:creationId xmlns:a16="http://schemas.microsoft.com/office/drawing/2014/main" id="{E37F45E6-F79A-4EC3-B335-76C8F55A1843}"/>
              </a:ext>
            </a:extLst>
          </p:cNvPr>
          <p:cNvPicPr>
            <a:picLocks noChangeAspect="1"/>
          </p:cNvPicPr>
          <p:nvPr userDrawn="1"/>
        </p:nvPicPr>
        <p:blipFill rotWithShape="1">
          <a:blip r:embed="rId24">
            <a:extLst>
              <a:ext uri="{96DAC541-7B7A-43D3-8B79-37D633B846F1}">
                <asvg:svgBlip xmlns:asvg="http://schemas.microsoft.com/office/drawing/2016/SVG/main" xmlns="" r:embed="rId25"/>
              </a:ext>
            </a:extLst>
          </a:blip>
          <a:srcRect l="33825"/>
          <a:stretch/>
        </p:blipFill>
        <p:spPr>
          <a:xfrm flipH="1">
            <a:off x="11108834" y="5352643"/>
            <a:ext cx="1083166" cy="1505357"/>
          </a:xfrm>
          <a:prstGeom prst="rect">
            <a:avLst/>
          </a:prstGeom>
        </p:spPr>
      </p:pic>
    </p:spTree>
    <p:extLst>
      <p:ext uri="{BB962C8B-B14F-4D97-AF65-F5344CB8AC3E}">
        <p14:creationId xmlns:p14="http://schemas.microsoft.com/office/powerpoint/2010/main" val="798965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342958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4013783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1961797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490767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2838304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1263373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1135629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2635558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3359680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44DD9D-E942-48AC-8C79-CF5D95CDBB39}" type="datetimeFigureOut">
              <a:rPr lang="en-US" smtClean="0"/>
              <a:t>4/29/2026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F661B2-50AF-48A8-9C3C-FBDCD77786E7}" type="slidenum">
              <a:rPr lang="en-US" smtClean="0"/>
              <a:t>‹#›</a:t>
            </a:fld>
            <a:endParaRPr lang="en-US"/>
          </a:p>
        </p:txBody>
      </p:sp>
    </p:spTree>
    <p:extLst>
      <p:ext uri="{BB962C8B-B14F-4D97-AF65-F5344CB8AC3E}">
        <p14:creationId xmlns:p14="http://schemas.microsoft.com/office/powerpoint/2010/main" val="283854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93317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13050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86066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42530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43073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5897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9772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0184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66684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05532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30820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5890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19672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737402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09712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0573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53054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1895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701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9206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76100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3847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86386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63991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6401170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895392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62743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72107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63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36B258-96DA-4BD9-A8F1-BC5DD067C9FB}"/>
              </a:ext>
            </a:extLst>
          </p:cNvPr>
          <p:cNvSpPr>
            <a:spLocks noGrp="1"/>
          </p:cNvSpPr>
          <p:nvPr>
            <p:ph type="pic" sz="quarter" idx="10"/>
          </p:nvPr>
        </p:nvSpPr>
        <p:spPr>
          <a:xfrm>
            <a:off x="1739015" y="1780468"/>
            <a:ext cx="1698818" cy="1710006"/>
          </a:xfrm>
          <a:custGeom>
            <a:avLst/>
            <a:gdLst>
              <a:gd name="connsiteX0" fmla="*/ 1705454 w 3410908"/>
              <a:gd name="connsiteY0" fmla="*/ 0 h 3410908"/>
              <a:gd name="connsiteX1" fmla="*/ 3410908 w 3410908"/>
              <a:gd name="connsiteY1" fmla="*/ 1705454 h 3410908"/>
              <a:gd name="connsiteX2" fmla="*/ 1705454 w 3410908"/>
              <a:gd name="connsiteY2" fmla="*/ 3410908 h 3410908"/>
              <a:gd name="connsiteX3" fmla="*/ 0 w 3410908"/>
              <a:gd name="connsiteY3" fmla="*/ 1705454 h 3410908"/>
              <a:gd name="connsiteX4" fmla="*/ 1705454 w 3410908"/>
              <a:gd name="connsiteY4" fmla="*/ 0 h 341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0908" h="3410908">
                <a:moveTo>
                  <a:pt x="1705454" y="0"/>
                </a:moveTo>
                <a:cubicBezTo>
                  <a:pt x="2647350" y="0"/>
                  <a:pt x="3410908" y="763558"/>
                  <a:pt x="3410908" y="1705454"/>
                </a:cubicBezTo>
                <a:cubicBezTo>
                  <a:pt x="3410908" y="2647350"/>
                  <a:pt x="2647350" y="3410908"/>
                  <a:pt x="1705454" y="3410908"/>
                </a:cubicBezTo>
                <a:cubicBezTo>
                  <a:pt x="763558" y="3410908"/>
                  <a:pt x="0" y="2647350"/>
                  <a:pt x="0" y="1705454"/>
                </a:cubicBezTo>
                <a:cubicBezTo>
                  <a:pt x="0" y="763558"/>
                  <a:pt x="763558" y="0"/>
                  <a:pt x="1705454" y="0"/>
                </a:cubicBezTo>
                <a:close/>
              </a:path>
            </a:pathLst>
          </a:custGeom>
        </p:spPr>
        <p:txBody>
          <a:bodyPr wrap="square">
            <a:noAutofit/>
          </a:bodyPr>
          <a:lstStyle/>
          <a:p>
            <a:endParaRPr lang="en-ID"/>
          </a:p>
        </p:txBody>
      </p:sp>
    </p:spTree>
    <p:extLst>
      <p:ext uri="{BB962C8B-B14F-4D97-AF65-F5344CB8AC3E}">
        <p14:creationId xmlns:p14="http://schemas.microsoft.com/office/powerpoint/2010/main" val="24719975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E5C95B-1E4E-4178-B1B0-BC4809350F96}"/>
              </a:ext>
            </a:extLst>
          </p:cNvPr>
          <p:cNvSpPr>
            <a:spLocks noGrp="1"/>
          </p:cNvSpPr>
          <p:nvPr>
            <p:ph type="pic" sz="quarter" idx="10"/>
          </p:nvPr>
        </p:nvSpPr>
        <p:spPr>
          <a:xfrm>
            <a:off x="427748" y="1271747"/>
            <a:ext cx="3905868" cy="4495477"/>
          </a:xfrm>
          <a:prstGeom prst="rect">
            <a:avLst/>
          </a:prstGeom>
        </p:spPr>
        <p:txBody>
          <a:bodyPr/>
          <a:lstStyle/>
          <a:p>
            <a:endParaRPr lang="en-ID"/>
          </a:p>
        </p:txBody>
      </p:sp>
    </p:spTree>
    <p:extLst>
      <p:ext uri="{BB962C8B-B14F-4D97-AF65-F5344CB8AC3E}">
        <p14:creationId xmlns:p14="http://schemas.microsoft.com/office/powerpoint/2010/main" val="3518459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3EB8DA-E612-432C-9A8C-38A5101A5C7F}"/>
              </a:ext>
            </a:extLst>
          </p:cNvPr>
          <p:cNvSpPr>
            <a:spLocks noGrp="1"/>
          </p:cNvSpPr>
          <p:nvPr>
            <p:ph type="pic" sz="quarter" idx="10"/>
          </p:nvPr>
        </p:nvSpPr>
        <p:spPr>
          <a:xfrm>
            <a:off x="7673514" y="1897750"/>
            <a:ext cx="2262945" cy="3362724"/>
          </a:xfrm>
          <a:prstGeom prst="rect">
            <a:avLst/>
          </a:prstGeom>
        </p:spPr>
        <p:txBody>
          <a:bodyPr/>
          <a:lstStyle/>
          <a:p>
            <a:endParaRPr lang="en-ID"/>
          </a:p>
        </p:txBody>
      </p:sp>
    </p:spTree>
    <p:extLst>
      <p:ext uri="{BB962C8B-B14F-4D97-AF65-F5344CB8AC3E}">
        <p14:creationId xmlns:p14="http://schemas.microsoft.com/office/powerpoint/2010/main" val="30758983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FBEF712-E855-440B-89CC-0281729BD98F}"/>
              </a:ext>
            </a:extLst>
          </p:cNvPr>
          <p:cNvSpPr>
            <a:spLocks noGrp="1"/>
          </p:cNvSpPr>
          <p:nvPr>
            <p:ph type="pic" sz="quarter" idx="10"/>
          </p:nvPr>
        </p:nvSpPr>
        <p:spPr>
          <a:xfrm>
            <a:off x="6344412" y="2277313"/>
            <a:ext cx="2199141" cy="3223730"/>
          </a:xfrm>
          <a:prstGeom prst="rect">
            <a:avLst/>
          </a:prstGeom>
        </p:spPr>
        <p:txBody>
          <a:bodyPr/>
          <a:lstStyle/>
          <a:p>
            <a:endParaRPr lang="en-ID"/>
          </a:p>
        </p:txBody>
      </p:sp>
      <p:sp>
        <p:nvSpPr>
          <p:cNvPr id="3" name="Picture Placeholder 8">
            <a:extLst>
              <a:ext uri="{FF2B5EF4-FFF2-40B4-BE49-F238E27FC236}">
                <a16:creationId xmlns:a16="http://schemas.microsoft.com/office/drawing/2014/main" id="{DC01FC22-F05D-4EBE-9737-70569923D168}"/>
              </a:ext>
            </a:extLst>
          </p:cNvPr>
          <p:cNvSpPr>
            <a:spLocks noGrp="1"/>
          </p:cNvSpPr>
          <p:nvPr>
            <p:ph type="pic" sz="quarter" idx="11"/>
          </p:nvPr>
        </p:nvSpPr>
        <p:spPr>
          <a:xfrm>
            <a:off x="8827191" y="4391963"/>
            <a:ext cx="1099570" cy="1611864"/>
          </a:xfrm>
          <a:prstGeom prst="rect">
            <a:avLst/>
          </a:prstGeom>
        </p:spPr>
        <p:txBody>
          <a:bodyPr/>
          <a:lstStyle/>
          <a:p>
            <a:endParaRPr lang="en-ID" dirty="0"/>
          </a:p>
        </p:txBody>
      </p:sp>
    </p:spTree>
    <p:extLst>
      <p:ext uri="{BB962C8B-B14F-4D97-AF65-F5344CB8AC3E}">
        <p14:creationId xmlns:p14="http://schemas.microsoft.com/office/powerpoint/2010/main" val="1436453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FBEF712-E855-440B-89CC-0281729BD98F}"/>
              </a:ext>
            </a:extLst>
          </p:cNvPr>
          <p:cNvSpPr>
            <a:spLocks noGrp="1"/>
          </p:cNvSpPr>
          <p:nvPr>
            <p:ph type="pic" sz="quarter" idx="10"/>
          </p:nvPr>
        </p:nvSpPr>
        <p:spPr>
          <a:xfrm>
            <a:off x="6344412" y="2277313"/>
            <a:ext cx="2199141" cy="3223730"/>
          </a:xfrm>
          <a:prstGeom prst="rect">
            <a:avLst/>
          </a:prstGeom>
        </p:spPr>
        <p:txBody>
          <a:bodyPr/>
          <a:lstStyle/>
          <a:p>
            <a:endParaRPr lang="en-ID"/>
          </a:p>
        </p:txBody>
      </p:sp>
      <p:sp>
        <p:nvSpPr>
          <p:cNvPr id="3" name="Picture Placeholder 8">
            <a:extLst>
              <a:ext uri="{FF2B5EF4-FFF2-40B4-BE49-F238E27FC236}">
                <a16:creationId xmlns:a16="http://schemas.microsoft.com/office/drawing/2014/main" id="{DC01FC22-F05D-4EBE-9737-70569923D168}"/>
              </a:ext>
            </a:extLst>
          </p:cNvPr>
          <p:cNvSpPr>
            <a:spLocks noGrp="1"/>
          </p:cNvSpPr>
          <p:nvPr>
            <p:ph type="pic" sz="quarter" idx="11"/>
          </p:nvPr>
        </p:nvSpPr>
        <p:spPr>
          <a:xfrm>
            <a:off x="8827191" y="4391963"/>
            <a:ext cx="1099570" cy="1611864"/>
          </a:xfrm>
          <a:prstGeom prst="rect">
            <a:avLst/>
          </a:prstGeom>
        </p:spPr>
        <p:txBody>
          <a:bodyPr/>
          <a:lstStyle/>
          <a:p>
            <a:endParaRPr lang="en-ID" dirty="0"/>
          </a:p>
        </p:txBody>
      </p:sp>
    </p:spTree>
    <p:extLst>
      <p:ext uri="{BB962C8B-B14F-4D97-AF65-F5344CB8AC3E}">
        <p14:creationId xmlns:p14="http://schemas.microsoft.com/office/powerpoint/2010/main" val="25919644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31EDDB9-A095-4345-A0CA-1BC17672865A}"/>
              </a:ext>
            </a:extLst>
          </p:cNvPr>
          <p:cNvSpPr>
            <a:spLocks noGrp="1"/>
          </p:cNvSpPr>
          <p:nvPr>
            <p:ph type="pic" sz="quarter" idx="10"/>
          </p:nvPr>
        </p:nvSpPr>
        <p:spPr>
          <a:xfrm>
            <a:off x="1255570" y="2222861"/>
            <a:ext cx="4312319" cy="1799408"/>
          </a:xfrm>
          <a:prstGeom prst="rect">
            <a:avLst/>
          </a:prstGeom>
        </p:spPr>
        <p:txBody>
          <a:bodyPr/>
          <a:lstStyle/>
          <a:p>
            <a:endParaRPr lang="en-ID"/>
          </a:p>
        </p:txBody>
      </p:sp>
      <p:sp>
        <p:nvSpPr>
          <p:cNvPr id="3" name="Picture Placeholder 10">
            <a:extLst>
              <a:ext uri="{FF2B5EF4-FFF2-40B4-BE49-F238E27FC236}">
                <a16:creationId xmlns:a16="http://schemas.microsoft.com/office/drawing/2014/main" id="{3B249D85-5537-4479-9F2F-E37DD5D6B4BE}"/>
              </a:ext>
            </a:extLst>
          </p:cNvPr>
          <p:cNvSpPr>
            <a:spLocks noGrp="1"/>
          </p:cNvSpPr>
          <p:nvPr>
            <p:ph type="pic" sz="quarter" idx="11"/>
          </p:nvPr>
        </p:nvSpPr>
        <p:spPr>
          <a:xfrm>
            <a:off x="1783681" y="3598123"/>
            <a:ext cx="4312319" cy="1799408"/>
          </a:xfrm>
          <a:prstGeom prst="rect">
            <a:avLst/>
          </a:prstGeom>
        </p:spPr>
        <p:txBody>
          <a:bodyPr/>
          <a:lstStyle/>
          <a:p>
            <a:endParaRPr lang="en-ID"/>
          </a:p>
        </p:txBody>
      </p:sp>
    </p:spTree>
    <p:extLst>
      <p:ext uri="{BB962C8B-B14F-4D97-AF65-F5344CB8AC3E}">
        <p14:creationId xmlns:p14="http://schemas.microsoft.com/office/powerpoint/2010/main" val="31359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351996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E416D5-ABD2-45D4-AE78-B5E88DDFD45B}"/>
              </a:ext>
            </a:extLst>
          </p:cNvPr>
          <p:cNvSpPr>
            <a:spLocks noGrp="1"/>
          </p:cNvSpPr>
          <p:nvPr>
            <p:ph type="pic" sz="quarter" idx="10"/>
          </p:nvPr>
        </p:nvSpPr>
        <p:spPr>
          <a:xfrm>
            <a:off x="4237155" y="3806640"/>
            <a:ext cx="7954845" cy="3051360"/>
          </a:xfrm>
          <a:prstGeom prst="rect">
            <a:avLst/>
          </a:prstGeom>
        </p:spPr>
        <p:txBody>
          <a:bodyPr/>
          <a:lstStyle/>
          <a:p>
            <a:endParaRPr lang="en-ID"/>
          </a:p>
        </p:txBody>
      </p:sp>
    </p:spTree>
    <p:extLst>
      <p:ext uri="{BB962C8B-B14F-4D97-AF65-F5344CB8AC3E}">
        <p14:creationId xmlns:p14="http://schemas.microsoft.com/office/powerpoint/2010/main" val="4056090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F25462-A821-45C1-90D5-C70F10266099}"/>
              </a:ext>
            </a:extLst>
          </p:cNvPr>
          <p:cNvSpPr>
            <a:spLocks noGrp="1"/>
          </p:cNvSpPr>
          <p:nvPr>
            <p:ph type="pic" sz="quarter" idx="10"/>
          </p:nvPr>
        </p:nvSpPr>
        <p:spPr>
          <a:xfrm>
            <a:off x="0" y="0"/>
            <a:ext cx="7880523" cy="3598122"/>
          </a:xfrm>
          <a:prstGeom prst="rect">
            <a:avLst/>
          </a:prstGeom>
        </p:spPr>
        <p:txBody>
          <a:bodyPr/>
          <a:lstStyle/>
          <a:p>
            <a:endParaRPr lang="en-ID"/>
          </a:p>
        </p:txBody>
      </p:sp>
    </p:spTree>
    <p:extLst>
      <p:ext uri="{BB962C8B-B14F-4D97-AF65-F5344CB8AC3E}">
        <p14:creationId xmlns:p14="http://schemas.microsoft.com/office/powerpoint/2010/main" val="3641831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2783334-A93B-4252-832B-0D0E50940108}"/>
              </a:ext>
            </a:extLst>
          </p:cNvPr>
          <p:cNvSpPr>
            <a:spLocks noGrp="1"/>
          </p:cNvSpPr>
          <p:nvPr>
            <p:ph type="pic" sz="quarter" idx="10"/>
          </p:nvPr>
        </p:nvSpPr>
        <p:spPr>
          <a:xfrm>
            <a:off x="1642204" y="1792296"/>
            <a:ext cx="2580719" cy="2597715"/>
          </a:xfrm>
          <a:prstGeom prst="rect">
            <a:avLst/>
          </a:prstGeom>
        </p:spPr>
        <p:txBody>
          <a:bodyPr/>
          <a:lstStyle/>
          <a:p>
            <a:endParaRPr lang="en-ID"/>
          </a:p>
        </p:txBody>
      </p:sp>
      <p:sp>
        <p:nvSpPr>
          <p:cNvPr id="11" name="Picture Placeholder 10">
            <a:extLst>
              <a:ext uri="{FF2B5EF4-FFF2-40B4-BE49-F238E27FC236}">
                <a16:creationId xmlns:a16="http://schemas.microsoft.com/office/drawing/2014/main" id="{697A05E1-4C51-4ABF-A881-767B5E332785}"/>
              </a:ext>
            </a:extLst>
          </p:cNvPr>
          <p:cNvSpPr>
            <a:spLocks noGrp="1"/>
          </p:cNvSpPr>
          <p:nvPr>
            <p:ph type="pic" sz="quarter" idx="11"/>
          </p:nvPr>
        </p:nvSpPr>
        <p:spPr>
          <a:xfrm>
            <a:off x="6610721" y="3306183"/>
            <a:ext cx="5581279" cy="3551817"/>
          </a:xfrm>
          <a:prstGeom prst="rect">
            <a:avLst/>
          </a:prstGeom>
        </p:spPr>
        <p:txBody>
          <a:bodyPr/>
          <a:lstStyle/>
          <a:p>
            <a:endParaRPr lang="en-ID"/>
          </a:p>
        </p:txBody>
      </p:sp>
    </p:spTree>
    <p:extLst>
      <p:ext uri="{BB962C8B-B14F-4D97-AF65-F5344CB8AC3E}">
        <p14:creationId xmlns:p14="http://schemas.microsoft.com/office/powerpoint/2010/main" val="3814449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10675-45A6-4402-8E28-F21EAD049DFD}"/>
              </a:ext>
            </a:extLst>
          </p:cNvPr>
          <p:cNvSpPr>
            <a:spLocks noGrp="1"/>
          </p:cNvSpPr>
          <p:nvPr>
            <p:ph type="pic" sz="quarter" idx="10"/>
          </p:nvPr>
        </p:nvSpPr>
        <p:spPr>
          <a:xfrm>
            <a:off x="1454409" y="1458827"/>
            <a:ext cx="3263181" cy="3930795"/>
          </a:xfrm>
          <a:prstGeom prst="rect">
            <a:avLst/>
          </a:prstGeom>
        </p:spPr>
        <p:txBody>
          <a:bodyPr/>
          <a:lstStyle/>
          <a:p>
            <a:endParaRPr lang="en-ID"/>
          </a:p>
        </p:txBody>
      </p:sp>
    </p:spTree>
    <p:extLst>
      <p:ext uri="{BB962C8B-B14F-4D97-AF65-F5344CB8AC3E}">
        <p14:creationId xmlns:p14="http://schemas.microsoft.com/office/powerpoint/2010/main" val="35049710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25FD175-1489-4251-A251-9F65667D1BB1}"/>
              </a:ext>
            </a:extLst>
          </p:cNvPr>
          <p:cNvSpPr>
            <a:spLocks noGrp="1"/>
          </p:cNvSpPr>
          <p:nvPr>
            <p:ph type="pic" sz="quarter" idx="10"/>
          </p:nvPr>
        </p:nvSpPr>
        <p:spPr>
          <a:xfrm>
            <a:off x="0" y="1138888"/>
            <a:ext cx="1835126" cy="4695625"/>
          </a:xfrm>
          <a:prstGeom prst="rect">
            <a:avLst/>
          </a:prstGeom>
        </p:spPr>
        <p:txBody>
          <a:bodyPr/>
          <a:lstStyle/>
          <a:p>
            <a:endParaRPr lang="en-ID"/>
          </a:p>
        </p:txBody>
      </p:sp>
      <p:sp>
        <p:nvSpPr>
          <p:cNvPr id="9" name="Picture Placeholder 7">
            <a:extLst>
              <a:ext uri="{FF2B5EF4-FFF2-40B4-BE49-F238E27FC236}">
                <a16:creationId xmlns:a16="http://schemas.microsoft.com/office/drawing/2014/main" id="{CF588D16-5257-4C6E-8063-E5624CBDE314}"/>
              </a:ext>
            </a:extLst>
          </p:cNvPr>
          <p:cNvSpPr>
            <a:spLocks noGrp="1"/>
          </p:cNvSpPr>
          <p:nvPr>
            <p:ph type="pic" sz="quarter" idx="11"/>
          </p:nvPr>
        </p:nvSpPr>
        <p:spPr>
          <a:xfrm>
            <a:off x="2042494" y="1138888"/>
            <a:ext cx="2994738" cy="4695625"/>
          </a:xfrm>
          <a:prstGeom prst="rect">
            <a:avLst/>
          </a:prstGeom>
        </p:spPr>
        <p:txBody>
          <a:bodyPr/>
          <a:lstStyle/>
          <a:p>
            <a:endParaRPr lang="en-ID"/>
          </a:p>
        </p:txBody>
      </p:sp>
    </p:spTree>
    <p:extLst>
      <p:ext uri="{BB962C8B-B14F-4D97-AF65-F5344CB8AC3E}">
        <p14:creationId xmlns:p14="http://schemas.microsoft.com/office/powerpoint/2010/main" val="31993764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DF3F869-AFBD-42C8-815D-F58DBE1188D3}"/>
              </a:ext>
            </a:extLst>
          </p:cNvPr>
          <p:cNvSpPr>
            <a:spLocks noGrp="1"/>
          </p:cNvSpPr>
          <p:nvPr>
            <p:ph type="pic" sz="quarter" idx="10"/>
          </p:nvPr>
        </p:nvSpPr>
        <p:spPr>
          <a:xfrm>
            <a:off x="1242417" y="930371"/>
            <a:ext cx="2152271" cy="2167439"/>
          </a:xfrm>
          <a:prstGeom prst="rect">
            <a:avLst/>
          </a:prstGeom>
        </p:spPr>
        <p:txBody>
          <a:bodyPr/>
          <a:lstStyle/>
          <a:p>
            <a:endParaRPr lang="en-ID"/>
          </a:p>
        </p:txBody>
      </p:sp>
      <p:sp>
        <p:nvSpPr>
          <p:cNvPr id="10" name="Picture Placeholder 9">
            <a:extLst>
              <a:ext uri="{FF2B5EF4-FFF2-40B4-BE49-F238E27FC236}">
                <a16:creationId xmlns:a16="http://schemas.microsoft.com/office/drawing/2014/main" id="{06600E8C-CAB5-42B0-A48D-F02F36B974EE}"/>
              </a:ext>
            </a:extLst>
          </p:cNvPr>
          <p:cNvSpPr>
            <a:spLocks noGrp="1"/>
          </p:cNvSpPr>
          <p:nvPr>
            <p:ph type="pic" sz="quarter" idx="11"/>
          </p:nvPr>
        </p:nvSpPr>
        <p:spPr>
          <a:xfrm>
            <a:off x="6096000" y="0"/>
            <a:ext cx="4853871" cy="5320382"/>
          </a:xfrm>
          <a:prstGeom prst="rect">
            <a:avLst/>
          </a:prstGeom>
        </p:spPr>
        <p:txBody>
          <a:bodyPr/>
          <a:lstStyle/>
          <a:p>
            <a:endParaRPr lang="en-ID"/>
          </a:p>
        </p:txBody>
      </p:sp>
    </p:spTree>
    <p:extLst>
      <p:ext uri="{BB962C8B-B14F-4D97-AF65-F5344CB8AC3E}">
        <p14:creationId xmlns:p14="http://schemas.microsoft.com/office/powerpoint/2010/main" val="67121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7D1D4F-FAC7-4F07-A3A5-0A647FEB306F}"/>
              </a:ext>
            </a:extLst>
          </p:cNvPr>
          <p:cNvSpPr>
            <a:spLocks noGrp="1"/>
          </p:cNvSpPr>
          <p:nvPr>
            <p:ph type="pic" sz="quarter" idx="10"/>
          </p:nvPr>
        </p:nvSpPr>
        <p:spPr>
          <a:xfrm>
            <a:off x="1035335" y="1421639"/>
            <a:ext cx="5506167" cy="4764865"/>
          </a:xfrm>
          <a:prstGeom prst="rect">
            <a:avLst/>
          </a:prstGeom>
        </p:spPr>
        <p:txBody>
          <a:bodyPr/>
          <a:lstStyle/>
          <a:p>
            <a:endParaRPr lang="en-ID"/>
          </a:p>
        </p:txBody>
      </p:sp>
    </p:spTree>
    <p:extLst>
      <p:ext uri="{BB962C8B-B14F-4D97-AF65-F5344CB8AC3E}">
        <p14:creationId xmlns:p14="http://schemas.microsoft.com/office/powerpoint/2010/main" val="3836160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058DC1-F648-4AE2-8C79-328077F7D9E2}"/>
              </a:ext>
            </a:extLst>
          </p:cNvPr>
          <p:cNvSpPr>
            <a:spLocks noGrp="1"/>
          </p:cNvSpPr>
          <p:nvPr>
            <p:ph type="pic" sz="quarter" idx="10"/>
          </p:nvPr>
        </p:nvSpPr>
        <p:spPr>
          <a:xfrm>
            <a:off x="10502284" y="2916859"/>
            <a:ext cx="1689716" cy="2709137"/>
          </a:xfrm>
          <a:prstGeom prst="rect">
            <a:avLst/>
          </a:prstGeom>
        </p:spPr>
        <p:txBody>
          <a:bodyPr/>
          <a:lstStyle/>
          <a:p>
            <a:endParaRPr lang="en-ID"/>
          </a:p>
        </p:txBody>
      </p:sp>
      <p:sp>
        <p:nvSpPr>
          <p:cNvPr id="8" name="Picture Placeholder 6">
            <a:extLst>
              <a:ext uri="{FF2B5EF4-FFF2-40B4-BE49-F238E27FC236}">
                <a16:creationId xmlns:a16="http://schemas.microsoft.com/office/drawing/2014/main" id="{675A86CA-1015-4A95-A0F3-42A17E151CF6}"/>
              </a:ext>
            </a:extLst>
          </p:cNvPr>
          <p:cNvSpPr>
            <a:spLocks noGrp="1"/>
          </p:cNvSpPr>
          <p:nvPr>
            <p:ph type="pic" sz="quarter" idx="11"/>
          </p:nvPr>
        </p:nvSpPr>
        <p:spPr>
          <a:xfrm>
            <a:off x="7535148" y="2916859"/>
            <a:ext cx="2752364" cy="2709137"/>
          </a:xfrm>
          <a:prstGeom prst="rect">
            <a:avLst/>
          </a:prstGeom>
        </p:spPr>
        <p:txBody>
          <a:bodyPr/>
          <a:lstStyle/>
          <a:p>
            <a:endParaRPr lang="en-ID"/>
          </a:p>
        </p:txBody>
      </p:sp>
      <p:sp>
        <p:nvSpPr>
          <p:cNvPr id="9" name="Picture Placeholder 6">
            <a:extLst>
              <a:ext uri="{FF2B5EF4-FFF2-40B4-BE49-F238E27FC236}">
                <a16:creationId xmlns:a16="http://schemas.microsoft.com/office/drawing/2014/main" id="{122B680F-4890-4077-B599-07935FC8E490}"/>
              </a:ext>
            </a:extLst>
          </p:cNvPr>
          <p:cNvSpPr>
            <a:spLocks noGrp="1"/>
          </p:cNvSpPr>
          <p:nvPr>
            <p:ph type="pic" sz="quarter" idx="12"/>
          </p:nvPr>
        </p:nvSpPr>
        <p:spPr>
          <a:xfrm>
            <a:off x="4581812" y="2916859"/>
            <a:ext cx="2752364" cy="2709137"/>
          </a:xfrm>
          <a:prstGeom prst="rect">
            <a:avLst/>
          </a:prstGeom>
        </p:spPr>
        <p:txBody>
          <a:bodyPr/>
          <a:lstStyle/>
          <a:p>
            <a:endParaRPr lang="en-ID"/>
          </a:p>
        </p:txBody>
      </p:sp>
    </p:spTree>
    <p:extLst>
      <p:ext uri="{BB962C8B-B14F-4D97-AF65-F5344CB8AC3E}">
        <p14:creationId xmlns:p14="http://schemas.microsoft.com/office/powerpoint/2010/main" val="2250943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3C24036-AE57-4342-8D9D-35722590BD6E}"/>
              </a:ext>
            </a:extLst>
          </p:cNvPr>
          <p:cNvSpPr>
            <a:spLocks noGrp="1"/>
          </p:cNvSpPr>
          <p:nvPr>
            <p:ph type="pic" sz="quarter" idx="11"/>
          </p:nvPr>
        </p:nvSpPr>
        <p:spPr>
          <a:xfrm>
            <a:off x="7376676" y="2749652"/>
            <a:ext cx="3157065" cy="2785629"/>
          </a:xfrm>
          <a:prstGeom prst="rect">
            <a:avLst/>
          </a:prstGeom>
        </p:spPr>
        <p:txBody>
          <a:bodyPr/>
          <a:lstStyle/>
          <a:p>
            <a:endParaRPr lang="en-ID"/>
          </a:p>
        </p:txBody>
      </p:sp>
      <p:sp>
        <p:nvSpPr>
          <p:cNvPr id="7" name="Picture Placeholder 6">
            <a:extLst>
              <a:ext uri="{FF2B5EF4-FFF2-40B4-BE49-F238E27FC236}">
                <a16:creationId xmlns:a16="http://schemas.microsoft.com/office/drawing/2014/main" id="{8406BA12-5D35-4CC8-B74A-C6BC5DE7E41E}"/>
              </a:ext>
            </a:extLst>
          </p:cNvPr>
          <p:cNvSpPr>
            <a:spLocks noGrp="1"/>
          </p:cNvSpPr>
          <p:nvPr>
            <p:ph type="pic" sz="quarter" idx="10"/>
          </p:nvPr>
        </p:nvSpPr>
        <p:spPr>
          <a:xfrm>
            <a:off x="1514423" y="1013475"/>
            <a:ext cx="2525373" cy="2861148"/>
          </a:xfrm>
          <a:prstGeom prst="rect">
            <a:avLst/>
          </a:prstGeom>
        </p:spPr>
        <p:txBody>
          <a:bodyPr/>
          <a:lstStyle/>
          <a:p>
            <a:endParaRPr lang="en-ID"/>
          </a:p>
        </p:txBody>
      </p:sp>
    </p:spTree>
    <p:extLst>
      <p:ext uri="{BB962C8B-B14F-4D97-AF65-F5344CB8AC3E}">
        <p14:creationId xmlns:p14="http://schemas.microsoft.com/office/powerpoint/2010/main" val="22509492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140F7C-111D-47AF-B71A-C89595FAB1B9}"/>
              </a:ext>
            </a:extLst>
          </p:cNvPr>
          <p:cNvSpPr>
            <a:spLocks noGrp="1"/>
          </p:cNvSpPr>
          <p:nvPr>
            <p:ph type="pic" sz="quarter" idx="10"/>
          </p:nvPr>
        </p:nvSpPr>
        <p:spPr>
          <a:xfrm>
            <a:off x="1131437" y="2319957"/>
            <a:ext cx="6168741" cy="3430989"/>
          </a:xfrm>
          <a:prstGeom prst="rect">
            <a:avLst/>
          </a:prstGeom>
        </p:spPr>
        <p:txBody>
          <a:bodyPr/>
          <a:lstStyle/>
          <a:p>
            <a:endParaRPr lang="en-ID"/>
          </a:p>
        </p:txBody>
      </p:sp>
    </p:spTree>
    <p:extLst>
      <p:ext uri="{BB962C8B-B14F-4D97-AF65-F5344CB8AC3E}">
        <p14:creationId xmlns:p14="http://schemas.microsoft.com/office/powerpoint/2010/main" val="17197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05797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C1E595-23EA-4B73-92C5-1922CB38228B}"/>
              </a:ext>
            </a:extLst>
          </p:cNvPr>
          <p:cNvSpPr>
            <a:spLocks noGrp="1"/>
          </p:cNvSpPr>
          <p:nvPr>
            <p:ph type="pic" sz="quarter" idx="10"/>
          </p:nvPr>
        </p:nvSpPr>
        <p:spPr>
          <a:xfrm>
            <a:off x="4611527" y="1528114"/>
            <a:ext cx="6583047" cy="3542411"/>
          </a:xfrm>
          <a:prstGeom prst="rect">
            <a:avLst/>
          </a:prstGeom>
        </p:spPr>
        <p:txBody>
          <a:bodyPr/>
          <a:lstStyle/>
          <a:p>
            <a:endParaRPr lang="en-ID"/>
          </a:p>
        </p:txBody>
      </p:sp>
    </p:spTree>
    <p:extLst>
      <p:ext uri="{BB962C8B-B14F-4D97-AF65-F5344CB8AC3E}">
        <p14:creationId xmlns:p14="http://schemas.microsoft.com/office/powerpoint/2010/main" val="20737322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99E1AB-931E-4ADB-9891-607262EB596E}"/>
              </a:ext>
            </a:extLst>
          </p:cNvPr>
          <p:cNvSpPr>
            <a:spLocks noGrp="1"/>
          </p:cNvSpPr>
          <p:nvPr>
            <p:ph type="pic" sz="quarter" idx="10"/>
          </p:nvPr>
        </p:nvSpPr>
        <p:spPr>
          <a:xfrm>
            <a:off x="1021535" y="1194599"/>
            <a:ext cx="2028047" cy="2042199"/>
          </a:xfrm>
          <a:prstGeom prst="rect">
            <a:avLst/>
          </a:prstGeom>
        </p:spPr>
        <p:txBody>
          <a:bodyPr/>
          <a:lstStyle/>
          <a:p>
            <a:endParaRPr lang="en-ID"/>
          </a:p>
        </p:txBody>
      </p:sp>
      <p:sp>
        <p:nvSpPr>
          <p:cNvPr id="8" name="Picture Placeholder 6">
            <a:extLst>
              <a:ext uri="{FF2B5EF4-FFF2-40B4-BE49-F238E27FC236}">
                <a16:creationId xmlns:a16="http://schemas.microsoft.com/office/drawing/2014/main" id="{135933C5-F46D-4567-BB28-0568BBF978EB}"/>
              </a:ext>
            </a:extLst>
          </p:cNvPr>
          <p:cNvSpPr>
            <a:spLocks noGrp="1"/>
          </p:cNvSpPr>
          <p:nvPr>
            <p:ph type="pic" sz="quarter" idx="11"/>
          </p:nvPr>
        </p:nvSpPr>
        <p:spPr>
          <a:xfrm>
            <a:off x="3284839" y="1194599"/>
            <a:ext cx="3491274" cy="4917672"/>
          </a:xfrm>
          <a:prstGeom prst="rect">
            <a:avLst/>
          </a:prstGeom>
        </p:spPr>
        <p:txBody>
          <a:bodyPr/>
          <a:lstStyle/>
          <a:p>
            <a:endParaRPr lang="en-ID"/>
          </a:p>
        </p:txBody>
      </p:sp>
    </p:spTree>
    <p:extLst>
      <p:ext uri="{BB962C8B-B14F-4D97-AF65-F5344CB8AC3E}">
        <p14:creationId xmlns:p14="http://schemas.microsoft.com/office/powerpoint/2010/main" val="32166838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D02C85-AC33-436B-B290-0C327E95D0FC}"/>
              </a:ext>
            </a:extLst>
          </p:cNvPr>
          <p:cNvSpPr>
            <a:spLocks noGrp="1"/>
          </p:cNvSpPr>
          <p:nvPr>
            <p:ph type="pic" sz="quarter" idx="10"/>
          </p:nvPr>
        </p:nvSpPr>
        <p:spPr>
          <a:xfrm>
            <a:off x="859934" y="523207"/>
            <a:ext cx="3429839" cy="5811586"/>
          </a:xfrm>
          <a:prstGeom prst="rect">
            <a:avLst/>
          </a:prstGeom>
        </p:spPr>
        <p:txBody>
          <a:bodyPr/>
          <a:lstStyle/>
          <a:p>
            <a:endParaRPr lang="en-ID"/>
          </a:p>
        </p:txBody>
      </p:sp>
    </p:spTree>
    <p:extLst>
      <p:ext uri="{BB962C8B-B14F-4D97-AF65-F5344CB8AC3E}">
        <p14:creationId xmlns:p14="http://schemas.microsoft.com/office/powerpoint/2010/main" val="648844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D0593E9-81A3-41E0-AC13-770A36C197E6}"/>
              </a:ext>
            </a:extLst>
          </p:cNvPr>
          <p:cNvSpPr>
            <a:spLocks noGrp="1"/>
          </p:cNvSpPr>
          <p:nvPr>
            <p:ph type="pic" sz="quarter" idx="10"/>
          </p:nvPr>
        </p:nvSpPr>
        <p:spPr>
          <a:xfrm rot="20833862">
            <a:off x="806516" y="1098071"/>
            <a:ext cx="2042278" cy="2639896"/>
          </a:xfrm>
          <a:prstGeom prst="rect">
            <a:avLst/>
          </a:prstGeom>
        </p:spPr>
        <p:txBody>
          <a:bodyPr/>
          <a:lstStyle/>
          <a:p>
            <a:endParaRPr lang="en-ID"/>
          </a:p>
        </p:txBody>
      </p:sp>
      <p:sp>
        <p:nvSpPr>
          <p:cNvPr id="8" name="Picture Placeholder 6">
            <a:extLst>
              <a:ext uri="{FF2B5EF4-FFF2-40B4-BE49-F238E27FC236}">
                <a16:creationId xmlns:a16="http://schemas.microsoft.com/office/drawing/2014/main" id="{18A748D6-57F2-44E1-81B6-2878EF844FF4}"/>
              </a:ext>
            </a:extLst>
          </p:cNvPr>
          <p:cNvSpPr>
            <a:spLocks noGrp="1"/>
          </p:cNvSpPr>
          <p:nvPr>
            <p:ph type="pic" sz="quarter" idx="11"/>
          </p:nvPr>
        </p:nvSpPr>
        <p:spPr>
          <a:xfrm rot="20833862">
            <a:off x="3426980" y="1626811"/>
            <a:ext cx="2042278" cy="2639896"/>
          </a:xfrm>
          <a:prstGeom prst="rect">
            <a:avLst/>
          </a:prstGeom>
        </p:spPr>
        <p:txBody>
          <a:bodyPr/>
          <a:lstStyle/>
          <a:p>
            <a:endParaRPr lang="en-ID"/>
          </a:p>
        </p:txBody>
      </p:sp>
      <p:sp>
        <p:nvSpPr>
          <p:cNvPr id="9" name="Picture Placeholder 6">
            <a:extLst>
              <a:ext uri="{FF2B5EF4-FFF2-40B4-BE49-F238E27FC236}">
                <a16:creationId xmlns:a16="http://schemas.microsoft.com/office/drawing/2014/main" id="{D9E74F87-149A-486A-8935-A8DC93DC5109}"/>
              </a:ext>
            </a:extLst>
          </p:cNvPr>
          <p:cNvSpPr>
            <a:spLocks noGrp="1"/>
          </p:cNvSpPr>
          <p:nvPr>
            <p:ph type="pic" sz="quarter" idx="12"/>
          </p:nvPr>
        </p:nvSpPr>
        <p:spPr>
          <a:xfrm rot="20833862">
            <a:off x="6047444" y="2109052"/>
            <a:ext cx="2042278" cy="2639896"/>
          </a:xfrm>
          <a:prstGeom prst="rect">
            <a:avLst/>
          </a:prstGeom>
        </p:spPr>
        <p:txBody>
          <a:bodyPr/>
          <a:lstStyle/>
          <a:p>
            <a:endParaRPr lang="en-ID"/>
          </a:p>
        </p:txBody>
      </p:sp>
      <p:sp>
        <p:nvSpPr>
          <p:cNvPr id="10" name="Picture Placeholder 6">
            <a:extLst>
              <a:ext uri="{FF2B5EF4-FFF2-40B4-BE49-F238E27FC236}">
                <a16:creationId xmlns:a16="http://schemas.microsoft.com/office/drawing/2014/main" id="{300A91E0-CB48-4AB0-9FF3-9F761FAD3809}"/>
              </a:ext>
            </a:extLst>
          </p:cNvPr>
          <p:cNvSpPr>
            <a:spLocks noGrp="1"/>
          </p:cNvSpPr>
          <p:nvPr>
            <p:ph type="pic" sz="quarter" idx="13"/>
          </p:nvPr>
        </p:nvSpPr>
        <p:spPr>
          <a:xfrm>
            <a:off x="9078633" y="1111032"/>
            <a:ext cx="3113367" cy="4626616"/>
          </a:xfrm>
          <a:prstGeom prst="rect">
            <a:avLst/>
          </a:prstGeom>
        </p:spPr>
        <p:txBody>
          <a:bodyPr/>
          <a:lstStyle/>
          <a:p>
            <a:endParaRPr lang="en-ID" dirty="0"/>
          </a:p>
        </p:txBody>
      </p:sp>
    </p:spTree>
    <p:extLst>
      <p:ext uri="{BB962C8B-B14F-4D97-AF65-F5344CB8AC3E}">
        <p14:creationId xmlns:p14="http://schemas.microsoft.com/office/powerpoint/2010/main" val="3771946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9FDA9A-6B75-4FD7-B57F-4A3AAF6119D8}"/>
              </a:ext>
            </a:extLst>
          </p:cNvPr>
          <p:cNvSpPr>
            <a:spLocks noGrp="1"/>
          </p:cNvSpPr>
          <p:nvPr>
            <p:ph type="pic" sz="quarter" idx="10"/>
          </p:nvPr>
        </p:nvSpPr>
        <p:spPr>
          <a:xfrm>
            <a:off x="1117996" y="1081188"/>
            <a:ext cx="9784436" cy="4695625"/>
          </a:xfrm>
          <a:prstGeom prst="rect">
            <a:avLst/>
          </a:prstGeom>
        </p:spPr>
        <p:txBody>
          <a:bodyPr/>
          <a:lstStyle/>
          <a:p>
            <a:endParaRPr lang="en-ID"/>
          </a:p>
        </p:txBody>
      </p:sp>
    </p:spTree>
    <p:extLst>
      <p:ext uri="{BB962C8B-B14F-4D97-AF65-F5344CB8AC3E}">
        <p14:creationId xmlns:p14="http://schemas.microsoft.com/office/powerpoint/2010/main" val="10871597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9AFE359-9736-49CE-835E-C4A191438118}"/>
              </a:ext>
            </a:extLst>
          </p:cNvPr>
          <p:cNvSpPr>
            <a:spLocks noGrp="1"/>
          </p:cNvSpPr>
          <p:nvPr>
            <p:ph type="pic" sz="quarter" idx="10"/>
          </p:nvPr>
        </p:nvSpPr>
        <p:spPr>
          <a:xfrm>
            <a:off x="0" y="0"/>
            <a:ext cx="6096000" cy="5584610"/>
          </a:xfrm>
          <a:prstGeom prst="rect">
            <a:avLst/>
          </a:prstGeom>
        </p:spPr>
        <p:txBody>
          <a:bodyPr/>
          <a:lstStyle/>
          <a:p>
            <a:endParaRPr lang="en-ID"/>
          </a:p>
        </p:txBody>
      </p:sp>
    </p:spTree>
    <p:extLst>
      <p:ext uri="{BB962C8B-B14F-4D97-AF65-F5344CB8AC3E}">
        <p14:creationId xmlns:p14="http://schemas.microsoft.com/office/powerpoint/2010/main" val="2411448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8C3B1A5-5C48-4692-BB39-3326D4B2BA7F}"/>
              </a:ext>
            </a:extLst>
          </p:cNvPr>
          <p:cNvSpPr>
            <a:spLocks noGrp="1"/>
          </p:cNvSpPr>
          <p:nvPr>
            <p:ph type="pic" sz="quarter" idx="10"/>
          </p:nvPr>
        </p:nvSpPr>
        <p:spPr>
          <a:xfrm>
            <a:off x="9257547" y="3223268"/>
            <a:ext cx="1818218" cy="2723100"/>
          </a:xfrm>
          <a:prstGeom prst="rect">
            <a:avLst/>
          </a:prstGeom>
        </p:spPr>
        <p:txBody>
          <a:bodyPr/>
          <a:lstStyle/>
          <a:p>
            <a:endParaRPr lang="en-ID"/>
          </a:p>
        </p:txBody>
      </p:sp>
      <p:sp>
        <p:nvSpPr>
          <p:cNvPr id="8" name="Picture Placeholder 6">
            <a:extLst>
              <a:ext uri="{FF2B5EF4-FFF2-40B4-BE49-F238E27FC236}">
                <a16:creationId xmlns:a16="http://schemas.microsoft.com/office/drawing/2014/main" id="{BA347E17-C08D-4DFA-821A-44141E13D990}"/>
              </a:ext>
            </a:extLst>
          </p:cNvPr>
          <p:cNvSpPr>
            <a:spLocks noGrp="1"/>
          </p:cNvSpPr>
          <p:nvPr>
            <p:ph type="pic" sz="quarter" idx="11"/>
          </p:nvPr>
        </p:nvSpPr>
        <p:spPr>
          <a:xfrm>
            <a:off x="1703875" y="0"/>
            <a:ext cx="2152181" cy="3223268"/>
          </a:xfrm>
          <a:prstGeom prst="rect">
            <a:avLst/>
          </a:prstGeom>
        </p:spPr>
        <p:txBody>
          <a:bodyPr/>
          <a:lstStyle/>
          <a:p>
            <a:endParaRPr lang="en-ID"/>
          </a:p>
        </p:txBody>
      </p:sp>
      <p:sp>
        <p:nvSpPr>
          <p:cNvPr id="9" name="Picture Placeholder 6">
            <a:extLst>
              <a:ext uri="{FF2B5EF4-FFF2-40B4-BE49-F238E27FC236}">
                <a16:creationId xmlns:a16="http://schemas.microsoft.com/office/drawing/2014/main" id="{7BD37E65-EA2A-4330-BA6B-6BC22AD5D5BA}"/>
              </a:ext>
            </a:extLst>
          </p:cNvPr>
          <p:cNvSpPr>
            <a:spLocks noGrp="1"/>
          </p:cNvSpPr>
          <p:nvPr>
            <p:ph type="pic" sz="quarter" idx="12"/>
          </p:nvPr>
        </p:nvSpPr>
        <p:spPr>
          <a:xfrm>
            <a:off x="3284552" y="5195213"/>
            <a:ext cx="3207426" cy="1662787"/>
          </a:xfrm>
          <a:prstGeom prst="rect">
            <a:avLst/>
          </a:prstGeom>
        </p:spPr>
        <p:txBody>
          <a:bodyPr/>
          <a:lstStyle/>
          <a:p>
            <a:endParaRPr lang="en-ID"/>
          </a:p>
        </p:txBody>
      </p:sp>
      <p:sp>
        <p:nvSpPr>
          <p:cNvPr id="10" name="Picture Placeholder 6">
            <a:extLst>
              <a:ext uri="{FF2B5EF4-FFF2-40B4-BE49-F238E27FC236}">
                <a16:creationId xmlns:a16="http://schemas.microsoft.com/office/drawing/2014/main" id="{5957EF43-C620-4F55-8CB5-63E8F1150946}"/>
              </a:ext>
            </a:extLst>
          </p:cNvPr>
          <p:cNvSpPr>
            <a:spLocks noGrp="1"/>
          </p:cNvSpPr>
          <p:nvPr>
            <p:ph type="pic" sz="quarter" idx="13"/>
          </p:nvPr>
        </p:nvSpPr>
        <p:spPr>
          <a:xfrm>
            <a:off x="6096000" y="797546"/>
            <a:ext cx="2708806" cy="1628175"/>
          </a:xfrm>
          <a:prstGeom prst="rect">
            <a:avLst/>
          </a:prstGeom>
        </p:spPr>
        <p:txBody>
          <a:bodyPr/>
          <a:lstStyle/>
          <a:p>
            <a:endParaRPr lang="en-ID"/>
          </a:p>
        </p:txBody>
      </p:sp>
    </p:spTree>
    <p:extLst>
      <p:ext uri="{BB962C8B-B14F-4D97-AF65-F5344CB8AC3E}">
        <p14:creationId xmlns:p14="http://schemas.microsoft.com/office/powerpoint/2010/main" val="6866015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33BEF0-CDA6-49EE-A6F1-8E71849C6325}"/>
              </a:ext>
            </a:extLst>
          </p:cNvPr>
          <p:cNvSpPr>
            <a:spLocks noGrp="1"/>
          </p:cNvSpPr>
          <p:nvPr>
            <p:ph type="pic" sz="quarter" idx="10"/>
          </p:nvPr>
        </p:nvSpPr>
        <p:spPr>
          <a:xfrm>
            <a:off x="1214456" y="3429000"/>
            <a:ext cx="1862798" cy="1875066"/>
          </a:xfrm>
          <a:prstGeom prst="rect">
            <a:avLst/>
          </a:prstGeom>
        </p:spPr>
        <p:txBody>
          <a:bodyPr/>
          <a:lstStyle/>
          <a:p>
            <a:endParaRPr lang="en-ID"/>
          </a:p>
        </p:txBody>
      </p:sp>
      <p:sp>
        <p:nvSpPr>
          <p:cNvPr id="8" name="Picture Placeholder 6">
            <a:extLst>
              <a:ext uri="{FF2B5EF4-FFF2-40B4-BE49-F238E27FC236}">
                <a16:creationId xmlns:a16="http://schemas.microsoft.com/office/drawing/2014/main" id="{53BFF2CA-C9E1-4A52-929F-7DC8AB947893}"/>
              </a:ext>
            </a:extLst>
          </p:cNvPr>
          <p:cNvSpPr>
            <a:spLocks noGrp="1"/>
          </p:cNvSpPr>
          <p:nvPr>
            <p:ph type="pic" sz="quarter" idx="11"/>
          </p:nvPr>
        </p:nvSpPr>
        <p:spPr>
          <a:xfrm>
            <a:off x="3325953" y="1109116"/>
            <a:ext cx="1862798" cy="1875066"/>
          </a:xfrm>
          <a:prstGeom prst="rect">
            <a:avLst/>
          </a:prstGeom>
        </p:spPr>
        <p:txBody>
          <a:bodyPr/>
          <a:lstStyle/>
          <a:p>
            <a:endParaRPr lang="en-ID"/>
          </a:p>
        </p:txBody>
      </p:sp>
      <p:sp>
        <p:nvSpPr>
          <p:cNvPr id="9" name="Picture Placeholder 6">
            <a:extLst>
              <a:ext uri="{FF2B5EF4-FFF2-40B4-BE49-F238E27FC236}">
                <a16:creationId xmlns:a16="http://schemas.microsoft.com/office/drawing/2014/main" id="{E95CEFF6-6AAD-41AB-B145-5A9F0E530007}"/>
              </a:ext>
            </a:extLst>
          </p:cNvPr>
          <p:cNvSpPr>
            <a:spLocks noGrp="1"/>
          </p:cNvSpPr>
          <p:nvPr>
            <p:ph type="pic" sz="quarter" idx="12"/>
          </p:nvPr>
        </p:nvSpPr>
        <p:spPr>
          <a:xfrm>
            <a:off x="5506455" y="3429000"/>
            <a:ext cx="1862798" cy="1875066"/>
          </a:xfrm>
          <a:prstGeom prst="rect">
            <a:avLst/>
          </a:prstGeom>
        </p:spPr>
        <p:txBody>
          <a:bodyPr/>
          <a:lstStyle/>
          <a:p>
            <a:endParaRPr lang="en-ID"/>
          </a:p>
        </p:txBody>
      </p:sp>
    </p:spTree>
    <p:extLst>
      <p:ext uri="{BB962C8B-B14F-4D97-AF65-F5344CB8AC3E}">
        <p14:creationId xmlns:p14="http://schemas.microsoft.com/office/powerpoint/2010/main" val="1655180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D5151A-6250-4895-B467-F154DCE47F77}"/>
              </a:ext>
            </a:extLst>
          </p:cNvPr>
          <p:cNvSpPr>
            <a:spLocks noGrp="1"/>
          </p:cNvSpPr>
          <p:nvPr>
            <p:ph type="pic" sz="quarter" idx="10"/>
          </p:nvPr>
        </p:nvSpPr>
        <p:spPr>
          <a:xfrm>
            <a:off x="0" y="499806"/>
            <a:ext cx="4347057" cy="4639914"/>
          </a:xfrm>
          <a:prstGeom prst="rect">
            <a:avLst/>
          </a:prstGeom>
        </p:spPr>
        <p:txBody>
          <a:bodyPr/>
          <a:lstStyle/>
          <a:p>
            <a:endParaRPr lang="en-ID"/>
          </a:p>
        </p:txBody>
      </p:sp>
      <p:sp>
        <p:nvSpPr>
          <p:cNvPr id="9" name="Picture Placeholder 8">
            <a:extLst>
              <a:ext uri="{FF2B5EF4-FFF2-40B4-BE49-F238E27FC236}">
                <a16:creationId xmlns:a16="http://schemas.microsoft.com/office/drawing/2014/main" id="{6908A036-4B1B-482F-8AE6-92993D7F2391}"/>
              </a:ext>
            </a:extLst>
          </p:cNvPr>
          <p:cNvSpPr>
            <a:spLocks noGrp="1"/>
          </p:cNvSpPr>
          <p:nvPr>
            <p:ph type="pic" sz="quarter" idx="11"/>
          </p:nvPr>
        </p:nvSpPr>
        <p:spPr>
          <a:xfrm>
            <a:off x="8625255" y="2292102"/>
            <a:ext cx="1849357" cy="2847618"/>
          </a:xfrm>
          <a:prstGeom prst="rect">
            <a:avLst/>
          </a:prstGeom>
        </p:spPr>
        <p:txBody>
          <a:bodyPr/>
          <a:lstStyle/>
          <a:p>
            <a:endParaRPr lang="en-ID"/>
          </a:p>
        </p:txBody>
      </p:sp>
    </p:spTree>
    <p:extLst>
      <p:ext uri="{BB962C8B-B14F-4D97-AF65-F5344CB8AC3E}">
        <p14:creationId xmlns:p14="http://schemas.microsoft.com/office/powerpoint/2010/main" val="3614226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2026/4/29</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57812168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8341455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8" name="Picture 7">
            <a:extLst>
              <a:ext uri="{FF2B5EF4-FFF2-40B4-BE49-F238E27FC236}">
                <a16:creationId xmlns:a16="http://schemas.microsoft.com/office/drawing/2014/main" id="{655A11D7-0365-62D8-3A27-6C42329EC24F}"/>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9" name="圆角矩形 6">
            <a:extLst>
              <a:ext uri="{FF2B5EF4-FFF2-40B4-BE49-F238E27FC236}">
                <a16:creationId xmlns:a16="http://schemas.microsoft.com/office/drawing/2014/main" id="{809543F4-4AE9-5AB7-5F2C-77DF4D273A20}"/>
              </a:ext>
            </a:extLst>
          </p:cNvPr>
          <p:cNvSpPr/>
          <p:nvPr userDrawn="1"/>
        </p:nvSpPr>
        <p:spPr>
          <a:xfrm>
            <a:off x="264405" y="352541"/>
            <a:ext cx="11655846" cy="6191479"/>
          </a:xfrm>
          <a:prstGeom prst="roundRect">
            <a:avLst>
              <a:gd name="adj" fmla="val 6525"/>
            </a:avLst>
          </a:prstGeom>
          <a:solidFill>
            <a:srgbClr val="FFFEEF"/>
          </a:solid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3156518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71625"/>
      </p:ext>
    </p:extLst>
  </p:cSld>
  <p:clrMap bg1="lt1" tx1="dk1" bg2="lt2" tx2="dk2" accent1="accent1" accent2="accent2" accent3="accent3" accent4="accent4" accent5="accent5" accent6="accent6" hlink="hlink" folHlink="folHlink"/>
  <p:sldLayoutIdLst>
    <p:sldLayoutId id="2147483731" r:id="rId1"/>
    <p:sldLayoutId id="2147483736"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4/29/2026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1674328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009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37624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Lst>
  <p:txStyles>
    <p:titleStyle>
      <a:lvl1pPr algn="l" defTabSz="908511" rtl="0" eaLnBrk="1" latinLnBrk="0" hangingPunct="1">
        <a:lnSpc>
          <a:spcPct val="90000"/>
        </a:lnSpc>
        <a:spcBef>
          <a:spcPct val="0"/>
        </a:spcBef>
        <a:buNone/>
        <a:defRPr sz="4372" kern="1200">
          <a:solidFill>
            <a:schemeClr val="tx1"/>
          </a:solidFill>
          <a:latin typeface="+mj-lt"/>
          <a:ea typeface="+mj-ea"/>
          <a:cs typeface="+mj-cs"/>
        </a:defRPr>
      </a:lvl1pPr>
    </p:titleStyle>
    <p:bodyStyle>
      <a:lvl1pPr marL="227128" indent="-227128" algn="l" defTabSz="908511" rtl="0" eaLnBrk="1" latinLnBrk="0" hangingPunct="1">
        <a:lnSpc>
          <a:spcPct val="90000"/>
        </a:lnSpc>
        <a:spcBef>
          <a:spcPts val="994"/>
        </a:spcBef>
        <a:buFont typeface="Arial" panose="020B0604020202020204" pitchFamily="34" charset="0"/>
        <a:buChar char="•"/>
        <a:defRPr sz="2782" kern="1200">
          <a:solidFill>
            <a:schemeClr val="tx1"/>
          </a:solidFill>
          <a:latin typeface="+mn-lt"/>
          <a:ea typeface="+mn-ea"/>
          <a:cs typeface="+mn-cs"/>
        </a:defRPr>
      </a:lvl1pPr>
      <a:lvl2pPr marL="681383" indent="-227128" algn="l" defTabSz="908511" rtl="0" eaLnBrk="1" latinLnBrk="0" hangingPunct="1">
        <a:lnSpc>
          <a:spcPct val="90000"/>
        </a:lnSpc>
        <a:spcBef>
          <a:spcPts val="497"/>
        </a:spcBef>
        <a:buFont typeface="Arial" panose="020B0604020202020204" pitchFamily="34" charset="0"/>
        <a:buChar char="•"/>
        <a:defRPr sz="2384" kern="1200">
          <a:solidFill>
            <a:schemeClr val="tx1"/>
          </a:solidFill>
          <a:latin typeface="+mn-lt"/>
          <a:ea typeface="+mn-ea"/>
          <a:cs typeface="+mn-cs"/>
        </a:defRPr>
      </a:lvl2pPr>
      <a:lvl3pPr marL="1135639" indent="-227128" algn="l" defTabSz="908511" rtl="0" eaLnBrk="1" latinLnBrk="0" hangingPunct="1">
        <a:lnSpc>
          <a:spcPct val="90000"/>
        </a:lnSpc>
        <a:spcBef>
          <a:spcPts val="497"/>
        </a:spcBef>
        <a:buFont typeface="Arial" panose="020B0604020202020204" pitchFamily="34" charset="0"/>
        <a:buChar char="•"/>
        <a:defRPr sz="1987" kern="1200">
          <a:solidFill>
            <a:schemeClr val="tx1"/>
          </a:solidFill>
          <a:latin typeface="+mn-lt"/>
          <a:ea typeface="+mn-ea"/>
          <a:cs typeface="+mn-cs"/>
        </a:defRPr>
      </a:lvl3pPr>
      <a:lvl4pPr marL="1589895"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4pPr>
      <a:lvl5pPr marL="2044151"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5pPr>
      <a:lvl6pPr marL="2498406"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6pPr>
      <a:lvl7pPr marL="2952662"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7pPr>
      <a:lvl8pPr marL="3406917"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8pPr>
      <a:lvl9pPr marL="3861173" indent="-227128" algn="l" defTabSz="908511" rtl="0" eaLnBrk="1" latinLnBrk="0" hangingPunct="1">
        <a:lnSpc>
          <a:spcPct val="90000"/>
        </a:lnSpc>
        <a:spcBef>
          <a:spcPts val="497"/>
        </a:spcBef>
        <a:buFont typeface="Arial" panose="020B0604020202020204" pitchFamily="34" charset="0"/>
        <a:buChar char="•"/>
        <a:defRPr sz="1788" kern="1200">
          <a:solidFill>
            <a:schemeClr val="tx1"/>
          </a:solidFill>
          <a:latin typeface="+mn-lt"/>
          <a:ea typeface="+mn-ea"/>
          <a:cs typeface="+mn-cs"/>
        </a:defRPr>
      </a:lvl9pPr>
    </p:bodyStyle>
    <p:otherStyle>
      <a:defPPr>
        <a:defRPr lang="en-US"/>
      </a:defPPr>
      <a:lvl1pPr marL="0" algn="l" defTabSz="908511" rtl="0" eaLnBrk="1" latinLnBrk="0" hangingPunct="1">
        <a:defRPr sz="1788" kern="1200">
          <a:solidFill>
            <a:schemeClr val="tx1"/>
          </a:solidFill>
          <a:latin typeface="+mn-lt"/>
          <a:ea typeface="+mn-ea"/>
          <a:cs typeface="+mn-cs"/>
        </a:defRPr>
      </a:lvl1pPr>
      <a:lvl2pPr marL="454256" algn="l" defTabSz="908511" rtl="0" eaLnBrk="1" latinLnBrk="0" hangingPunct="1">
        <a:defRPr sz="1788" kern="1200">
          <a:solidFill>
            <a:schemeClr val="tx1"/>
          </a:solidFill>
          <a:latin typeface="+mn-lt"/>
          <a:ea typeface="+mn-ea"/>
          <a:cs typeface="+mn-cs"/>
        </a:defRPr>
      </a:lvl2pPr>
      <a:lvl3pPr marL="908511" algn="l" defTabSz="908511" rtl="0" eaLnBrk="1" latinLnBrk="0" hangingPunct="1">
        <a:defRPr sz="1788" kern="1200">
          <a:solidFill>
            <a:schemeClr val="tx1"/>
          </a:solidFill>
          <a:latin typeface="+mn-lt"/>
          <a:ea typeface="+mn-ea"/>
          <a:cs typeface="+mn-cs"/>
        </a:defRPr>
      </a:lvl3pPr>
      <a:lvl4pPr marL="1362767" algn="l" defTabSz="908511" rtl="0" eaLnBrk="1" latinLnBrk="0" hangingPunct="1">
        <a:defRPr sz="1788" kern="1200">
          <a:solidFill>
            <a:schemeClr val="tx1"/>
          </a:solidFill>
          <a:latin typeface="+mn-lt"/>
          <a:ea typeface="+mn-ea"/>
          <a:cs typeface="+mn-cs"/>
        </a:defRPr>
      </a:lvl4pPr>
      <a:lvl5pPr marL="1817022" algn="l" defTabSz="908511" rtl="0" eaLnBrk="1" latinLnBrk="0" hangingPunct="1">
        <a:defRPr sz="1788" kern="1200">
          <a:solidFill>
            <a:schemeClr val="tx1"/>
          </a:solidFill>
          <a:latin typeface="+mn-lt"/>
          <a:ea typeface="+mn-ea"/>
          <a:cs typeface="+mn-cs"/>
        </a:defRPr>
      </a:lvl5pPr>
      <a:lvl6pPr marL="2271278" algn="l" defTabSz="908511" rtl="0" eaLnBrk="1" latinLnBrk="0" hangingPunct="1">
        <a:defRPr sz="1788" kern="1200">
          <a:solidFill>
            <a:schemeClr val="tx1"/>
          </a:solidFill>
          <a:latin typeface="+mn-lt"/>
          <a:ea typeface="+mn-ea"/>
          <a:cs typeface="+mn-cs"/>
        </a:defRPr>
      </a:lvl6pPr>
      <a:lvl7pPr marL="2725534" algn="l" defTabSz="908511" rtl="0" eaLnBrk="1" latinLnBrk="0" hangingPunct="1">
        <a:defRPr sz="1788" kern="1200">
          <a:solidFill>
            <a:schemeClr val="tx1"/>
          </a:solidFill>
          <a:latin typeface="+mn-lt"/>
          <a:ea typeface="+mn-ea"/>
          <a:cs typeface="+mn-cs"/>
        </a:defRPr>
      </a:lvl7pPr>
      <a:lvl8pPr marL="3179790" algn="l" defTabSz="908511" rtl="0" eaLnBrk="1" latinLnBrk="0" hangingPunct="1">
        <a:defRPr sz="1788" kern="1200">
          <a:solidFill>
            <a:schemeClr val="tx1"/>
          </a:solidFill>
          <a:latin typeface="+mn-lt"/>
          <a:ea typeface="+mn-ea"/>
          <a:cs typeface="+mn-cs"/>
        </a:defRPr>
      </a:lvl8pPr>
      <a:lvl9pPr marL="3634045" algn="l" defTabSz="908511" rtl="0" eaLnBrk="1" latinLnBrk="0" hangingPunct="1">
        <a:defRPr sz="17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9.png"/><Relationship Id="rId5" Type="http://schemas.openxmlformats.org/officeDocument/2006/relationships/slideLayout" Target="../slideLayouts/slideLayout48.xml"/><Relationship Id="rId10" Type="http://schemas.openxmlformats.org/officeDocument/2006/relationships/image" Target="../media/image28.png"/><Relationship Id="rId4" Type="http://schemas.openxmlformats.org/officeDocument/2006/relationships/audio" Target="../media/media3.mp3"/><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7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55.png"/><Relationship Id="rId5" Type="http://schemas.openxmlformats.org/officeDocument/2006/relationships/audio" Target="../media/audio4.wav"/><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55.png"/><Relationship Id="rId5" Type="http://schemas.openxmlformats.org/officeDocument/2006/relationships/audio" Target="../media/audio4.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49.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slideLayout" Target="../slideLayouts/slideLayout49.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slideLayout" Target="../slideLayouts/slideLayout49.xml"/><Relationship Id="rId10" Type="http://schemas.openxmlformats.org/officeDocument/2006/relationships/image" Target="../media/image29.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32.png"/><Relationship Id="rId12" Type="http://schemas.openxmlformats.org/officeDocument/2006/relationships/image" Target="../media/image3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9.png"/><Relationship Id="rId5" Type="http://schemas.openxmlformats.org/officeDocument/2006/relationships/slideLayout" Target="../slideLayouts/slideLayout49.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52918" y="400336"/>
            <a:ext cx="164731" cy="492443"/>
          </a:xfrm>
          <a:prstGeom prst="rect">
            <a:avLst/>
          </a:prstGeom>
          <a:noFill/>
        </p:spPr>
        <p:txBody>
          <a:bodyPr wrap="square" lIns="121725" tIns="60862" rIns="121725" bIns="60862" rtlCol="0">
            <a:spAutoFit/>
          </a:bodyPr>
          <a:lstStyle/>
          <a:p>
            <a:pPr algn="ctr"/>
            <a:endParaRPr lang="en-US" sz="2400" dirty="0">
              <a:solidFill>
                <a:prstClr val="black"/>
              </a:solidFill>
              <a:latin typeface="Quicksand Medium" panose="00000600000000000000" pitchFamily="2" charset="0"/>
            </a:endParaRPr>
          </a:p>
        </p:txBody>
      </p:sp>
      <p:sp>
        <p:nvSpPr>
          <p:cNvPr id="4" name="TextBox 3"/>
          <p:cNvSpPr txBox="1"/>
          <p:nvPr/>
        </p:nvSpPr>
        <p:spPr>
          <a:xfrm>
            <a:off x="2319618" y="413631"/>
            <a:ext cx="4624233" cy="6116092"/>
          </a:xfrm>
          <a:prstGeom prst="rect">
            <a:avLst/>
          </a:prstGeom>
          <a:noFill/>
        </p:spPr>
        <p:txBody>
          <a:bodyPr wrap="square" lIns="121725" tIns="60862" rIns="121725" bIns="60862" rtlCol="0">
            <a:spAutoFit/>
          </a:bodyPr>
          <a:lstStyle/>
          <a:p>
            <a:pPr algn="just">
              <a:lnSpc>
                <a:spcPct val="150000"/>
              </a:lnSpc>
            </a:pPr>
            <a:r>
              <a:rPr lang="en-US" sz="4000">
                <a:solidFill>
                  <a:prstClr val="black"/>
                </a:solidFill>
                <a:latin typeface="Arial-Rounded" pitchFamily="34" charset="0"/>
                <a:ea typeface="Arial-Rounded" pitchFamily="34" charset="0"/>
                <a:cs typeface="Arial-Rounded" pitchFamily="34" charset="0"/>
              </a:rPr>
              <a:t>   Buổi </a:t>
            </a:r>
            <a:r>
              <a:rPr lang="en-US" sz="4000" dirty="0">
                <a:solidFill>
                  <a:prstClr val="black"/>
                </a:solidFill>
                <a:latin typeface="Arial-Rounded" pitchFamily="34" charset="0"/>
                <a:ea typeface="Arial-Rounded" pitchFamily="34" charset="0"/>
                <a:cs typeface="Arial-Rounded" pitchFamily="34" charset="0"/>
              </a:rPr>
              <a:t>sớm</a:t>
            </a:r>
          </a:p>
          <a:p>
            <a:r>
              <a:rPr lang="en-US" sz="3200" dirty="0">
                <a:solidFill>
                  <a:prstClr val="black"/>
                </a:solidFill>
                <a:latin typeface="Arial-Rounded" pitchFamily="34" charset="0"/>
                <a:ea typeface="Arial-Rounded" pitchFamily="34" charset="0"/>
                <a:cs typeface="Arial-Rounded" pitchFamily="34" charset="0"/>
              </a:rPr>
              <a:t>Mặt trời tỉnh giấc</a:t>
            </a:r>
          </a:p>
          <a:p>
            <a:r>
              <a:rPr lang="en-US" sz="3200" dirty="0">
                <a:solidFill>
                  <a:prstClr val="black"/>
                </a:solidFill>
                <a:latin typeface="Arial-Rounded" pitchFamily="34" charset="0"/>
                <a:ea typeface="Arial-Rounded" pitchFamily="34" charset="0"/>
                <a:cs typeface="Arial-Rounded" pitchFamily="34" charset="0"/>
              </a:rPr>
              <a:t>Hai </a:t>
            </a:r>
            <a:r>
              <a:rPr lang="en-US" sz="3200">
                <a:solidFill>
                  <a:prstClr val="black"/>
                </a:solidFill>
                <a:latin typeface="Arial-Rounded" pitchFamily="34" charset="0"/>
                <a:ea typeface="Arial-Rounded" pitchFamily="34" charset="0"/>
                <a:cs typeface="Arial-Rounded" pitchFamily="34" charset="0"/>
              </a:rPr>
              <a:t>má ửng hồng,</a:t>
            </a:r>
            <a:endParaRPr lang="en-US" sz="3200" dirty="0">
              <a:solidFill>
                <a:prstClr val="black"/>
              </a:solidFill>
              <a:latin typeface="Arial-Rounded" pitchFamily="34" charset="0"/>
              <a:ea typeface="Arial-Rounded" pitchFamily="34" charset="0"/>
              <a:cs typeface="Arial-Rounded" pitchFamily="34" charset="0"/>
            </a:endParaRPr>
          </a:p>
          <a:p>
            <a:r>
              <a:rPr lang="en-US" sz="3200" dirty="0">
                <a:solidFill>
                  <a:prstClr val="black"/>
                </a:solidFill>
                <a:latin typeface="Arial-Rounded" pitchFamily="34" charset="0"/>
                <a:ea typeface="Arial-Rounded" pitchFamily="34" charset="0"/>
                <a:cs typeface="Arial-Rounded" pitchFamily="34" charset="0"/>
              </a:rPr>
              <a:t>Tung đám mây bông</a:t>
            </a:r>
          </a:p>
          <a:p>
            <a:r>
              <a:rPr lang="en-US" sz="3200" dirty="0">
                <a:solidFill>
                  <a:prstClr val="black"/>
                </a:solidFill>
                <a:latin typeface="Arial-Rounded" pitchFamily="34" charset="0"/>
                <a:ea typeface="Arial-Rounded" pitchFamily="34" charset="0"/>
                <a:cs typeface="Arial-Rounded" pitchFamily="34" charset="0"/>
              </a:rPr>
              <a:t>Vươn vai thức dậy.</a:t>
            </a:r>
          </a:p>
          <a:p>
            <a:endParaRPr lang="en-US" sz="3200" dirty="0">
              <a:solidFill>
                <a:prstClr val="black"/>
              </a:solidFill>
              <a:latin typeface="Arial-Rounded" pitchFamily="34" charset="0"/>
              <a:ea typeface="Arial-Rounded" pitchFamily="34" charset="0"/>
              <a:cs typeface="Arial-Rounded" pitchFamily="34" charset="0"/>
            </a:endParaRPr>
          </a:p>
          <a:p>
            <a:r>
              <a:rPr lang="en-US" sz="3200" dirty="0">
                <a:solidFill>
                  <a:prstClr val="black"/>
                </a:solidFill>
                <a:latin typeface="Arial-Rounded" pitchFamily="34" charset="0"/>
                <a:ea typeface="Arial-Rounded" pitchFamily="34" charset="0"/>
                <a:cs typeface="Arial-Rounded" pitchFamily="34" charset="0"/>
              </a:rPr>
              <a:t>Cô </a:t>
            </a:r>
            <a:r>
              <a:rPr lang="en-US" sz="3200">
                <a:solidFill>
                  <a:prstClr val="black"/>
                </a:solidFill>
                <a:latin typeface="Arial-Rounded" pitchFamily="34" charset="0"/>
                <a:ea typeface="Arial-Rounded" pitchFamily="34" charset="0"/>
                <a:cs typeface="Arial-Rounded" pitchFamily="34" charset="0"/>
              </a:rPr>
              <a:t>gió thi </a:t>
            </a:r>
            <a:r>
              <a:rPr lang="en-US" sz="3200" dirty="0">
                <a:solidFill>
                  <a:prstClr val="black"/>
                </a:solidFill>
                <a:latin typeface="Arial-Rounded" pitchFamily="34" charset="0"/>
                <a:ea typeface="Arial-Rounded" pitchFamily="34" charset="0"/>
                <a:cs typeface="Arial-Rounded" pitchFamily="34" charset="0"/>
              </a:rPr>
              <a:t>chạy</a:t>
            </a:r>
          </a:p>
          <a:p>
            <a:r>
              <a:rPr lang="en-US" sz="3200" dirty="0">
                <a:solidFill>
                  <a:prstClr val="black"/>
                </a:solidFill>
                <a:latin typeface="Arial-Rounded" pitchFamily="34" charset="0"/>
                <a:ea typeface="Arial-Rounded" pitchFamily="34" charset="0"/>
                <a:cs typeface="Arial-Rounded" pitchFamily="34" charset="0"/>
              </a:rPr>
              <a:t>Trong cánh </a:t>
            </a:r>
            <a:r>
              <a:rPr lang="en-US" sz="3200">
                <a:solidFill>
                  <a:prstClr val="black"/>
                </a:solidFill>
                <a:latin typeface="Arial-Rounded" pitchFamily="34" charset="0"/>
                <a:ea typeface="Arial-Rounded" pitchFamily="34" charset="0"/>
                <a:cs typeface="Arial-Rounded" pitchFamily="34" charset="0"/>
              </a:rPr>
              <a:t>rừng xa,</a:t>
            </a:r>
            <a:endParaRPr lang="en-US" sz="3200" dirty="0">
              <a:solidFill>
                <a:prstClr val="black"/>
              </a:solidFill>
              <a:latin typeface="Arial-Rounded" pitchFamily="34" charset="0"/>
              <a:ea typeface="Arial-Rounded" pitchFamily="34" charset="0"/>
              <a:cs typeface="Arial-Rounded" pitchFamily="34" charset="0"/>
            </a:endParaRPr>
          </a:p>
          <a:p>
            <a:r>
              <a:rPr lang="en-US" sz="3200" dirty="0">
                <a:solidFill>
                  <a:prstClr val="black"/>
                </a:solidFill>
                <a:latin typeface="Arial-Rounded" pitchFamily="34" charset="0"/>
                <a:ea typeface="Arial-Rounded" pitchFamily="34" charset="0"/>
                <a:cs typeface="Arial-Rounded" pitchFamily="34" charset="0"/>
              </a:rPr>
              <a:t>Mang cả hương hoa</a:t>
            </a:r>
          </a:p>
          <a:p>
            <a:r>
              <a:rPr lang="en-US" sz="3200" dirty="0">
                <a:solidFill>
                  <a:prstClr val="black"/>
                </a:solidFill>
                <a:latin typeface="Arial-Rounded" pitchFamily="34" charset="0"/>
                <a:ea typeface="Arial-Rounded" pitchFamily="34" charset="0"/>
                <a:cs typeface="Arial-Rounded" pitchFamily="34" charset="0"/>
              </a:rPr>
              <a:t>Ùa vào lớp học.</a:t>
            </a:r>
          </a:p>
          <a:p>
            <a:pPr>
              <a:lnSpc>
                <a:spcPct val="150000"/>
              </a:lnSpc>
            </a:pPr>
            <a:r>
              <a:rPr lang="en-US" sz="3200" dirty="0">
                <a:solidFill>
                  <a:prstClr val="black"/>
                </a:solidFill>
                <a:latin typeface="Arial-Rounded" pitchFamily="34" charset="0"/>
                <a:ea typeface="Arial-Rounded" pitchFamily="34" charset="0"/>
                <a:cs typeface="Arial-Rounded" pitchFamily="34" charset="0"/>
              </a:rPr>
              <a:t>          (Hoàng Minh Ngọc)</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6824"/>
          <a:stretch/>
        </p:blipFill>
        <p:spPr>
          <a:xfrm>
            <a:off x="6835933" y="646556"/>
            <a:ext cx="3676929" cy="6107864"/>
          </a:xfrm>
          <a:prstGeom prst="rect">
            <a:avLst/>
          </a:prstGeom>
        </p:spPr>
      </p:pic>
      <p:grpSp>
        <p:nvGrpSpPr>
          <p:cNvPr id="7" name="Group 6"/>
          <p:cNvGrpSpPr/>
          <p:nvPr/>
        </p:nvGrpSpPr>
        <p:grpSpPr>
          <a:xfrm>
            <a:off x="457200" y="351530"/>
            <a:ext cx="1945416" cy="652696"/>
            <a:chOff x="314302" y="1558325"/>
            <a:chExt cx="1462680" cy="489523"/>
          </a:xfrm>
        </p:grpSpPr>
        <p:sp>
          <p:nvSpPr>
            <p:cNvPr id="8" name="Rounded Rectangle 7"/>
            <p:cNvSpPr/>
            <p:nvPr/>
          </p:nvSpPr>
          <p:spPr>
            <a:xfrm>
              <a:off x="494452" y="1563010"/>
              <a:ext cx="1282530" cy="438301"/>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9" name="Oval 8"/>
            <p:cNvSpPr/>
            <p:nvPr/>
          </p:nvSpPr>
          <p:spPr>
            <a:xfrm>
              <a:off x="314302" y="1558325"/>
              <a:ext cx="489522" cy="48952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1</a:t>
              </a:r>
            </a:p>
          </p:txBody>
        </p:sp>
      </p:grpSp>
      <p:pic>
        <p:nvPicPr>
          <p:cNvPr id="2" name="[hanhtrangso.nxbgd.vn] Audio_ Buổi sớm_HTS">
            <a:hlinkClick r:id="" action="ppaction://media"/>
            <a:extLst>
              <a:ext uri="{FF2B5EF4-FFF2-40B4-BE49-F238E27FC236}">
                <a16:creationId xmlns:a16="http://schemas.microsoft.com/office/drawing/2014/main" id="{2E680CF5-82E3-A6EE-B017-5157A1504B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493232"/>
            <a:ext cx="406400" cy="406400"/>
          </a:xfrm>
          <a:prstGeom prst="rect">
            <a:avLst/>
          </a:prstGeom>
        </p:spPr>
      </p:pic>
    </p:spTree>
    <p:extLst>
      <p:ext uri="{BB962C8B-B14F-4D97-AF65-F5344CB8AC3E}">
        <p14:creationId xmlns:p14="http://schemas.microsoft.com/office/powerpoint/2010/main" val="25600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500"/>
                                        <p:tgtEl>
                                          <p:spTgt spid="4"/>
                                        </p:tgtEl>
                                      </p:cBhvr>
                                    </p:animEffect>
                                  </p:childTnLst>
                                </p:cTn>
                              </p:par>
                              <p:par>
                                <p:cTn id="8" presetID="1" presetClass="mediacall" presetSubtype="0" fill="hold" nodeType="withEffect">
                                  <p:stCondLst>
                                    <p:cond delay="0"/>
                                  </p:stCondLst>
                                  <p:childTnLst>
                                    <p:cmd type="call" cmd="playFrom(0.0)">
                                      <p:cBhvr>
                                        <p:cTn id="9" dur="19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200" y="579882"/>
            <a:ext cx="5715000" cy="5439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prstClr val="black"/>
                </a:solidFill>
                <a:latin typeface="Arial-Rounded" pitchFamily="34" charset="0"/>
                <a:ea typeface="Arial-Rounded" pitchFamily="34" charset="0"/>
                <a:cs typeface="Arial-Rounded" pitchFamily="34" charset="0"/>
              </a:rPr>
              <a:t>	</a:t>
            </a:r>
            <a:r>
              <a:rPr lang="en-US" sz="4400">
                <a:solidFill>
                  <a:srgbClr val="0070C0"/>
                </a:solidFill>
                <a:latin typeface="Arial-Rounded" pitchFamily="34" charset="0"/>
                <a:ea typeface="Arial-Rounded" pitchFamily="34" charset="0"/>
                <a:cs typeface="Arial-Rounded" pitchFamily="34" charset="0"/>
              </a:rPr>
              <a:t>Buổi sớm</a:t>
            </a:r>
          </a:p>
          <a:p>
            <a:pPr algn="just"/>
            <a:r>
              <a:rPr lang="en-US" sz="4000">
                <a:solidFill>
                  <a:srgbClr val="0070C0"/>
                </a:solidFill>
                <a:latin typeface="Arial-Rounded" pitchFamily="34" charset="0"/>
                <a:ea typeface="Arial-Rounded" pitchFamily="34" charset="0"/>
                <a:cs typeface="Arial-Rounded" pitchFamily="34" charset="0"/>
              </a:rPr>
              <a:t>Mặt trời tỉnh giấc</a:t>
            </a:r>
          </a:p>
          <a:p>
            <a:pPr algn="just"/>
            <a:r>
              <a:rPr lang="en-US" sz="4000">
                <a:solidFill>
                  <a:srgbClr val="0070C0"/>
                </a:solidFill>
                <a:latin typeface="Arial-Rounded" pitchFamily="34" charset="0"/>
                <a:ea typeface="Arial-Rounded" pitchFamily="34" charset="0"/>
                <a:cs typeface="Arial-Rounded" pitchFamily="34" charset="0"/>
              </a:rPr>
              <a:t>Hai má ửng hồng,</a:t>
            </a:r>
          </a:p>
          <a:p>
            <a:pPr algn="just"/>
            <a:r>
              <a:rPr lang="en-US" sz="4000">
                <a:solidFill>
                  <a:srgbClr val="0070C0"/>
                </a:solidFill>
                <a:latin typeface="Arial-Rounded" pitchFamily="34" charset="0"/>
                <a:ea typeface="Arial-Rounded" pitchFamily="34" charset="0"/>
                <a:cs typeface="Arial-Rounded" pitchFamily="34" charset="0"/>
              </a:rPr>
              <a:t>Tung đám mây bông</a:t>
            </a:r>
          </a:p>
          <a:p>
            <a:pPr algn="just">
              <a:spcAft>
                <a:spcPts val="1800"/>
              </a:spcAft>
            </a:pPr>
            <a:r>
              <a:rPr lang="en-US" sz="4000">
                <a:solidFill>
                  <a:srgbClr val="0070C0"/>
                </a:solidFill>
                <a:latin typeface="Arial-Rounded" pitchFamily="34" charset="0"/>
                <a:ea typeface="Arial-Rounded" pitchFamily="34" charset="0"/>
                <a:cs typeface="Arial-Rounded" pitchFamily="34" charset="0"/>
              </a:rPr>
              <a:t>Vươn vai thức dậy.</a:t>
            </a:r>
          </a:p>
          <a:p>
            <a:pPr algn="just"/>
            <a:r>
              <a:rPr lang="en-US" sz="4000">
                <a:solidFill>
                  <a:srgbClr val="0070C0"/>
                </a:solidFill>
                <a:latin typeface="Arial-Rounded" pitchFamily="34" charset="0"/>
                <a:ea typeface="Arial-Rounded" pitchFamily="34" charset="0"/>
                <a:cs typeface="Arial-Rounded" pitchFamily="34" charset="0"/>
              </a:rPr>
              <a:t>Cô gió thi chạy</a:t>
            </a:r>
          </a:p>
          <a:p>
            <a:pPr algn="just"/>
            <a:r>
              <a:rPr lang="en-US" sz="4000">
                <a:solidFill>
                  <a:srgbClr val="0070C0"/>
                </a:solidFill>
                <a:latin typeface="Arial-Rounded" pitchFamily="34" charset="0"/>
                <a:ea typeface="Arial-Rounded" pitchFamily="34" charset="0"/>
                <a:cs typeface="Arial-Rounded" pitchFamily="34" charset="0"/>
              </a:rPr>
              <a:t>Trong cánh rừng xa,</a:t>
            </a:r>
          </a:p>
          <a:p>
            <a:pPr algn="just"/>
            <a:r>
              <a:rPr lang="en-US" sz="4000">
                <a:solidFill>
                  <a:srgbClr val="0070C0"/>
                </a:solidFill>
                <a:latin typeface="Arial-Rounded" pitchFamily="34" charset="0"/>
                <a:ea typeface="Arial-Rounded" pitchFamily="34" charset="0"/>
                <a:cs typeface="Arial-Rounded" pitchFamily="34" charset="0"/>
              </a:rPr>
              <a:t>Mang cả hương hoa</a:t>
            </a:r>
          </a:p>
          <a:p>
            <a:pPr algn="just"/>
            <a:r>
              <a:rPr lang="en-US" sz="4000">
                <a:solidFill>
                  <a:srgbClr val="0070C0"/>
                </a:solidFill>
                <a:latin typeface="Arial-Rounded" pitchFamily="34" charset="0"/>
                <a:ea typeface="Arial-Rounded" pitchFamily="34" charset="0"/>
                <a:cs typeface="Arial-Rounded" pitchFamily="34" charset="0"/>
              </a:rPr>
              <a:t>Ùa vào lớp học.</a:t>
            </a:r>
          </a:p>
          <a:p>
            <a:pPr algn="r"/>
            <a:r>
              <a:rPr lang="en-US" sz="4000">
                <a:solidFill>
                  <a:srgbClr val="0070C0"/>
                </a:solidFill>
                <a:latin typeface="Arial-Rounded" pitchFamily="34" charset="0"/>
                <a:ea typeface="Arial-Rounded" pitchFamily="34" charset="0"/>
                <a:cs typeface="Arial-Rounded" pitchFamily="34" charset="0"/>
              </a:rPr>
              <a:t>(Hoàng Minh Ngọc)</a:t>
            </a:r>
          </a:p>
        </p:txBody>
      </p:sp>
      <p:cxnSp>
        <p:nvCxnSpPr>
          <p:cNvPr id="4" name="Straight Connector 3"/>
          <p:cNvCxnSpPr/>
          <p:nvPr/>
        </p:nvCxnSpPr>
        <p:spPr>
          <a:xfrm flipH="1">
            <a:off x="7436372" y="84054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538852" y="191668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6" name="Oval 5"/>
          <p:cNvSpPr/>
          <p:nvPr/>
        </p:nvSpPr>
        <p:spPr>
          <a:xfrm>
            <a:off x="2538852" y="450543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7767572" y="141066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444023" y="2111295"/>
            <a:ext cx="129038" cy="4600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784354" y="2683387"/>
            <a:ext cx="156136"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043552" y="3525032"/>
            <a:ext cx="12903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178267" y="4168672"/>
            <a:ext cx="12903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304371" y="4674697"/>
            <a:ext cx="12903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210903" y="5374421"/>
            <a:ext cx="12903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Left Brace 2"/>
          <p:cNvSpPr/>
          <p:nvPr/>
        </p:nvSpPr>
        <p:spPr>
          <a:xfrm>
            <a:off x="3124200" y="1093560"/>
            <a:ext cx="762000" cy="195444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21" name="Left Brace 20"/>
          <p:cNvSpPr/>
          <p:nvPr/>
        </p:nvSpPr>
        <p:spPr>
          <a:xfrm>
            <a:off x="3124200" y="3665378"/>
            <a:ext cx="762000" cy="195444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200" y="228600"/>
            <a:ext cx="5715000" cy="54399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prstClr val="black"/>
                </a:solidFill>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Buổi sớm</a:t>
            </a:r>
          </a:p>
          <a:p>
            <a:pPr algn="just"/>
            <a:r>
              <a:rPr lang="en-US" sz="3600">
                <a:solidFill>
                  <a:srgbClr val="0070C0"/>
                </a:solidFill>
                <a:latin typeface="Arial-Rounded" pitchFamily="34" charset="0"/>
                <a:ea typeface="Arial-Rounded" pitchFamily="34" charset="0"/>
                <a:cs typeface="Arial-Rounded" pitchFamily="34" charset="0"/>
              </a:rPr>
              <a:t>Mặt trời tỉnh giấc</a:t>
            </a:r>
          </a:p>
          <a:p>
            <a:pPr algn="just"/>
            <a:r>
              <a:rPr lang="en-US" sz="3600">
                <a:solidFill>
                  <a:srgbClr val="0070C0"/>
                </a:solidFill>
                <a:latin typeface="Arial-Rounded" pitchFamily="34" charset="0"/>
                <a:ea typeface="Arial-Rounded" pitchFamily="34" charset="0"/>
                <a:cs typeface="Arial-Rounded" pitchFamily="34" charset="0"/>
              </a:rPr>
              <a:t>Hai má ửng hồng,</a:t>
            </a:r>
          </a:p>
          <a:p>
            <a:pPr algn="just"/>
            <a:r>
              <a:rPr lang="en-US" sz="3600">
                <a:solidFill>
                  <a:srgbClr val="0070C0"/>
                </a:solidFill>
                <a:latin typeface="Arial-Rounded" pitchFamily="34" charset="0"/>
                <a:ea typeface="Arial-Rounded" pitchFamily="34" charset="0"/>
                <a:cs typeface="Arial-Rounded" pitchFamily="34" charset="0"/>
              </a:rPr>
              <a:t>Tung đám mây bông</a:t>
            </a:r>
          </a:p>
          <a:p>
            <a:pPr algn="just">
              <a:spcAft>
                <a:spcPts val="1800"/>
              </a:spcAft>
            </a:pPr>
            <a:r>
              <a:rPr lang="en-US" sz="3600">
                <a:solidFill>
                  <a:srgbClr val="0070C0"/>
                </a:solidFill>
                <a:latin typeface="Arial-Rounded" pitchFamily="34" charset="0"/>
                <a:ea typeface="Arial-Rounded" pitchFamily="34" charset="0"/>
                <a:cs typeface="Arial-Rounded" pitchFamily="34" charset="0"/>
              </a:rPr>
              <a:t>Vươn vai thức dậy.</a:t>
            </a:r>
          </a:p>
          <a:p>
            <a:pPr algn="just"/>
            <a:r>
              <a:rPr lang="en-US" sz="3600">
                <a:solidFill>
                  <a:srgbClr val="0070C0"/>
                </a:solidFill>
                <a:latin typeface="Arial-Rounded" pitchFamily="34" charset="0"/>
                <a:ea typeface="Arial-Rounded" pitchFamily="34" charset="0"/>
                <a:cs typeface="Arial-Rounded" pitchFamily="34" charset="0"/>
              </a:rPr>
              <a:t>Cô gió thi chạy</a:t>
            </a:r>
          </a:p>
          <a:p>
            <a:pPr algn="just"/>
            <a:r>
              <a:rPr lang="en-US" sz="3600">
                <a:solidFill>
                  <a:srgbClr val="0070C0"/>
                </a:solidFill>
                <a:latin typeface="Arial-Rounded" pitchFamily="34" charset="0"/>
                <a:ea typeface="Arial-Rounded" pitchFamily="34" charset="0"/>
                <a:cs typeface="Arial-Rounded" pitchFamily="34" charset="0"/>
              </a:rPr>
              <a:t>Trong cánh rừng xa,</a:t>
            </a:r>
          </a:p>
          <a:p>
            <a:pPr algn="just"/>
            <a:r>
              <a:rPr lang="en-US" sz="3600">
                <a:solidFill>
                  <a:srgbClr val="0070C0"/>
                </a:solidFill>
                <a:latin typeface="Arial-Rounded" pitchFamily="34" charset="0"/>
                <a:ea typeface="Arial-Rounded" pitchFamily="34" charset="0"/>
                <a:cs typeface="Arial-Rounded" pitchFamily="34" charset="0"/>
              </a:rPr>
              <a:t>Mang cả hương hoa</a:t>
            </a:r>
          </a:p>
          <a:p>
            <a:pPr algn="just"/>
            <a:r>
              <a:rPr lang="en-US" sz="3600">
                <a:solidFill>
                  <a:srgbClr val="0070C0"/>
                </a:solidFill>
                <a:latin typeface="Arial-Rounded" pitchFamily="34" charset="0"/>
                <a:ea typeface="Arial-Rounded" pitchFamily="34" charset="0"/>
                <a:cs typeface="Arial-Rounded" pitchFamily="34" charset="0"/>
              </a:rPr>
              <a:t>Ùa vào lớp học.</a:t>
            </a:r>
          </a:p>
          <a:p>
            <a:pPr algn="r"/>
            <a:r>
              <a:rPr lang="en-US" sz="3600">
                <a:solidFill>
                  <a:srgbClr val="0070C0"/>
                </a:solidFill>
                <a:latin typeface="Arial-Rounded" pitchFamily="34" charset="0"/>
                <a:ea typeface="Arial-Rounded" pitchFamily="34" charset="0"/>
                <a:cs typeface="Arial-Rounded" pitchFamily="34" charset="0"/>
              </a:rPr>
              <a:t>(Hoàng Minh Ngọc)</a:t>
            </a:r>
          </a:p>
        </p:txBody>
      </p:sp>
      <p:sp>
        <p:nvSpPr>
          <p:cNvPr id="22" name="Rounded Rectangle 21"/>
          <p:cNvSpPr/>
          <p:nvPr/>
        </p:nvSpPr>
        <p:spPr>
          <a:xfrm>
            <a:off x="83741" y="6056888"/>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Mặt trời làm gì sau khi tỉnh giấc?</a:t>
            </a:r>
          </a:p>
        </p:txBody>
      </p:sp>
      <p:cxnSp>
        <p:nvCxnSpPr>
          <p:cNvPr id="23" name="Straight Connector 22"/>
          <p:cNvCxnSpPr/>
          <p:nvPr/>
        </p:nvCxnSpPr>
        <p:spPr>
          <a:xfrm flipH="1">
            <a:off x="3904272" y="2330668"/>
            <a:ext cx="3868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57140" y="2889503"/>
            <a:ext cx="319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3741" y="6063362"/>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Cô gió được nhắc đến trong khổ thơ mấy?</a:t>
            </a:r>
          </a:p>
        </p:txBody>
      </p:sp>
      <p:sp>
        <p:nvSpPr>
          <p:cNvPr id="26" name="Rounded Rectangle 25"/>
          <p:cNvSpPr/>
          <p:nvPr/>
        </p:nvSpPr>
        <p:spPr>
          <a:xfrm>
            <a:off x="83741" y="6050414"/>
            <a:ext cx="12024519" cy="746505"/>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Cô gió làm gì?</a:t>
            </a:r>
          </a:p>
        </p:txBody>
      </p:sp>
      <p:cxnSp>
        <p:nvCxnSpPr>
          <p:cNvPr id="27" name="Straight Connector 26"/>
          <p:cNvCxnSpPr/>
          <p:nvPr/>
        </p:nvCxnSpPr>
        <p:spPr>
          <a:xfrm flipH="1">
            <a:off x="3964370" y="3657600"/>
            <a:ext cx="26419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904272" y="4191000"/>
            <a:ext cx="36395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844174" y="4724400"/>
            <a:ext cx="39282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784076" y="5257800"/>
            <a:ext cx="29977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8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0477" y="203423"/>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348046" y="1981200"/>
            <a:ext cx="19322288" cy="3200400"/>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05376" y="2479066"/>
            <a:ext cx="13499608" cy="953909"/>
          </a:xfrm>
          <a:prstGeom prst="rect">
            <a:avLst/>
          </a:prstGeom>
          <a:noFill/>
        </p:spPr>
        <p:txBody>
          <a:bodyPr wrap="square" lIns="121725" tIns="60862" rIns="121725" bIns="60862" rtlCol="0">
            <a:spAutoFit/>
          </a:bodyPr>
          <a:lstStyle/>
          <a:p>
            <a:pPr algn="just"/>
            <a:r>
              <a:rPr lang="vi-VN" sz="5200" b="1" dirty="0">
                <a:solidFill>
                  <a:srgbClr val="FF0000"/>
                </a:solidFill>
                <a:latin typeface="HP001 4 hàng" pitchFamily="34" charset="0"/>
              </a:rPr>
              <a:t> Khắp </a:t>
            </a:r>
            <a:r>
              <a:rPr lang="el-GR" sz="5200" b="1" dirty="0">
                <a:solidFill>
                  <a:srgbClr val="FF0000"/>
                </a:solidFill>
                <a:latin typeface="HP001 4 hàng" pitchFamily="34" charset="0"/>
              </a:rPr>
              <a:t>νΰ</a:t>
            </a:r>
            <a:r>
              <a:rPr lang="vi-VN" sz="5200" b="1" dirty="0">
                <a:solidFill>
                  <a:srgbClr val="FF0000"/>
                </a:solidFill>
                <a:latin typeface="HP001 4 hàng" pitchFamily="34" charset="0"/>
              </a:rPr>
              <a:t>Ŋ, h</a:t>
            </a:r>
            <a:r>
              <a:rPr lang="el-GR" sz="5200" b="1" dirty="0">
                <a:solidFill>
                  <a:srgbClr val="FF0000"/>
                </a:solidFill>
                <a:latin typeface="HP001 4 hàng" pitchFamily="34" charset="0"/>
              </a:rPr>
              <a:t>Ξ </a:t>
            </a:r>
            <a:r>
              <a:rPr lang="vi-VN" sz="5200" b="1" dirty="0">
                <a:solidFill>
                  <a:srgbClr val="FF0000"/>
                </a:solidFill>
                <a:latin typeface="HP001 4 hàng" pitchFamily="34" charset="0"/>
              </a:rPr>
              <a:t>Ǉ♪ hư</a:t>
            </a:r>
            <a:r>
              <a:rPr lang="el-GR" sz="5200" b="1" dirty="0">
                <a:solidFill>
                  <a:srgbClr val="FF0000"/>
                </a:solidFill>
                <a:latin typeface="HP001 4 hàng" pitchFamily="34" charset="0"/>
              </a:rPr>
              <a:t>Ω</a:t>
            </a:r>
            <a:r>
              <a:rPr lang="vi-VN" sz="5200" b="1" dirty="0">
                <a:solidFill>
                  <a:srgbClr val="FF0000"/>
                </a:solidFill>
                <a:latin typeface="HP001 4 hàng" pitchFamily="34" charset="0"/>
              </a:rPr>
              <a:t>g wgào wgạt</a:t>
            </a:r>
            <a:r>
              <a:rPr lang="en-US" sz="5200" b="1" dirty="0">
                <a:solidFill>
                  <a:srgbClr val="FF0000"/>
                </a:solidFill>
                <a:latin typeface="HP001 4 hàng" pitchFamily="34" charset="0"/>
              </a:rPr>
              <a:t>.</a:t>
            </a:r>
          </a:p>
        </p:txBody>
      </p:sp>
    </p:spTree>
    <p:extLst>
      <p:ext uri="{BB962C8B-B14F-4D97-AF65-F5344CB8AC3E}">
        <p14:creationId xmlns:p14="http://schemas.microsoft.com/office/powerpoint/2010/main" val="84952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chữ K ho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1" y="533400"/>
            <a:ext cx="8565991" cy="5410200"/>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83D3C33-D8F9-45DF-B235-FE29225BD8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829"/>
          <a:stretch/>
        </p:blipFill>
        <p:spPr bwMode="auto">
          <a:xfrm>
            <a:off x="2847227" y="317651"/>
            <a:ext cx="6052775" cy="593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A0870F5-E85F-4678-A6DF-DCE8B926B678}"/>
              </a:ext>
            </a:extLst>
          </p:cNvPr>
          <p:cNvSpPr txBox="1"/>
          <p:nvPr/>
        </p:nvSpPr>
        <p:spPr>
          <a:xfrm>
            <a:off x="-2727702" y="1298503"/>
            <a:ext cx="15334349" cy="1661796"/>
          </a:xfrm>
          <a:prstGeom prst="rect">
            <a:avLst/>
          </a:prstGeom>
          <a:noFill/>
        </p:spPr>
        <p:txBody>
          <a:bodyPr wrap="square" lIns="121725" tIns="60862" rIns="121725" bIns="60862" rtlCol="0">
            <a:spAutoFit/>
          </a:bodyPr>
          <a:lstStyle/>
          <a:p>
            <a:pPr algn="ctr"/>
            <a:r>
              <a:rPr lang="vi-VN" sz="9800">
                <a:solidFill>
                  <a:srgbClr val="FF0000"/>
                </a:solidFill>
                <a:latin typeface="HP001 4 hàng" pitchFamily="34" charset="0"/>
              </a:rPr>
              <a:t>Khắp</a:t>
            </a:r>
            <a:endParaRPr lang="en-US" sz="9800">
              <a:solidFill>
                <a:srgbClr val="7030A0"/>
              </a:solidFill>
              <a:latin typeface="HP001 4 hàng" pitchFamily="34" charset="0"/>
            </a:endParaRPr>
          </a:p>
        </p:txBody>
      </p:sp>
    </p:spTree>
    <p:extLst>
      <p:ext uri="{BB962C8B-B14F-4D97-AF65-F5344CB8AC3E}">
        <p14:creationId xmlns:p14="http://schemas.microsoft.com/office/powerpoint/2010/main" val="3843210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AD24C2-1D9F-42EC-975D-5581D6F84744}"/>
              </a:ext>
            </a:extLst>
          </p:cNvPr>
          <p:cNvGrpSpPr/>
          <p:nvPr/>
        </p:nvGrpSpPr>
        <p:grpSpPr>
          <a:xfrm>
            <a:off x="329871" y="1330478"/>
            <a:ext cx="11742783" cy="4606903"/>
            <a:chOff x="361149" y="331030"/>
            <a:chExt cx="11801102" cy="4629783"/>
          </a:xfrm>
        </p:grpSpPr>
        <p:pic>
          <p:nvPicPr>
            <p:cNvPr id="5" name="Picture 4">
              <a:extLst>
                <a:ext uri="{FF2B5EF4-FFF2-40B4-BE49-F238E27FC236}">
                  <a16:creationId xmlns:a16="http://schemas.microsoft.com/office/drawing/2014/main" id="{8E607177-2E21-4493-AB7D-F84F4D43BB30}"/>
                </a:ext>
              </a:extLst>
            </p:cNvPr>
            <p:cNvPicPr>
              <a:picLocks noChangeAspect="1"/>
            </p:cNvPicPr>
            <p:nvPr/>
          </p:nvPicPr>
          <p:blipFill rotWithShape="1">
            <a:blip r:embed="rId2"/>
            <a:srcRect l="1" r="-1731" b="25277"/>
            <a:stretch/>
          </p:blipFill>
          <p:spPr>
            <a:xfrm>
              <a:off x="361149" y="331031"/>
              <a:ext cx="11801102" cy="4629782"/>
            </a:xfrm>
            <a:prstGeom prst="rect">
              <a:avLst/>
            </a:prstGeom>
          </p:spPr>
        </p:pic>
        <p:cxnSp>
          <p:nvCxnSpPr>
            <p:cNvPr id="6" name="Straight Connector 5">
              <a:extLst>
                <a:ext uri="{FF2B5EF4-FFF2-40B4-BE49-F238E27FC236}">
                  <a16:creationId xmlns:a16="http://schemas.microsoft.com/office/drawing/2014/main" id="{A3818282-4257-48C3-986B-2B369947D75A}"/>
                </a:ext>
              </a:extLst>
            </p:cNvPr>
            <p:cNvCxnSpPr/>
            <p:nvPr/>
          </p:nvCxnSpPr>
          <p:spPr>
            <a:xfrm>
              <a:off x="361149" y="331030"/>
              <a:ext cx="1684" cy="4629783"/>
            </a:xfrm>
            <a:prstGeom prst="line">
              <a:avLst/>
            </a:prstGeom>
            <a:ln w="76200"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1421CAE-39FB-4149-A018-ED823E4DBC6D}"/>
              </a:ext>
            </a:extLst>
          </p:cNvPr>
          <p:cNvSpPr txBox="1"/>
          <p:nvPr/>
        </p:nvSpPr>
        <p:spPr>
          <a:xfrm>
            <a:off x="422931" y="2441824"/>
            <a:ext cx="9559269" cy="738466"/>
          </a:xfrm>
          <a:prstGeom prst="rect">
            <a:avLst/>
          </a:prstGeom>
          <a:noFill/>
        </p:spPr>
        <p:txBody>
          <a:bodyPr wrap="square" lIns="121725" tIns="60862" rIns="121725" bIns="60862" rtlCol="0">
            <a:spAutoFit/>
          </a:bodyPr>
          <a:lstStyle/>
          <a:p>
            <a:pPr algn="just"/>
            <a:r>
              <a:rPr lang="vi-VN" sz="4000">
                <a:solidFill>
                  <a:prstClr val="black"/>
                </a:solidFill>
                <a:latin typeface="HP001 4 hàng" pitchFamily="34" charset="0"/>
              </a:rPr>
              <a:t>Khắp </a:t>
            </a:r>
            <a:r>
              <a:rPr lang="el-GR" sz="4000">
                <a:solidFill>
                  <a:prstClr val="black"/>
                </a:solidFill>
                <a:latin typeface="HP001 4 hàng" pitchFamily="34" charset="0"/>
              </a:rPr>
              <a:t>νΰ</a:t>
            </a:r>
            <a:r>
              <a:rPr lang="vi-VN" sz="4000">
                <a:solidFill>
                  <a:prstClr val="black"/>
                </a:solidFill>
                <a:latin typeface="HP001 4 hàng" pitchFamily="34" charset="0"/>
              </a:rPr>
              <a:t>Ŋ, h</a:t>
            </a:r>
            <a:r>
              <a:rPr lang="el-GR" sz="4000">
                <a:solidFill>
                  <a:prstClr val="black"/>
                </a:solidFill>
                <a:latin typeface="HP001 4 hàng" pitchFamily="34" charset="0"/>
              </a:rPr>
              <a:t>Ξ </a:t>
            </a:r>
            <a:r>
              <a:rPr lang="vi-VN" sz="4000">
                <a:solidFill>
                  <a:prstClr val="black"/>
                </a:solidFill>
                <a:latin typeface="HP001 4 hàng" pitchFamily="34" charset="0"/>
              </a:rPr>
              <a:t>Ǉ</a:t>
            </a:r>
            <a:r>
              <a:rPr lang="vi-VN" sz="4000">
                <a:solidFill>
                  <a:prstClr val="black"/>
                </a:solidFill>
                <a:latin typeface="HP001 4H" panose="020B0603050302020204" pitchFamily="34" charset="0"/>
              </a:rPr>
              <a:t>Ȋ</a:t>
            </a:r>
            <a:r>
              <a:rPr lang="vi-VN" sz="4000">
                <a:solidFill>
                  <a:prstClr val="black"/>
                </a:solidFill>
                <a:latin typeface="HP001 4 hàng" pitchFamily="34" charset="0"/>
              </a:rPr>
              <a:t> hư</a:t>
            </a:r>
            <a:r>
              <a:rPr lang="el-GR" sz="4000">
                <a:solidFill>
                  <a:prstClr val="black"/>
                </a:solidFill>
                <a:latin typeface="HP001 4 hàng" pitchFamily="34" charset="0"/>
              </a:rPr>
              <a:t>Ω</a:t>
            </a:r>
            <a:r>
              <a:rPr lang="vi-VN" sz="4000">
                <a:solidFill>
                  <a:prstClr val="black"/>
                </a:solidFill>
                <a:latin typeface="HP001 4 hàng" pitchFamily="34" charset="0"/>
              </a:rPr>
              <a:t>g wgào wgạt</a:t>
            </a:r>
            <a:r>
              <a:rPr lang="en-US" sz="4000">
                <a:solidFill>
                  <a:prstClr val="black"/>
                </a:solidFill>
                <a:latin typeface="HP001 4 hàng" pitchFamily="34" charset="0"/>
              </a:rPr>
              <a:t>.</a:t>
            </a:r>
          </a:p>
        </p:txBody>
      </p:sp>
      <p:cxnSp>
        <p:nvCxnSpPr>
          <p:cNvPr id="8" name="Straight Connector 7">
            <a:extLst>
              <a:ext uri="{FF2B5EF4-FFF2-40B4-BE49-F238E27FC236}">
                <a16:creationId xmlns:a16="http://schemas.microsoft.com/office/drawing/2014/main" id="{EB83ABA1-FCA7-4CC5-9658-B1B8EAFE4D1B}"/>
              </a:ext>
            </a:extLst>
          </p:cNvPr>
          <p:cNvCxnSpPr>
            <a:cxnSpLocks/>
          </p:cNvCxnSpPr>
          <p:nvPr/>
        </p:nvCxnSpPr>
        <p:spPr>
          <a:xfrm>
            <a:off x="329870" y="4412362"/>
            <a:ext cx="115573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E8759D-CA75-4CD7-A4CF-5DC6D42D36DB}"/>
              </a:ext>
            </a:extLst>
          </p:cNvPr>
          <p:cNvSpPr txBox="1"/>
          <p:nvPr/>
        </p:nvSpPr>
        <p:spPr>
          <a:xfrm>
            <a:off x="1029667" y="1639504"/>
            <a:ext cx="10566753" cy="706135"/>
          </a:xfrm>
          <a:prstGeom prst="rect">
            <a:avLst/>
          </a:prstGeom>
          <a:noFill/>
        </p:spPr>
        <p:txBody>
          <a:bodyPr wrap="square" rtlCol="0">
            <a:spAutoFit/>
          </a:bodyPr>
          <a:lstStyle/>
          <a:p>
            <a:pPr defTabSz="909811"/>
            <a:r>
              <a:rPr lang="en-VN" sz="3990" dirty="0">
                <a:solidFill>
                  <a:prstClr val="black"/>
                </a:solidFill>
                <a:latin typeface="HP001 5 hàng" panose="020B0603050302020204" pitchFamily="34" charset="0"/>
                <a:cs typeface="HP001 5H Normal" panose="020B0603050302020204" pitchFamily="34" charset="0"/>
                <a:sym typeface="Arial"/>
              </a:rPr>
              <a:t>Thứ </a:t>
            </a:r>
            <a:r>
              <a:rPr lang="en-US" sz="3990" dirty="0" err="1">
                <a:solidFill>
                  <a:prstClr val="black"/>
                </a:solidFill>
                <a:latin typeface="HP001 5 hàng" panose="020B0603050302020204" pitchFamily="34" charset="0"/>
                <a:cs typeface="HP001 5H Normal" panose="020B0603050302020204" pitchFamily="34" charset="0"/>
                <a:sym typeface="Arial"/>
              </a:rPr>
              <a:t>sáu</a:t>
            </a:r>
            <a:r>
              <a:rPr lang="en-VN" sz="3990" dirty="0">
                <a:solidFill>
                  <a:prstClr val="black"/>
                </a:solidFill>
                <a:latin typeface="HP001 5 hàng" panose="020B0603050302020204" pitchFamily="34" charset="0"/>
                <a:cs typeface="HP001 5H Normal" panose="020B0603050302020204" pitchFamily="34" charset="0"/>
                <a:sym typeface="Arial"/>
              </a:rPr>
              <a:t> </a:t>
            </a:r>
            <a:r>
              <a:rPr lang="en-US" sz="3990" dirty="0">
                <a:solidFill>
                  <a:prstClr val="black"/>
                </a:solidFill>
                <a:latin typeface="HP001 5 hàng" panose="020B0603050302020204" pitchFamily="34" charset="0"/>
                <a:cs typeface="HP001 5H Normal" panose="020B0603050302020204" pitchFamily="34" charset="0"/>
                <a:sym typeface="Arial"/>
              </a:rPr>
              <a:t>w</a:t>
            </a:r>
            <a:r>
              <a:rPr lang="en-VN" sz="3990" dirty="0">
                <a:solidFill>
                  <a:prstClr val="black"/>
                </a:solidFill>
                <a:latin typeface="HP001 5 hàng" panose="020B0603050302020204" pitchFamily="34" charset="0"/>
                <a:cs typeface="HP001 5H Normal" panose="020B0603050302020204" pitchFamily="34" charset="0"/>
                <a:sym typeface="Arial"/>
              </a:rPr>
              <a:t>gà</a:t>
            </a:r>
            <a:r>
              <a:rPr lang="en-US" sz="3990" dirty="0">
                <a:solidFill>
                  <a:prstClr val="black"/>
                </a:solidFill>
                <a:latin typeface="HP001 5 hàng" panose="020B0603050302020204" pitchFamily="34" charset="0"/>
                <a:cs typeface="HP001 5H Normal" panose="020B0603050302020204" pitchFamily="34" charset="0"/>
                <a:sym typeface="Arial"/>
              </a:rPr>
              <a:t>ǀ</a:t>
            </a:r>
            <a:r>
              <a:rPr lang="en-VN" sz="3990" dirty="0">
                <a:solidFill>
                  <a:prstClr val="black"/>
                </a:solidFill>
                <a:latin typeface="HP001 5 hàng" panose="020B0603050302020204" pitchFamily="34" charset="0"/>
                <a:cs typeface="HP001 5H Normal" panose="020B0603050302020204" pitchFamily="34" charset="0"/>
                <a:sym typeface="Arial"/>
              </a:rPr>
              <a:t> </a:t>
            </a:r>
            <a:r>
              <a:rPr lang="en-US" sz="3990" dirty="0">
                <a:solidFill>
                  <a:prstClr val="black"/>
                </a:solidFill>
                <a:latin typeface="HP001 5 hàng" panose="020B0603050302020204" pitchFamily="34" charset="0"/>
                <a:cs typeface="HP001 5H Normal" panose="020B0603050302020204" pitchFamily="34" charset="0"/>
              </a:rPr>
              <a:t>….</a:t>
            </a:r>
            <a:r>
              <a:rPr lang="en-VN" sz="3990" dirty="0">
                <a:solidFill>
                  <a:prstClr val="black"/>
                </a:solidFill>
                <a:latin typeface="HP001 5 hàng" panose="020B0603050302020204" pitchFamily="34" charset="0"/>
                <a:cs typeface="HP001 5H Normal" panose="020B0603050302020204" pitchFamily="34" charset="0"/>
                <a:sym typeface="Arial"/>
              </a:rPr>
              <a:t> </a:t>
            </a:r>
            <a:r>
              <a:rPr lang="el-GR" sz="3990" dirty="0">
                <a:solidFill>
                  <a:prstClr val="black"/>
                </a:solidFill>
                <a:latin typeface="HP001 5 hàng" panose="020B0603050302020204" pitchFamily="34" charset="0"/>
                <a:cs typeface="HP001 5H Normal" panose="020B0603050302020204" pitchFamily="34" charset="0"/>
                <a:sym typeface="Arial"/>
              </a:rPr>
              <a:t>κ</a:t>
            </a:r>
            <a:r>
              <a:rPr lang="en-VN" sz="3990" dirty="0">
                <a:solidFill>
                  <a:prstClr val="black"/>
                </a:solidFill>
                <a:latin typeface="HP001 5 hàng" panose="020B0603050302020204" pitchFamily="34" charset="0"/>
                <a:cs typeface="HP001 5H Normal" panose="020B0603050302020204" pitchFamily="34" charset="0"/>
                <a:sym typeface="Arial"/>
              </a:rPr>
              <a:t>án</a:t>
            </a:r>
            <a:r>
              <a:rPr lang="en-US" sz="3990" dirty="0">
                <a:solidFill>
                  <a:prstClr val="black"/>
                </a:solidFill>
                <a:latin typeface="HP001 5 hàng" panose="020B0603050302020204" pitchFamily="34" charset="0"/>
                <a:cs typeface="HP001 5H Normal" panose="020B0603050302020204" pitchFamily="34" charset="0"/>
                <a:sym typeface="Arial"/>
              </a:rPr>
              <a:t>Ƒ</a:t>
            </a:r>
            <a:r>
              <a:rPr lang="en-VN" sz="3990" dirty="0">
                <a:solidFill>
                  <a:prstClr val="black"/>
                </a:solidFill>
                <a:latin typeface="HP001 5 hàng" panose="020B0603050302020204" pitchFamily="34" charset="0"/>
                <a:cs typeface="HP001 5H Normal" panose="020B0603050302020204" pitchFamily="34" charset="0"/>
                <a:sym typeface="Arial"/>
              </a:rPr>
              <a:t> </a:t>
            </a:r>
            <a:r>
              <a:rPr lang="en-US" sz="3990" dirty="0">
                <a:solidFill>
                  <a:prstClr val="black"/>
                </a:solidFill>
                <a:latin typeface="HP001 5 hàng" panose="020B0603050302020204" pitchFamily="34" charset="0"/>
                <a:cs typeface="HP001 5H Normal" panose="020B0603050302020204" pitchFamily="34" charset="0"/>
                <a:sym typeface="Arial"/>
              </a:rPr>
              <a:t>...</a:t>
            </a:r>
            <a:r>
              <a:rPr lang="en-VN" sz="3990" dirty="0">
                <a:solidFill>
                  <a:prstClr val="black"/>
                </a:solidFill>
                <a:latin typeface="HP001 5 hàng" panose="020B0603050302020204" pitchFamily="34" charset="0"/>
                <a:cs typeface="HP001 5H Normal" panose="020B0603050302020204" pitchFamily="34" charset="0"/>
                <a:sym typeface="Arial"/>
              </a:rPr>
              <a:t> </a:t>
            </a:r>
            <a:r>
              <a:rPr lang="en-US" sz="3990" dirty="0">
                <a:solidFill>
                  <a:prstClr val="black"/>
                </a:solidFill>
                <a:latin typeface="HP001 5 hàng" panose="020B0603050302020204" pitchFamily="34" charset="0"/>
                <a:cs typeface="HP001 5H Normal" panose="020B0603050302020204" pitchFamily="34" charset="0"/>
                <a:sym typeface="Arial"/>
              </a:rPr>
              <a:t>w</a:t>
            </a:r>
            <a:r>
              <a:rPr lang="en-VN" sz="3990" dirty="0">
                <a:solidFill>
                  <a:prstClr val="black"/>
                </a:solidFill>
                <a:latin typeface="HP001 5 hàng" panose="020B0603050302020204" pitchFamily="34" charset="0"/>
                <a:cs typeface="HP001 5H Normal" panose="020B0603050302020204" pitchFamily="34" charset="0"/>
                <a:sym typeface="Arial"/>
              </a:rPr>
              <a:t>ăm </a:t>
            </a:r>
            <a:r>
              <a:rPr lang="en-US" sz="3990" dirty="0">
                <a:solidFill>
                  <a:prstClr val="black"/>
                </a:solidFill>
                <a:latin typeface="HP001 5 hàng" panose="020B0603050302020204" pitchFamily="34" charset="0"/>
                <a:cs typeface="HP001 5H Normal" panose="020B0603050302020204" pitchFamily="34" charset="0"/>
                <a:sym typeface="Arial"/>
              </a:rPr>
              <a:t>…..</a:t>
            </a:r>
            <a:endParaRPr lang="en-VN" sz="3990" dirty="0">
              <a:solidFill>
                <a:prstClr val="black"/>
              </a:solidFill>
              <a:latin typeface="HP001 5 hàng" panose="020B0603050302020204" pitchFamily="34" charset="0"/>
              <a:cs typeface="HP001 5H Normal" panose="020B0603050302020204" pitchFamily="34" charset="0"/>
              <a:sym typeface="Arial"/>
            </a:endParaRPr>
          </a:p>
        </p:txBody>
      </p:sp>
      <p:sp>
        <p:nvSpPr>
          <p:cNvPr id="10" name="TextBox 9">
            <a:extLst>
              <a:ext uri="{FF2B5EF4-FFF2-40B4-BE49-F238E27FC236}">
                <a16:creationId xmlns:a16="http://schemas.microsoft.com/office/drawing/2014/main" id="{0832055D-62CD-4BD0-BF63-A35626B64CE6}"/>
              </a:ext>
            </a:extLst>
          </p:cNvPr>
          <p:cNvSpPr txBox="1"/>
          <p:nvPr/>
        </p:nvSpPr>
        <p:spPr>
          <a:xfrm>
            <a:off x="422931" y="3208477"/>
            <a:ext cx="10317916" cy="738466"/>
          </a:xfrm>
          <a:prstGeom prst="rect">
            <a:avLst/>
          </a:prstGeom>
          <a:noFill/>
        </p:spPr>
        <p:txBody>
          <a:bodyPr wrap="square" lIns="121725" tIns="60862" rIns="121725" bIns="60862" rtlCol="0">
            <a:spAutoFit/>
          </a:bodyPr>
          <a:lstStyle/>
          <a:p>
            <a:pPr algn="just"/>
            <a:r>
              <a:rPr lang="vi-VN" sz="4000">
                <a:solidFill>
                  <a:prstClr val="black"/>
                </a:solidFill>
                <a:latin typeface="HP001 4 hàng" pitchFamily="34" charset="0"/>
              </a:rPr>
              <a:t>Khắp </a:t>
            </a:r>
            <a:r>
              <a:rPr lang="el-GR" sz="4000">
                <a:solidFill>
                  <a:prstClr val="black"/>
                </a:solidFill>
                <a:latin typeface="HP001 4 hàng" pitchFamily="34" charset="0"/>
              </a:rPr>
              <a:t>νΰ</a:t>
            </a:r>
            <a:r>
              <a:rPr lang="vi-VN" sz="4000">
                <a:solidFill>
                  <a:prstClr val="black"/>
                </a:solidFill>
                <a:latin typeface="HP001 4 hàng" pitchFamily="34" charset="0"/>
              </a:rPr>
              <a:t>Ŋ, h</a:t>
            </a:r>
            <a:r>
              <a:rPr lang="el-GR" sz="4000">
                <a:solidFill>
                  <a:prstClr val="black"/>
                </a:solidFill>
                <a:latin typeface="HP001 4 hàng" pitchFamily="34" charset="0"/>
              </a:rPr>
              <a:t>Ξ </a:t>
            </a:r>
            <a:r>
              <a:rPr lang="vi-VN" sz="4000">
                <a:solidFill>
                  <a:prstClr val="black"/>
                </a:solidFill>
                <a:latin typeface="HP001 4 hàng" pitchFamily="34" charset="0"/>
              </a:rPr>
              <a:t>Ǉ</a:t>
            </a:r>
            <a:r>
              <a:rPr lang="vi-VN" sz="4000">
                <a:solidFill>
                  <a:prstClr val="black"/>
                </a:solidFill>
                <a:latin typeface="HP001 4H" panose="020B0603050302020204" pitchFamily="34" charset="0"/>
              </a:rPr>
              <a:t>Ȋ</a:t>
            </a:r>
            <a:r>
              <a:rPr lang="vi-VN" sz="4000">
                <a:solidFill>
                  <a:prstClr val="black"/>
                </a:solidFill>
                <a:latin typeface="HP001 4 hàng" pitchFamily="34" charset="0"/>
              </a:rPr>
              <a:t> hư</a:t>
            </a:r>
            <a:r>
              <a:rPr lang="el-GR" sz="4000">
                <a:solidFill>
                  <a:prstClr val="black"/>
                </a:solidFill>
                <a:latin typeface="HP001 4 hàng" pitchFamily="34" charset="0"/>
              </a:rPr>
              <a:t>Ω</a:t>
            </a:r>
            <a:r>
              <a:rPr lang="vi-VN" sz="4000">
                <a:solidFill>
                  <a:prstClr val="black"/>
                </a:solidFill>
                <a:latin typeface="HP001 4 hàng" pitchFamily="34" charset="0"/>
              </a:rPr>
              <a:t>g wgào wgạt</a:t>
            </a:r>
            <a:r>
              <a:rPr lang="en-US" sz="4000">
                <a:solidFill>
                  <a:prstClr val="black"/>
                </a:solidFill>
                <a:latin typeface="HP001 4 hàng" pitchFamily="34" charset="0"/>
              </a:rPr>
              <a:t>.</a:t>
            </a:r>
          </a:p>
        </p:txBody>
      </p:sp>
      <p:grpSp>
        <p:nvGrpSpPr>
          <p:cNvPr id="11" name="Group 10">
            <a:extLst>
              <a:ext uri="{FF2B5EF4-FFF2-40B4-BE49-F238E27FC236}">
                <a16:creationId xmlns:a16="http://schemas.microsoft.com/office/drawing/2014/main" id="{1F98ECAF-8AFF-42BD-B2AA-21DFCF03A8AE}"/>
              </a:ext>
            </a:extLst>
          </p:cNvPr>
          <p:cNvGrpSpPr/>
          <p:nvPr/>
        </p:nvGrpSpPr>
        <p:grpSpPr>
          <a:xfrm>
            <a:off x="509185" y="448005"/>
            <a:ext cx="1994263" cy="640080"/>
            <a:chOff x="695601" y="1530174"/>
            <a:chExt cx="1499407" cy="480061"/>
          </a:xfrm>
        </p:grpSpPr>
        <p:sp>
          <p:nvSpPr>
            <p:cNvPr id="12" name="Rounded Rectangle 13">
              <a:extLst>
                <a:ext uri="{FF2B5EF4-FFF2-40B4-BE49-F238E27FC236}">
                  <a16:creationId xmlns:a16="http://schemas.microsoft.com/office/drawing/2014/main" id="{47643431-6180-4A7A-8FE7-1F7AAEC80B94}"/>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srgbClr val="FFFFFF"/>
                  </a:solidFill>
                  <a:latin typeface="Arial-Rounded" pitchFamily="34" charset="0"/>
                  <a:ea typeface="Arial-Rounded" pitchFamily="34" charset="0"/>
                  <a:cs typeface="Arial-Rounded" pitchFamily="34" charset="0"/>
                </a:rPr>
                <a:t>  Viết</a:t>
              </a:r>
            </a:p>
          </p:txBody>
        </p:sp>
        <p:sp>
          <p:nvSpPr>
            <p:cNvPr id="13" name="Oval 12">
              <a:extLst>
                <a:ext uri="{FF2B5EF4-FFF2-40B4-BE49-F238E27FC236}">
                  <a16:creationId xmlns:a16="http://schemas.microsoft.com/office/drawing/2014/main" id="{E020E703-8C5A-4C86-A665-BE7F91EFFBEC}"/>
                </a:ext>
              </a:extLst>
            </p:cNvPr>
            <p:cNvSpPr/>
            <p:nvPr/>
          </p:nvSpPr>
          <p:spPr>
            <a:xfrm>
              <a:off x="695601" y="1530174"/>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92819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717" t="26940" r="28146" b="36530"/>
          <a:stretch/>
        </p:blipFill>
        <p:spPr bwMode="auto">
          <a:xfrm>
            <a:off x="4020891" y="1938513"/>
            <a:ext cx="7922370" cy="377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942E5118-807B-45EE-90BD-079190FA7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368" y="1887712"/>
            <a:ext cx="2654618" cy="3801056"/>
          </a:xfrm>
          <a:prstGeom prst="rect">
            <a:avLst/>
          </a:prstGeom>
        </p:spPr>
      </p:pic>
      <p:sp>
        <p:nvSpPr>
          <p:cNvPr id="4" name="TextBox 3">
            <a:extLst>
              <a:ext uri="{FF2B5EF4-FFF2-40B4-BE49-F238E27FC236}">
                <a16:creationId xmlns:a16="http://schemas.microsoft.com/office/drawing/2014/main" id="{A9DF0DDB-2431-4E63-BD1E-CA05E18F9115}"/>
              </a:ext>
            </a:extLst>
          </p:cNvPr>
          <p:cNvSpPr txBox="1"/>
          <p:nvPr/>
        </p:nvSpPr>
        <p:spPr>
          <a:xfrm>
            <a:off x="1050272" y="5828195"/>
            <a:ext cx="2560810" cy="392516"/>
          </a:xfrm>
          <a:prstGeom prst="rect">
            <a:avLst/>
          </a:prstGeom>
          <a:solidFill>
            <a:srgbClr val="00B0F0"/>
          </a:solidFill>
        </p:spPr>
        <p:txBody>
          <a:bodyPr wrap="square" lIns="68681" tIns="34340" rIns="68681" bIns="34340" rtlCol="0">
            <a:spAutoFit/>
          </a:bodyPr>
          <a:lstStyle/>
          <a:p>
            <a:pPr algn="ctr"/>
            <a:r>
              <a:rPr lang="vi-VN" sz="2100">
                <a:solidFill>
                  <a:prstClr val="black"/>
                </a:solidFill>
                <a:latin typeface="Arial-Rounded" pitchFamily="34" charset="0"/>
                <a:ea typeface="Arial-Rounded" pitchFamily="34" charset="0"/>
                <a:cs typeface="Arial-Rounded" pitchFamily="34" charset="0"/>
              </a:rPr>
              <a:t>Trang </a:t>
            </a:r>
            <a:r>
              <a:rPr lang="en-US" sz="2100">
                <a:solidFill>
                  <a:prstClr val="black"/>
                </a:solidFill>
                <a:latin typeface="Arial-Rounded" pitchFamily="34" charset="0"/>
                <a:ea typeface="Arial-Rounded" pitchFamily="34" charset="0"/>
                <a:cs typeface="Arial-Rounded" pitchFamily="34" charset="0"/>
              </a:rPr>
              <a:t>49</a:t>
            </a:r>
            <a:r>
              <a:rPr lang="vi-VN" sz="2100">
                <a:solidFill>
                  <a:prstClr val="black"/>
                </a:solidFill>
                <a:latin typeface="Arial-Rounded" pitchFamily="34" charset="0"/>
                <a:ea typeface="Arial-Rounded" pitchFamily="34" charset="0"/>
                <a:cs typeface="Arial-Rounded" pitchFamily="34" charset="0"/>
              </a:rPr>
              <a:t> </a:t>
            </a:r>
            <a:endParaRPr lang="en-US" sz="2100">
              <a:solidFill>
                <a:prstClr val="black"/>
              </a:solidFill>
              <a:latin typeface="Arial-Rounded" pitchFamily="34" charset="0"/>
              <a:ea typeface="Arial-Rounded" pitchFamily="34" charset="0"/>
              <a:cs typeface="Arial-Rounded" pitchFamily="34" charset="0"/>
            </a:endParaRPr>
          </a:p>
        </p:txBody>
      </p:sp>
      <p:pic>
        <p:nvPicPr>
          <p:cNvPr id="5" name="Picture 6" descr="Free Simple Eraser Icon Image｜free Cartoon &amp;amp; Clipart - Eraser Clipart -  (480x480) Png Clipart Download">
            <a:extLst>
              <a:ext uri="{FF2B5EF4-FFF2-40B4-BE49-F238E27FC236}">
                <a16:creationId xmlns:a16="http://schemas.microsoft.com/office/drawing/2014/main" id="{BBA5147A-2D4F-4697-B9C9-F6E167D2B0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9944" y="1369015"/>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PC\Pictures\Hình ảnh soạn giáo án\bút chì đẹp .jpg">
            <a:extLst>
              <a:ext uri="{FF2B5EF4-FFF2-40B4-BE49-F238E27FC236}">
                <a16:creationId xmlns:a16="http://schemas.microsoft.com/office/drawing/2014/main" id="{9EDCFA98-1576-485A-B75B-E2E4B12C05D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2512187" y="1078536"/>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D82DF16-F791-4F8E-AEE1-75386B8709A5}"/>
              </a:ext>
            </a:extLst>
          </p:cNvPr>
          <p:cNvGrpSpPr/>
          <p:nvPr/>
        </p:nvGrpSpPr>
        <p:grpSpPr>
          <a:xfrm>
            <a:off x="402752" y="339182"/>
            <a:ext cx="1994263" cy="640080"/>
            <a:chOff x="695601" y="1530174"/>
            <a:chExt cx="1499407" cy="480061"/>
          </a:xfrm>
        </p:grpSpPr>
        <p:sp>
          <p:nvSpPr>
            <p:cNvPr id="8" name="Rounded Rectangle 13">
              <a:extLst>
                <a:ext uri="{FF2B5EF4-FFF2-40B4-BE49-F238E27FC236}">
                  <a16:creationId xmlns:a16="http://schemas.microsoft.com/office/drawing/2014/main" id="{981FECED-9A6C-4991-A9C5-7B84AFBC6A70}"/>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srgbClr val="FFFFFF"/>
                  </a:solidFill>
                  <a:latin typeface="Arial-Rounded" pitchFamily="34" charset="0"/>
                  <a:ea typeface="Arial-Rounded" pitchFamily="34" charset="0"/>
                  <a:cs typeface="Arial-Rounded" pitchFamily="34" charset="0"/>
                </a:rPr>
                <a:t>  Viết</a:t>
              </a:r>
            </a:p>
          </p:txBody>
        </p:sp>
        <p:sp>
          <p:nvSpPr>
            <p:cNvPr id="9" name="Oval 8">
              <a:extLst>
                <a:ext uri="{FF2B5EF4-FFF2-40B4-BE49-F238E27FC236}">
                  <a16:creationId xmlns:a16="http://schemas.microsoft.com/office/drawing/2014/main" id="{43048031-7DE3-454D-B462-0E6995943580}"/>
                </a:ext>
              </a:extLst>
            </p:cNvPr>
            <p:cNvSpPr/>
            <p:nvPr/>
          </p:nvSpPr>
          <p:spPr>
            <a:xfrm>
              <a:off x="695601" y="1530174"/>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04534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008EE-3A84-8B7E-6A3C-B467C4D1BBD6}"/>
              </a:ext>
            </a:extLst>
          </p:cNvPr>
          <p:cNvPicPr>
            <a:picLocks noChangeAspect="1"/>
          </p:cNvPicPr>
          <p:nvPr/>
        </p:nvPicPr>
        <p:blipFill>
          <a:blip r:embed="rId3"/>
          <a:stretch>
            <a:fillRect/>
          </a:stretch>
        </p:blipFill>
        <p:spPr>
          <a:xfrm>
            <a:off x="562915" y="1176325"/>
            <a:ext cx="4688230" cy="4688230"/>
          </a:xfrm>
          <a:prstGeom prst="rect">
            <a:avLst/>
          </a:prstGeom>
        </p:spPr>
      </p:pic>
      <p:pic>
        <p:nvPicPr>
          <p:cNvPr id="2" name="Picture 1">
            <a:extLst>
              <a:ext uri="{FF2B5EF4-FFF2-40B4-BE49-F238E27FC236}">
                <a16:creationId xmlns:a16="http://schemas.microsoft.com/office/drawing/2014/main" id="{FB8452EC-516A-DFCD-8A14-DE5C2D5140ED}"/>
              </a:ext>
            </a:extLst>
          </p:cNvPr>
          <p:cNvPicPr>
            <a:picLocks noChangeAspect="1"/>
          </p:cNvPicPr>
          <p:nvPr/>
        </p:nvPicPr>
        <p:blipFill>
          <a:blip r:embed="rId4"/>
          <a:stretch>
            <a:fillRect/>
          </a:stretch>
        </p:blipFill>
        <p:spPr>
          <a:xfrm>
            <a:off x="4817852" y="1930812"/>
            <a:ext cx="6328196" cy="2219136"/>
          </a:xfrm>
          <a:prstGeom prst="rect">
            <a:avLst/>
          </a:prstGeom>
        </p:spPr>
      </p:pic>
    </p:spTree>
    <p:extLst>
      <p:ext uri="{BB962C8B-B14F-4D97-AF65-F5344CB8AC3E}">
        <p14:creationId xmlns:p14="http://schemas.microsoft.com/office/powerpoint/2010/main" val="314398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1248" y="110790"/>
            <a:ext cx="3230957" cy="763303"/>
            <a:chOff x="210989" y="1501372"/>
            <a:chExt cx="2429226" cy="572478"/>
          </a:xfrm>
        </p:grpSpPr>
        <p:sp>
          <p:nvSpPr>
            <p:cNvPr id="8" name="Rounded Rectangle 7"/>
            <p:cNvSpPr/>
            <p:nvPr/>
          </p:nvSpPr>
          <p:spPr>
            <a:xfrm>
              <a:off x="491779" y="1512272"/>
              <a:ext cx="2148436" cy="561578"/>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Kể chuyện</a:t>
              </a:r>
            </a:p>
          </p:txBody>
        </p:sp>
        <p:sp>
          <p:nvSpPr>
            <p:cNvPr id="10" name="Oval 9"/>
            <p:cNvSpPr/>
            <p:nvPr/>
          </p:nvSpPr>
          <p:spPr>
            <a:xfrm>
              <a:off x="210989" y="1501372"/>
              <a:ext cx="561578" cy="5615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3</a:t>
              </a:r>
            </a:p>
          </p:txBody>
        </p:sp>
      </p:grpSp>
      <p:sp>
        <p:nvSpPr>
          <p:cNvPr id="28" name="TextBox 27"/>
          <p:cNvSpPr txBox="1"/>
          <p:nvPr/>
        </p:nvSpPr>
        <p:spPr>
          <a:xfrm>
            <a:off x="4065778" y="808642"/>
            <a:ext cx="4077178" cy="615553"/>
          </a:xfrm>
          <a:prstGeom prst="rect">
            <a:avLst/>
          </a:prstGeom>
          <a:noFill/>
        </p:spPr>
        <p:txBody>
          <a:bodyPr wrap="square" lIns="121725" tIns="60862" rIns="121725" bIns="60862" rtlCol="0">
            <a:spAutoFit/>
          </a:bodyP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của mây</a:t>
            </a:r>
          </a:p>
        </p:txBody>
      </p:sp>
      <p:pic>
        <p:nvPicPr>
          <p:cNvPr id="29" name="Picture 28"/>
          <p:cNvPicPr>
            <a:picLocks noChangeAspect="1"/>
          </p:cNvPicPr>
          <p:nvPr/>
        </p:nvPicPr>
        <p:blipFill rotWithShape="1">
          <a:blip r:embed="rId3"/>
          <a:srcRect l="8832" t="5478" r="51140" b="2819"/>
          <a:stretch/>
        </p:blipFill>
        <p:spPr>
          <a:xfrm>
            <a:off x="510552" y="1564943"/>
            <a:ext cx="2696672" cy="2424943"/>
          </a:xfrm>
          <a:prstGeom prst="rect">
            <a:avLst/>
          </a:prstGeom>
        </p:spPr>
      </p:pic>
      <p:pic>
        <p:nvPicPr>
          <p:cNvPr id="30" name="Picture 29"/>
          <p:cNvPicPr>
            <a:picLocks noChangeAspect="1"/>
          </p:cNvPicPr>
          <p:nvPr/>
        </p:nvPicPr>
        <p:blipFill rotWithShape="1">
          <a:blip r:embed="rId3"/>
          <a:srcRect l="52260" t="5671" r="7837" b="3115"/>
          <a:stretch/>
        </p:blipFill>
        <p:spPr>
          <a:xfrm>
            <a:off x="6347596" y="1564943"/>
            <a:ext cx="2696672" cy="2424943"/>
          </a:xfrm>
          <a:prstGeom prst="rect">
            <a:avLst/>
          </a:prstGeom>
        </p:spPr>
      </p:pic>
      <p:pic>
        <p:nvPicPr>
          <p:cNvPr id="31" name="Picture 30"/>
          <p:cNvPicPr>
            <a:picLocks noChangeAspect="1"/>
          </p:cNvPicPr>
          <p:nvPr/>
        </p:nvPicPr>
        <p:blipFill rotWithShape="1">
          <a:blip r:embed="rId4"/>
          <a:srcRect l="8069" t="8557" r="52017" b="2774"/>
          <a:stretch/>
        </p:blipFill>
        <p:spPr>
          <a:xfrm>
            <a:off x="3399331" y="4203511"/>
            <a:ext cx="2696671" cy="2424943"/>
          </a:xfrm>
          <a:prstGeom prst="rect">
            <a:avLst/>
          </a:prstGeom>
        </p:spPr>
      </p:pic>
      <p:pic>
        <p:nvPicPr>
          <p:cNvPr id="32" name="Picture 31"/>
          <p:cNvPicPr>
            <a:picLocks noChangeAspect="1"/>
          </p:cNvPicPr>
          <p:nvPr/>
        </p:nvPicPr>
        <p:blipFill rotWithShape="1">
          <a:blip r:embed="rId4"/>
          <a:srcRect l="51250" t="8605" r="9096" b="2711"/>
          <a:stretch/>
        </p:blipFill>
        <p:spPr>
          <a:xfrm>
            <a:off x="9044268" y="4203512"/>
            <a:ext cx="2696672" cy="2424943"/>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500" fill="hold"/>
                                        <p:tgtEl>
                                          <p:spTgt spid="28"/>
                                        </p:tgtEl>
                                        <p:attrNameLst>
                                          <p:attrName>ppt_w</p:attrName>
                                        </p:attrNameLst>
                                      </p:cBhvr>
                                      <p:tavLst>
                                        <p:tav tm="0">
                                          <p:val>
                                            <p:fltVal val="0"/>
                                          </p:val>
                                        </p:tav>
                                        <p:tav tm="100000">
                                          <p:val>
                                            <p:strVal val="#ppt_w"/>
                                          </p:val>
                                        </p:tav>
                                      </p:tavLst>
                                    </p:anim>
                                    <p:anim calcmode="lin" valueType="num">
                                      <p:cBhvr>
                                        <p:cTn id="8" dur="1500" fill="hold"/>
                                        <p:tgtEl>
                                          <p:spTgt spid="28"/>
                                        </p:tgtEl>
                                        <p:attrNameLst>
                                          <p:attrName>ppt_h</p:attrName>
                                        </p:attrNameLst>
                                      </p:cBhvr>
                                      <p:tavLst>
                                        <p:tav tm="0">
                                          <p:val>
                                            <p:fltVal val="0"/>
                                          </p:val>
                                        </p:tav>
                                        <p:tav tm="100000">
                                          <p:val>
                                            <p:strVal val="#ppt_h"/>
                                          </p:val>
                                        </p:tav>
                                      </p:tavLst>
                                    </p:anim>
                                    <p:animEffect transition="in" filter="fade">
                                      <p:cBhvr>
                                        <p:cTn id="9" dur="1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1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1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1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8540827" cy="3686085"/>
            <a:chOff x="-615991" y="642075"/>
            <a:chExt cx="8540827" cy="3686085"/>
          </a:xfrm>
        </p:grpSpPr>
        <p:pic>
          <p:nvPicPr>
            <p:cNvPr id="102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6138898"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chích</a:t>
              </a:r>
              <a:r>
                <a:rPr kumimoji="0" 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choè</a:t>
              </a:r>
              <a:endParaRPr kumimoji="0" 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withEffect">
                                  <p:stCondLst>
                                    <p:cond delay="0"/>
                                  </p:stCondLst>
                                  <p:childTnLst>
                                    <p:cmd type="call" cmd="playFrom(0.0)">
                                      <p:cBhvr>
                                        <p:cTn id="19" dur="4414" fill="hold"/>
                                        <p:tgtEl>
                                          <p:spTgt spid="7"/>
                                        </p:tgtEl>
                                      </p:cBhvr>
                                    </p:cmd>
                                  </p:childTnLst>
                                </p:cTn>
                              </p:par>
                              <p:par>
                                <p:cTn id="20" presetID="63" presetClass="path" presetSubtype="0" accel="50000" decel="50000" fill="hold" nodeType="withEffect">
                                  <p:stCondLst>
                                    <p:cond delay="0"/>
                                  </p:stCondLst>
                                  <p:childTnLst>
                                    <p:animMotion origin="layout" path="M 0.73086 0.01019 L 1.64753 0.0213 " pathEditMode="relative" rAng="0" ptsTypes="AA">
                                      <p:cBhvr>
                                        <p:cTn id="21"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9"/>
                </p:tgtEl>
              </p:cMediaNode>
            </p:audio>
            <p:audio>
              <p:cMediaNode vol="80000">
                <p:cTn id="23"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B8DF-74B7-431C-A102-A3F5FB9435AA}"/>
              </a:ext>
            </a:extLst>
          </p:cNvPr>
          <p:cNvSpPr>
            <a:spLocks noGrp="1"/>
          </p:cNvSpPr>
          <p:nvPr>
            <p:ph type="title"/>
          </p:nvPr>
        </p:nvSpPr>
        <p:spPr/>
        <p:txBody>
          <a:bodyPr/>
          <a:lstStyle/>
          <a:p>
            <a:endParaRPr lang="en-US"/>
          </a:p>
        </p:txBody>
      </p:sp>
      <p:pic>
        <p:nvPicPr>
          <p:cNvPr id="4" name="Chuyện của Mây - The Story of the Cloud - Tiếng Việt 1, tập 1 - Kết nối tri thức với cuộc sống">
            <a:hlinkClick r:id="" action="ppaction://media"/>
            <a:extLst>
              <a:ext uri="{FF2B5EF4-FFF2-40B4-BE49-F238E27FC236}">
                <a16:creationId xmlns:a16="http://schemas.microsoft.com/office/drawing/2014/main" id="{2E739BD8-7F6A-454C-819E-86214FB1B996}"/>
              </a:ext>
            </a:extLst>
          </p:cNvPr>
          <p:cNvPicPr>
            <a:picLocks noGrp="1" noChangeAspect="1"/>
          </p:cNvPicPr>
          <p:nvPr>
            <p:ph idx="1"/>
            <a:videoFile r:link="rId1"/>
            <p:extLst>
              <p:ext uri="{DAA4B4D4-6D71-4841-9C94-3DE7FCFB9230}">
                <p14:media xmlns:p14="http://schemas.microsoft.com/office/powerpoint/2010/main" r:embed="rId2">
                  <p14:trim st="6266" end="2682"/>
                </p14:media>
              </p:ext>
            </p:extLst>
          </p:nvPr>
        </p:nvPicPr>
        <p:blipFill>
          <a:blip r:embed="rId4"/>
          <a:stretch>
            <a:fillRect/>
          </a:stretch>
        </p:blipFill>
        <p:spPr>
          <a:xfrm>
            <a:off x="18143" y="0"/>
            <a:ext cx="12193336" cy="6858000"/>
          </a:xfrm>
        </p:spPr>
      </p:pic>
    </p:spTree>
    <p:extLst>
      <p:ext uri="{BB962C8B-B14F-4D97-AF65-F5344CB8AC3E}">
        <p14:creationId xmlns:p14="http://schemas.microsoft.com/office/powerpoint/2010/main" val="17907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832" t="5478" r="51140" b="2819"/>
          <a:stretch/>
        </p:blipFill>
        <p:spPr>
          <a:xfrm>
            <a:off x="421951" y="1655645"/>
            <a:ext cx="4343017" cy="3905395"/>
          </a:xfrm>
          <a:prstGeom prst="rect">
            <a:avLst/>
          </a:prstGeom>
        </p:spPr>
      </p:pic>
      <p:sp>
        <p:nvSpPr>
          <p:cNvPr id="6" name="TextBox 5"/>
          <p:cNvSpPr txBox="1"/>
          <p:nvPr/>
        </p:nvSpPr>
        <p:spPr>
          <a:xfrm>
            <a:off x="-141868" y="559982"/>
            <a:ext cx="12027872" cy="923330"/>
          </a:xfrm>
          <a:prstGeom prst="rect">
            <a:avLst/>
          </a:prstGeom>
          <a:noFill/>
        </p:spPr>
        <p:txBody>
          <a:bodyPr wrap="square" rtlCol="0">
            <a:spAutoFit/>
          </a:bodyPr>
          <a:lstStyle/>
          <a:p>
            <a:pPr algn="ctr"/>
            <a:r>
              <a:rPr lang="en-US" sz="5400" b="1" dirty="0" err="1">
                <a:solidFill>
                  <a:prstClr val="black"/>
                </a:solidFill>
                <a:latin typeface="Arial-Rounded" pitchFamily="34" charset="0"/>
                <a:ea typeface="Arial-Rounded" pitchFamily="34" charset="0"/>
                <a:cs typeface="Arial-Rounded" pitchFamily="34" charset="0"/>
              </a:rPr>
              <a:t>Vì</a:t>
            </a:r>
            <a:r>
              <a:rPr lang="en-US" sz="5400" b="1" dirty="0">
                <a:solidFill>
                  <a:prstClr val="black"/>
                </a:solidFill>
                <a:latin typeface="Arial-Rounded" pitchFamily="34" charset="0"/>
                <a:ea typeface="Arial-Rounded" pitchFamily="34" charset="0"/>
                <a:cs typeface="Arial-Rounded" pitchFamily="34" charset="0"/>
              </a:rPr>
              <a:t> </a:t>
            </a:r>
            <a:r>
              <a:rPr lang="en-US" sz="5400" b="1" dirty="0" err="1">
                <a:solidFill>
                  <a:prstClr val="black"/>
                </a:solidFill>
                <a:latin typeface="Arial-Rounded" pitchFamily="34" charset="0"/>
                <a:ea typeface="Arial-Rounded" pitchFamily="34" charset="0"/>
                <a:cs typeface="Arial-Rounded" pitchFamily="34" charset="0"/>
              </a:rPr>
              <a:t>sao</a:t>
            </a:r>
            <a:r>
              <a:rPr lang="en-US" sz="5400" b="1" dirty="0">
                <a:solidFill>
                  <a:prstClr val="black"/>
                </a:solidFill>
                <a:latin typeface="Arial-Rounded" pitchFamily="34" charset="0"/>
                <a:ea typeface="Arial-Rounded" pitchFamily="34" charset="0"/>
                <a:cs typeface="Arial-Rounded" pitchFamily="34" charset="0"/>
              </a:rPr>
              <a:t> </a:t>
            </a:r>
            <a:r>
              <a:rPr lang="en-US" sz="5400" b="1" dirty="0" err="1">
                <a:solidFill>
                  <a:prstClr val="black"/>
                </a:solidFill>
                <a:latin typeface="Arial-Rounded" pitchFamily="34" charset="0"/>
                <a:ea typeface="Arial-Rounded" pitchFamily="34" charset="0"/>
                <a:cs typeface="Arial-Rounded" pitchFamily="34" charset="0"/>
              </a:rPr>
              <a:t>mây</a:t>
            </a:r>
            <a:r>
              <a:rPr lang="en-US" sz="5400" b="1" dirty="0">
                <a:solidFill>
                  <a:prstClr val="black"/>
                </a:solidFill>
                <a:latin typeface="Arial-Rounded" pitchFamily="34" charset="0"/>
                <a:ea typeface="Arial-Rounded" pitchFamily="34" charset="0"/>
                <a:cs typeface="Arial-Rounded" pitchFamily="34" charset="0"/>
              </a:rPr>
              <a:t> </a:t>
            </a:r>
            <a:r>
              <a:rPr lang="en-US" sz="5400" b="1" dirty="0" err="1">
                <a:solidFill>
                  <a:prstClr val="black"/>
                </a:solidFill>
                <a:latin typeface="Arial-Rounded" pitchFamily="34" charset="0"/>
                <a:ea typeface="Arial-Rounded" pitchFamily="34" charset="0"/>
                <a:cs typeface="Arial-Rounded" pitchFamily="34" charset="0"/>
              </a:rPr>
              <a:t>buồn</a:t>
            </a:r>
            <a:r>
              <a:rPr lang="en-US" sz="5400" b="1" dirty="0">
                <a:solidFill>
                  <a:prstClr val="black"/>
                </a:solidFill>
                <a:latin typeface="Arial-Rounded" pitchFamily="34" charset="0"/>
                <a:ea typeface="Arial-Rounded" pitchFamily="34" charset="0"/>
                <a:cs typeface="Arial-Rounded" pitchFamily="34" charset="0"/>
              </a:rPr>
              <a:t>?</a:t>
            </a:r>
          </a:p>
        </p:txBody>
      </p:sp>
      <p:sp>
        <p:nvSpPr>
          <p:cNvPr id="2" name="Title 1">
            <a:extLst>
              <a:ext uri="{FF2B5EF4-FFF2-40B4-BE49-F238E27FC236}">
                <a16:creationId xmlns:a16="http://schemas.microsoft.com/office/drawing/2014/main" id="{41BE2AD1-AF17-3C4B-B7D9-F3ED85F20CDB}"/>
              </a:ext>
            </a:extLst>
          </p:cNvPr>
          <p:cNvSpPr txBox="1">
            <a:spLocks/>
          </p:cNvSpPr>
          <p:nvPr/>
        </p:nvSpPr>
        <p:spPr>
          <a:xfrm>
            <a:off x="5400275" y="2687104"/>
            <a:ext cx="5774543" cy="161908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prstClr val="white"/>
                </a:solidFill>
                <a:latin typeface="Arial-Rounded" pitchFamily="34" charset="0"/>
                <a:ea typeface="Arial-Rounded" pitchFamily="34" charset="0"/>
                <a:cs typeface="Arial-Rounded" pitchFamily="34" charset="0"/>
              </a:rPr>
              <a:t>Mây</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buồn</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vì</a:t>
            </a:r>
            <a:r>
              <a:rPr lang="en-US" sz="4000" dirty="0">
                <a:solidFill>
                  <a:prstClr val="white"/>
                </a:solidFill>
                <a:latin typeface="Arial-Rounded" pitchFamily="34" charset="0"/>
                <a:ea typeface="Arial-Rounded" pitchFamily="34" charset="0"/>
                <a:cs typeface="Arial-Rounded" pitchFamily="34" charset="0"/>
              </a:rPr>
              <a:t> bay </a:t>
            </a:r>
            <a:r>
              <a:rPr lang="en-US" sz="4000" dirty="0" err="1">
                <a:solidFill>
                  <a:prstClr val="white"/>
                </a:solidFill>
                <a:latin typeface="Arial-Rounded" pitchFamily="34" charset="0"/>
                <a:ea typeface="Arial-Rounded" pitchFamily="34" charset="0"/>
                <a:cs typeface="Arial-Rounded" pitchFamily="34" charset="0"/>
              </a:rPr>
              <a:t>mãi</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một</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mình</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trên</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bầu</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trời</a:t>
            </a:r>
            <a:r>
              <a:rPr lang="en-US" sz="4000"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4764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2260" t="5671" r="7837" b="3115"/>
          <a:stretch/>
        </p:blipFill>
        <p:spPr>
          <a:xfrm>
            <a:off x="499536" y="1640961"/>
            <a:ext cx="4418231" cy="3973030"/>
          </a:xfrm>
          <a:prstGeom prst="rect">
            <a:avLst/>
          </a:prstGeom>
        </p:spPr>
      </p:pic>
      <p:sp>
        <p:nvSpPr>
          <p:cNvPr id="5" name="TextBox 4"/>
          <p:cNvSpPr txBox="1"/>
          <p:nvPr/>
        </p:nvSpPr>
        <p:spPr>
          <a:xfrm>
            <a:off x="251536" y="538717"/>
            <a:ext cx="12027872" cy="830997"/>
          </a:xfrm>
          <a:prstGeom prst="rect">
            <a:avLst/>
          </a:prstGeom>
          <a:noFill/>
        </p:spPr>
        <p:txBody>
          <a:bodyPr wrap="square" rtlCol="0">
            <a:spAutoFit/>
          </a:bodyPr>
          <a:lstStyle/>
          <a:p>
            <a:pPr algn="ctr"/>
            <a:r>
              <a:rPr lang="en-US" sz="4800" b="1" dirty="0" err="1">
                <a:solidFill>
                  <a:prstClr val="black"/>
                </a:solidFill>
                <a:latin typeface="Arial-Rounded" pitchFamily="34" charset="0"/>
                <a:ea typeface="Arial-Rounded" pitchFamily="34" charset="0"/>
                <a:cs typeface="Arial-Rounded" pitchFamily="34" charset="0"/>
              </a:rPr>
              <a:t>Vì</a:t>
            </a:r>
            <a:r>
              <a:rPr lang="en-US" sz="4800" b="1" dirty="0">
                <a:solidFill>
                  <a:prstClr val="black"/>
                </a:solidFill>
                <a:latin typeface="Arial-Rounded" pitchFamily="34" charset="0"/>
                <a:ea typeface="Arial-Rounded" pitchFamily="34" charset="0"/>
                <a:cs typeface="Arial-Rounded" pitchFamily="34" charset="0"/>
              </a:rPr>
              <a:t> </a:t>
            </a:r>
            <a:r>
              <a:rPr lang="en-US" sz="4800" b="1" dirty="0" err="1">
                <a:solidFill>
                  <a:prstClr val="black"/>
                </a:solidFill>
                <a:latin typeface="Arial-Rounded" pitchFamily="34" charset="0"/>
                <a:ea typeface="Arial-Rounded" pitchFamily="34" charset="0"/>
                <a:cs typeface="Arial-Rounded" pitchFamily="34" charset="0"/>
              </a:rPr>
              <a:t>sao</a:t>
            </a:r>
            <a:r>
              <a:rPr lang="en-US" sz="4800" b="1" dirty="0">
                <a:solidFill>
                  <a:prstClr val="black"/>
                </a:solidFill>
                <a:latin typeface="Arial-Rounded" pitchFamily="34" charset="0"/>
                <a:ea typeface="Arial-Rounded" pitchFamily="34" charset="0"/>
                <a:cs typeface="Arial-Rounded" pitchFamily="34" charset="0"/>
              </a:rPr>
              <a:t> </a:t>
            </a:r>
            <a:r>
              <a:rPr lang="en-US" sz="4800" b="1" dirty="0" err="1">
                <a:solidFill>
                  <a:prstClr val="black"/>
                </a:solidFill>
                <a:latin typeface="Arial-Rounded" pitchFamily="34" charset="0"/>
                <a:ea typeface="Arial-Rounded" pitchFamily="34" charset="0"/>
                <a:cs typeface="Arial-Rounded" pitchFamily="34" charset="0"/>
              </a:rPr>
              <a:t>mây</a:t>
            </a:r>
            <a:r>
              <a:rPr lang="en-US" sz="4800" b="1" dirty="0">
                <a:solidFill>
                  <a:prstClr val="black"/>
                </a:solidFill>
                <a:latin typeface="Arial-Rounded" pitchFamily="34" charset="0"/>
                <a:ea typeface="Arial-Rounded" pitchFamily="34" charset="0"/>
                <a:cs typeface="Arial-Rounded" pitchFamily="34" charset="0"/>
              </a:rPr>
              <a:t> </a:t>
            </a:r>
            <a:r>
              <a:rPr lang="en-US" sz="4800" b="1" dirty="0" err="1">
                <a:solidFill>
                  <a:prstClr val="black"/>
                </a:solidFill>
                <a:latin typeface="Arial-Rounded" pitchFamily="34" charset="0"/>
                <a:ea typeface="Arial-Rounded" pitchFamily="34" charset="0"/>
                <a:cs typeface="Arial-Rounded" pitchFamily="34" charset="0"/>
              </a:rPr>
              <a:t>muốn</a:t>
            </a:r>
            <a:r>
              <a:rPr lang="en-US" sz="4800" b="1" dirty="0">
                <a:solidFill>
                  <a:prstClr val="black"/>
                </a:solidFill>
                <a:latin typeface="Arial-Rounded" pitchFamily="34" charset="0"/>
                <a:ea typeface="Arial-Rounded" pitchFamily="34" charset="0"/>
                <a:cs typeface="Arial-Rounded" pitchFamily="34" charset="0"/>
              </a:rPr>
              <a:t> </a:t>
            </a:r>
            <a:r>
              <a:rPr lang="en-US" sz="4800" b="1" dirty="0" err="1">
                <a:solidFill>
                  <a:prstClr val="black"/>
                </a:solidFill>
                <a:latin typeface="Arial-Rounded" pitchFamily="34" charset="0"/>
                <a:ea typeface="Arial-Rounded" pitchFamily="34" charset="0"/>
                <a:cs typeface="Arial-Rounded" pitchFamily="34" charset="0"/>
              </a:rPr>
              <a:t>đi</a:t>
            </a:r>
            <a:r>
              <a:rPr lang="en-US" sz="4800" b="1" dirty="0">
                <a:solidFill>
                  <a:prstClr val="black"/>
                </a:solidFill>
                <a:latin typeface="Arial-Rounded" pitchFamily="34" charset="0"/>
                <a:ea typeface="Arial-Rounded" pitchFamily="34" charset="0"/>
                <a:cs typeface="Arial-Rounded" pitchFamily="34" charset="0"/>
              </a:rPr>
              <a:t> </a:t>
            </a:r>
            <a:r>
              <a:rPr lang="en-US" sz="4800" b="1" dirty="0" err="1">
                <a:solidFill>
                  <a:prstClr val="black"/>
                </a:solidFill>
                <a:latin typeface="Arial-Rounded" pitchFamily="34" charset="0"/>
                <a:ea typeface="Arial-Rounded" pitchFamily="34" charset="0"/>
                <a:cs typeface="Arial-Rounded" pitchFamily="34" charset="0"/>
              </a:rPr>
              <a:t>làm</a:t>
            </a:r>
            <a:r>
              <a:rPr lang="en-US" sz="4800" b="1" dirty="0">
                <a:solidFill>
                  <a:prstClr val="black"/>
                </a:solidFill>
                <a:latin typeface="Arial-Rounded" pitchFamily="34" charset="0"/>
                <a:ea typeface="Arial-Rounded" pitchFamily="34" charset="0"/>
                <a:cs typeface="Arial-Rounded" pitchFamily="34" charset="0"/>
              </a:rPr>
              <a:t> </a:t>
            </a:r>
            <a:r>
              <a:rPr lang="en-US" sz="4800" b="1" dirty="0" err="1">
                <a:solidFill>
                  <a:prstClr val="black"/>
                </a:solidFill>
                <a:latin typeface="Arial-Rounded" pitchFamily="34" charset="0"/>
                <a:ea typeface="Arial-Rounded" pitchFamily="34" charset="0"/>
                <a:cs typeface="Arial-Rounded" pitchFamily="34" charset="0"/>
              </a:rPr>
              <a:t>mưa</a:t>
            </a:r>
            <a:r>
              <a:rPr lang="en-US" sz="4800" b="1" dirty="0">
                <a:solidFill>
                  <a:prstClr val="black"/>
                </a:solidFill>
                <a:latin typeface="Arial-Rounded" pitchFamily="34" charset="0"/>
                <a:ea typeface="Arial-Rounded" pitchFamily="34" charset="0"/>
                <a:cs typeface="Arial-Rounded" pitchFamily="34" charset="0"/>
              </a:rPr>
              <a:t>?</a:t>
            </a:r>
          </a:p>
        </p:txBody>
      </p:sp>
      <p:sp>
        <p:nvSpPr>
          <p:cNvPr id="2" name="Title 1">
            <a:extLst>
              <a:ext uri="{FF2B5EF4-FFF2-40B4-BE49-F238E27FC236}">
                <a16:creationId xmlns:a16="http://schemas.microsoft.com/office/drawing/2014/main" id="{1849EA3E-4471-F67A-3456-24532D05DC11}"/>
              </a:ext>
            </a:extLst>
          </p:cNvPr>
          <p:cNvSpPr txBox="1">
            <a:spLocks/>
          </p:cNvSpPr>
          <p:nvPr/>
        </p:nvSpPr>
        <p:spPr>
          <a:xfrm>
            <a:off x="5400275" y="2687104"/>
            <a:ext cx="5965930" cy="1969956"/>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dirty="0">
                <a:solidFill>
                  <a:prstClr val="white"/>
                </a:solidFill>
                <a:latin typeface="Arial-Rounded" pitchFamily="34" charset="0"/>
                <a:ea typeface="Arial-Rounded" pitchFamily="34" charset="0"/>
                <a:cs typeface="Arial-Rounded" pitchFamily="34" charset="0"/>
              </a:rPr>
              <a:t>Mây muốn làm mưa vì muốn làm việc có ích cho</a:t>
            </a:r>
            <a:r>
              <a:rPr lang="en-US" dirty="0">
                <a:solidFill>
                  <a:prstClr val="white"/>
                </a:solidFill>
                <a:latin typeface="Arial-Rounded" pitchFamily="34" charset="0"/>
                <a:ea typeface="Arial-Rounded" pitchFamily="34" charset="0"/>
                <a:cs typeface="Arial-Rounded" pitchFamily="34" charset="0"/>
              </a:rPr>
              <a:t> </a:t>
            </a:r>
            <a:r>
              <a:rPr lang="en-US" dirty="0" err="1">
                <a:solidFill>
                  <a:prstClr val="white"/>
                </a:solidFill>
                <a:latin typeface="Arial-Rounded" pitchFamily="34" charset="0"/>
                <a:ea typeface="Arial-Rounded" pitchFamily="34" charset="0"/>
                <a:cs typeface="Arial-Rounded" pitchFamily="34" charset="0"/>
              </a:rPr>
              <a:t>đời</a:t>
            </a:r>
            <a:r>
              <a:rPr lang="en-US"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1214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069" t="8557" r="52017" b="2774"/>
          <a:stretch/>
        </p:blipFill>
        <p:spPr>
          <a:xfrm>
            <a:off x="592001" y="1679945"/>
            <a:ext cx="4192650" cy="3770181"/>
          </a:xfrm>
          <a:prstGeom prst="rect">
            <a:avLst/>
          </a:prstGeom>
        </p:spPr>
      </p:pic>
      <p:sp>
        <p:nvSpPr>
          <p:cNvPr id="5" name="TextBox 4"/>
          <p:cNvSpPr txBox="1"/>
          <p:nvPr/>
        </p:nvSpPr>
        <p:spPr>
          <a:xfrm>
            <a:off x="999461" y="572386"/>
            <a:ext cx="10154093" cy="707886"/>
          </a:xfrm>
          <a:prstGeom prst="rect">
            <a:avLst/>
          </a:prstGeom>
          <a:noFill/>
        </p:spPr>
        <p:txBody>
          <a:bodyPr wrap="square" rtlCol="0">
            <a:spAutoFit/>
          </a:bodyPr>
          <a:lstStyle/>
          <a:p>
            <a:pPr algn="ctr"/>
            <a:r>
              <a:rPr lang="en-US" sz="4000" b="1">
                <a:solidFill>
                  <a:prstClr val="black"/>
                </a:solidFill>
                <a:latin typeface="Arial-Rounded" pitchFamily="34" charset="0"/>
                <a:ea typeface="Arial-Rounded" pitchFamily="34" charset="0"/>
                <a:cs typeface="Arial-Rounded" pitchFamily="34" charset="0"/>
              </a:rPr>
              <a:t>Mưa xuống, con người và cỏ cây như thế nào?</a:t>
            </a:r>
          </a:p>
        </p:txBody>
      </p:sp>
      <p:sp>
        <p:nvSpPr>
          <p:cNvPr id="2" name="Title 1">
            <a:extLst>
              <a:ext uri="{FF2B5EF4-FFF2-40B4-BE49-F238E27FC236}">
                <a16:creationId xmlns:a16="http://schemas.microsoft.com/office/drawing/2014/main" id="{C2007A47-2FF6-3A8C-0474-9C938CCDBA23}"/>
              </a:ext>
            </a:extLst>
          </p:cNvPr>
          <p:cNvSpPr txBox="1">
            <a:spLocks/>
          </p:cNvSpPr>
          <p:nvPr/>
        </p:nvSpPr>
        <p:spPr>
          <a:xfrm>
            <a:off x="5400275" y="2687104"/>
            <a:ext cx="5965930" cy="1969956"/>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dirty="0">
                <a:solidFill>
                  <a:prstClr val="white"/>
                </a:solidFill>
                <a:latin typeface="Arial-Rounded" pitchFamily="34" charset="0"/>
                <a:ea typeface="Arial-Rounded" pitchFamily="34" charset="0"/>
                <a:cs typeface="Arial-Rounded" pitchFamily="34" charset="0"/>
              </a:rPr>
              <a:t>Mưa xuống, đám trẻ con reo hò, cây cỏ thỏa</a:t>
            </a:r>
            <a:r>
              <a:rPr lang="en-US" dirty="0">
                <a:solidFill>
                  <a:prstClr val="white"/>
                </a:solidFill>
                <a:latin typeface="Arial-Rounded" pitchFamily="34" charset="0"/>
                <a:ea typeface="Arial-Rounded" pitchFamily="34" charset="0"/>
                <a:cs typeface="Arial-Rounded" pitchFamily="34" charset="0"/>
              </a:rPr>
              <a:t> </a:t>
            </a:r>
            <a:r>
              <a:rPr lang="en-US" dirty="0" err="1">
                <a:solidFill>
                  <a:prstClr val="white"/>
                </a:solidFill>
                <a:latin typeface="Arial-Rounded" pitchFamily="34" charset="0"/>
                <a:ea typeface="Arial-Rounded" pitchFamily="34" charset="0"/>
                <a:cs typeface="Arial-Rounded" pitchFamily="34" charset="0"/>
              </a:rPr>
              <a:t>thuê</a:t>
            </a:r>
            <a:r>
              <a:rPr lang="en-US"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2128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1250" t="8605" r="9096" b="2711"/>
          <a:stretch/>
        </p:blipFill>
        <p:spPr>
          <a:xfrm>
            <a:off x="671867" y="1798676"/>
            <a:ext cx="4136426" cy="3719621"/>
          </a:xfrm>
          <a:prstGeom prst="rect">
            <a:avLst/>
          </a:prstGeom>
        </p:spPr>
      </p:pic>
      <p:sp>
        <p:nvSpPr>
          <p:cNvPr id="5" name="TextBox 4"/>
          <p:cNvSpPr txBox="1"/>
          <p:nvPr/>
        </p:nvSpPr>
        <p:spPr>
          <a:xfrm>
            <a:off x="2190307" y="561755"/>
            <a:ext cx="9037674" cy="769441"/>
          </a:xfrm>
          <a:prstGeom prst="rect">
            <a:avLst/>
          </a:prstGeom>
          <a:noFill/>
        </p:spPr>
        <p:txBody>
          <a:bodyPr wrap="square" rtlCol="0">
            <a:spAutoFit/>
          </a:bodyPr>
          <a:lstStyle/>
          <a:p>
            <a:pPr algn="ctr"/>
            <a:r>
              <a:rPr lang="en-US" sz="4400" b="1" dirty="0" err="1">
                <a:solidFill>
                  <a:prstClr val="black"/>
                </a:solidFill>
                <a:latin typeface="Arial-Rounded" pitchFamily="34" charset="0"/>
                <a:ea typeface="Arial-Rounded" pitchFamily="34" charset="0"/>
                <a:cs typeface="Arial-Rounded" pitchFamily="34" charset="0"/>
              </a:rPr>
              <a:t>Nước</a:t>
            </a:r>
            <a:r>
              <a:rPr lang="en-US" sz="4400" b="1" dirty="0">
                <a:solidFill>
                  <a:prstClr val="black"/>
                </a:solidFill>
                <a:latin typeface="Arial-Rounded" pitchFamily="34" charset="0"/>
                <a:ea typeface="Arial-Rounded" pitchFamily="34" charset="0"/>
                <a:cs typeface="Arial-Rounded" pitchFamily="34" charset="0"/>
              </a:rPr>
              <a:t> </a:t>
            </a:r>
            <a:r>
              <a:rPr lang="en-US" sz="4400" b="1" dirty="0" err="1">
                <a:solidFill>
                  <a:prstClr val="black"/>
                </a:solidFill>
                <a:latin typeface="Arial-Rounded" pitchFamily="34" charset="0"/>
                <a:ea typeface="Arial-Rounded" pitchFamily="34" charset="0"/>
                <a:cs typeface="Arial-Rounded" pitchFamily="34" charset="0"/>
              </a:rPr>
              <a:t>biển</a:t>
            </a:r>
            <a:r>
              <a:rPr lang="en-US" sz="4400" b="1" dirty="0">
                <a:solidFill>
                  <a:prstClr val="black"/>
                </a:solidFill>
                <a:latin typeface="Arial-Rounded" pitchFamily="34" charset="0"/>
                <a:ea typeface="Arial-Rounded" pitchFamily="34" charset="0"/>
                <a:cs typeface="Arial-Rounded" pitchFamily="34" charset="0"/>
              </a:rPr>
              <a:t> </a:t>
            </a:r>
            <a:r>
              <a:rPr lang="en-US" sz="4400" b="1" dirty="0" err="1">
                <a:solidFill>
                  <a:prstClr val="black"/>
                </a:solidFill>
                <a:latin typeface="Arial-Rounded" pitchFamily="34" charset="0"/>
                <a:ea typeface="Arial-Rounded" pitchFamily="34" charset="0"/>
                <a:cs typeface="Arial-Rounded" pitchFamily="34" charset="0"/>
              </a:rPr>
              <a:t>thành</a:t>
            </a:r>
            <a:r>
              <a:rPr lang="en-US" sz="4400" b="1" dirty="0">
                <a:solidFill>
                  <a:prstClr val="black"/>
                </a:solidFill>
                <a:latin typeface="Arial-Rounded" pitchFamily="34" charset="0"/>
                <a:ea typeface="Arial-Rounded" pitchFamily="34" charset="0"/>
                <a:cs typeface="Arial-Rounded" pitchFamily="34" charset="0"/>
              </a:rPr>
              <a:t> </a:t>
            </a:r>
            <a:r>
              <a:rPr lang="en-US" sz="4400" b="1" dirty="0" err="1">
                <a:solidFill>
                  <a:prstClr val="black"/>
                </a:solidFill>
                <a:latin typeface="Arial-Rounded" pitchFamily="34" charset="0"/>
                <a:ea typeface="Arial-Rounded" pitchFamily="34" charset="0"/>
                <a:cs typeface="Arial-Rounded" pitchFamily="34" charset="0"/>
              </a:rPr>
              <a:t>mây</a:t>
            </a:r>
            <a:r>
              <a:rPr lang="en-US" sz="4400" b="1" dirty="0">
                <a:solidFill>
                  <a:prstClr val="black"/>
                </a:solidFill>
                <a:latin typeface="Arial-Rounded" pitchFamily="34" charset="0"/>
                <a:ea typeface="Arial-Rounded" pitchFamily="34" charset="0"/>
                <a:cs typeface="Arial-Rounded" pitchFamily="34" charset="0"/>
              </a:rPr>
              <a:t> </a:t>
            </a:r>
            <a:r>
              <a:rPr lang="en-US" sz="4400" b="1" dirty="0" err="1">
                <a:solidFill>
                  <a:prstClr val="black"/>
                </a:solidFill>
                <a:latin typeface="Arial-Rounded" pitchFamily="34" charset="0"/>
                <a:ea typeface="Arial-Rounded" pitchFamily="34" charset="0"/>
                <a:cs typeface="Arial-Rounded" pitchFamily="34" charset="0"/>
              </a:rPr>
              <a:t>như</a:t>
            </a:r>
            <a:r>
              <a:rPr lang="en-US" sz="4400" b="1" dirty="0">
                <a:solidFill>
                  <a:prstClr val="black"/>
                </a:solidFill>
                <a:latin typeface="Arial-Rounded" pitchFamily="34" charset="0"/>
                <a:ea typeface="Arial-Rounded" pitchFamily="34" charset="0"/>
                <a:cs typeface="Arial-Rounded" pitchFamily="34" charset="0"/>
              </a:rPr>
              <a:t> </a:t>
            </a:r>
            <a:r>
              <a:rPr lang="en-US" sz="4400" b="1" dirty="0" err="1">
                <a:solidFill>
                  <a:prstClr val="black"/>
                </a:solidFill>
                <a:latin typeface="Arial-Rounded" pitchFamily="34" charset="0"/>
                <a:ea typeface="Arial-Rounded" pitchFamily="34" charset="0"/>
                <a:cs typeface="Arial-Rounded" pitchFamily="34" charset="0"/>
              </a:rPr>
              <a:t>thế</a:t>
            </a:r>
            <a:r>
              <a:rPr lang="en-US" sz="4400" b="1" dirty="0">
                <a:solidFill>
                  <a:prstClr val="black"/>
                </a:solidFill>
                <a:latin typeface="Arial-Rounded" pitchFamily="34" charset="0"/>
                <a:ea typeface="Arial-Rounded" pitchFamily="34" charset="0"/>
                <a:cs typeface="Arial-Rounded" pitchFamily="34" charset="0"/>
              </a:rPr>
              <a:t> </a:t>
            </a:r>
            <a:r>
              <a:rPr lang="en-US" sz="4400" b="1" dirty="0" err="1">
                <a:solidFill>
                  <a:prstClr val="black"/>
                </a:solidFill>
                <a:latin typeface="Arial-Rounded" pitchFamily="34" charset="0"/>
                <a:ea typeface="Arial-Rounded" pitchFamily="34" charset="0"/>
                <a:cs typeface="Arial-Rounded" pitchFamily="34" charset="0"/>
              </a:rPr>
              <a:t>nào</a:t>
            </a:r>
            <a:r>
              <a:rPr lang="en-US" sz="4400" b="1" dirty="0">
                <a:solidFill>
                  <a:prstClr val="black"/>
                </a:solidFill>
                <a:latin typeface="Arial-Rounded" pitchFamily="34" charset="0"/>
                <a:ea typeface="Arial-Rounded" pitchFamily="34" charset="0"/>
                <a:cs typeface="Arial-Rounded" pitchFamily="34" charset="0"/>
              </a:rPr>
              <a:t>?</a:t>
            </a:r>
          </a:p>
        </p:txBody>
      </p:sp>
      <p:sp>
        <p:nvSpPr>
          <p:cNvPr id="2" name="Title 1">
            <a:extLst>
              <a:ext uri="{FF2B5EF4-FFF2-40B4-BE49-F238E27FC236}">
                <a16:creationId xmlns:a16="http://schemas.microsoft.com/office/drawing/2014/main" id="{24B4BB5E-1A66-D625-6AA8-127851FD3C25}"/>
              </a:ext>
            </a:extLst>
          </p:cNvPr>
          <p:cNvSpPr txBox="1">
            <a:spLocks/>
          </p:cNvSpPr>
          <p:nvPr/>
        </p:nvSpPr>
        <p:spPr>
          <a:xfrm>
            <a:off x="5400275" y="2687104"/>
            <a:ext cx="5965930" cy="1969956"/>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dirty="0">
                <a:solidFill>
                  <a:prstClr val="white"/>
                </a:solidFill>
                <a:latin typeface="Arial-Rounded" pitchFamily="34" charset="0"/>
                <a:ea typeface="Arial-Rounded" pitchFamily="34" charset="0"/>
                <a:cs typeface="Arial-Rounded" pitchFamily="34" charset="0"/>
              </a:rPr>
              <a:t>Nước bốc hơi, được chị gió đưa lên cao trở thành mây</a:t>
            </a:r>
            <a:r>
              <a:rPr lang="en-US"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6684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721" y="381001"/>
            <a:ext cx="12027872" cy="769441"/>
          </a:xfrm>
          <a:prstGeom prst="rect">
            <a:avLst/>
          </a:prstGeom>
          <a:noFill/>
        </p:spPr>
        <p:txBody>
          <a:bodyPr wrap="square" rtlCol="0">
            <a:spAutoFit/>
          </a:bodyPr>
          <a:lstStyle/>
          <a:p>
            <a:pPr algn="ctr"/>
            <a:r>
              <a:rPr lang="en-US" sz="4400" b="1">
                <a:solidFill>
                  <a:prstClr val="black"/>
                </a:solidFill>
                <a:latin typeface="Arial-Rounded" pitchFamily="34" charset="0"/>
                <a:ea typeface="Arial-Rounded" pitchFamily="34" charset="0"/>
                <a:cs typeface="Arial-Rounded" pitchFamily="34" charset="0"/>
              </a:rPr>
              <a:t>Chuyện của mây</a:t>
            </a:r>
          </a:p>
        </p:txBody>
      </p:sp>
      <p:pic>
        <p:nvPicPr>
          <p:cNvPr id="4" name="Picture 3"/>
          <p:cNvPicPr>
            <a:picLocks noChangeAspect="1"/>
          </p:cNvPicPr>
          <p:nvPr/>
        </p:nvPicPr>
        <p:blipFill rotWithShape="1">
          <a:blip r:embed="rId2"/>
          <a:srcRect l="8832" t="5478" r="51140" b="2819"/>
          <a:stretch/>
        </p:blipFill>
        <p:spPr>
          <a:xfrm>
            <a:off x="3273723" y="1371601"/>
            <a:ext cx="2696672" cy="2424943"/>
          </a:xfrm>
          <a:prstGeom prst="rect">
            <a:avLst/>
          </a:prstGeom>
        </p:spPr>
      </p:pic>
      <p:pic>
        <p:nvPicPr>
          <p:cNvPr id="6" name="Picture 5"/>
          <p:cNvPicPr>
            <a:picLocks noChangeAspect="1"/>
          </p:cNvPicPr>
          <p:nvPr/>
        </p:nvPicPr>
        <p:blipFill rotWithShape="1">
          <a:blip r:embed="rId2"/>
          <a:srcRect l="52260" t="5671" r="7837" b="3115"/>
          <a:stretch/>
        </p:blipFill>
        <p:spPr>
          <a:xfrm>
            <a:off x="6347596" y="1371600"/>
            <a:ext cx="2696672" cy="2424943"/>
          </a:xfrm>
          <a:prstGeom prst="rect">
            <a:avLst/>
          </a:prstGeom>
        </p:spPr>
      </p:pic>
      <p:pic>
        <p:nvPicPr>
          <p:cNvPr id="7" name="Picture 6"/>
          <p:cNvPicPr>
            <a:picLocks noChangeAspect="1"/>
          </p:cNvPicPr>
          <p:nvPr/>
        </p:nvPicPr>
        <p:blipFill rotWithShape="1">
          <a:blip r:embed="rId3"/>
          <a:srcRect l="8069" t="8557" r="52017" b="2774"/>
          <a:stretch/>
        </p:blipFill>
        <p:spPr>
          <a:xfrm>
            <a:off x="3273725" y="3962401"/>
            <a:ext cx="2696671" cy="2424943"/>
          </a:xfrm>
          <a:prstGeom prst="rect">
            <a:avLst/>
          </a:prstGeom>
        </p:spPr>
      </p:pic>
      <p:pic>
        <p:nvPicPr>
          <p:cNvPr id="8" name="Picture 7"/>
          <p:cNvPicPr>
            <a:picLocks noChangeAspect="1"/>
          </p:cNvPicPr>
          <p:nvPr/>
        </p:nvPicPr>
        <p:blipFill rotWithShape="1">
          <a:blip r:embed="rId3"/>
          <a:srcRect l="51250" t="8605" r="9096" b="2711"/>
          <a:stretch/>
        </p:blipFill>
        <p:spPr>
          <a:xfrm>
            <a:off x="6332515" y="3962401"/>
            <a:ext cx="2696672" cy="2424943"/>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1330" y="912628"/>
            <a:ext cx="8991600" cy="3886200"/>
          </a:xfrm>
        </p:spPr>
        <p:txBody>
          <a:bodyPr>
            <a:noAutofit/>
          </a:bodyPr>
          <a:lstStyle/>
          <a:p>
            <a:pPr algn="l"/>
            <a:r>
              <a:rPr lang="en-US" sz="6000" u="sng" dirty="0" err="1">
                <a:solidFill>
                  <a:srgbClr val="002060"/>
                </a:solidFill>
                <a:latin typeface="Arial-Rounded" pitchFamily="34" charset="0"/>
                <a:ea typeface="Arial-Rounded" pitchFamily="34" charset="0"/>
                <a:cs typeface="Arial-Rounded" pitchFamily="34" charset="0"/>
              </a:rPr>
              <a:t>Bài</a:t>
            </a:r>
            <a:r>
              <a:rPr lang="en-US" sz="6000" u="sng" dirty="0">
                <a:solidFill>
                  <a:srgbClr val="002060"/>
                </a:solidFill>
                <a:latin typeface="Arial-Rounded" pitchFamily="34" charset="0"/>
                <a:ea typeface="Arial-Rounded" pitchFamily="34" charset="0"/>
                <a:cs typeface="Arial-Rounded" pitchFamily="34" charset="0"/>
              </a:rPr>
              <a:t> </a:t>
            </a:r>
            <a:r>
              <a:rPr lang="en-US" sz="6000" u="sng" dirty="0" err="1">
                <a:solidFill>
                  <a:srgbClr val="002060"/>
                </a:solidFill>
                <a:latin typeface="Arial-Rounded" pitchFamily="34" charset="0"/>
                <a:ea typeface="Arial-Rounded" pitchFamily="34" charset="0"/>
                <a:cs typeface="Arial-Rounded" pitchFamily="34" charset="0"/>
              </a:rPr>
              <a:t>học</a:t>
            </a:r>
            <a:r>
              <a:rPr lang="en-US" sz="6000" u="sng" dirty="0">
                <a:solidFill>
                  <a:srgbClr val="002060"/>
                </a:solidFill>
                <a:latin typeface="Arial-Rounded" pitchFamily="34" charset="0"/>
                <a:ea typeface="Arial-Rounded" pitchFamily="34" charset="0"/>
                <a:cs typeface="Arial-Rounded" pitchFamily="34" charset="0"/>
              </a:rPr>
              <a:t>:</a:t>
            </a:r>
            <a:br>
              <a:rPr lang="en-US" sz="6000" u="sng" dirty="0">
                <a:solidFill>
                  <a:srgbClr val="002060"/>
                </a:solidFill>
                <a:latin typeface="Arial-Rounded" pitchFamily="34" charset="0"/>
                <a:ea typeface="Arial-Rounded" pitchFamily="34" charset="0"/>
                <a:cs typeface="Arial-Rounded" pitchFamily="34" charset="0"/>
              </a:rPr>
            </a:b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Nếu</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làm</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việc</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tốt</a:t>
            </a:r>
            <a:r>
              <a:rPr lang="en-US" sz="6000" dirty="0">
                <a:solidFill>
                  <a:srgbClr val="0070C0"/>
                </a:solidFill>
                <a:latin typeface="Arial-Rounded" pitchFamily="34" charset="0"/>
                <a:ea typeface="Arial-Rounded" pitchFamily="34" charset="0"/>
                <a:cs typeface="Arial-Rounded" pitchFamily="34" charset="0"/>
              </a:rPr>
              <a:t>, ta </a:t>
            </a:r>
            <a:r>
              <a:rPr lang="en-US" sz="6000" dirty="0" err="1">
                <a:solidFill>
                  <a:srgbClr val="0070C0"/>
                </a:solidFill>
                <a:latin typeface="Arial-Rounded" pitchFamily="34" charset="0"/>
                <a:ea typeface="Arial-Rounded" pitchFamily="34" charset="0"/>
                <a:cs typeface="Arial-Rounded" pitchFamily="34" charset="0"/>
              </a:rPr>
              <a:t>sẽ</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thấy</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vui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vẻ</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hạnh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phúc</a:t>
            </a:r>
            <a:r>
              <a:rPr lang="en-US" sz="6000"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354861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2549440-6149-4FF3-B3ED-162919E5708F}"/>
              </a:ext>
            </a:extLst>
          </p:cNvPr>
          <p:cNvGrpSpPr/>
          <p:nvPr/>
        </p:nvGrpSpPr>
        <p:grpSpPr>
          <a:xfrm>
            <a:off x="-13801" y="-18967"/>
            <a:ext cx="12232931" cy="6854532"/>
            <a:chOff x="-27710" y="-83128"/>
            <a:chExt cx="24561431" cy="13762615"/>
          </a:xfrm>
        </p:grpSpPr>
        <p:sp>
          <p:nvSpPr>
            <p:cNvPr id="14" name="Freeform: Shape 13">
              <a:extLst>
                <a:ext uri="{FF2B5EF4-FFF2-40B4-BE49-F238E27FC236}">
                  <a16:creationId xmlns:a16="http://schemas.microsoft.com/office/drawing/2014/main" id="{816EEEBA-931B-49A6-B301-04D2445A5DAC}"/>
                </a:ext>
              </a:extLst>
            </p:cNvPr>
            <p:cNvSpPr/>
            <p:nvPr/>
          </p:nvSpPr>
          <p:spPr>
            <a:xfrm flipH="1">
              <a:off x="770413" y="-10372"/>
              <a:ext cx="89766"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B21F719-DBC6-47C1-9A72-AE2C8C8E3B9C}"/>
                </a:ext>
              </a:extLst>
            </p:cNvPr>
            <p:cNvSpPr/>
            <p:nvPr/>
          </p:nvSpPr>
          <p:spPr>
            <a:xfrm flipH="1">
              <a:off x="2087674" y="-10371"/>
              <a:ext cx="45719"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4D81E6E-31EE-4310-B4BD-9091C118945B}"/>
                </a:ext>
              </a:extLst>
            </p:cNvPr>
            <p:cNvSpPr/>
            <p:nvPr/>
          </p:nvSpPr>
          <p:spPr>
            <a:xfrm flipH="1">
              <a:off x="3360888" y="-10372"/>
              <a:ext cx="45721"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587CC87-38D4-4FBC-9F5D-E805BE91923A}"/>
                </a:ext>
              </a:extLst>
            </p:cNvPr>
            <p:cNvSpPr/>
            <p:nvPr/>
          </p:nvSpPr>
          <p:spPr>
            <a:xfrm>
              <a:off x="4679824" y="-10371"/>
              <a:ext cx="45719"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05CEEBA-6B5C-4ED2-8177-25A8D5EE97A6}"/>
                </a:ext>
              </a:extLst>
            </p:cNvPr>
            <p:cNvSpPr/>
            <p:nvPr/>
          </p:nvSpPr>
          <p:spPr>
            <a:xfrm flipH="1">
              <a:off x="5863274" y="-10372"/>
              <a:ext cx="62483"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5613ABC-1AC0-432C-9800-8D8BB5C9A597}"/>
                </a:ext>
              </a:extLst>
            </p:cNvPr>
            <p:cNvSpPr/>
            <p:nvPr/>
          </p:nvSpPr>
          <p:spPr>
            <a:xfrm flipH="1">
              <a:off x="7149121" y="-10371"/>
              <a:ext cx="49851"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4C4E9CC-7C16-43A4-9DDC-3606FA4A32DE}"/>
                </a:ext>
              </a:extLst>
            </p:cNvPr>
            <p:cNvSpPr/>
            <p:nvPr/>
          </p:nvSpPr>
          <p:spPr>
            <a:xfrm flipH="1">
              <a:off x="8395055" y="-10372"/>
              <a:ext cx="77134"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2FBD9B7-4A19-4D1D-A1D8-FDA7C4F95FEC}"/>
                </a:ext>
              </a:extLst>
            </p:cNvPr>
            <p:cNvSpPr/>
            <p:nvPr/>
          </p:nvSpPr>
          <p:spPr>
            <a:xfrm>
              <a:off x="9745403" y="-10371"/>
              <a:ext cx="60371"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3E47D9D-BF4F-4504-9D7D-00534FB1A8C1}"/>
                </a:ext>
              </a:extLst>
            </p:cNvPr>
            <p:cNvSpPr/>
            <p:nvPr/>
          </p:nvSpPr>
          <p:spPr>
            <a:xfrm flipH="1">
              <a:off x="10945616"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999572C-E418-49F7-96AC-E83329E086C1}"/>
                </a:ext>
              </a:extLst>
            </p:cNvPr>
            <p:cNvSpPr/>
            <p:nvPr/>
          </p:nvSpPr>
          <p:spPr>
            <a:xfrm flipH="1">
              <a:off x="12189530" y="-10371"/>
              <a:ext cx="75022" cy="13689858"/>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68EE6D8-7A00-44B1-A8F6-4C21D3895C2C}"/>
                </a:ext>
              </a:extLst>
            </p:cNvPr>
            <p:cNvSpPr/>
            <p:nvPr/>
          </p:nvSpPr>
          <p:spPr>
            <a:xfrm>
              <a:off x="13537766" y="-10372"/>
              <a:ext cx="45719" cy="13689857"/>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2703ABA-B855-4B9F-BFCD-F69262407279}"/>
                </a:ext>
              </a:extLst>
            </p:cNvPr>
            <p:cNvSpPr/>
            <p:nvPr/>
          </p:nvSpPr>
          <p:spPr>
            <a:xfrm>
              <a:off x="14810982" y="-10371"/>
              <a:ext cx="45719" cy="13689856"/>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50003D6-88FD-4308-8952-A53A6F46E3E6}"/>
                </a:ext>
              </a:extLst>
            </p:cNvPr>
            <p:cNvSpPr/>
            <p:nvPr/>
          </p:nvSpPr>
          <p:spPr>
            <a:xfrm>
              <a:off x="16056914"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834818-0B16-4EF0-A95B-B34420086A48}"/>
                </a:ext>
              </a:extLst>
            </p:cNvPr>
            <p:cNvSpPr/>
            <p:nvPr/>
          </p:nvSpPr>
          <p:spPr>
            <a:xfrm>
              <a:off x="17330129" y="-10372"/>
              <a:ext cx="69218"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946575E-B107-421B-960C-FAFCE7154992}"/>
                </a:ext>
              </a:extLst>
            </p:cNvPr>
            <p:cNvSpPr/>
            <p:nvPr/>
          </p:nvSpPr>
          <p:spPr>
            <a:xfrm>
              <a:off x="18603345" y="-10372"/>
              <a:ext cx="45719" cy="13689859"/>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A9FEA8A-ABB7-4121-80A2-028F627C3E6D}"/>
                </a:ext>
              </a:extLst>
            </p:cNvPr>
            <p:cNvSpPr/>
            <p:nvPr/>
          </p:nvSpPr>
          <p:spPr>
            <a:xfrm>
              <a:off x="19876561" y="-10372"/>
              <a:ext cx="45719"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66D04AE-E9F5-4E6F-AD8A-57F449650AC5}"/>
                </a:ext>
              </a:extLst>
            </p:cNvPr>
            <p:cNvSpPr/>
            <p:nvPr/>
          </p:nvSpPr>
          <p:spPr>
            <a:xfrm flipH="1">
              <a:off x="21104057" y="-10372"/>
              <a:ext cx="45719" cy="13689859"/>
            </a:xfrm>
            <a:custGeom>
              <a:avLst/>
              <a:gdLst>
                <a:gd name="connsiteX0" fmla="*/ 1 w 12631"/>
                <a:gd name="connsiteY0" fmla="*/ 0 h 13605848"/>
                <a:gd name="connsiteX1" fmla="*/ 1 w 12631"/>
                <a:gd name="connsiteY1" fmla="*/ 13605849 h 13605848"/>
              </a:gdLst>
              <a:ahLst/>
              <a:cxnLst>
                <a:cxn ang="0">
                  <a:pos x="connsiteX0" y="connsiteY0"/>
                </a:cxn>
                <a:cxn ang="0">
                  <a:pos x="connsiteX1" y="connsiteY1"/>
                </a:cxn>
              </a:cxnLst>
              <a:rect l="l" t="t" r="r" b="b"/>
              <a:pathLst>
                <a:path w="12631" h="13605848">
                  <a:moveTo>
                    <a:pt x="1" y="0"/>
                  </a:moveTo>
                  <a:lnTo>
                    <a:pt x="1"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AC26F8D-A947-4819-AA8E-909CE1DF9E14}"/>
                </a:ext>
              </a:extLst>
            </p:cNvPr>
            <p:cNvSpPr/>
            <p:nvPr/>
          </p:nvSpPr>
          <p:spPr>
            <a:xfrm>
              <a:off x="22422992" y="-10372"/>
              <a:ext cx="87654" cy="13689859"/>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8A5794C-BC02-4FC3-A09F-2A17D9A9BE21}"/>
                </a:ext>
              </a:extLst>
            </p:cNvPr>
            <p:cNvSpPr/>
            <p:nvPr/>
          </p:nvSpPr>
          <p:spPr>
            <a:xfrm>
              <a:off x="23696207" y="-83128"/>
              <a:ext cx="45719" cy="13762615"/>
            </a:xfrm>
            <a:custGeom>
              <a:avLst/>
              <a:gdLst>
                <a:gd name="connsiteX0" fmla="*/ 0 w 12631"/>
                <a:gd name="connsiteY0" fmla="*/ 0 h 13605848"/>
                <a:gd name="connsiteX1" fmla="*/ 0 w 12631"/>
                <a:gd name="connsiteY1" fmla="*/ 13605849 h 13605848"/>
              </a:gdLst>
              <a:ahLst/>
              <a:cxnLst>
                <a:cxn ang="0">
                  <a:pos x="connsiteX0" y="connsiteY0"/>
                </a:cxn>
                <a:cxn ang="0">
                  <a:pos x="connsiteX1" y="connsiteY1"/>
                </a:cxn>
              </a:cxnLst>
              <a:rect l="l" t="t" r="r" b="b"/>
              <a:pathLst>
                <a:path w="12631" h="13605848">
                  <a:moveTo>
                    <a:pt x="0" y="0"/>
                  </a:moveTo>
                  <a:lnTo>
                    <a:pt x="0" y="13605849"/>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D0279D-A784-4CE2-9DF1-D797624616F3}"/>
                </a:ext>
              </a:extLst>
            </p:cNvPr>
            <p:cNvSpPr/>
            <p:nvPr/>
          </p:nvSpPr>
          <p:spPr>
            <a:xfrm>
              <a:off x="-27710" y="1446752"/>
              <a:ext cx="24529102"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1E1E1C"/>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3420F06F-A675-4288-96E7-2BCE51DCF7C9}"/>
                </a:ext>
              </a:extLst>
            </p:cNvPr>
            <p:cNvSpPr/>
            <p:nvPr/>
          </p:nvSpPr>
          <p:spPr>
            <a:xfrm flipV="1">
              <a:off x="-27710" y="2689178"/>
              <a:ext cx="24529101" cy="103546"/>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5850576-849A-42F1-B832-DF360B800196}"/>
                </a:ext>
              </a:extLst>
            </p:cNvPr>
            <p:cNvSpPr/>
            <p:nvPr/>
          </p:nvSpPr>
          <p:spPr>
            <a:xfrm flipV="1">
              <a:off x="-27709" y="4092974"/>
              <a:ext cx="24529100"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CB518D9F-28A6-4440-8D37-99936081CA37}"/>
                </a:ext>
              </a:extLst>
            </p:cNvPr>
            <p:cNvSpPr/>
            <p:nvPr/>
          </p:nvSpPr>
          <p:spPr>
            <a:xfrm>
              <a:off x="-27709" y="5484664"/>
              <a:ext cx="24529100" cy="45719"/>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3716B88-C6A7-454A-9B2C-F0AFD0950A7C}"/>
                </a:ext>
              </a:extLst>
            </p:cNvPr>
            <p:cNvSpPr/>
            <p:nvPr/>
          </p:nvSpPr>
          <p:spPr>
            <a:xfrm>
              <a:off x="-27709" y="6830635"/>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C29A84F-B02F-4534-A237-ECC0DC640381}"/>
                </a:ext>
              </a:extLst>
            </p:cNvPr>
            <p:cNvSpPr/>
            <p:nvPr/>
          </p:nvSpPr>
          <p:spPr>
            <a:xfrm>
              <a:off x="-27709" y="8285738"/>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7A04342-779C-4E49-9342-4C7235C64B7E}"/>
                </a:ext>
              </a:extLst>
            </p:cNvPr>
            <p:cNvSpPr/>
            <p:nvPr/>
          </p:nvSpPr>
          <p:spPr>
            <a:xfrm>
              <a:off x="-27709" y="9631709"/>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30D1C65-4F29-4CFD-98ED-0B08A11D2971}"/>
                </a:ext>
              </a:extLst>
            </p:cNvPr>
            <p:cNvSpPr/>
            <p:nvPr/>
          </p:nvSpPr>
          <p:spPr>
            <a:xfrm>
              <a:off x="-27709" y="10977680"/>
              <a:ext cx="24529100" cy="63413"/>
            </a:xfrm>
            <a:custGeom>
              <a:avLst/>
              <a:gdLst>
                <a:gd name="connsiteX0" fmla="*/ 0 w 24347214"/>
                <a:gd name="connsiteY0" fmla="*/ 0 h 12631"/>
                <a:gd name="connsiteX1" fmla="*/ 24347216 w 24347214"/>
                <a:gd name="connsiteY1" fmla="*/ 0 h 12631"/>
              </a:gdLst>
              <a:ahLst/>
              <a:cxnLst>
                <a:cxn ang="0">
                  <a:pos x="connsiteX0" y="connsiteY0"/>
                </a:cxn>
                <a:cxn ang="0">
                  <a:pos x="connsiteX1" y="connsiteY1"/>
                </a:cxn>
              </a:cxnLst>
              <a:rect l="l" t="t" r="r" b="b"/>
              <a:pathLst>
                <a:path w="24347214" h="12631">
                  <a:moveTo>
                    <a:pt x="0" y="0"/>
                  </a:moveTo>
                  <a:lnTo>
                    <a:pt x="24347216"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254DEA4-0AAE-4DB8-A219-145E619D9D9B}"/>
                </a:ext>
              </a:extLst>
            </p:cNvPr>
            <p:cNvSpPr/>
            <p:nvPr/>
          </p:nvSpPr>
          <p:spPr>
            <a:xfrm>
              <a:off x="-27709" y="12232736"/>
              <a:ext cx="24561430" cy="154327"/>
            </a:xfrm>
            <a:custGeom>
              <a:avLst/>
              <a:gdLst>
                <a:gd name="connsiteX0" fmla="*/ 0 w 24347214"/>
                <a:gd name="connsiteY0" fmla="*/ 0 h 12631"/>
                <a:gd name="connsiteX1" fmla="*/ 24347214 w 24347214"/>
                <a:gd name="connsiteY1" fmla="*/ 0 h 12631"/>
              </a:gdLst>
              <a:ahLst/>
              <a:cxnLst>
                <a:cxn ang="0">
                  <a:pos x="connsiteX0" y="connsiteY0"/>
                </a:cxn>
                <a:cxn ang="0">
                  <a:pos x="connsiteX1" y="connsiteY1"/>
                </a:cxn>
              </a:cxnLst>
              <a:rect l="l" t="t" r="r" b="b"/>
              <a:pathLst>
                <a:path w="24347214" h="12631">
                  <a:moveTo>
                    <a:pt x="0" y="0"/>
                  </a:moveTo>
                  <a:lnTo>
                    <a:pt x="24347214" y="0"/>
                  </a:lnTo>
                </a:path>
              </a:pathLst>
            </a:custGeom>
            <a:ln w="12630" cap="flat">
              <a:solidFill>
                <a:schemeClr val="accent3">
                  <a:lumMod val="20000"/>
                  <a:lumOff val="80000"/>
                </a:schemeClr>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0B025A39-04C4-45FC-A7D1-6F98E06A3666}"/>
              </a:ext>
            </a:extLst>
          </p:cNvPr>
          <p:cNvSpPr/>
          <p:nvPr/>
        </p:nvSpPr>
        <p:spPr>
          <a:xfrm>
            <a:off x="27130" y="20859"/>
            <a:ext cx="12192000" cy="493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678B3329-DAAF-4A20-831E-539D474A0BA4}"/>
              </a:ext>
            </a:extLst>
          </p:cNvPr>
          <p:cNvGrpSpPr/>
          <p:nvPr/>
        </p:nvGrpSpPr>
        <p:grpSpPr>
          <a:xfrm>
            <a:off x="490285" y="1433455"/>
            <a:ext cx="3104366" cy="4088046"/>
            <a:chOff x="14310949" y="2299206"/>
            <a:chExt cx="6792589" cy="8944954"/>
          </a:xfrm>
        </p:grpSpPr>
        <p:sp>
          <p:nvSpPr>
            <p:cNvPr id="57" name="Rectangle 56">
              <a:extLst>
                <a:ext uri="{FF2B5EF4-FFF2-40B4-BE49-F238E27FC236}">
                  <a16:creationId xmlns:a16="http://schemas.microsoft.com/office/drawing/2014/main" id="{2AEE3727-CF29-4FE9-87F0-0FCC16FC3604}"/>
                </a:ext>
              </a:extLst>
            </p:cNvPr>
            <p:cNvSpPr/>
            <p:nvPr/>
          </p:nvSpPr>
          <p:spPr>
            <a:xfrm>
              <a:off x="14325600" y="2305089"/>
              <a:ext cx="6763805" cy="8939071"/>
            </a:xfrm>
            <a:prstGeom prst="rect">
              <a:avLst/>
            </a:prstGeom>
            <a:solidFill>
              <a:schemeClr val="accent3">
                <a:lumMod val="60000"/>
                <a:lumOff val="40000"/>
              </a:schemeClr>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FEF8EA"/>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109D883-98FA-42F6-8FDF-B11A1335E577}"/>
                </a:ext>
              </a:extLst>
            </p:cNvPr>
            <p:cNvSpPr/>
            <p:nvPr/>
          </p:nvSpPr>
          <p:spPr>
            <a:xfrm>
              <a:off x="14310949" y="2299206"/>
              <a:ext cx="6756781" cy="887341"/>
            </a:xfrm>
            <a:prstGeom prst="rect">
              <a:avLst/>
            </a:prstGeom>
            <a:solidFill>
              <a:schemeClr val="accent3">
                <a:lumMod val="60000"/>
                <a:lumOff val="40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r>
                <a:rPr kumimoji="0" lang="en-US" sz="897" b="0" i="0" u="none" strike="noStrike" kern="1200" cap="none" spc="0" normalizeH="0" baseline="0" noProof="0" dirty="0">
                  <a:ln>
                    <a:noFill/>
                  </a:ln>
                  <a:solidFill>
                    <a:srgbClr val="FEF8EA"/>
                  </a:solidFill>
                  <a:effectLst/>
                  <a:uLnTx/>
                  <a:uFillTx/>
                  <a:latin typeface="Calibri" panose="020F0502020204030204"/>
                  <a:ea typeface="+mn-ea"/>
                  <a:cs typeface="+mn-cs"/>
                </a:rPr>
                <a:t> </a:t>
              </a:r>
              <a:endParaRPr kumimoji="0" lang="en-ID" sz="897" b="0" i="0" u="none" strike="noStrike" kern="1200" cap="none" spc="0" normalizeH="0" baseline="0" noProof="0" dirty="0">
                <a:ln>
                  <a:noFill/>
                </a:ln>
                <a:solidFill>
                  <a:srgbClr val="FEF8EA"/>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9E9CC619-1EA2-4E94-872F-3214CEC67EEF}"/>
                </a:ext>
              </a:extLst>
            </p:cNvPr>
            <p:cNvSpPr/>
            <p:nvPr/>
          </p:nvSpPr>
          <p:spPr>
            <a:xfrm>
              <a:off x="20116800" y="2305090"/>
              <a:ext cx="986738" cy="8730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60" name="Graphic 25" descr="Close">
              <a:extLst>
                <a:ext uri="{FF2B5EF4-FFF2-40B4-BE49-F238E27FC236}">
                  <a16:creationId xmlns:a16="http://schemas.microsoft.com/office/drawing/2014/main" id="{20843DBE-EA90-4092-A6C2-EC2ADE1F6A8F}"/>
                </a:ext>
              </a:extLst>
            </p:cNvPr>
            <p:cNvSpPr/>
            <p:nvPr/>
          </p:nvSpPr>
          <p:spPr>
            <a:xfrm>
              <a:off x="20458222" y="2601477"/>
              <a:ext cx="303894" cy="303893"/>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chemeClr val="accent3">
                <a:lumMod val="20000"/>
                <a:lumOff val="80000"/>
              </a:schemeClr>
            </a:solidFill>
            <a:ln w="9525" cap="flat">
              <a:no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dirty="0">
                <a:ln>
                  <a:noFill/>
                </a:ln>
                <a:solidFill>
                  <a:srgbClr val="1E1E1C"/>
                </a:solidFill>
                <a:effectLst/>
                <a:uLnTx/>
                <a:uFillTx/>
                <a:latin typeface="Calibri" panose="020F0502020204030204"/>
                <a:ea typeface="+mn-ea"/>
                <a:cs typeface="+mn-cs"/>
              </a:endParaRPr>
            </a:p>
          </p:txBody>
        </p:sp>
      </p:grpSp>
      <p:sp>
        <p:nvSpPr>
          <p:cNvPr id="75" name="Graphic 3" descr="Heart">
            <a:extLst>
              <a:ext uri="{FF2B5EF4-FFF2-40B4-BE49-F238E27FC236}">
                <a16:creationId xmlns:a16="http://schemas.microsoft.com/office/drawing/2014/main" id="{6B42156B-4C4C-401A-9EC4-7C8B57B68581}"/>
              </a:ext>
            </a:extLst>
          </p:cNvPr>
          <p:cNvSpPr/>
          <p:nvPr/>
        </p:nvSpPr>
        <p:spPr>
          <a:xfrm>
            <a:off x="9784735" y="2622481"/>
            <a:ext cx="229749" cy="217687"/>
          </a:xfrm>
          <a:custGeom>
            <a:avLst/>
            <a:gdLst>
              <a:gd name="connsiteX0" fmla="*/ 323850 w 647700"/>
              <a:gd name="connsiteY0" fmla="*/ 127922 h 613696"/>
              <a:gd name="connsiteX1" fmla="*/ 0 w 647700"/>
              <a:gd name="connsiteY1" fmla="*/ 166022 h 613696"/>
              <a:gd name="connsiteX2" fmla="*/ 323850 w 647700"/>
              <a:gd name="connsiteY2" fmla="*/ 613697 h 613696"/>
              <a:gd name="connsiteX3" fmla="*/ 647700 w 647700"/>
              <a:gd name="connsiteY3" fmla="*/ 166022 h 613696"/>
              <a:gd name="connsiteX4" fmla="*/ 323850 w 647700"/>
              <a:gd name="connsiteY4" fmla="*/ 127922 h 61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 h="613696">
                <a:moveTo>
                  <a:pt x="323850" y="127922"/>
                </a:moveTo>
                <a:cubicBezTo>
                  <a:pt x="203835" y="-110203"/>
                  <a:pt x="0" y="32672"/>
                  <a:pt x="0" y="166022"/>
                </a:cubicBezTo>
                <a:cubicBezTo>
                  <a:pt x="0" y="366047"/>
                  <a:pt x="323850" y="613697"/>
                  <a:pt x="323850" y="613697"/>
                </a:cubicBezTo>
                <a:cubicBezTo>
                  <a:pt x="323850" y="613697"/>
                  <a:pt x="647700" y="366047"/>
                  <a:pt x="647700" y="166022"/>
                </a:cubicBezTo>
                <a:cubicBezTo>
                  <a:pt x="647700" y="32672"/>
                  <a:pt x="443865" y="-110203"/>
                  <a:pt x="323850" y="127922"/>
                </a:cubicBezTo>
                <a:close/>
              </a:path>
            </a:pathLst>
          </a:custGeom>
          <a:solidFill>
            <a:schemeClr val="accent3"/>
          </a:solidFill>
          <a:ln w="57150" cap="flat">
            <a:solidFill>
              <a:schemeClr val="bg1"/>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76" name="Star: 4 Points 75">
            <a:extLst>
              <a:ext uri="{FF2B5EF4-FFF2-40B4-BE49-F238E27FC236}">
                <a16:creationId xmlns:a16="http://schemas.microsoft.com/office/drawing/2014/main" id="{97D56429-9503-4135-BCC6-0C4B6D631A00}"/>
              </a:ext>
            </a:extLst>
          </p:cNvPr>
          <p:cNvSpPr/>
          <p:nvPr/>
        </p:nvSpPr>
        <p:spPr>
          <a:xfrm>
            <a:off x="9994479" y="1192030"/>
            <a:ext cx="239026" cy="239026"/>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7" name="Star: 4 Points 76">
            <a:extLst>
              <a:ext uri="{FF2B5EF4-FFF2-40B4-BE49-F238E27FC236}">
                <a16:creationId xmlns:a16="http://schemas.microsoft.com/office/drawing/2014/main" id="{E4A7ABAB-45C3-4F46-82E4-45A12D363ED0}"/>
              </a:ext>
            </a:extLst>
          </p:cNvPr>
          <p:cNvSpPr/>
          <p:nvPr/>
        </p:nvSpPr>
        <p:spPr>
          <a:xfrm>
            <a:off x="4705283" y="1298114"/>
            <a:ext cx="239026" cy="239026"/>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sp>
        <p:nvSpPr>
          <p:cNvPr id="79" name="Graphic 82" descr="Shell">
            <a:extLst>
              <a:ext uri="{FF2B5EF4-FFF2-40B4-BE49-F238E27FC236}">
                <a16:creationId xmlns:a16="http://schemas.microsoft.com/office/drawing/2014/main" id="{C5431E9A-5E03-4914-A260-DE18DE126F98}"/>
              </a:ext>
            </a:extLst>
          </p:cNvPr>
          <p:cNvSpPr/>
          <p:nvPr/>
        </p:nvSpPr>
        <p:spPr>
          <a:xfrm rot="19945217">
            <a:off x="862580" y="1299873"/>
            <a:ext cx="379992" cy="322115"/>
          </a:xfrm>
          <a:custGeom>
            <a:avLst/>
            <a:gdLst>
              <a:gd name="connsiteX0" fmla="*/ 662940 w 762952"/>
              <a:gd name="connsiteY0" fmla="*/ 268605 h 646747"/>
              <a:gd name="connsiteX1" fmla="*/ 580073 w 762952"/>
              <a:gd name="connsiteY1" fmla="*/ 329565 h 646747"/>
              <a:gd name="connsiteX2" fmla="*/ 556260 w 762952"/>
              <a:gd name="connsiteY2" fmla="*/ 323850 h 646747"/>
              <a:gd name="connsiteX3" fmla="*/ 557213 w 762952"/>
              <a:gd name="connsiteY3" fmla="*/ 300038 h 646747"/>
              <a:gd name="connsiteX4" fmla="*/ 641033 w 762952"/>
              <a:gd name="connsiteY4" fmla="*/ 239077 h 646747"/>
              <a:gd name="connsiteX5" fmla="*/ 663893 w 762952"/>
              <a:gd name="connsiteY5" fmla="*/ 245745 h 646747"/>
              <a:gd name="connsiteX6" fmla="*/ 662940 w 762952"/>
              <a:gd name="connsiteY6" fmla="*/ 268605 h 646747"/>
              <a:gd name="connsiteX7" fmla="*/ 662940 w 762952"/>
              <a:gd name="connsiteY7" fmla="*/ 268605 h 646747"/>
              <a:gd name="connsiteX8" fmla="*/ 481013 w 762952"/>
              <a:gd name="connsiteY8" fmla="*/ 274320 h 646747"/>
              <a:gd name="connsiteX9" fmla="*/ 478155 w 762952"/>
              <a:gd name="connsiteY9" fmla="*/ 273368 h 646747"/>
              <a:gd name="connsiteX10" fmla="*/ 470535 w 762952"/>
              <a:gd name="connsiteY10" fmla="*/ 248602 h 646747"/>
              <a:gd name="connsiteX11" fmla="*/ 539115 w 762952"/>
              <a:gd name="connsiteY11" fmla="*/ 113348 h 646747"/>
              <a:gd name="connsiteX12" fmla="*/ 562928 w 762952"/>
              <a:gd name="connsiteY12" fmla="*/ 108585 h 646747"/>
              <a:gd name="connsiteX13" fmla="*/ 572453 w 762952"/>
              <a:gd name="connsiteY13" fmla="*/ 130493 h 646747"/>
              <a:gd name="connsiteX14" fmla="*/ 503873 w 762952"/>
              <a:gd name="connsiteY14" fmla="*/ 264795 h 646747"/>
              <a:gd name="connsiteX15" fmla="*/ 481013 w 762952"/>
              <a:gd name="connsiteY15" fmla="*/ 274320 h 646747"/>
              <a:gd name="connsiteX16" fmla="*/ 481013 w 762952"/>
              <a:gd name="connsiteY16" fmla="*/ 274320 h 646747"/>
              <a:gd name="connsiteX17" fmla="*/ 392430 w 762952"/>
              <a:gd name="connsiteY17" fmla="*/ 254318 h 646747"/>
              <a:gd name="connsiteX18" fmla="*/ 371475 w 762952"/>
              <a:gd name="connsiteY18" fmla="*/ 254318 h 646747"/>
              <a:gd name="connsiteX19" fmla="*/ 361950 w 762952"/>
              <a:gd name="connsiteY19" fmla="*/ 237173 h 646747"/>
              <a:gd name="connsiteX20" fmla="*/ 361950 w 762952"/>
              <a:gd name="connsiteY20" fmla="*/ 86678 h 646747"/>
              <a:gd name="connsiteX21" fmla="*/ 370523 w 762952"/>
              <a:gd name="connsiteY21" fmla="*/ 69532 h 646747"/>
              <a:gd name="connsiteX22" fmla="*/ 391478 w 762952"/>
              <a:gd name="connsiteY22" fmla="*/ 69532 h 646747"/>
              <a:gd name="connsiteX23" fmla="*/ 400050 w 762952"/>
              <a:gd name="connsiteY23" fmla="*/ 86678 h 646747"/>
              <a:gd name="connsiteX24" fmla="*/ 400050 w 762952"/>
              <a:gd name="connsiteY24" fmla="*/ 236220 h 646747"/>
              <a:gd name="connsiteX25" fmla="*/ 392430 w 762952"/>
              <a:gd name="connsiteY25" fmla="*/ 254318 h 646747"/>
              <a:gd name="connsiteX26" fmla="*/ 392430 w 762952"/>
              <a:gd name="connsiteY26" fmla="*/ 254318 h 646747"/>
              <a:gd name="connsiteX27" fmla="*/ 285750 w 762952"/>
              <a:gd name="connsiteY27" fmla="*/ 273368 h 646747"/>
              <a:gd name="connsiteX28" fmla="*/ 282893 w 762952"/>
              <a:gd name="connsiteY28" fmla="*/ 274320 h 646747"/>
              <a:gd name="connsiteX29" fmla="*/ 260033 w 762952"/>
              <a:gd name="connsiteY29" fmla="*/ 264795 h 646747"/>
              <a:gd name="connsiteX30" fmla="*/ 191453 w 762952"/>
              <a:gd name="connsiteY30" fmla="*/ 130493 h 646747"/>
              <a:gd name="connsiteX31" fmla="*/ 200978 w 762952"/>
              <a:gd name="connsiteY31" fmla="*/ 108585 h 646747"/>
              <a:gd name="connsiteX32" fmla="*/ 224790 w 762952"/>
              <a:gd name="connsiteY32" fmla="*/ 113348 h 646747"/>
              <a:gd name="connsiteX33" fmla="*/ 293370 w 762952"/>
              <a:gd name="connsiteY33" fmla="*/ 248602 h 646747"/>
              <a:gd name="connsiteX34" fmla="*/ 285750 w 762952"/>
              <a:gd name="connsiteY34" fmla="*/ 273368 h 646747"/>
              <a:gd name="connsiteX35" fmla="*/ 285750 w 762952"/>
              <a:gd name="connsiteY35" fmla="*/ 273368 h 646747"/>
              <a:gd name="connsiteX36" fmla="*/ 209550 w 762952"/>
              <a:gd name="connsiteY36" fmla="*/ 325755 h 646747"/>
              <a:gd name="connsiteX37" fmla="*/ 182880 w 762952"/>
              <a:gd name="connsiteY37" fmla="*/ 329565 h 646747"/>
              <a:gd name="connsiteX38" fmla="*/ 100013 w 762952"/>
              <a:gd name="connsiteY38" fmla="*/ 268605 h 646747"/>
              <a:gd name="connsiteX39" fmla="*/ 98107 w 762952"/>
              <a:gd name="connsiteY39" fmla="*/ 243840 h 646747"/>
              <a:gd name="connsiteX40" fmla="*/ 121920 w 762952"/>
              <a:gd name="connsiteY40" fmla="*/ 238125 h 646747"/>
              <a:gd name="connsiteX41" fmla="*/ 205740 w 762952"/>
              <a:gd name="connsiteY41" fmla="*/ 299085 h 646747"/>
              <a:gd name="connsiteX42" fmla="*/ 209550 w 762952"/>
              <a:gd name="connsiteY42" fmla="*/ 325755 h 646747"/>
              <a:gd name="connsiteX43" fmla="*/ 740093 w 762952"/>
              <a:gd name="connsiteY43" fmla="*/ 314325 h 646747"/>
              <a:gd name="connsiteX44" fmla="*/ 745808 w 762952"/>
              <a:gd name="connsiteY44" fmla="*/ 286703 h 646747"/>
              <a:gd name="connsiteX45" fmla="*/ 703898 w 762952"/>
              <a:gd name="connsiteY45" fmla="*/ 220980 h 646747"/>
              <a:gd name="connsiteX46" fmla="*/ 704850 w 762952"/>
              <a:gd name="connsiteY46" fmla="*/ 208598 h 646747"/>
              <a:gd name="connsiteX47" fmla="*/ 643890 w 762952"/>
              <a:gd name="connsiteY47" fmla="*/ 136208 h 646747"/>
              <a:gd name="connsiteX48" fmla="*/ 574358 w 762952"/>
              <a:gd name="connsiteY48" fmla="*/ 72390 h 646747"/>
              <a:gd name="connsiteX49" fmla="*/ 505778 w 762952"/>
              <a:gd name="connsiteY49" fmla="*/ 24765 h 646747"/>
              <a:gd name="connsiteX50" fmla="*/ 483870 w 762952"/>
              <a:gd name="connsiteY50" fmla="*/ 28575 h 646747"/>
              <a:gd name="connsiteX51" fmla="*/ 381953 w 762952"/>
              <a:gd name="connsiteY51" fmla="*/ 15240 h 646747"/>
              <a:gd name="connsiteX52" fmla="*/ 338138 w 762952"/>
              <a:gd name="connsiteY52" fmla="*/ 0 h 646747"/>
              <a:gd name="connsiteX53" fmla="*/ 280035 w 762952"/>
              <a:gd name="connsiteY53" fmla="*/ 28575 h 646747"/>
              <a:gd name="connsiteX54" fmla="*/ 258127 w 762952"/>
              <a:gd name="connsiteY54" fmla="*/ 24765 h 646747"/>
              <a:gd name="connsiteX55" fmla="*/ 189548 w 762952"/>
              <a:gd name="connsiteY55" fmla="*/ 72390 h 646747"/>
              <a:gd name="connsiteX56" fmla="*/ 120015 w 762952"/>
              <a:gd name="connsiteY56" fmla="*/ 136208 h 646747"/>
              <a:gd name="connsiteX57" fmla="*/ 58103 w 762952"/>
              <a:gd name="connsiteY57" fmla="*/ 208598 h 646747"/>
              <a:gd name="connsiteX58" fmla="*/ 59055 w 762952"/>
              <a:gd name="connsiteY58" fmla="*/ 221933 h 646747"/>
              <a:gd name="connsiteX59" fmla="*/ 17145 w 762952"/>
              <a:gd name="connsiteY59" fmla="*/ 287655 h 646747"/>
              <a:gd name="connsiteX60" fmla="*/ 22860 w 762952"/>
              <a:gd name="connsiteY60" fmla="*/ 315278 h 646747"/>
              <a:gd name="connsiteX61" fmla="*/ 0 w 762952"/>
              <a:gd name="connsiteY61" fmla="*/ 366713 h 646747"/>
              <a:gd name="connsiteX62" fmla="*/ 64770 w 762952"/>
              <a:gd name="connsiteY62" fmla="*/ 450533 h 646747"/>
              <a:gd name="connsiteX63" fmla="*/ 151448 w 762952"/>
              <a:gd name="connsiteY63" fmla="*/ 505778 h 646747"/>
              <a:gd name="connsiteX64" fmla="*/ 151448 w 762952"/>
              <a:gd name="connsiteY64" fmla="*/ 550545 h 646747"/>
              <a:gd name="connsiteX65" fmla="*/ 207645 w 762952"/>
              <a:gd name="connsiteY65" fmla="*/ 599123 h 646747"/>
              <a:gd name="connsiteX66" fmla="*/ 301943 w 762952"/>
              <a:gd name="connsiteY66" fmla="*/ 599123 h 646747"/>
              <a:gd name="connsiteX67" fmla="*/ 381953 w 762952"/>
              <a:gd name="connsiteY67" fmla="*/ 646748 h 646747"/>
              <a:gd name="connsiteX68" fmla="*/ 461010 w 762952"/>
              <a:gd name="connsiteY68" fmla="*/ 599123 h 646747"/>
              <a:gd name="connsiteX69" fmla="*/ 556260 w 762952"/>
              <a:gd name="connsiteY69" fmla="*/ 599123 h 646747"/>
              <a:gd name="connsiteX70" fmla="*/ 612458 w 762952"/>
              <a:gd name="connsiteY70" fmla="*/ 550545 h 646747"/>
              <a:gd name="connsiteX71" fmla="*/ 612458 w 762952"/>
              <a:gd name="connsiteY71" fmla="*/ 505778 h 646747"/>
              <a:gd name="connsiteX72" fmla="*/ 699135 w 762952"/>
              <a:gd name="connsiteY72" fmla="*/ 450533 h 646747"/>
              <a:gd name="connsiteX73" fmla="*/ 762953 w 762952"/>
              <a:gd name="connsiteY73" fmla="*/ 365760 h 646747"/>
              <a:gd name="connsiteX74" fmla="*/ 740093 w 762952"/>
              <a:gd name="connsiteY74" fmla="*/ 314325 h 64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62952" h="646747">
                <a:moveTo>
                  <a:pt x="662940" y="268605"/>
                </a:moveTo>
                <a:lnTo>
                  <a:pt x="580073" y="329565"/>
                </a:lnTo>
                <a:cubicBezTo>
                  <a:pt x="571500" y="333375"/>
                  <a:pt x="561975" y="331470"/>
                  <a:pt x="556260" y="323850"/>
                </a:cubicBezTo>
                <a:cubicBezTo>
                  <a:pt x="550545" y="316230"/>
                  <a:pt x="551498" y="306705"/>
                  <a:pt x="557213" y="300038"/>
                </a:cubicBezTo>
                <a:lnTo>
                  <a:pt x="641033" y="239077"/>
                </a:lnTo>
                <a:cubicBezTo>
                  <a:pt x="649605" y="236220"/>
                  <a:pt x="658178" y="239077"/>
                  <a:pt x="663893" y="245745"/>
                </a:cubicBezTo>
                <a:cubicBezTo>
                  <a:pt x="668655" y="252413"/>
                  <a:pt x="667703" y="261938"/>
                  <a:pt x="662940" y="268605"/>
                </a:cubicBezTo>
                <a:lnTo>
                  <a:pt x="662940" y="268605"/>
                </a:lnTo>
                <a:close/>
                <a:moveTo>
                  <a:pt x="481013" y="274320"/>
                </a:moveTo>
                <a:cubicBezTo>
                  <a:pt x="480060" y="274320"/>
                  <a:pt x="479108" y="273368"/>
                  <a:pt x="478155" y="273368"/>
                </a:cubicBezTo>
                <a:cubicBezTo>
                  <a:pt x="469583" y="268605"/>
                  <a:pt x="465773" y="257175"/>
                  <a:pt x="470535" y="248602"/>
                </a:cubicBezTo>
                <a:lnTo>
                  <a:pt x="539115" y="113348"/>
                </a:lnTo>
                <a:cubicBezTo>
                  <a:pt x="544830" y="106680"/>
                  <a:pt x="554355" y="104775"/>
                  <a:pt x="562928" y="108585"/>
                </a:cubicBezTo>
                <a:cubicBezTo>
                  <a:pt x="570548" y="112395"/>
                  <a:pt x="575310" y="121920"/>
                  <a:pt x="572453" y="130493"/>
                </a:cubicBezTo>
                <a:lnTo>
                  <a:pt x="503873" y="264795"/>
                </a:lnTo>
                <a:cubicBezTo>
                  <a:pt x="499110" y="273368"/>
                  <a:pt x="488633" y="277178"/>
                  <a:pt x="481013" y="274320"/>
                </a:cubicBezTo>
                <a:lnTo>
                  <a:pt x="481013" y="274320"/>
                </a:lnTo>
                <a:close/>
                <a:moveTo>
                  <a:pt x="392430" y="254318"/>
                </a:moveTo>
                <a:cubicBezTo>
                  <a:pt x="385763" y="258127"/>
                  <a:pt x="378143" y="258127"/>
                  <a:pt x="371475" y="254318"/>
                </a:cubicBezTo>
                <a:cubicBezTo>
                  <a:pt x="364808" y="251460"/>
                  <a:pt x="360998" y="243840"/>
                  <a:pt x="361950" y="237173"/>
                </a:cubicBezTo>
                <a:lnTo>
                  <a:pt x="361950" y="86678"/>
                </a:lnTo>
                <a:cubicBezTo>
                  <a:pt x="360998" y="80010"/>
                  <a:pt x="363855" y="72390"/>
                  <a:pt x="370523" y="69532"/>
                </a:cubicBezTo>
                <a:cubicBezTo>
                  <a:pt x="377190" y="65723"/>
                  <a:pt x="384810" y="65723"/>
                  <a:pt x="391478" y="69532"/>
                </a:cubicBezTo>
                <a:cubicBezTo>
                  <a:pt x="398145" y="72390"/>
                  <a:pt x="401955" y="80010"/>
                  <a:pt x="400050" y="86678"/>
                </a:cubicBezTo>
                <a:lnTo>
                  <a:pt x="400050" y="236220"/>
                </a:lnTo>
                <a:cubicBezTo>
                  <a:pt x="401003" y="243840"/>
                  <a:pt x="398145" y="250508"/>
                  <a:pt x="392430" y="254318"/>
                </a:cubicBezTo>
                <a:lnTo>
                  <a:pt x="392430" y="254318"/>
                </a:lnTo>
                <a:close/>
                <a:moveTo>
                  <a:pt x="285750" y="273368"/>
                </a:moveTo>
                <a:cubicBezTo>
                  <a:pt x="284798" y="273368"/>
                  <a:pt x="283845" y="274320"/>
                  <a:pt x="282893" y="274320"/>
                </a:cubicBezTo>
                <a:cubicBezTo>
                  <a:pt x="274320" y="277178"/>
                  <a:pt x="264795" y="273368"/>
                  <a:pt x="260033" y="264795"/>
                </a:cubicBezTo>
                <a:lnTo>
                  <a:pt x="191453" y="130493"/>
                </a:lnTo>
                <a:cubicBezTo>
                  <a:pt x="189548" y="121920"/>
                  <a:pt x="193358" y="112395"/>
                  <a:pt x="200978" y="108585"/>
                </a:cubicBezTo>
                <a:cubicBezTo>
                  <a:pt x="208598" y="104775"/>
                  <a:pt x="219075" y="106680"/>
                  <a:pt x="224790" y="113348"/>
                </a:cubicBezTo>
                <a:lnTo>
                  <a:pt x="293370" y="248602"/>
                </a:lnTo>
                <a:cubicBezTo>
                  <a:pt x="298133" y="258127"/>
                  <a:pt x="294323" y="268605"/>
                  <a:pt x="285750" y="273368"/>
                </a:cubicBezTo>
                <a:lnTo>
                  <a:pt x="285750" y="273368"/>
                </a:lnTo>
                <a:close/>
                <a:moveTo>
                  <a:pt x="209550" y="325755"/>
                </a:moveTo>
                <a:cubicBezTo>
                  <a:pt x="202883" y="334328"/>
                  <a:pt x="191453" y="336233"/>
                  <a:pt x="182880" y="329565"/>
                </a:cubicBezTo>
                <a:lnTo>
                  <a:pt x="100013" y="268605"/>
                </a:lnTo>
                <a:cubicBezTo>
                  <a:pt x="93345" y="261938"/>
                  <a:pt x="93345" y="251460"/>
                  <a:pt x="98107" y="243840"/>
                </a:cubicBezTo>
                <a:cubicBezTo>
                  <a:pt x="103823" y="236220"/>
                  <a:pt x="113348" y="234315"/>
                  <a:pt x="121920" y="238125"/>
                </a:cubicBezTo>
                <a:lnTo>
                  <a:pt x="205740" y="299085"/>
                </a:lnTo>
                <a:cubicBezTo>
                  <a:pt x="213360" y="305753"/>
                  <a:pt x="215265" y="317183"/>
                  <a:pt x="209550" y="325755"/>
                </a:cubicBezTo>
                <a:close/>
                <a:moveTo>
                  <a:pt x="740093" y="314325"/>
                </a:moveTo>
                <a:cubicBezTo>
                  <a:pt x="743903" y="305753"/>
                  <a:pt x="745808" y="296228"/>
                  <a:pt x="745808" y="286703"/>
                </a:cubicBezTo>
                <a:cubicBezTo>
                  <a:pt x="745808" y="259080"/>
                  <a:pt x="729615" y="233363"/>
                  <a:pt x="703898" y="220980"/>
                </a:cubicBezTo>
                <a:cubicBezTo>
                  <a:pt x="704850" y="217170"/>
                  <a:pt x="704850" y="212408"/>
                  <a:pt x="704850" y="208598"/>
                </a:cubicBezTo>
                <a:cubicBezTo>
                  <a:pt x="704850" y="172402"/>
                  <a:pt x="679133" y="141923"/>
                  <a:pt x="643890" y="136208"/>
                </a:cubicBezTo>
                <a:cubicBezTo>
                  <a:pt x="639128" y="100965"/>
                  <a:pt x="610553" y="74295"/>
                  <a:pt x="574358" y="72390"/>
                </a:cubicBezTo>
                <a:cubicBezTo>
                  <a:pt x="563880" y="43815"/>
                  <a:pt x="536258" y="24765"/>
                  <a:pt x="505778" y="24765"/>
                </a:cubicBezTo>
                <a:cubicBezTo>
                  <a:pt x="498158" y="24765"/>
                  <a:pt x="490538" y="25718"/>
                  <a:pt x="483870" y="28575"/>
                </a:cubicBezTo>
                <a:cubicBezTo>
                  <a:pt x="459105" y="-2858"/>
                  <a:pt x="413385" y="-9525"/>
                  <a:pt x="381953" y="15240"/>
                </a:cubicBezTo>
                <a:cubicBezTo>
                  <a:pt x="369570" y="5715"/>
                  <a:pt x="353378" y="0"/>
                  <a:pt x="338138" y="0"/>
                </a:cubicBezTo>
                <a:cubicBezTo>
                  <a:pt x="315278" y="0"/>
                  <a:pt x="294323" y="10478"/>
                  <a:pt x="280035" y="28575"/>
                </a:cubicBezTo>
                <a:cubicBezTo>
                  <a:pt x="272415" y="26670"/>
                  <a:pt x="265748" y="24765"/>
                  <a:pt x="258127" y="24765"/>
                </a:cubicBezTo>
                <a:cubicBezTo>
                  <a:pt x="227648" y="24765"/>
                  <a:pt x="200025" y="43815"/>
                  <a:pt x="189548" y="72390"/>
                </a:cubicBezTo>
                <a:cubicBezTo>
                  <a:pt x="154305" y="74295"/>
                  <a:pt x="124778" y="100965"/>
                  <a:pt x="120015" y="136208"/>
                </a:cubicBezTo>
                <a:cubicBezTo>
                  <a:pt x="84773" y="141923"/>
                  <a:pt x="59055" y="172402"/>
                  <a:pt x="58103" y="208598"/>
                </a:cubicBezTo>
                <a:cubicBezTo>
                  <a:pt x="58103" y="213360"/>
                  <a:pt x="58103" y="217170"/>
                  <a:pt x="59055" y="221933"/>
                </a:cubicBezTo>
                <a:cubicBezTo>
                  <a:pt x="33338" y="234315"/>
                  <a:pt x="18097" y="260033"/>
                  <a:pt x="17145" y="287655"/>
                </a:cubicBezTo>
                <a:cubicBezTo>
                  <a:pt x="17145" y="297180"/>
                  <a:pt x="19050" y="306705"/>
                  <a:pt x="22860" y="315278"/>
                </a:cubicBezTo>
                <a:cubicBezTo>
                  <a:pt x="7620" y="328613"/>
                  <a:pt x="0" y="347663"/>
                  <a:pt x="0" y="366713"/>
                </a:cubicBezTo>
                <a:cubicBezTo>
                  <a:pt x="0" y="409575"/>
                  <a:pt x="41910" y="436245"/>
                  <a:pt x="64770" y="450533"/>
                </a:cubicBezTo>
                <a:lnTo>
                  <a:pt x="151448" y="505778"/>
                </a:lnTo>
                <a:lnTo>
                  <a:pt x="151448" y="550545"/>
                </a:lnTo>
                <a:cubicBezTo>
                  <a:pt x="151448" y="581025"/>
                  <a:pt x="176213" y="599123"/>
                  <a:pt x="207645" y="599123"/>
                </a:cubicBezTo>
                <a:lnTo>
                  <a:pt x="301943" y="599123"/>
                </a:lnTo>
                <a:cubicBezTo>
                  <a:pt x="320993" y="627698"/>
                  <a:pt x="355283" y="646748"/>
                  <a:pt x="381953" y="646748"/>
                </a:cubicBezTo>
                <a:cubicBezTo>
                  <a:pt x="408623" y="646748"/>
                  <a:pt x="441008" y="627698"/>
                  <a:pt x="461010" y="599123"/>
                </a:cubicBezTo>
                <a:lnTo>
                  <a:pt x="556260" y="599123"/>
                </a:lnTo>
                <a:cubicBezTo>
                  <a:pt x="586740" y="599123"/>
                  <a:pt x="612458" y="581025"/>
                  <a:pt x="612458" y="550545"/>
                </a:cubicBezTo>
                <a:lnTo>
                  <a:pt x="612458" y="505778"/>
                </a:lnTo>
                <a:lnTo>
                  <a:pt x="699135" y="450533"/>
                </a:lnTo>
                <a:cubicBezTo>
                  <a:pt x="721043" y="436245"/>
                  <a:pt x="762953" y="408623"/>
                  <a:pt x="762953" y="365760"/>
                </a:cubicBezTo>
                <a:cubicBezTo>
                  <a:pt x="762000" y="346710"/>
                  <a:pt x="754380" y="327660"/>
                  <a:pt x="740093" y="314325"/>
                </a:cubicBezTo>
                <a:close/>
              </a:path>
            </a:pathLst>
          </a:custGeom>
          <a:solidFill>
            <a:schemeClr val="accent1">
              <a:lumMod val="75000"/>
            </a:schemeClr>
          </a:solidFill>
          <a:ln w="38100" cap="flat">
            <a:solidFill>
              <a:schemeClr val="bg1"/>
            </a:solidFill>
            <a:prstDash val="solid"/>
            <a:miter/>
          </a:ln>
        </p:spPr>
        <p:txBody>
          <a:bodyPr rtlCol="0" anchor="ctr"/>
          <a:lstStyle/>
          <a:p>
            <a:pPr marL="0" marR="0" lvl="0" indent="0" algn="l"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1E1E1C"/>
              </a:solidFill>
              <a:effectLst/>
              <a:uLnTx/>
              <a:uFillTx/>
              <a:latin typeface="Calibri" panose="020F0502020204030204"/>
              <a:ea typeface="+mn-ea"/>
              <a:cs typeface="+mn-cs"/>
            </a:endParaRPr>
          </a:p>
        </p:txBody>
      </p:sp>
      <p:sp>
        <p:nvSpPr>
          <p:cNvPr id="80" name="Star: 4 Points 79">
            <a:extLst>
              <a:ext uri="{FF2B5EF4-FFF2-40B4-BE49-F238E27FC236}">
                <a16:creationId xmlns:a16="http://schemas.microsoft.com/office/drawing/2014/main" id="{4334F3B9-7050-4AA3-87DD-7C9B8AA7E018}"/>
              </a:ext>
            </a:extLst>
          </p:cNvPr>
          <p:cNvSpPr/>
          <p:nvPr/>
        </p:nvSpPr>
        <p:spPr>
          <a:xfrm>
            <a:off x="2182705" y="5918646"/>
            <a:ext cx="432874" cy="432874"/>
          </a:xfrm>
          <a:prstGeom prst="star4">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7731" rtl="0" eaLnBrk="1" fontAlgn="auto" latinLnBrk="0" hangingPunct="1">
              <a:lnSpc>
                <a:spcPct val="100000"/>
              </a:lnSpc>
              <a:spcBef>
                <a:spcPts val="0"/>
              </a:spcBef>
              <a:spcAft>
                <a:spcPts val="0"/>
              </a:spcAft>
              <a:buClrTx/>
              <a:buSzTx/>
              <a:buFontTx/>
              <a:buNone/>
              <a:tabLst/>
              <a:defRPr/>
            </a:pPr>
            <a:endParaRPr kumimoji="0" lang="en-ID" sz="897" b="0" i="0" u="none" strike="noStrike" kern="1200" cap="none" spc="0" normalizeH="0" baseline="0" noProof="0">
              <a:ln>
                <a:noFill/>
              </a:ln>
              <a:solidFill>
                <a:srgbClr val="FEF8EA"/>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5606" l="1157" r="98182">
                        <a14:foregroundMark x1="38678" y1="38313" x2="53223" y2="38313"/>
                      </a14:backgroundRemoval>
                    </a14:imgEffect>
                  </a14:imgLayer>
                </a14:imgProps>
              </a:ext>
            </a:extLst>
          </a:blip>
          <a:stretch>
            <a:fillRect/>
          </a:stretch>
        </p:blipFill>
        <p:spPr>
          <a:xfrm>
            <a:off x="479024" y="2198865"/>
            <a:ext cx="3261516" cy="2994302"/>
          </a:xfrm>
          <a:prstGeom prst="rect">
            <a:avLst/>
          </a:prstGeom>
        </p:spPr>
      </p:pic>
      <p:pic>
        <p:nvPicPr>
          <p:cNvPr id="3" name="Picture 2">
            <a:extLst>
              <a:ext uri="{FF2B5EF4-FFF2-40B4-BE49-F238E27FC236}">
                <a16:creationId xmlns:a16="http://schemas.microsoft.com/office/drawing/2014/main" id="{AD82A515-61C4-B51B-28BC-4DC1D915841D}"/>
              </a:ext>
            </a:extLst>
          </p:cNvPr>
          <p:cNvPicPr>
            <a:picLocks noChangeAspect="1"/>
          </p:cNvPicPr>
          <p:nvPr/>
        </p:nvPicPr>
        <p:blipFill>
          <a:blip r:embed="rId4"/>
          <a:stretch>
            <a:fillRect/>
          </a:stretch>
        </p:blipFill>
        <p:spPr>
          <a:xfrm>
            <a:off x="3597501" y="1379839"/>
            <a:ext cx="7931583" cy="4523624"/>
          </a:xfrm>
          <a:prstGeom prst="rect">
            <a:avLst/>
          </a:prstGeom>
        </p:spPr>
      </p:pic>
    </p:spTree>
    <p:extLst>
      <p:ext uri="{BB962C8B-B14F-4D97-AF65-F5344CB8AC3E}">
        <p14:creationId xmlns:p14="http://schemas.microsoft.com/office/powerpoint/2010/main" val="34414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9" y="1170695"/>
            <a:ext cx="9753285" cy="1477130"/>
          </a:xfrm>
          <a:prstGeom prst="rect">
            <a:avLst/>
          </a:prstGeom>
          <a:solidFill>
            <a:schemeClr val="bg1"/>
          </a:solidFill>
        </p:spPr>
        <p:txBody>
          <a:bodyPr wrap="square" lIns="121725" tIns="60862" rIns="121725" bIns="60862">
            <a:spAutoFit/>
          </a:bodyPr>
          <a:lstStyle/>
          <a:p>
            <a:pPr algn="ctr"/>
            <a:r>
              <a:rPr lang="en-US" sz="4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 nhiều ngày nhởn nhơ bay lượn, mây cảm thấy thế nào?</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37D5F15-8526-465C-A5BA-423D722243C4}"/>
              </a:ext>
            </a:extLst>
          </p:cNvPr>
          <p:cNvSpPr/>
          <p:nvPr/>
        </p:nvSpPr>
        <p:spPr>
          <a:xfrm>
            <a:off x="1685726" y="2923296"/>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A</a:t>
            </a:r>
            <a:r>
              <a:rPr lang="vi-VN"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 chán</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97E571C9-3B73-4FE8-86A6-3C6A708FFBB5}"/>
              </a:ext>
            </a:extLst>
          </p:cNvPr>
          <p:cNvSpPr/>
          <p:nvPr/>
        </p:nvSpPr>
        <p:spPr>
          <a:xfrm>
            <a:off x="1685726" y="416652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Thích thú</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B66B4824-2C83-410D-AB61-F42A86DFA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3207" y="2989327"/>
            <a:ext cx="798097" cy="782741"/>
          </a:xfrm>
          <a:prstGeom prst="rect">
            <a:avLst/>
          </a:prstGeom>
        </p:spPr>
      </p:pic>
      <p:pic>
        <p:nvPicPr>
          <p:cNvPr id="9" name="Picture 8">
            <a:extLst>
              <a:ext uri="{FF2B5EF4-FFF2-40B4-BE49-F238E27FC236}">
                <a16:creationId xmlns:a16="http://schemas.microsoft.com/office/drawing/2014/main" id="{E0379F05-CC41-4F57-A0B0-1ABFBB3D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4242921"/>
            <a:ext cx="807556" cy="778352"/>
          </a:xfrm>
          <a:prstGeom prst="rect">
            <a:avLst/>
          </a:prstGeom>
        </p:spPr>
      </p:pic>
      <p:sp>
        <p:nvSpPr>
          <p:cNvPr id="10" name="Rectangle 9">
            <a:extLst>
              <a:ext uri="{FF2B5EF4-FFF2-40B4-BE49-F238E27FC236}">
                <a16:creationId xmlns:a16="http://schemas.microsoft.com/office/drawing/2014/main" id="{D3A4E238-7D5F-4F53-B7C1-6BF90A0916EF}"/>
              </a:ext>
            </a:extLst>
          </p:cNvPr>
          <p:cNvSpPr/>
          <p:nvPr/>
        </p:nvSpPr>
        <p:spPr>
          <a:xfrm>
            <a:off x="1690695" y="543789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Bực mình</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E897B070-10DF-4B7F-98E9-5E4B4615F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5520942"/>
            <a:ext cx="807556" cy="778352"/>
          </a:xfrm>
          <a:prstGeom prst="rect">
            <a:avLst/>
          </a:prstGeom>
        </p:spPr>
      </p:pic>
    </p:spTree>
    <p:extLst>
      <p:ext uri="{BB962C8B-B14F-4D97-AF65-F5344CB8AC3E}">
        <p14:creationId xmlns:p14="http://schemas.microsoft.com/office/powerpoint/2010/main" val="18893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250" fill="hold"/>
                                        <p:tgtEl>
                                          <p:spTgt spid="8"/>
                                        </p:tgtEl>
                                        <p:attrNameLst>
                                          <p:attrName>ppt_w</p:attrName>
                                        </p:attrNameLst>
                                      </p:cBhvr>
                                      <p:tavLst>
                                        <p:tav tm="0">
                                          <p:val>
                                            <p:strVal val="4*#ppt_w"/>
                                          </p:val>
                                        </p:tav>
                                        <p:tav tm="100000">
                                          <p:val>
                                            <p:strVal val="#ppt_w"/>
                                          </p:val>
                                        </p:tav>
                                      </p:tavLst>
                                    </p:anim>
                                    <p:anim calcmode="lin" valueType="num">
                                      <p:cBhvr>
                                        <p:cTn id="3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7"/>
                                        </p:tgtEl>
                                        <p:attrNameLst>
                                          <p:attrName>fillcolor</p:attrName>
                                        </p:attrNameLst>
                                      </p:cBhvr>
                                      <p:to>
                                        <a:schemeClr val="accent1"/>
                                      </p:to>
                                    </p:animClr>
                                    <p:set>
                                      <p:cBhvr>
                                        <p:cTn id="47" dur="250" fill="hold"/>
                                        <p:tgtEl>
                                          <p:spTgt spid="7"/>
                                        </p:tgtEl>
                                        <p:attrNameLst>
                                          <p:attrName>fill.type</p:attrName>
                                        </p:attrNameLst>
                                      </p:cBhvr>
                                      <p:to>
                                        <p:strVal val="solid"/>
                                      </p:to>
                                    </p:set>
                                    <p:set>
                                      <p:cBhvr>
                                        <p:cTn id="48" dur="250" fill="hold"/>
                                        <p:tgtEl>
                                          <p:spTgt spid="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250" fill="hold"/>
                                        <p:tgtEl>
                                          <p:spTgt spid="9"/>
                                        </p:tgtEl>
                                        <p:attrNameLst>
                                          <p:attrName>ppt_w</p:attrName>
                                        </p:attrNameLst>
                                      </p:cBhvr>
                                      <p:tavLst>
                                        <p:tav tm="0">
                                          <p:val>
                                            <p:strVal val="4*#ppt_w"/>
                                          </p:val>
                                        </p:tav>
                                        <p:tav tm="100000">
                                          <p:val>
                                            <p:strVal val="#ppt_w"/>
                                          </p:val>
                                        </p:tav>
                                      </p:tavLst>
                                    </p:anim>
                                    <p:anim calcmode="lin" valueType="num">
                                      <p:cBhvr>
                                        <p:cTn id="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0"/>
                                        </p:tgtEl>
                                        <p:attrNameLst>
                                          <p:attrName>fillcolor</p:attrName>
                                        </p:attrNameLst>
                                      </p:cBhvr>
                                      <p:to>
                                        <a:schemeClr val="accent1"/>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0"/>
                                        </p:tgtEl>
                                        <p:attrNameLst>
                                          <p:attrName>fillcolor</p:attrName>
                                        </p:attrNameLst>
                                      </p:cBhvr>
                                      <p:to>
                                        <a:schemeClr val="accent1"/>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50" fill="hold"/>
                                        <p:tgtEl>
                                          <p:spTgt spid="11"/>
                                        </p:tgtEl>
                                        <p:attrNameLst>
                                          <p:attrName>ppt_w</p:attrName>
                                        </p:attrNameLst>
                                      </p:cBhvr>
                                      <p:tavLst>
                                        <p:tav tm="0">
                                          <p:val>
                                            <p:strVal val="4*#ppt_w"/>
                                          </p:val>
                                        </p:tav>
                                        <p:tav tm="100000">
                                          <p:val>
                                            <p:strVal val="#ppt_w"/>
                                          </p:val>
                                        </p:tav>
                                      </p:tavLst>
                                    </p:anim>
                                    <p:anim calcmode="lin" valueType="num">
                                      <p:cBhvr>
                                        <p:cTn id="6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9" y="1170696"/>
            <a:ext cx="9753285" cy="1354019"/>
          </a:xfrm>
          <a:prstGeom prst="rect">
            <a:avLst/>
          </a:prstGeom>
          <a:solidFill>
            <a:schemeClr val="bg1"/>
          </a:solidFill>
        </p:spPr>
        <p:txBody>
          <a:bodyPr wrap="square" lIns="121725" tIns="60862" rIns="121725" bIns="60862">
            <a:spAutoFit/>
          </a:bodyPr>
          <a:lstStyle/>
          <a:p>
            <a:pPr algn="ctr"/>
            <a:r>
              <a:rPr lang="en-US" sz="4400" b="1" i="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muốn làm việc…  </a:t>
            </a:r>
          </a:p>
          <a:p>
            <a:pPr algn="ctr"/>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 ý phù hợp để hoàn thành câu nói của Mây.</a:t>
            </a:r>
            <a:endPar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37D5F15-8526-465C-A5BA-423D722243C4}"/>
              </a:ext>
            </a:extLst>
          </p:cNvPr>
          <p:cNvSpPr/>
          <p:nvPr/>
        </p:nvSpPr>
        <p:spPr>
          <a:xfrm>
            <a:off x="1685726" y="5374347"/>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C</a:t>
            </a:r>
            <a:r>
              <a:rPr lang="vi-VN"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 ích cho đời.</a:t>
            </a:r>
            <a:endPar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97E571C9-3B73-4FE8-86A6-3C6A708FFBB5}"/>
              </a:ext>
            </a:extLst>
          </p:cNvPr>
          <p:cNvSpPr/>
          <p:nvPr/>
        </p:nvSpPr>
        <p:spPr>
          <a:xfrm>
            <a:off x="1685726" y="416652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cho đỡ chán.</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B66B4824-2C83-410D-AB61-F42A86DFA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3207" y="5443476"/>
            <a:ext cx="798097" cy="782741"/>
          </a:xfrm>
          <a:prstGeom prst="rect">
            <a:avLst/>
          </a:prstGeom>
        </p:spPr>
      </p:pic>
      <p:pic>
        <p:nvPicPr>
          <p:cNvPr id="9" name="Picture 8">
            <a:extLst>
              <a:ext uri="{FF2B5EF4-FFF2-40B4-BE49-F238E27FC236}">
                <a16:creationId xmlns:a16="http://schemas.microsoft.com/office/drawing/2014/main" id="{E0379F05-CC41-4F57-A0B0-1ABFBB3D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4242921"/>
            <a:ext cx="807556" cy="778352"/>
          </a:xfrm>
          <a:prstGeom prst="rect">
            <a:avLst/>
          </a:prstGeom>
        </p:spPr>
      </p:pic>
      <p:sp>
        <p:nvSpPr>
          <p:cNvPr id="10" name="Rectangle 9">
            <a:extLst>
              <a:ext uri="{FF2B5EF4-FFF2-40B4-BE49-F238E27FC236}">
                <a16:creationId xmlns:a16="http://schemas.microsoft.com/office/drawing/2014/main" id="{D3A4E238-7D5F-4F53-B7C1-6BF90A0916EF}"/>
              </a:ext>
            </a:extLst>
          </p:cNvPr>
          <p:cNvSpPr/>
          <p:nvPr/>
        </p:nvSpPr>
        <p:spPr>
          <a:xfrm>
            <a:off x="1670304" y="301412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280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để kiếm thêm tiền.</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E897B070-10DF-4B7F-98E9-5E4B4615F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6900" y="3097172"/>
            <a:ext cx="807556" cy="778352"/>
          </a:xfrm>
          <a:prstGeom prst="rect">
            <a:avLst/>
          </a:prstGeom>
        </p:spPr>
      </p:pic>
    </p:spTree>
    <p:extLst>
      <p:ext uri="{BB962C8B-B14F-4D97-AF65-F5344CB8AC3E}">
        <p14:creationId xmlns:p14="http://schemas.microsoft.com/office/powerpoint/2010/main" val="37713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250" fill="hold"/>
                                        <p:tgtEl>
                                          <p:spTgt spid="8"/>
                                        </p:tgtEl>
                                        <p:attrNameLst>
                                          <p:attrName>ppt_w</p:attrName>
                                        </p:attrNameLst>
                                      </p:cBhvr>
                                      <p:tavLst>
                                        <p:tav tm="0">
                                          <p:val>
                                            <p:strVal val="4*#ppt_w"/>
                                          </p:val>
                                        </p:tav>
                                        <p:tav tm="100000">
                                          <p:val>
                                            <p:strVal val="#ppt_w"/>
                                          </p:val>
                                        </p:tav>
                                      </p:tavLst>
                                    </p:anim>
                                    <p:anim calcmode="lin" valueType="num">
                                      <p:cBhvr>
                                        <p:cTn id="3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7"/>
                                        </p:tgtEl>
                                        <p:attrNameLst>
                                          <p:attrName>fillcolor</p:attrName>
                                        </p:attrNameLst>
                                      </p:cBhvr>
                                      <p:to>
                                        <a:schemeClr val="accent1"/>
                                      </p:to>
                                    </p:animClr>
                                    <p:set>
                                      <p:cBhvr>
                                        <p:cTn id="47" dur="250" fill="hold"/>
                                        <p:tgtEl>
                                          <p:spTgt spid="7"/>
                                        </p:tgtEl>
                                        <p:attrNameLst>
                                          <p:attrName>fill.type</p:attrName>
                                        </p:attrNameLst>
                                      </p:cBhvr>
                                      <p:to>
                                        <p:strVal val="solid"/>
                                      </p:to>
                                    </p:set>
                                    <p:set>
                                      <p:cBhvr>
                                        <p:cTn id="48" dur="250" fill="hold"/>
                                        <p:tgtEl>
                                          <p:spTgt spid="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250" fill="hold"/>
                                        <p:tgtEl>
                                          <p:spTgt spid="9"/>
                                        </p:tgtEl>
                                        <p:attrNameLst>
                                          <p:attrName>ppt_w</p:attrName>
                                        </p:attrNameLst>
                                      </p:cBhvr>
                                      <p:tavLst>
                                        <p:tav tm="0">
                                          <p:val>
                                            <p:strVal val="4*#ppt_w"/>
                                          </p:val>
                                        </p:tav>
                                        <p:tav tm="100000">
                                          <p:val>
                                            <p:strVal val="#ppt_w"/>
                                          </p:val>
                                        </p:tav>
                                      </p:tavLst>
                                    </p:anim>
                                    <p:anim calcmode="lin" valueType="num">
                                      <p:cBhvr>
                                        <p:cTn id="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0"/>
                                        </p:tgtEl>
                                        <p:attrNameLst>
                                          <p:attrName>fillcolor</p:attrName>
                                        </p:attrNameLst>
                                      </p:cBhvr>
                                      <p:to>
                                        <a:schemeClr val="accent1"/>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0"/>
                                        </p:tgtEl>
                                        <p:attrNameLst>
                                          <p:attrName>fillcolor</p:attrName>
                                        </p:attrNameLst>
                                      </p:cBhvr>
                                      <p:to>
                                        <a:schemeClr val="accent1"/>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50" fill="hold"/>
                                        <p:tgtEl>
                                          <p:spTgt spid="11"/>
                                        </p:tgtEl>
                                        <p:attrNameLst>
                                          <p:attrName>ppt_w</p:attrName>
                                        </p:attrNameLst>
                                      </p:cBhvr>
                                      <p:tavLst>
                                        <p:tav tm="0">
                                          <p:val>
                                            <p:strVal val="4*#ppt_w"/>
                                          </p:val>
                                        </p:tav>
                                        <p:tav tm="100000">
                                          <p:val>
                                            <p:strVal val="#ppt_w"/>
                                          </p:val>
                                        </p:tav>
                                      </p:tavLst>
                                    </p:anim>
                                    <p:anim calcmode="lin" valueType="num">
                                      <p:cBhvr>
                                        <p:cTn id="6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429740" cy="3686085"/>
            <a:chOff x="152400" y="642075"/>
            <a:chExt cx="5395926"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247087"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đoá</a:t>
              </a:r>
              <a:r>
                <a:rPr lang="en-US" sz="6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kumimoji="0" lang="en-US" sz="6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125E-6 -1.48148E-6 L 0.73086 0.01019 " pathEditMode="relative" rAng="0" ptsTypes="AA">
                                      <p:cBhvr>
                                        <p:cTn id="14" dur="3500" fill="hold"/>
                                        <p:tgtEl>
                                          <p:spTgt spid="10"/>
                                        </p:tgtEl>
                                        <p:attrNameLst>
                                          <p:attrName>ppt_x</p:attrName>
                                          <p:attrName>ppt_y</p:attrName>
                                        </p:attrNameLst>
                                      </p:cBhvr>
                                      <p:rCtr x="36536"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4414" fill="hold"/>
                                        <p:tgtEl>
                                          <p:spTgt spid="13"/>
                                        </p:tgtEl>
                                      </p:cBhvr>
                                    </p:cmd>
                                  </p:childTnLst>
                                </p:cTn>
                              </p:par>
                              <p:par>
                                <p:cTn id="21" presetID="63" presetClass="path" presetSubtype="0" accel="50000" decel="50000" fill="hold" nodeType="withEffect">
                                  <p:stCondLst>
                                    <p:cond delay="0"/>
                                  </p:stCondLst>
                                  <p:childTnLst>
                                    <p:animMotion origin="layout" path="M 0.73086 0.01019 L 1.64753 0.0213 " pathEditMode="relative" rAng="0" ptsTypes="AA">
                                      <p:cBhvr>
                                        <p:cTn id="22"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3"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khoe</a:t>
              </a:r>
              <a:r>
                <a:rPr kumimoji="0" 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4414" fill="hold"/>
                                        <p:tgtEl>
                                          <p:spTgt spid="12"/>
                                        </p:tgtEl>
                                      </p:cBhvr>
                                    </p:cmd>
                                  </p:childTnLst>
                                </p:cTn>
                              </p:par>
                              <p:par>
                                <p:cTn id="21" presetID="63" presetClass="path" presetSubtype="0" accel="50000" decel="50000" fill="hold" nodeType="withEffect">
                                  <p:stCondLst>
                                    <p:cond delay="0"/>
                                  </p:stCondLst>
                                  <p:childTnLst>
                                    <p:animMotion origin="layout" path="M 0.7309 0.01018 L 1.64757 0.0213 " pathEditMode="relative" rAng="0" ptsTypes="AA">
                                      <p:cBhvr>
                                        <p:cTn id="22"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6233277" y="450673"/>
            <a:ext cx="13041702" cy="3686085"/>
            <a:chOff x="-262148" y="491767"/>
            <a:chExt cx="9094400"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6980001"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Tết đến, hoa đào khoe sắc hồng tươi, hoa mai vàng nở rộ. </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29167E-6 -7.40741E-7 L 0.73086 0.01019 " pathEditMode="relative" rAng="0" ptsTypes="AA">
                                      <p:cBhvr>
                                        <p:cTn id="14" dur="3500" fill="hold"/>
                                        <p:tgtEl>
                                          <p:spTgt spid="9"/>
                                        </p:tgtEl>
                                        <p:attrNameLst>
                                          <p:attrName>ppt_x</p:attrName>
                                          <p:attrName>ppt_y</p:attrName>
                                        </p:attrNameLst>
                                      </p:cBhvr>
                                      <p:rCtr x="36536"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4414" fill="hold"/>
                                        <p:tgtEl>
                                          <p:spTgt spid="12"/>
                                        </p:tgtEl>
                                      </p:cBhvr>
                                    </p:cmd>
                                  </p:childTnLst>
                                </p:cTn>
                              </p:par>
                              <p:par>
                                <p:cTn id="21" presetID="63" presetClass="path" presetSubtype="0" accel="50000" decel="50000" fill="hold" nodeType="withEffect">
                                  <p:stCondLst>
                                    <p:cond delay="0"/>
                                  </p:stCondLst>
                                  <p:childTnLst>
                                    <p:animMotion origin="layout" path="M 0.73086 0.01019 L 1.64752 0.0213 " pathEditMode="relative" rAng="0" ptsTypes="AA">
                                      <p:cBhvr>
                                        <p:cTn id="22"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2" descr="Danh mục 5 bộ sách giáo khoa lớp 1 mới | Bộ sách lớp 1 m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4339" y="-89125"/>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B41CE8-6FBB-D1B2-93BE-8A535C73AC28}"/>
              </a:ext>
            </a:extLst>
          </p:cNvPr>
          <p:cNvPicPr>
            <a:picLocks noChangeAspect="1"/>
          </p:cNvPicPr>
          <p:nvPr/>
        </p:nvPicPr>
        <p:blipFill>
          <a:blip r:embed="rId4"/>
          <a:stretch>
            <a:fillRect/>
          </a:stretch>
        </p:blipFill>
        <p:spPr>
          <a:xfrm>
            <a:off x="0" y="454740"/>
            <a:ext cx="3188484" cy="2780017"/>
          </a:xfrm>
          <a:prstGeom prst="rect">
            <a:avLst/>
          </a:prstGeom>
        </p:spPr>
      </p:pic>
      <p:sp>
        <p:nvSpPr>
          <p:cNvPr id="4" name="Title 1">
            <a:extLst>
              <a:ext uri="{FF2B5EF4-FFF2-40B4-BE49-F238E27FC236}">
                <a16:creationId xmlns:a16="http://schemas.microsoft.com/office/drawing/2014/main" id="{6BD62EF5-BD81-2C15-63BA-5F52759A5D89}"/>
              </a:ext>
            </a:extLst>
          </p:cNvPr>
          <p:cNvSpPr txBox="1">
            <a:spLocks/>
          </p:cNvSpPr>
          <p:nvPr/>
        </p:nvSpPr>
        <p:spPr>
          <a:xfrm>
            <a:off x="3165151" y="2821643"/>
            <a:ext cx="7860811"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ln w="317500">
                  <a:solidFill>
                    <a:schemeClr val="bg1"/>
                  </a:solidFill>
                </a:ln>
                <a:solidFill>
                  <a:srgbClr val="FF0066"/>
                </a:solidFill>
                <a:effectLst>
                  <a:glow rad="228600">
                    <a:schemeClr val="accent5">
                      <a:satMod val="175000"/>
                      <a:alpha val="40000"/>
                    </a:schemeClr>
                  </a:glow>
                  <a:outerShdw blurRad="38100" dist="19050" dir="2700000" algn="tl" rotWithShape="0">
                    <a:prstClr val="black">
                      <a:alpha val="40000"/>
                    </a:prstClr>
                  </a:outerShdw>
                </a:effectLst>
                <a:latin typeface="Arial-Rounded" pitchFamily="34" charset="0"/>
                <a:ea typeface="Arial-Rounded" pitchFamily="34" charset="0"/>
                <a:cs typeface="Arial-Rounded" pitchFamily="34" charset="0"/>
              </a:rPr>
              <a:t>ÔN TẬP</a:t>
            </a:r>
          </a:p>
          <a:p>
            <a:pPr algn="ctr">
              <a:lnSpc>
                <a:spcPct val="120000"/>
              </a:lnSpc>
            </a:pPr>
            <a:r>
              <a:rPr lang="en-US" sz="8800" b="1" dirty="0">
                <a:ln w="317500">
                  <a:solidFill>
                    <a:schemeClr val="bg1"/>
                  </a:solidFill>
                </a:ln>
                <a:solidFill>
                  <a:srgbClr val="FF0066"/>
                </a:solidFill>
                <a:effectLst>
                  <a:glow rad="228600">
                    <a:schemeClr val="accent5">
                      <a:satMod val="175000"/>
                      <a:alpha val="40000"/>
                    </a:schemeClr>
                  </a:glow>
                  <a:outerShdw blurRad="38100" dist="19050" dir="2700000" algn="tl" rotWithShape="0">
                    <a:prstClr val="black">
                      <a:alpha val="40000"/>
                    </a:prstClr>
                  </a:outerShdw>
                </a:effectLst>
                <a:latin typeface="Arial-Rounded" pitchFamily="34" charset="0"/>
                <a:ea typeface="Arial-Rounded" pitchFamily="34" charset="0"/>
                <a:cs typeface="Arial-Rounded" pitchFamily="34" charset="0"/>
              </a:rPr>
              <a:t>VÀ KỂ CHUYỆN</a:t>
            </a:r>
          </a:p>
        </p:txBody>
      </p:sp>
      <p:sp>
        <p:nvSpPr>
          <p:cNvPr id="6" name="Title 1">
            <a:extLst>
              <a:ext uri="{FF2B5EF4-FFF2-40B4-BE49-F238E27FC236}">
                <a16:creationId xmlns:a16="http://schemas.microsoft.com/office/drawing/2014/main" id="{9656C00D-0D30-08E7-DBE8-7A4902F8CA0A}"/>
              </a:ext>
            </a:extLst>
          </p:cNvPr>
          <p:cNvSpPr txBox="1">
            <a:spLocks/>
          </p:cNvSpPr>
          <p:nvPr/>
        </p:nvSpPr>
        <p:spPr>
          <a:xfrm>
            <a:off x="3186416" y="2800379"/>
            <a:ext cx="7860811"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ln w="0"/>
                <a:solidFill>
                  <a:srgbClr val="FF0066"/>
                </a:solidFill>
                <a:effectLst>
                  <a:outerShdw blurRad="38100" dist="19050" dir="2700000" algn="tl" rotWithShape="0">
                    <a:prstClr val="black">
                      <a:alpha val="40000"/>
                    </a:prstClr>
                  </a:outerShdw>
                </a:effectLst>
                <a:latin typeface="Arial-Rounded" pitchFamily="34" charset="0"/>
                <a:ea typeface="Arial-Rounded" pitchFamily="34" charset="0"/>
                <a:cs typeface="Arial-Rounded" pitchFamily="34" charset="0"/>
              </a:rPr>
              <a:t>ÔN TẬP</a:t>
            </a:r>
          </a:p>
          <a:p>
            <a:pPr algn="ctr">
              <a:lnSpc>
                <a:spcPct val="120000"/>
              </a:lnSpc>
            </a:pPr>
            <a:r>
              <a:rPr lang="en-US" sz="8800" b="1" dirty="0">
                <a:ln w="0"/>
                <a:solidFill>
                  <a:srgbClr val="FF0066"/>
                </a:solidFill>
                <a:effectLst>
                  <a:outerShdw blurRad="38100" dist="19050" dir="2700000" algn="tl" rotWithShape="0">
                    <a:prstClr val="black">
                      <a:alpha val="40000"/>
                    </a:prstClr>
                  </a:outerShdw>
                </a:effectLst>
                <a:latin typeface="Arial-Rounded" pitchFamily="34" charset="0"/>
                <a:ea typeface="Arial-Rounded" pitchFamily="34" charset="0"/>
                <a:cs typeface="Arial-Rounded" pitchFamily="34" charset="0"/>
              </a:rPr>
              <a:t>VÀ KỂ CHUYỆN</a:t>
            </a:r>
          </a:p>
        </p:txBody>
      </p:sp>
    </p:spTree>
    <p:extLst>
      <p:ext uri="{BB962C8B-B14F-4D97-AF65-F5344CB8AC3E}">
        <p14:creationId xmlns:p14="http://schemas.microsoft.com/office/powerpoint/2010/main" val="29844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43476" y="2286015"/>
          <a:ext cx="7814884" cy="1345717"/>
        </p:xfrm>
        <a:graphic>
          <a:graphicData uri="http://schemas.openxmlformats.org/drawingml/2006/table">
            <a:tbl>
              <a:tblPr firstRow="1" bandRow="1">
                <a:tableStyleId>{5C22544A-7EE6-4342-B048-85BDC9FD1C3A}</a:tableStyleId>
              </a:tblPr>
              <a:tblGrid>
                <a:gridCol w="1953721">
                  <a:extLst>
                    <a:ext uri="{9D8B030D-6E8A-4147-A177-3AD203B41FA5}">
                      <a16:colId xmlns:a16="http://schemas.microsoft.com/office/drawing/2014/main" val="20000"/>
                    </a:ext>
                  </a:extLst>
                </a:gridCol>
                <a:gridCol w="1953721">
                  <a:extLst>
                    <a:ext uri="{9D8B030D-6E8A-4147-A177-3AD203B41FA5}">
                      <a16:colId xmlns:a16="http://schemas.microsoft.com/office/drawing/2014/main" val="20001"/>
                    </a:ext>
                  </a:extLst>
                </a:gridCol>
                <a:gridCol w="1953721">
                  <a:extLst>
                    <a:ext uri="{9D8B030D-6E8A-4147-A177-3AD203B41FA5}">
                      <a16:colId xmlns:a16="http://schemas.microsoft.com/office/drawing/2014/main" val="20002"/>
                    </a:ext>
                  </a:extLst>
                </a:gridCol>
                <a:gridCol w="1953721">
                  <a:extLst>
                    <a:ext uri="{9D8B030D-6E8A-4147-A177-3AD203B41FA5}">
                      <a16:colId xmlns:a16="http://schemas.microsoft.com/office/drawing/2014/main" val="20003"/>
                    </a:ext>
                  </a:extLst>
                </a:gridCol>
              </a:tblGrid>
              <a:tr h="134571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extLst>
                  <a:ext uri="{0D108BD9-81ED-4DB2-BD59-A6C34878D82A}">
                    <a16:rowId xmlns:a16="http://schemas.microsoft.com/office/drawing/2014/main" val="10000"/>
                  </a:ext>
                </a:extLst>
              </a:tr>
            </a:tbl>
          </a:graphicData>
        </a:graphic>
      </p:graphicFrame>
      <p:sp>
        <p:nvSpPr>
          <p:cNvPr id="45" name="Title 1"/>
          <p:cNvSpPr txBox="1">
            <a:spLocks/>
          </p:cNvSpPr>
          <p:nvPr/>
        </p:nvSpPr>
        <p:spPr>
          <a:xfrm>
            <a:off x="2208397" y="2613751"/>
            <a:ext cx="1930425"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ước</a:t>
            </a:r>
          </a:p>
        </p:txBody>
      </p:sp>
      <p:sp>
        <p:nvSpPr>
          <p:cNvPr id="33" name="Title 1"/>
          <p:cNvSpPr txBox="1">
            <a:spLocks/>
          </p:cNvSpPr>
          <p:nvPr/>
        </p:nvSpPr>
        <p:spPr>
          <a:xfrm>
            <a:off x="4169707" y="2613751"/>
            <a:ext cx="1930425"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lướt</a:t>
            </a:r>
          </a:p>
        </p:txBody>
      </p:sp>
      <p:sp>
        <p:nvSpPr>
          <p:cNvPr id="34" name="Title 1"/>
          <p:cNvSpPr txBox="1">
            <a:spLocks/>
          </p:cNvSpPr>
          <p:nvPr/>
        </p:nvSpPr>
        <p:spPr>
          <a:xfrm>
            <a:off x="6123192" y="2613751"/>
            <a:ext cx="212346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gươm</a:t>
            </a:r>
          </a:p>
        </p:txBody>
      </p:sp>
      <p:sp>
        <p:nvSpPr>
          <p:cNvPr id="35" name="Title 1"/>
          <p:cNvSpPr txBox="1">
            <a:spLocks/>
          </p:cNvSpPr>
          <p:nvPr/>
        </p:nvSpPr>
        <p:spPr>
          <a:xfrm>
            <a:off x="8018100" y="2613751"/>
            <a:ext cx="1930425"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ướp</a:t>
            </a:r>
          </a:p>
        </p:txBody>
      </p:sp>
      <p:graphicFrame>
        <p:nvGraphicFramePr>
          <p:cNvPr id="19" name="Table 18">
            <a:extLst>
              <a:ext uri="{FF2B5EF4-FFF2-40B4-BE49-F238E27FC236}">
                <a16:creationId xmlns:a16="http://schemas.microsoft.com/office/drawing/2014/main" id="{410CD41D-385E-4B32-9014-058913E0A061}"/>
              </a:ext>
            </a:extLst>
          </p:cNvPr>
          <p:cNvGraphicFramePr>
            <a:graphicFrameLocks noGrp="1"/>
          </p:cNvGraphicFramePr>
          <p:nvPr/>
        </p:nvGraphicFramePr>
        <p:xfrm>
          <a:off x="2243476" y="3723412"/>
          <a:ext cx="7814884" cy="1345717"/>
        </p:xfrm>
        <a:graphic>
          <a:graphicData uri="http://schemas.openxmlformats.org/drawingml/2006/table">
            <a:tbl>
              <a:tblPr firstRow="1" bandRow="1">
                <a:tableStyleId>{5C22544A-7EE6-4342-B048-85BDC9FD1C3A}</a:tableStyleId>
              </a:tblPr>
              <a:tblGrid>
                <a:gridCol w="1953721">
                  <a:extLst>
                    <a:ext uri="{9D8B030D-6E8A-4147-A177-3AD203B41FA5}">
                      <a16:colId xmlns:a16="http://schemas.microsoft.com/office/drawing/2014/main" val="20004"/>
                    </a:ext>
                  </a:extLst>
                </a:gridCol>
                <a:gridCol w="1953721">
                  <a:extLst>
                    <a:ext uri="{9D8B030D-6E8A-4147-A177-3AD203B41FA5}">
                      <a16:colId xmlns:a16="http://schemas.microsoft.com/office/drawing/2014/main" val="20005"/>
                    </a:ext>
                  </a:extLst>
                </a:gridCol>
                <a:gridCol w="1953721">
                  <a:extLst>
                    <a:ext uri="{9D8B030D-6E8A-4147-A177-3AD203B41FA5}">
                      <a16:colId xmlns:a16="http://schemas.microsoft.com/office/drawing/2014/main" val="20006"/>
                    </a:ext>
                  </a:extLst>
                </a:gridCol>
                <a:gridCol w="1953721">
                  <a:extLst>
                    <a:ext uri="{9D8B030D-6E8A-4147-A177-3AD203B41FA5}">
                      <a16:colId xmlns:a16="http://schemas.microsoft.com/office/drawing/2014/main" val="20007"/>
                    </a:ext>
                  </a:extLst>
                </a:gridCol>
              </a:tblGrid>
              <a:tr h="134571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9E8EF"/>
                    </a:solidFill>
                  </a:tcPr>
                </a:tc>
                <a:extLst>
                  <a:ext uri="{0D108BD9-81ED-4DB2-BD59-A6C34878D82A}">
                    <a16:rowId xmlns:a16="http://schemas.microsoft.com/office/drawing/2014/main" val="10000"/>
                  </a:ext>
                </a:extLst>
              </a:tr>
            </a:tbl>
          </a:graphicData>
        </a:graphic>
      </p:graphicFrame>
      <p:sp>
        <p:nvSpPr>
          <p:cNvPr id="24" name="Title 1">
            <a:extLst>
              <a:ext uri="{FF2B5EF4-FFF2-40B4-BE49-F238E27FC236}">
                <a16:creationId xmlns:a16="http://schemas.microsoft.com/office/drawing/2014/main" id="{24F697F2-C7DD-4A27-BEB9-5B8012FB6D30}"/>
              </a:ext>
            </a:extLst>
          </p:cNvPr>
          <p:cNvSpPr txBox="1">
            <a:spLocks/>
          </p:cNvSpPr>
          <p:nvPr/>
        </p:nvSpPr>
        <p:spPr>
          <a:xfrm>
            <a:off x="2427806" y="4012637"/>
            <a:ext cx="155801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lượn</a:t>
            </a:r>
          </a:p>
        </p:txBody>
      </p:sp>
      <p:sp>
        <p:nvSpPr>
          <p:cNvPr id="25" name="Title 1">
            <a:extLst>
              <a:ext uri="{FF2B5EF4-FFF2-40B4-BE49-F238E27FC236}">
                <a16:creationId xmlns:a16="http://schemas.microsoft.com/office/drawing/2014/main" id="{3301FF81-DD09-457F-A27D-47E6B4B42A1D}"/>
              </a:ext>
            </a:extLst>
          </p:cNvPr>
          <p:cNvSpPr txBox="1">
            <a:spLocks/>
          </p:cNvSpPr>
          <p:nvPr/>
        </p:nvSpPr>
        <p:spPr>
          <a:xfrm>
            <a:off x="4249285" y="4012637"/>
            <a:ext cx="188519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hương</a:t>
            </a:r>
          </a:p>
        </p:txBody>
      </p:sp>
      <p:sp>
        <p:nvSpPr>
          <p:cNvPr id="26" name="Title 1">
            <a:extLst>
              <a:ext uri="{FF2B5EF4-FFF2-40B4-BE49-F238E27FC236}">
                <a16:creationId xmlns:a16="http://schemas.microsoft.com/office/drawing/2014/main" id="{75B34C5E-B835-4F32-A65F-FBD304FC4890}"/>
              </a:ext>
            </a:extLst>
          </p:cNvPr>
          <p:cNvSpPr txBox="1">
            <a:spLocks/>
          </p:cNvSpPr>
          <p:nvPr/>
        </p:nvSpPr>
        <p:spPr>
          <a:xfrm>
            <a:off x="6326264" y="40126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hoa</a:t>
            </a:r>
          </a:p>
        </p:txBody>
      </p:sp>
      <p:sp>
        <p:nvSpPr>
          <p:cNvPr id="29" name="Title 1">
            <a:extLst>
              <a:ext uri="{FF2B5EF4-FFF2-40B4-BE49-F238E27FC236}">
                <a16:creationId xmlns:a16="http://schemas.microsoft.com/office/drawing/2014/main" id="{3C5B6637-D1E9-4B9E-A970-E8CA9828BEE6}"/>
              </a:ext>
            </a:extLst>
          </p:cNvPr>
          <p:cNvSpPr txBox="1">
            <a:spLocks/>
          </p:cNvSpPr>
          <p:nvPr/>
        </p:nvSpPr>
        <p:spPr>
          <a:xfrm>
            <a:off x="8249723" y="4012637"/>
            <a:ext cx="155801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loe</a:t>
            </a:r>
          </a:p>
        </p:txBody>
      </p:sp>
      <p:grpSp>
        <p:nvGrpSpPr>
          <p:cNvPr id="16" name="Group 15">
            <a:extLst>
              <a:ext uri="{FF2B5EF4-FFF2-40B4-BE49-F238E27FC236}">
                <a16:creationId xmlns:a16="http://schemas.microsoft.com/office/drawing/2014/main" id="{59F0FBB6-C948-443A-A3CC-34F56381FD31}"/>
              </a:ext>
            </a:extLst>
          </p:cNvPr>
          <p:cNvGrpSpPr/>
          <p:nvPr/>
        </p:nvGrpSpPr>
        <p:grpSpPr>
          <a:xfrm>
            <a:off x="457200" y="351530"/>
            <a:ext cx="1945416" cy="652696"/>
            <a:chOff x="314302" y="1558325"/>
            <a:chExt cx="1462680" cy="489523"/>
          </a:xfrm>
        </p:grpSpPr>
        <p:sp>
          <p:nvSpPr>
            <p:cNvPr id="17" name="Rounded Rectangle 7">
              <a:extLst>
                <a:ext uri="{FF2B5EF4-FFF2-40B4-BE49-F238E27FC236}">
                  <a16:creationId xmlns:a16="http://schemas.microsoft.com/office/drawing/2014/main" id="{0A69CD8D-4AE7-4B51-B799-3ABE179B1484}"/>
                </a:ext>
              </a:extLst>
            </p:cNvPr>
            <p:cNvSpPr/>
            <p:nvPr/>
          </p:nvSpPr>
          <p:spPr>
            <a:xfrm>
              <a:off x="494452" y="1563010"/>
              <a:ext cx="1282530" cy="438301"/>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8" name="Oval 17">
              <a:extLst>
                <a:ext uri="{FF2B5EF4-FFF2-40B4-BE49-F238E27FC236}">
                  <a16:creationId xmlns:a16="http://schemas.microsoft.com/office/drawing/2014/main" id="{0DD2E3B2-4356-479A-B722-5CCC835DB34C}"/>
                </a:ext>
              </a:extLst>
            </p:cNvPr>
            <p:cNvSpPr/>
            <p:nvPr/>
          </p:nvSpPr>
          <p:spPr>
            <a:xfrm>
              <a:off x="314302" y="1558325"/>
              <a:ext cx="489522" cy="48952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3" grpId="0"/>
      <p:bldP spid="34" grpId="0"/>
      <p:bldP spid="35" grpId="0"/>
      <p:bldP spid="24" grpId="0"/>
      <p:bldP spid="25" grpId="0"/>
      <p:bldP spid="26"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52918" y="400336"/>
            <a:ext cx="164731" cy="492443"/>
          </a:xfrm>
          <a:prstGeom prst="rect">
            <a:avLst/>
          </a:prstGeom>
          <a:noFill/>
        </p:spPr>
        <p:txBody>
          <a:bodyPr wrap="square" lIns="121725" tIns="60862" rIns="121725" bIns="60862" rtlCol="0">
            <a:spAutoFit/>
          </a:bodyPr>
          <a:lstStyle/>
          <a:p>
            <a:pPr algn="ctr"/>
            <a:endParaRPr lang="en-US" sz="2400" dirty="0">
              <a:solidFill>
                <a:prstClr val="black"/>
              </a:solidFill>
              <a:latin typeface="Quicksand Medium" panose="00000600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616" y="0"/>
            <a:ext cx="7545406" cy="6858000"/>
          </a:xfrm>
          <a:prstGeom prst="rect">
            <a:avLst/>
          </a:prstGeom>
        </p:spPr>
      </p:pic>
      <p:sp>
        <p:nvSpPr>
          <p:cNvPr id="5" name="TextBox 4"/>
          <p:cNvSpPr txBox="1"/>
          <p:nvPr/>
        </p:nvSpPr>
        <p:spPr>
          <a:xfrm rot="20375318">
            <a:off x="3036338" y="862947"/>
            <a:ext cx="1016512"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lướt sóng</a:t>
            </a:r>
          </a:p>
        </p:txBody>
      </p:sp>
      <p:sp>
        <p:nvSpPr>
          <p:cNvPr id="6" name="TextBox 5"/>
          <p:cNvSpPr txBox="1"/>
          <p:nvPr/>
        </p:nvSpPr>
        <p:spPr>
          <a:xfrm rot="20920952">
            <a:off x="4146858" y="504646"/>
            <a:ext cx="1146578"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ước mơ</a:t>
            </a:r>
          </a:p>
        </p:txBody>
      </p:sp>
      <p:sp>
        <p:nvSpPr>
          <p:cNvPr id="7" name="TextBox 6"/>
          <p:cNvSpPr txBox="1"/>
          <p:nvPr/>
        </p:nvSpPr>
        <p:spPr>
          <a:xfrm>
            <a:off x="5370350" y="466828"/>
            <a:ext cx="1153108"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mèo mướp</a:t>
            </a:r>
          </a:p>
        </p:txBody>
      </p:sp>
      <p:sp>
        <p:nvSpPr>
          <p:cNvPr id="8" name="TextBox 7"/>
          <p:cNvSpPr txBox="1"/>
          <p:nvPr/>
        </p:nvSpPr>
        <p:spPr>
          <a:xfrm rot="531708">
            <a:off x="6407150" y="829399"/>
            <a:ext cx="1249958"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hạt cườm</a:t>
            </a:r>
          </a:p>
        </p:txBody>
      </p:sp>
      <p:sp>
        <p:nvSpPr>
          <p:cNvPr id="9" name="TextBox 8"/>
          <p:cNvSpPr txBox="1"/>
          <p:nvPr/>
        </p:nvSpPr>
        <p:spPr>
          <a:xfrm>
            <a:off x="7472687" y="1154402"/>
            <a:ext cx="1086584"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bay lượn</a:t>
            </a:r>
          </a:p>
        </p:txBody>
      </p:sp>
      <p:sp>
        <p:nvSpPr>
          <p:cNvPr id="11" name="TextBox 10"/>
          <p:cNvSpPr txBox="1"/>
          <p:nvPr/>
        </p:nvSpPr>
        <p:spPr>
          <a:xfrm>
            <a:off x="7168061" y="2221201"/>
            <a:ext cx="1387360" cy="553800"/>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nụ hoa</a:t>
            </a:r>
          </a:p>
        </p:txBody>
      </p:sp>
      <p:sp>
        <p:nvSpPr>
          <p:cNvPr id="12" name="TextBox 11"/>
          <p:cNvSpPr txBox="1"/>
          <p:nvPr/>
        </p:nvSpPr>
        <p:spPr>
          <a:xfrm>
            <a:off x="6497170" y="2925581"/>
            <a:ext cx="1233612"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vàng hoe</a:t>
            </a:r>
          </a:p>
        </p:txBody>
      </p:sp>
      <p:sp>
        <p:nvSpPr>
          <p:cNvPr id="13" name="TextBox 12"/>
          <p:cNvSpPr txBox="1"/>
          <p:nvPr/>
        </p:nvSpPr>
        <p:spPr>
          <a:xfrm>
            <a:off x="6227607" y="3992381"/>
            <a:ext cx="1217234" cy="984687"/>
          </a:xfrm>
          <a:prstGeom prst="rect">
            <a:avLst/>
          </a:prstGeom>
          <a:noFill/>
        </p:spPr>
        <p:txBody>
          <a:bodyPr wrap="square" lIns="121725" tIns="60862" rIns="121725" bIns="60862" rtlCol="0">
            <a:spAutoFit/>
          </a:bodyPr>
          <a:lstStyle/>
          <a:p>
            <a:pPr algn="ctr"/>
            <a:r>
              <a:rPr lang="en-US" sz="2800" b="1" dirty="0">
                <a:solidFill>
                  <a:prstClr val="black"/>
                </a:solidFill>
                <a:latin typeface="Arial-Rounded" pitchFamily="34" charset="0"/>
                <a:ea typeface="Arial-Rounded" pitchFamily="34" charset="0"/>
                <a:cs typeface="Arial-Rounded" pitchFamily="34" charset="0"/>
              </a:rPr>
              <a:t>tỏa hương</a:t>
            </a:r>
          </a:p>
        </p:txBody>
      </p:sp>
      <p:grpSp>
        <p:nvGrpSpPr>
          <p:cNvPr id="17" name="Group 16">
            <a:extLst>
              <a:ext uri="{FF2B5EF4-FFF2-40B4-BE49-F238E27FC236}">
                <a16:creationId xmlns:a16="http://schemas.microsoft.com/office/drawing/2014/main" id="{27CF0695-6524-4E58-9018-5A70F47D12C5}"/>
              </a:ext>
            </a:extLst>
          </p:cNvPr>
          <p:cNvGrpSpPr/>
          <p:nvPr/>
        </p:nvGrpSpPr>
        <p:grpSpPr>
          <a:xfrm>
            <a:off x="127591" y="234572"/>
            <a:ext cx="1945416" cy="652696"/>
            <a:chOff x="314302" y="1558325"/>
            <a:chExt cx="1462680" cy="489523"/>
          </a:xfrm>
        </p:grpSpPr>
        <p:sp>
          <p:nvSpPr>
            <p:cNvPr id="18" name="Rounded Rectangle 7">
              <a:extLst>
                <a:ext uri="{FF2B5EF4-FFF2-40B4-BE49-F238E27FC236}">
                  <a16:creationId xmlns:a16="http://schemas.microsoft.com/office/drawing/2014/main" id="{DB15831A-3347-402B-A7B4-CE676AC7098A}"/>
                </a:ext>
              </a:extLst>
            </p:cNvPr>
            <p:cNvSpPr/>
            <p:nvPr/>
          </p:nvSpPr>
          <p:spPr>
            <a:xfrm>
              <a:off x="494452" y="1563010"/>
              <a:ext cx="1282530" cy="438301"/>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9" name="Oval 18">
              <a:extLst>
                <a:ext uri="{FF2B5EF4-FFF2-40B4-BE49-F238E27FC236}">
                  <a16:creationId xmlns:a16="http://schemas.microsoft.com/office/drawing/2014/main" id="{8C862776-81C7-46E7-82F4-A2A15AE411CB}"/>
                </a:ext>
              </a:extLst>
            </p:cNvPr>
            <p:cNvSpPr/>
            <p:nvPr/>
          </p:nvSpPr>
          <p:spPr>
            <a:xfrm>
              <a:off x="314302" y="1558325"/>
              <a:ext cx="489522" cy="48952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7781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500" fill="hold"/>
                                        <p:tgtEl>
                                          <p:spTgt spid="12"/>
                                        </p:tgtEl>
                                        <p:attrNameLst>
                                          <p:attrName>ppt_w</p:attrName>
                                        </p:attrNameLst>
                                      </p:cBhvr>
                                      <p:tavLst>
                                        <p:tav tm="0">
                                          <p:val>
                                            <p:fltVal val="0"/>
                                          </p:val>
                                        </p:tav>
                                        <p:tav tm="100000">
                                          <p:val>
                                            <p:strVal val="#ppt_w"/>
                                          </p:val>
                                        </p:tav>
                                      </p:tavLst>
                                    </p:anim>
                                    <p:anim calcmode="lin" valueType="num">
                                      <p:cBhvr>
                                        <p:cTn id="15" dur="1500" fill="hold"/>
                                        <p:tgtEl>
                                          <p:spTgt spid="12"/>
                                        </p:tgtEl>
                                        <p:attrNameLst>
                                          <p:attrName>ppt_h</p:attrName>
                                        </p:attrNameLst>
                                      </p:cBhvr>
                                      <p:tavLst>
                                        <p:tav tm="0">
                                          <p:val>
                                            <p:fltVal val="0"/>
                                          </p:val>
                                        </p:tav>
                                        <p:tav tm="100000">
                                          <p:val>
                                            <p:strVal val="#ppt_h"/>
                                          </p:val>
                                        </p:tav>
                                      </p:tavLst>
                                    </p:anim>
                                    <p:animEffect transition="in" filter="fade">
                                      <p:cBhvr>
                                        <p:cTn id="16" dur="1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500" fill="hold"/>
                                        <p:tgtEl>
                                          <p:spTgt spid="11"/>
                                        </p:tgtEl>
                                        <p:attrNameLst>
                                          <p:attrName>ppt_w</p:attrName>
                                        </p:attrNameLst>
                                      </p:cBhvr>
                                      <p:tavLst>
                                        <p:tav tm="0">
                                          <p:val>
                                            <p:fltVal val="0"/>
                                          </p:val>
                                        </p:tav>
                                        <p:tav tm="100000">
                                          <p:val>
                                            <p:strVal val="#ppt_w"/>
                                          </p:val>
                                        </p:tav>
                                      </p:tavLst>
                                    </p:anim>
                                    <p:anim calcmode="lin" valueType="num">
                                      <p:cBhvr>
                                        <p:cTn id="22" dur="1500" fill="hold"/>
                                        <p:tgtEl>
                                          <p:spTgt spid="11"/>
                                        </p:tgtEl>
                                        <p:attrNameLst>
                                          <p:attrName>ppt_h</p:attrName>
                                        </p:attrNameLst>
                                      </p:cBhvr>
                                      <p:tavLst>
                                        <p:tav tm="0">
                                          <p:val>
                                            <p:fltVal val="0"/>
                                          </p:val>
                                        </p:tav>
                                        <p:tav tm="100000">
                                          <p:val>
                                            <p:strVal val="#ppt_h"/>
                                          </p:val>
                                        </p:tav>
                                      </p:tavLst>
                                    </p:anim>
                                    <p:animEffect transition="in" filter="fade">
                                      <p:cBhvr>
                                        <p:cTn id="23" dur="1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500" fill="hold"/>
                                        <p:tgtEl>
                                          <p:spTgt spid="9"/>
                                        </p:tgtEl>
                                        <p:attrNameLst>
                                          <p:attrName>ppt_w</p:attrName>
                                        </p:attrNameLst>
                                      </p:cBhvr>
                                      <p:tavLst>
                                        <p:tav tm="0">
                                          <p:val>
                                            <p:fltVal val="0"/>
                                          </p:val>
                                        </p:tav>
                                        <p:tav tm="100000">
                                          <p:val>
                                            <p:strVal val="#ppt_w"/>
                                          </p:val>
                                        </p:tav>
                                      </p:tavLst>
                                    </p:anim>
                                    <p:anim calcmode="lin" valueType="num">
                                      <p:cBhvr>
                                        <p:cTn id="29" dur="1500" fill="hold"/>
                                        <p:tgtEl>
                                          <p:spTgt spid="9"/>
                                        </p:tgtEl>
                                        <p:attrNameLst>
                                          <p:attrName>ppt_h</p:attrName>
                                        </p:attrNameLst>
                                      </p:cBhvr>
                                      <p:tavLst>
                                        <p:tav tm="0">
                                          <p:val>
                                            <p:fltVal val="0"/>
                                          </p:val>
                                        </p:tav>
                                        <p:tav tm="100000">
                                          <p:val>
                                            <p:strVal val="#ppt_h"/>
                                          </p:val>
                                        </p:tav>
                                      </p:tavLst>
                                    </p:anim>
                                    <p:animEffect transition="in" filter="fade">
                                      <p:cBhvr>
                                        <p:cTn id="30" dur="1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500" fill="hold"/>
                                        <p:tgtEl>
                                          <p:spTgt spid="8"/>
                                        </p:tgtEl>
                                        <p:attrNameLst>
                                          <p:attrName>ppt_w</p:attrName>
                                        </p:attrNameLst>
                                      </p:cBhvr>
                                      <p:tavLst>
                                        <p:tav tm="0">
                                          <p:val>
                                            <p:fltVal val="0"/>
                                          </p:val>
                                        </p:tav>
                                        <p:tav tm="100000">
                                          <p:val>
                                            <p:strVal val="#ppt_w"/>
                                          </p:val>
                                        </p:tav>
                                      </p:tavLst>
                                    </p:anim>
                                    <p:anim calcmode="lin" valueType="num">
                                      <p:cBhvr>
                                        <p:cTn id="36" dur="1500" fill="hold"/>
                                        <p:tgtEl>
                                          <p:spTgt spid="8"/>
                                        </p:tgtEl>
                                        <p:attrNameLst>
                                          <p:attrName>ppt_h</p:attrName>
                                        </p:attrNameLst>
                                      </p:cBhvr>
                                      <p:tavLst>
                                        <p:tav tm="0">
                                          <p:val>
                                            <p:fltVal val="0"/>
                                          </p:val>
                                        </p:tav>
                                        <p:tav tm="100000">
                                          <p:val>
                                            <p:strVal val="#ppt_h"/>
                                          </p:val>
                                        </p:tav>
                                      </p:tavLst>
                                    </p:anim>
                                    <p:animEffect transition="in" filter="fade">
                                      <p:cBhvr>
                                        <p:cTn id="37" dur="1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500" fill="hold"/>
                                        <p:tgtEl>
                                          <p:spTgt spid="7"/>
                                        </p:tgtEl>
                                        <p:attrNameLst>
                                          <p:attrName>ppt_w</p:attrName>
                                        </p:attrNameLst>
                                      </p:cBhvr>
                                      <p:tavLst>
                                        <p:tav tm="0">
                                          <p:val>
                                            <p:fltVal val="0"/>
                                          </p:val>
                                        </p:tav>
                                        <p:tav tm="100000">
                                          <p:val>
                                            <p:strVal val="#ppt_w"/>
                                          </p:val>
                                        </p:tav>
                                      </p:tavLst>
                                    </p:anim>
                                    <p:anim calcmode="lin" valueType="num">
                                      <p:cBhvr>
                                        <p:cTn id="43" dur="1500" fill="hold"/>
                                        <p:tgtEl>
                                          <p:spTgt spid="7"/>
                                        </p:tgtEl>
                                        <p:attrNameLst>
                                          <p:attrName>ppt_h</p:attrName>
                                        </p:attrNameLst>
                                      </p:cBhvr>
                                      <p:tavLst>
                                        <p:tav tm="0">
                                          <p:val>
                                            <p:fltVal val="0"/>
                                          </p:val>
                                        </p:tav>
                                        <p:tav tm="100000">
                                          <p:val>
                                            <p:strVal val="#ppt_h"/>
                                          </p:val>
                                        </p:tav>
                                      </p:tavLst>
                                    </p:anim>
                                    <p:animEffect transition="in" filter="fade">
                                      <p:cBhvr>
                                        <p:cTn id="44" dur="1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500" fill="hold"/>
                                        <p:tgtEl>
                                          <p:spTgt spid="6"/>
                                        </p:tgtEl>
                                        <p:attrNameLst>
                                          <p:attrName>ppt_w</p:attrName>
                                        </p:attrNameLst>
                                      </p:cBhvr>
                                      <p:tavLst>
                                        <p:tav tm="0">
                                          <p:val>
                                            <p:fltVal val="0"/>
                                          </p:val>
                                        </p:tav>
                                        <p:tav tm="100000">
                                          <p:val>
                                            <p:strVal val="#ppt_w"/>
                                          </p:val>
                                        </p:tav>
                                      </p:tavLst>
                                    </p:anim>
                                    <p:anim calcmode="lin" valueType="num">
                                      <p:cBhvr>
                                        <p:cTn id="50" dur="1500" fill="hold"/>
                                        <p:tgtEl>
                                          <p:spTgt spid="6"/>
                                        </p:tgtEl>
                                        <p:attrNameLst>
                                          <p:attrName>ppt_h</p:attrName>
                                        </p:attrNameLst>
                                      </p:cBhvr>
                                      <p:tavLst>
                                        <p:tav tm="0">
                                          <p:val>
                                            <p:fltVal val="0"/>
                                          </p:val>
                                        </p:tav>
                                        <p:tav tm="100000">
                                          <p:val>
                                            <p:strVal val="#ppt_h"/>
                                          </p:val>
                                        </p:tav>
                                      </p:tavLst>
                                    </p:anim>
                                    <p:animEffect transition="in" filter="fade">
                                      <p:cBhvr>
                                        <p:cTn id="51" dur="1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500" fill="hold"/>
                                        <p:tgtEl>
                                          <p:spTgt spid="5"/>
                                        </p:tgtEl>
                                        <p:attrNameLst>
                                          <p:attrName>ppt_w</p:attrName>
                                        </p:attrNameLst>
                                      </p:cBhvr>
                                      <p:tavLst>
                                        <p:tav tm="0">
                                          <p:val>
                                            <p:fltVal val="0"/>
                                          </p:val>
                                        </p:tav>
                                        <p:tav tm="100000">
                                          <p:val>
                                            <p:strVal val="#ppt_w"/>
                                          </p:val>
                                        </p:tav>
                                      </p:tavLst>
                                    </p:anim>
                                    <p:anim calcmode="lin" valueType="num">
                                      <p:cBhvr>
                                        <p:cTn id="57" dur="1500" fill="hold"/>
                                        <p:tgtEl>
                                          <p:spTgt spid="5"/>
                                        </p:tgtEl>
                                        <p:attrNameLst>
                                          <p:attrName>ppt_h</p:attrName>
                                        </p:attrNameLst>
                                      </p:cBhvr>
                                      <p:tavLst>
                                        <p:tav tm="0">
                                          <p:val>
                                            <p:fltVal val="0"/>
                                          </p:val>
                                        </p:tav>
                                        <p:tav tm="100000">
                                          <p:val>
                                            <p:strVal val="#ppt_h"/>
                                          </p:val>
                                        </p:tav>
                                      </p:tavLst>
                                    </p:anim>
                                    <p:animEffect transition="in" filter="fade">
                                      <p:cBhvr>
                                        <p:cTn id="58"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Naver">
      <a:dk1>
        <a:srgbClr val="1E1E1C"/>
      </a:dk1>
      <a:lt1>
        <a:srgbClr val="FEF8EA"/>
      </a:lt1>
      <a:dk2>
        <a:srgbClr val="C57C45"/>
      </a:dk2>
      <a:lt2>
        <a:srgbClr val="F5E7CC"/>
      </a:lt2>
      <a:accent1>
        <a:srgbClr val="BDDAE2"/>
      </a:accent1>
      <a:accent2>
        <a:srgbClr val="E0D2B5"/>
      </a:accent2>
      <a:accent3>
        <a:srgbClr val="F07C6D"/>
      </a:accent3>
      <a:accent4>
        <a:srgbClr val="FBD556"/>
      </a:accent4>
      <a:accent5>
        <a:srgbClr val="003744"/>
      </a:accent5>
      <a:accent6>
        <a:srgbClr val="107F92"/>
      </a:accent6>
      <a:hlink>
        <a:srgbClr val="EDBCA0"/>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683</Words>
  <Application>Microsoft Office PowerPoint</Application>
  <PresentationFormat>Widescreen</PresentationFormat>
  <Paragraphs>141</Paragraphs>
  <Slides>29</Slides>
  <Notes>14</Notes>
  <HiddenSlides>0</HiddenSlides>
  <MMClips>14</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29</vt:i4>
      </vt:variant>
    </vt:vector>
  </HeadingPairs>
  <TitlesOfParts>
    <vt:vector size="54" baseType="lpstr">
      <vt:lpstr>宋体</vt:lpstr>
      <vt:lpstr>#9Slide07 HoneyCream</vt:lpstr>
      <vt:lpstr>Arial</vt:lpstr>
      <vt:lpstr>Arial Rounded MT Bold</vt:lpstr>
      <vt:lpstr>Arial-Rounded</vt:lpstr>
      <vt:lpstr>Calibri</vt:lpstr>
      <vt:lpstr>Calibri Light</vt:lpstr>
      <vt:lpstr>等线</vt:lpstr>
      <vt:lpstr>等线 Light</vt:lpstr>
      <vt:lpstr>HP001 4 hàng</vt:lpstr>
      <vt:lpstr>HP001 4H</vt:lpstr>
      <vt:lpstr>HP001 5 hàng</vt:lpstr>
      <vt:lpstr>HP001 5H Normal</vt:lpstr>
      <vt:lpstr>Quicksand Medium</vt:lpstr>
      <vt:lpstr>SVN-Appleberry</vt:lpstr>
      <vt:lpstr>SVN-Newton</vt:lpstr>
      <vt:lpstr>Times New Roman</vt:lpstr>
      <vt:lpstr>字魂107号-萌趣欢乐体</vt:lpstr>
      <vt:lpstr>第一PPT，www.1ppt.com</vt:lpstr>
      <vt:lpstr>https://www.freeppt7.com</vt:lpstr>
      <vt:lpstr>Office Theme</vt:lpstr>
      <vt:lpstr>2_Office Theme</vt:lpstr>
      <vt:lpstr>3_Office Theme</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Nếu làm việc tốt, ta sẽ thấy vui vẻ, hạnh phúc.</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156</cp:revision>
  <dcterms:created xsi:type="dcterms:W3CDTF">2020-08-13T09:32:00Z</dcterms:created>
  <dcterms:modified xsi:type="dcterms:W3CDTF">2026-04-29T05:07:59Z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